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b="0" lang="es-CO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Pulse para editar el formato de las notas</a:t>
            </a:r>
            <a:endParaRPr b="0" lang="es-CO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b="0" lang="es-CO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&lt;cabecera&gt;</a:t>
            </a:r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s-CO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&lt;fecha/hora&gt;</a:t>
            </a:r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7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s-CO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&lt;pie de página&gt;</a:t>
            </a:r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8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A9223B97-B31B-42F7-94D9-28DDBC6E5581}" type="slidenum">
              <a:rPr b="0" lang="es-CO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&lt;número&gt;</a:t>
            </a:fld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body"/>
          </p:nvPr>
        </p:nvSpPr>
        <p:spPr>
          <a:xfrm>
            <a:off x="777960" y="4840200"/>
            <a:ext cx="6215400" cy="3959640"/>
          </a:xfrm>
          <a:prstGeom prst="rect">
            <a:avLst/>
          </a:prstGeom>
        </p:spPr>
        <p:txBody>
          <a:bodyPr lIns="0" rIns="0" tIns="0" bIns="0"/>
          <a:p>
            <a:endParaRPr b="0" lang="es-CO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1" name="CustomShape 2"/>
          <p:cNvSpPr/>
          <p:nvPr/>
        </p:nvSpPr>
        <p:spPr>
          <a:xfrm>
            <a:off x="4402080" y="9553680"/>
            <a:ext cx="3367440" cy="50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55D88007-C7D4-4F04-AD3D-6CD3EDAE73CF}" type="slidenum"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&lt;número&gt;</a:t>
            </a:fld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CO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s-C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s-C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CO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s-C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s-C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s-C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s-C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CO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s-C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s-C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0" name="" descr=""/>
          <p:cNvPicPr/>
          <p:nvPr/>
        </p:nvPicPr>
        <p:blipFill>
          <a:blip r:embed="rId2"/>
          <a:stretch/>
        </p:blipFill>
        <p:spPr>
          <a:xfrm>
            <a:off x="2293200" y="1768680"/>
            <a:ext cx="5493600" cy="4384080"/>
          </a:xfrm>
          <a:prstGeom prst="rect">
            <a:avLst/>
          </a:prstGeom>
          <a:ln>
            <a:noFill/>
          </a:ln>
        </p:spPr>
      </p:pic>
      <p:pic>
        <p:nvPicPr>
          <p:cNvPr id="61" name="" descr=""/>
          <p:cNvPicPr/>
          <p:nvPr/>
        </p:nvPicPr>
        <p:blipFill>
          <a:blip r:embed="rId3"/>
          <a:stretch/>
        </p:blipFill>
        <p:spPr>
          <a:xfrm>
            <a:off x="2293200" y="1768680"/>
            <a:ext cx="549360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CO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C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CO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s-C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CO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s-C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s-C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CO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C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CO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s-C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s-C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s-C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CO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C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CO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s-C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s-C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s-C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CO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s-C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s-C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s-C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CO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s-C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s-C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CO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s-C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s-C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s-C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s-C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CO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s-C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s-C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2" name="" descr=""/>
          <p:cNvPicPr/>
          <p:nvPr/>
        </p:nvPicPr>
        <p:blipFill>
          <a:blip r:embed="rId2"/>
          <a:stretch/>
        </p:blipFill>
        <p:spPr>
          <a:xfrm>
            <a:off x="2293200" y="1768680"/>
            <a:ext cx="5493600" cy="4384080"/>
          </a:xfrm>
          <a:prstGeom prst="rect">
            <a:avLst/>
          </a:prstGeom>
          <a:ln>
            <a:noFill/>
          </a:ln>
        </p:spPr>
      </p:pic>
      <p:pic>
        <p:nvPicPr>
          <p:cNvPr id="123" name="" descr=""/>
          <p:cNvPicPr/>
          <p:nvPr/>
        </p:nvPicPr>
        <p:blipFill>
          <a:blip r:embed="rId3"/>
          <a:stretch/>
        </p:blipFill>
        <p:spPr>
          <a:xfrm>
            <a:off x="2293200" y="1768680"/>
            <a:ext cx="549360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CO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s-C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CO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s-C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s-C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CO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C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CO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s-C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s-C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s-C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CO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s-C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s-C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s-C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CO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s-C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s-C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s-C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2838600"/>
            <a:ext cx="75960" cy="689040"/>
          </a:xfrm>
          <a:custGeom>
            <a:avLst/>
            <a:gdLst/>
            <a:ahLst/>
            <a:rect l="l" t="t" r="r" b="b"/>
            <a:pathLst>
              <a:path w="22" h="136">
                <a:moveTo>
                  <a:pt x="22" y="136"/>
                </a:moveTo>
                <a:cubicBezTo>
                  <a:pt x="20" y="117"/>
                  <a:pt x="19" y="99"/>
                  <a:pt x="17" y="80"/>
                </a:cubicBezTo>
                <a:cubicBezTo>
                  <a:pt x="11" y="54"/>
                  <a:pt x="6" y="27"/>
                  <a:pt x="0" y="0"/>
                </a:cubicBezTo>
                <a:cubicBezTo>
                  <a:pt x="0" y="35"/>
                  <a:pt x="0" y="35"/>
                  <a:pt x="0" y="35"/>
                </a:cubicBezTo>
                <a:cubicBezTo>
                  <a:pt x="6" y="64"/>
                  <a:pt x="13" y="94"/>
                  <a:pt x="20" y="124"/>
                </a:cubicBezTo>
                <a:cubicBezTo>
                  <a:pt x="20" y="128"/>
                  <a:pt x="21" y="132"/>
                  <a:pt x="22" y="136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98640" y="3479400"/>
            <a:ext cx="494280" cy="2558880"/>
          </a:xfrm>
          <a:custGeom>
            <a:avLst/>
            <a:gdLst/>
            <a:ahLst/>
            <a:rect l="l" t="t" r="r" b="b"/>
            <a:pathLst>
              <a:path w="140" h="504">
                <a:moveTo>
                  <a:pt x="86" y="350"/>
                </a:moveTo>
                <a:cubicBezTo>
                  <a:pt x="103" y="402"/>
                  <a:pt x="120" y="453"/>
                  <a:pt x="139" y="504"/>
                </a:cubicBezTo>
                <a:cubicBezTo>
                  <a:pt x="139" y="495"/>
                  <a:pt x="139" y="487"/>
                  <a:pt x="140" y="478"/>
                </a:cubicBezTo>
                <a:cubicBezTo>
                  <a:pt x="124" y="435"/>
                  <a:pt x="109" y="391"/>
                  <a:pt x="95" y="347"/>
                </a:cubicBezTo>
                <a:cubicBezTo>
                  <a:pt x="58" y="233"/>
                  <a:pt x="27" y="117"/>
                  <a:pt x="0" y="0"/>
                </a:cubicBezTo>
                <a:cubicBezTo>
                  <a:pt x="2" y="20"/>
                  <a:pt x="4" y="41"/>
                  <a:pt x="6" y="61"/>
                </a:cubicBezTo>
                <a:cubicBezTo>
                  <a:pt x="30" y="158"/>
                  <a:pt x="56" y="255"/>
                  <a:pt x="86" y="350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618120" y="6004440"/>
            <a:ext cx="465840" cy="1564560"/>
          </a:xfrm>
          <a:custGeom>
            <a:avLst/>
            <a:gdLst/>
            <a:ahLst/>
            <a:rect l="l" t="t" r="r" b="b"/>
            <a:pathLst>
              <a:path w="132" h="308">
                <a:moveTo>
                  <a:pt x="8" y="22"/>
                </a:moveTo>
                <a:cubicBezTo>
                  <a:pt x="5" y="15"/>
                  <a:pt x="2" y="8"/>
                  <a:pt x="0" y="0"/>
                </a:cubicBezTo>
                <a:cubicBezTo>
                  <a:pt x="0" y="10"/>
                  <a:pt x="0" y="19"/>
                  <a:pt x="0" y="29"/>
                </a:cubicBezTo>
                <a:cubicBezTo>
                  <a:pt x="21" y="85"/>
                  <a:pt x="44" y="140"/>
                  <a:pt x="68" y="194"/>
                </a:cubicBezTo>
                <a:cubicBezTo>
                  <a:pt x="85" y="232"/>
                  <a:pt x="104" y="270"/>
                  <a:pt x="123" y="308"/>
                </a:cubicBezTo>
                <a:cubicBezTo>
                  <a:pt x="132" y="308"/>
                  <a:pt x="132" y="308"/>
                  <a:pt x="132" y="308"/>
                </a:cubicBezTo>
                <a:cubicBezTo>
                  <a:pt x="113" y="269"/>
                  <a:pt x="94" y="230"/>
                  <a:pt x="77" y="190"/>
                </a:cubicBezTo>
                <a:cubicBezTo>
                  <a:pt x="52" y="135"/>
                  <a:pt x="29" y="79"/>
                  <a:pt x="8" y="22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>
            <a:off x="735120" y="7169400"/>
            <a:ext cx="130320" cy="399600"/>
          </a:xfrm>
          <a:custGeom>
            <a:avLst/>
            <a:gdLst/>
            <a:ahLst/>
            <a:rect l="l" t="t" r="r" b="b"/>
            <a:pathLst>
              <a:path w="37" h="79">
                <a:moveTo>
                  <a:pt x="28" y="79"/>
                </a:moveTo>
                <a:cubicBezTo>
                  <a:pt x="37" y="79"/>
                  <a:pt x="37" y="79"/>
                  <a:pt x="37" y="79"/>
                </a:cubicBezTo>
                <a:cubicBezTo>
                  <a:pt x="24" y="53"/>
                  <a:pt x="12" y="27"/>
                  <a:pt x="0" y="0"/>
                </a:cubicBezTo>
                <a:cubicBezTo>
                  <a:pt x="8" y="27"/>
                  <a:pt x="17" y="53"/>
                  <a:pt x="28" y="79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CustomShape 5"/>
          <p:cNvSpPr/>
          <p:nvPr/>
        </p:nvSpPr>
        <p:spPr>
          <a:xfrm>
            <a:off x="77040" y="3528720"/>
            <a:ext cx="628560" cy="3668040"/>
          </a:xfrm>
          <a:custGeom>
            <a:avLst/>
            <a:gdLst/>
            <a:ahLst/>
            <a:rect l="l" t="t" r="r" b="b"/>
            <a:pathLst>
              <a:path w="178" h="722">
                <a:moveTo>
                  <a:pt x="162" y="660"/>
                </a:moveTo>
                <a:cubicBezTo>
                  <a:pt x="145" y="618"/>
                  <a:pt x="130" y="576"/>
                  <a:pt x="116" y="534"/>
                </a:cubicBezTo>
                <a:cubicBezTo>
                  <a:pt x="84" y="437"/>
                  <a:pt x="59" y="337"/>
                  <a:pt x="40" y="236"/>
                </a:cubicBezTo>
                <a:cubicBezTo>
                  <a:pt x="29" y="175"/>
                  <a:pt x="20" y="113"/>
                  <a:pt x="12" y="51"/>
                </a:cubicBezTo>
                <a:cubicBezTo>
                  <a:pt x="8" y="34"/>
                  <a:pt x="4" y="17"/>
                  <a:pt x="0" y="0"/>
                </a:cubicBezTo>
                <a:cubicBezTo>
                  <a:pt x="8" y="79"/>
                  <a:pt x="19" y="159"/>
                  <a:pt x="33" y="237"/>
                </a:cubicBezTo>
                <a:cubicBezTo>
                  <a:pt x="51" y="339"/>
                  <a:pt x="76" y="439"/>
                  <a:pt x="107" y="537"/>
                </a:cubicBezTo>
                <a:cubicBezTo>
                  <a:pt x="123" y="586"/>
                  <a:pt x="141" y="634"/>
                  <a:pt x="160" y="681"/>
                </a:cubicBezTo>
                <a:cubicBezTo>
                  <a:pt x="166" y="695"/>
                  <a:pt x="172" y="708"/>
                  <a:pt x="178" y="722"/>
                </a:cubicBezTo>
                <a:cubicBezTo>
                  <a:pt x="176" y="717"/>
                  <a:pt x="175" y="713"/>
                  <a:pt x="174" y="708"/>
                </a:cubicBezTo>
                <a:cubicBezTo>
                  <a:pt x="169" y="692"/>
                  <a:pt x="165" y="676"/>
                  <a:pt x="162" y="660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CustomShape 6"/>
          <p:cNvSpPr/>
          <p:nvPr/>
        </p:nvSpPr>
        <p:spPr>
          <a:xfrm>
            <a:off x="17280" y="252000"/>
            <a:ext cx="80280" cy="3226320"/>
          </a:xfrm>
          <a:custGeom>
            <a:avLst/>
            <a:gdLst/>
            <a:ahLst/>
            <a:rect l="l" t="t" r="r" b="b"/>
            <a:pathLst>
              <a:path w="23" h="635">
                <a:moveTo>
                  <a:pt x="11" y="577"/>
                </a:moveTo>
                <a:cubicBezTo>
                  <a:pt x="12" y="581"/>
                  <a:pt x="12" y="585"/>
                  <a:pt x="12" y="589"/>
                </a:cubicBezTo>
                <a:cubicBezTo>
                  <a:pt x="15" y="603"/>
                  <a:pt x="19" y="617"/>
                  <a:pt x="22" y="632"/>
                </a:cubicBezTo>
                <a:cubicBezTo>
                  <a:pt x="22" y="633"/>
                  <a:pt x="22" y="634"/>
                  <a:pt x="23" y="635"/>
                </a:cubicBezTo>
                <a:cubicBezTo>
                  <a:pt x="21" y="615"/>
                  <a:pt x="19" y="596"/>
                  <a:pt x="17" y="576"/>
                </a:cubicBezTo>
                <a:cubicBezTo>
                  <a:pt x="9" y="474"/>
                  <a:pt x="5" y="372"/>
                  <a:pt x="5" y="269"/>
                </a:cubicBezTo>
                <a:cubicBezTo>
                  <a:pt x="6" y="179"/>
                  <a:pt x="9" y="90"/>
                  <a:pt x="15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5" y="89"/>
                  <a:pt x="2" y="179"/>
                  <a:pt x="1" y="269"/>
                </a:cubicBezTo>
                <a:cubicBezTo>
                  <a:pt x="0" y="372"/>
                  <a:pt x="3" y="474"/>
                  <a:pt x="11" y="577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CustomShape 7"/>
          <p:cNvSpPr/>
          <p:nvPr/>
        </p:nvSpPr>
        <p:spPr>
          <a:xfrm>
            <a:off x="60120" y="3245400"/>
            <a:ext cx="59040" cy="543240"/>
          </a:xfrm>
          <a:custGeom>
            <a:avLst/>
            <a:gdLst/>
            <a:ahLst/>
            <a:rect l="l" t="t" r="r" b="b"/>
            <a:pathLst>
              <a:path w="17" h="107">
                <a:moveTo>
                  <a:pt x="0" y="0"/>
                </a:moveTo>
                <a:cubicBezTo>
                  <a:pt x="2" y="19"/>
                  <a:pt x="3" y="37"/>
                  <a:pt x="5" y="56"/>
                </a:cubicBezTo>
                <a:cubicBezTo>
                  <a:pt x="9" y="73"/>
                  <a:pt x="13" y="90"/>
                  <a:pt x="17" y="107"/>
                </a:cubicBezTo>
                <a:cubicBezTo>
                  <a:pt x="15" y="87"/>
                  <a:pt x="13" y="66"/>
                  <a:pt x="11" y="46"/>
                </a:cubicBezTo>
                <a:cubicBezTo>
                  <a:pt x="10" y="45"/>
                  <a:pt x="10" y="44"/>
                  <a:pt x="10" y="43"/>
                </a:cubicBezTo>
                <a:cubicBezTo>
                  <a:pt x="7" y="28"/>
                  <a:pt x="3" y="14"/>
                  <a:pt x="0" y="0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CustomShape 8"/>
          <p:cNvSpPr/>
          <p:nvPr/>
        </p:nvSpPr>
        <p:spPr>
          <a:xfrm>
            <a:off x="589680" y="6039360"/>
            <a:ext cx="144360" cy="1128960"/>
          </a:xfrm>
          <a:custGeom>
            <a:avLst/>
            <a:gdLst/>
            <a:ahLst/>
            <a:rect l="l" t="t" r="r" b="b"/>
            <a:pathLst>
              <a:path w="41" h="222">
                <a:moveTo>
                  <a:pt x="0" y="0"/>
                </a:moveTo>
                <a:cubicBezTo>
                  <a:pt x="0" y="31"/>
                  <a:pt x="2" y="62"/>
                  <a:pt x="5" y="93"/>
                </a:cubicBezTo>
                <a:cubicBezTo>
                  <a:pt x="8" y="117"/>
                  <a:pt x="12" y="142"/>
                  <a:pt x="17" y="166"/>
                </a:cubicBezTo>
                <a:cubicBezTo>
                  <a:pt x="19" y="172"/>
                  <a:pt x="22" y="178"/>
                  <a:pt x="24" y="184"/>
                </a:cubicBezTo>
                <a:cubicBezTo>
                  <a:pt x="30" y="197"/>
                  <a:pt x="35" y="209"/>
                  <a:pt x="41" y="222"/>
                </a:cubicBezTo>
                <a:cubicBezTo>
                  <a:pt x="40" y="219"/>
                  <a:pt x="39" y="215"/>
                  <a:pt x="38" y="212"/>
                </a:cubicBezTo>
                <a:cubicBezTo>
                  <a:pt x="26" y="172"/>
                  <a:pt x="18" y="132"/>
                  <a:pt x="13" y="92"/>
                </a:cubicBezTo>
                <a:cubicBezTo>
                  <a:pt x="11" y="68"/>
                  <a:pt x="9" y="45"/>
                  <a:pt x="8" y="22"/>
                </a:cubicBezTo>
                <a:cubicBezTo>
                  <a:pt x="8" y="21"/>
                  <a:pt x="7" y="20"/>
                  <a:pt x="7" y="18"/>
                </a:cubicBezTo>
                <a:cubicBezTo>
                  <a:pt x="5" y="12"/>
                  <a:pt x="2" y="6"/>
                  <a:pt x="0" y="0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" name="CustomShape 9"/>
          <p:cNvSpPr/>
          <p:nvPr/>
        </p:nvSpPr>
        <p:spPr>
          <a:xfrm>
            <a:off x="594000" y="1542240"/>
            <a:ext cx="1589040" cy="4461120"/>
          </a:xfrm>
          <a:custGeom>
            <a:avLst/>
            <a:gdLst/>
            <a:ahLst/>
            <a:rect l="l" t="t" r="r" b="b"/>
            <a:pathLst>
              <a:path w="450" h="878">
                <a:moveTo>
                  <a:pt x="7" y="854"/>
                </a:moveTo>
                <a:cubicBezTo>
                  <a:pt x="10" y="772"/>
                  <a:pt x="26" y="691"/>
                  <a:pt x="50" y="613"/>
                </a:cubicBezTo>
                <a:cubicBezTo>
                  <a:pt x="75" y="535"/>
                  <a:pt x="109" y="460"/>
                  <a:pt x="149" y="388"/>
                </a:cubicBezTo>
                <a:cubicBezTo>
                  <a:pt x="189" y="316"/>
                  <a:pt x="235" y="248"/>
                  <a:pt x="285" y="183"/>
                </a:cubicBezTo>
                <a:cubicBezTo>
                  <a:pt x="310" y="151"/>
                  <a:pt x="337" y="119"/>
                  <a:pt x="364" y="89"/>
                </a:cubicBezTo>
                <a:cubicBezTo>
                  <a:pt x="378" y="74"/>
                  <a:pt x="392" y="58"/>
                  <a:pt x="406" y="44"/>
                </a:cubicBezTo>
                <a:cubicBezTo>
                  <a:pt x="421" y="29"/>
                  <a:pt x="435" y="15"/>
                  <a:pt x="450" y="1"/>
                </a:cubicBezTo>
                <a:cubicBezTo>
                  <a:pt x="450" y="0"/>
                  <a:pt x="450" y="0"/>
                  <a:pt x="450" y="0"/>
                </a:cubicBezTo>
                <a:cubicBezTo>
                  <a:pt x="434" y="14"/>
                  <a:pt x="420" y="28"/>
                  <a:pt x="405" y="43"/>
                </a:cubicBezTo>
                <a:cubicBezTo>
                  <a:pt x="391" y="57"/>
                  <a:pt x="377" y="72"/>
                  <a:pt x="363" y="88"/>
                </a:cubicBezTo>
                <a:cubicBezTo>
                  <a:pt x="335" y="118"/>
                  <a:pt x="308" y="149"/>
                  <a:pt x="283" y="181"/>
                </a:cubicBezTo>
                <a:cubicBezTo>
                  <a:pt x="232" y="246"/>
                  <a:pt x="185" y="314"/>
                  <a:pt x="145" y="386"/>
                </a:cubicBezTo>
                <a:cubicBezTo>
                  <a:pt x="104" y="457"/>
                  <a:pt x="70" y="533"/>
                  <a:pt x="45" y="611"/>
                </a:cubicBezTo>
                <a:cubicBezTo>
                  <a:pt x="19" y="690"/>
                  <a:pt x="3" y="771"/>
                  <a:pt x="0" y="854"/>
                </a:cubicBezTo>
                <a:cubicBezTo>
                  <a:pt x="0" y="856"/>
                  <a:pt x="0" y="857"/>
                  <a:pt x="0" y="859"/>
                </a:cubicBezTo>
                <a:cubicBezTo>
                  <a:pt x="2" y="865"/>
                  <a:pt x="4" y="872"/>
                  <a:pt x="7" y="878"/>
                </a:cubicBezTo>
                <a:cubicBezTo>
                  <a:pt x="7" y="870"/>
                  <a:pt x="7" y="862"/>
                  <a:pt x="7" y="854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" name="CustomShape 10"/>
          <p:cNvSpPr/>
          <p:nvPr/>
        </p:nvSpPr>
        <p:spPr>
          <a:xfrm>
            <a:off x="706680" y="7197840"/>
            <a:ext cx="123120" cy="370800"/>
          </a:xfrm>
          <a:custGeom>
            <a:avLst/>
            <a:gdLst/>
            <a:ahLst/>
            <a:rect l="l" t="t" r="r" b="b"/>
            <a:pathLst>
              <a:path w="35" h="73">
                <a:moveTo>
                  <a:pt x="0" y="0"/>
                </a:moveTo>
                <a:cubicBezTo>
                  <a:pt x="7" y="24"/>
                  <a:pt x="16" y="49"/>
                  <a:pt x="26" y="73"/>
                </a:cubicBezTo>
                <a:cubicBezTo>
                  <a:pt x="35" y="73"/>
                  <a:pt x="35" y="73"/>
                  <a:pt x="35" y="73"/>
                </a:cubicBezTo>
                <a:cubicBezTo>
                  <a:pt x="23" y="49"/>
                  <a:pt x="11" y="24"/>
                  <a:pt x="0" y="0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" name="CustomShape 11"/>
          <p:cNvSpPr/>
          <p:nvPr/>
        </p:nvSpPr>
        <p:spPr>
          <a:xfrm>
            <a:off x="589680" y="5907960"/>
            <a:ext cx="27360" cy="243360"/>
          </a:xfrm>
          <a:custGeom>
            <a:avLst/>
            <a:gdLst/>
            <a:ahLst/>
            <a:rect l="l" t="t" r="r" b="b"/>
            <a:pathLst>
              <a:path w="8" h="48">
                <a:moveTo>
                  <a:pt x="7" y="44"/>
                </a:moveTo>
                <a:cubicBezTo>
                  <a:pt x="7" y="46"/>
                  <a:pt x="8" y="47"/>
                  <a:pt x="8" y="48"/>
                </a:cubicBezTo>
                <a:cubicBezTo>
                  <a:pt x="8" y="38"/>
                  <a:pt x="8" y="29"/>
                  <a:pt x="8" y="19"/>
                </a:cubicBezTo>
                <a:cubicBezTo>
                  <a:pt x="5" y="13"/>
                  <a:pt x="3" y="6"/>
                  <a:pt x="1" y="0"/>
                </a:cubicBezTo>
                <a:cubicBezTo>
                  <a:pt x="0" y="9"/>
                  <a:pt x="0" y="17"/>
                  <a:pt x="0" y="26"/>
                </a:cubicBezTo>
                <a:cubicBezTo>
                  <a:pt x="2" y="32"/>
                  <a:pt x="5" y="38"/>
                  <a:pt x="7" y="44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" name="CustomShape 12"/>
          <p:cNvSpPr/>
          <p:nvPr/>
        </p:nvSpPr>
        <p:spPr>
          <a:xfrm>
            <a:off x="650880" y="6883560"/>
            <a:ext cx="181800" cy="685080"/>
          </a:xfrm>
          <a:custGeom>
            <a:avLst/>
            <a:gdLst/>
            <a:ahLst/>
            <a:rect l="l" t="t" r="r" b="b"/>
            <a:pathLst>
              <a:path w="52" h="135">
                <a:moveTo>
                  <a:pt x="7" y="18"/>
                </a:moveTo>
                <a:cubicBezTo>
                  <a:pt x="5" y="12"/>
                  <a:pt x="2" y="6"/>
                  <a:pt x="0" y="0"/>
                </a:cubicBezTo>
                <a:cubicBezTo>
                  <a:pt x="3" y="16"/>
                  <a:pt x="7" y="32"/>
                  <a:pt x="12" y="48"/>
                </a:cubicBezTo>
                <a:cubicBezTo>
                  <a:pt x="13" y="53"/>
                  <a:pt x="14" y="57"/>
                  <a:pt x="16" y="62"/>
                </a:cubicBezTo>
                <a:cubicBezTo>
                  <a:pt x="27" y="86"/>
                  <a:pt x="39" y="111"/>
                  <a:pt x="51" y="135"/>
                </a:cubicBezTo>
                <a:cubicBezTo>
                  <a:pt x="52" y="135"/>
                  <a:pt x="52" y="135"/>
                  <a:pt x="52" y="135"/>
                </a:cubicBezTo>
                <a:cubicBezTo>
                  <a:pt x="41" y="109"/>
                  <a:pt x="32" y="83"/>
                  <a:pt x="24" y="56"/>
                </a:cubicBezTo>
                <a:cubicBezTo>
                  <a:pt x="18" y="43"/>
                  <a:pt x="13" y="31"/>
                  <a:pt x="7" y="18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" name="CustomShape 13"/>
          <p:cNvSpPr/>
          <p:nvPr/>
        </p:nvSpPr>
        <p:spPr>
          <a:xfrm>
            <a:off x="22680" y="360"/>
            <a:ext cx="450360" cy="4850280"/>
          </a:xfrm>
          <a:custGeom>
            <a:avLst/>
            <a:gdLst/>
            <a:ahLst/>
            <a:rect l="l" t="t" r="r" b="b"/>
            <a:pathLst>
              <a:path w="103" h="920">
                <a:moveTo>
                  <a:pt x="7" y="210"/>
                </a:moveTo>
                <a:cubicBezTo>
                  <a:pt x="11" y="288"/>
                  <a:pt x="17" y="367"/>
                  <a:pt x="26" y="445"/>
                </a:cubicBezTo>
                <a:cubicBezTo>
                  <a:pt x="34" y="523"/>
                  <a:pt x="44" y="601"/>
                  <a:pt x="57" y="679"/>
                </a:cubicBezTo>
                <a:cubicBezTo>
                  <a:pt x="69" y="757"/>
                  <a:pt x="84" y="834"/>
                  <a:pt x="101" y="911"/>
                </a:cubicBezTo>
                <a:cubicBezTo>
                  <a:pt x="102" y="914"/>
                  <a:pt x="103" y="917"/>
                  <a:pt x="103" y="920"/>
                </a:cubicBezTo>
                <a:cubicBezTo>
                  <a:pt x="102" y="905"/>
                  <a:pt x="100" y="889"/>
                  <a:pt x="99" y="874"/>
                </a:cubicBezTo>
                <a:cubicBezTo>
                  <a:pt x="99" y="871"/>
                  <a:pt x="99" y="868"/>
                  <a:pt x="99" y="866"/>
                </a:cubicBezTo>
                <a:cubicBezTo>
                  <a:pt x="85" y="803"/>
                  <a:pt x="73" y="741"/>
                  <a:pt x="63" y="678"/>
                </a:cubicBezTo>
                <a:cubicBezTo>
                  <a:pt x="50" y="600"/>
                  <a:pt x="39" y="523"/>
                  <a:pt x="30" y="444"/>
                </a:cubicBezTo>
                <a:cubicBezTo>
                  <a:pt x="21" y="366"/>
                  <a:pt x="14" y="288"/>
                  <a:pt x="9" y="209"/>
                </a:cubicBezTo>
                <a:cubicBezTo>
                  <a:pt x="7" y="170"/>
                  <a:pt x="5" y="131"/>
                  <a:pt x="3" y="92"/>
                </a:cubicBezTo>
                <a:cubicBezTo>
                  <a:pt x="2" y="61"/>
                  <a:pt x="1" y="31"/>
                  <a:pt x="1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31"/>
                  <a:pt x="1" y="61"/>
                  <a:pt x="1" y="92"/>
                </a:cubicBezTo>
                <a:cubicBezTo>
                  <a:pt x="3" y="131"/>
                  <a:pt x="4" y="170"/>
                  <a:pt x="7" y="21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" name="CustomShape 14"/>
          <p:cNvSpPr/>
          <p:nvPr/>
        </p:nvSpPr>
        <p:spPr>
          <a:xfrm>
            <a:off x="500040" y="4758120"/>
            <a:ext cx="385560" cy="1741320"/>
          </a:xfrm>
          <a:custGeom>
            <a:avLst/>
            <a:gdLst/>
            <a:ahLst/>
            <a:rect l="l" t="t" r="r" b="b"/>
            <a:pathLst>
              <a:path w="88" h="330">
                <a:moveTo>
                  <a:pt x="53" y="229"/>
                </a:moveTo>
                <a:cubicBezTo>
                  <a:pt x="64" y="263"/>
                  <a:pt x="75" y="297"/>
                  <a:pt x="88" y="330"/>
                </a:cubicBezTo>
                <a:cubicBezTo>
                  <a:pt x="88" y="323"/>
                  <a:pt x="88" y="315"/>
                  <a:pt x="88" y="308"/>
                </a:cubicBezTo>
                <a:cubicBezTo>
                  <a:pt x="88" y="307"/>
                  <a:pt x="88" y="305"/>
                  <a:pt x="88" y="304"/>
                </a:cubicBezTo>
                <a:cubicBezTo>
                  <a:pt x="79" y="278"/>
                  <a:pt x="70" y="252"/>
                  <a:pt x="62" y="226"/>
                </a:cubicBezTo>
                <a:cubicBezTo>
                  <a:pt x="38" y="152"/>
                  <a:pt x="17" y="76"/>
                  <a:pt x="0" y="0"/>
                </a:cubicBezTo>
                <a:cubicBezTo>
                  <a:pt x="2" y="21"/>
                  <a:pt x="4" y="42"/>
                  <a:pt x="7" y="63"/>
                </a:cubicBezTo>
                <a:cubicBezTo>
                  <a:pt x="21" y="119"/>
                  <a:pt x="36" y="174"/>
                  <a:pt x="53" y="229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" name="CustomShape 15"/>
          <p:cNvSpPr/>
          <p:nvPr/>
        </p:nvSpPr>
        <p:spPr>
          <a:xfrm>
            <a:off x="916560" y="6462360"/>
            <a:ext cx="392760" cy="1090800"/>
          </a:xfrm>
          <a:custGeom>
            <a:avLst/>
            <a:gdLst/>
            <a:ahLst/>
            <a:rect l="l" t="t" r="r" b="b"/>
            <a:pathLst>
              <a:path w="90" h="207">
                <a:moveTo>
                  <a:pt x="6" y="15"/>
                </a:moveTo>
                <a:cubicBezTo>
                  <a:pt x="4" y="10"/>
                  <a:pt x="2" y="5"/>
                  <a:pt x="0" y="0"/>
                </a:cubicBezTo>
                <a:cubicBezTo>
                  <a:pt x="0" y="9"/>
                  <a:pt x="0" y="19"/>
                  <a:pt x="1" y="29"/>
                </a:cubicBezTo>
                <a:cubicBezTo>
                  <a:pt x="14" y="62"/>
                  <a:pt x="27" y="95"/>
                  <a:pt x="42" y="127"/>
                </a:cubicBezTo>
                <a:cubicBezTo>
                  <a:pt x="54" y="154"/>
                  <a:pt x="67" y="181"/>
                  <a:pt x="80" y="207"/>
                </a:cubicBezTo>
                <a:cubicBezTo>
                  <a:pt x="90" y="207"/>
                  <a:pt x="90" y="207"/>
                  <a:pt x="90" y="207"/>
                </a:cubicBezTo>
                <a:cubicBezTo>
                  <a:pt x="76" y="180"/>
                  <a:pt x="63" y="152"/>
                  <a:pt x="50" y="123"/>
                </a:cubicBezTo>
                <a:cubicBezTo>
                  <a:pt x="34" y="88"/>
                  <a:pt x="20" y="51"/>
                  <a:pt x="6" y="15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" name="CustomShape 16"/>
          <p:cNvSpPr/>
          <p:nvPr/>
        </p:nvSpPr>
        <p:spPr>
          <a:xfrm>
            <a:off x="474120" y="4811040"/>
            <a:ext cx="502920" cy="2463480"/>
          </a:xfrm>
          <a:custGeom>
            <a:avLst/>
            <a:gdLst/>
            <a:ahLst/>
            <a:rect l="l" t="t" r="r" b="b"/>
            <a:pathLst>
              <a:path w="115" h="467">
                <a:moveTo>
                  <a:pt x="101" y="409"/>
                </a:moveTo>
                <a:cubicBezTo>
                  <a:pt x="93" y="388"/>
                  <a:pt x="85" y="366"/>
                  <a:pt x="78" y="344"/>
                </a:cubicBezTo>
                <a:cubicBezTo>
                  <a:pt x="57" y="281"/>
                  <a:pt x="41" y="216"/>
                  <a:pt x="29" y="151"/>
                </a:cubicBezTo>
                <a:cubicBezTo>
                  <a:pt x="22" y="119"/>
                  <a:pt x="17" y="86"/>
                  <a:pt x="13" y="53"/>
                </a:cubicBezTo>
                <a:cubicBezTo>
                  <a:pt x="9" y="35"/>
                  <a:pt x="4" y="18"/>
                  <a:pt x="0" y="0"/>
                </a:cubicBezTo>
                <a:cubicBezTo>
                  <a:pt x="5" y="51"/>
                  <a:pt x="12" y="102"/>
                  <a:pt x="21" y="152"/>
                </a:cubicBezTo>
                <a:cubicBezTo>
                  <a:pt x="33" y="218"/>
                  <a:pt x="49" y="283"/>
                  <a:pt x="69" y="347"/>
                </a:cubicBezTo>
                <a:cubicBezTo>
                  <a:pt x="79" y="378"/>
                  <a:pt x="90" y="410"/>
                  <a:pt x="103" y="441"/>
                </a:cubicBezTo>
                <a:cubicBezTo>
                  <a:pt x="107" y="449"/>
                  <a:pt x="111" y="458"/>
                  <a:pt x="115" y="467"/>
                </a:cubicBezTo>
                <a:cubicBezTo>
                  <a:pt x="114" y="464"/>
                  <a:pt x="113" y="461"/>
                  <a:pt x="112" y="458"/>
                </a:cubicBezTo>
                <a:cubicBezTo>
                  <a:pt x="108" y="442"/>
                  <a:pt x="104" y="425"/>
                  <a:pt x="101" y="409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" name="CustomShape 17"/>
          <p:cNvSpPr/>
          <p:nvPr/>
        </p:nvSpPr>
        <p:spPr>
          <a:xfrm>
            <a:off x="424800" y="1421280"/>
            <a:ext cx="158040" cy="3335760"/>
          </a:xfrm>
          <a:custGeom>
            <a:avLst/>
            <a:gdLst/>
            <a:ahLst/>
            <a:rect l="l" t="t" r="r" b="b"/>
            <a:pathLst>
              <a:path w="36" h="633">
                <a:moveTo>
                  <a:pt x="17" y="633"/>
                </a:moveTo>
                <a:cubicBezTo>
                  <a:pt x="15" y="621"/>
                  <a:pt x="14" y="609"/>
                  <a:pt x="13" y="597"/>
                </a:cubicBezTo>
                <a:cubicBezTo>
                  <a:pt x="8" y="530"/>
                  <a:pt x="5" y="464"/>
                  <a:pt x="5" y="398"/>
                </a:cubicBezTo>
                <a:cubicBezTo>
                  <a:pt x="5" y="331"/>
                  <a:pt x="8" y="265"/>
                  <a:pt x="13" y="198"/>
                </a:cubicBezTo>
                <a:cubicBezTo>
                  <a:pt x="15" y="165"/>
                  <a:pt x="18" y="132"/>
                  <a:pt x="22" y="99"/>
                </a:cubicBezTo>
                <a:cubicBezTo>
                  <a:pt x="26" y="66"/>
                  <a:pt x="30" y="33"/>
                  <a:pt x="36" y="0"/>
                </a:cubicBezTo>
                <a:cubicBezTo>
                  <a:pt x="35" y="0"/>
                  <a:pt x="35" y="0"/>
                  <a:pt x="35" y="0"/>
                </a:cubicBezTo>
                <a:cubicBezTo>
                  <a:pt x="29" y="33"/>
                  <a:pt x="24" y="66"/>
                  <a:pt x="20" y="99"/>
                </a:cubicBezTo>
                <a:cubicBezTo>
                  <a:pt x="16" y="132"/>
                  <a:pt x="13" y="165"/>
                  <a:pt x="10" y="198"/>
                </a:cubicBezTo>
                <a:cubicBezTo>
                  <a:pt x="4" y="264"/>
                  <a:pt x="1" y="331"/>
                  <a:pt x="1" y="398"/>
                </a:cubicBezTo>
                <a:cubicBezTo>
                  <a:pt x="0" y="461"/>
                  <a:pt x="2" y="525"/>
                  <a:pt x="7" y="589"/>
                </a:cubicBezTo>
                <a:cubicBezTo>
                  <a:pt x="10" y="603"/>
                  <a:pt x="13" y="618"/>
                  <a:pt x="16" y="632"/>
                </a:cubicBezTo>
                <a:cubicBezTo>
                  <a:pt x="16" y="632"/>
                  <a:pt x="17" y="633"/>
                  <a:pt x="17" y="633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" name="CustomShape 18"/>
          <p:cNvSpPr/>
          <p:nvPr/>
        </p:nvSpPr>
        <p:spPr>
          <a:xfrm>
            <a:off x="1013040" y="7243920"/>
            <a:ext cx="121320" cy="309240"/>
          </a:xfrm>
          <a:custGeom>
            <a:avLst/>
            <a:gdLst/>
            <a:ahLst/>
            <a:rect l="l" t="t" r="r" b="b"/>
            <a:pathLst>
              <a:path w="28" h="59">
                <a:moveTo>
                  <a:pt x="22" y="59"/>
                </a:moveTo>
                <a:cubicBezTo>
                  <a:pt x="28" y="59"/>
                  <a:pt x="28" y="59"/>
                  <a:pt x="28" y="59"/>
                </a:cubicBezTo>
                <a:cubicBezTo>
                  <a:pt x="18" y="40"/>
                  <a:pt x="9" y="20"/>
                  <a:pt x="0" y="0"/>
                </a:cubicBezTo>
                <a:cubicBezTo>
                  <a:pt x="6" y="20"/>
                  <a:pt x="13" y="40"/>
                  <a:pt x="22" y="59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" name="CustomShape 19"/>
          <p:cNvSpPr/>
          <p:nvPr/>
        </p:nvSpPr>
        <p:spPr>
          <a:xfrm>
            <a:off x="456480" y="4528080"/>
            <a:ext cx="74160" cy="562680"/>
          </a:xfrm>
          <a:custGeom>
            <a:avLst/>
            <a:gdLst/>
            <a:ahLst/>
            <a:rect l="l" t="t" r="r" b="b"/>
            <a:pathLst>
              <a:path w="17" h="107">
                <a:moveTo>
                  <a:pt x="4" y="54"/>
                </a:moveTo>
                <a:cubicBezTo>
                  <a:pt x="8" y="72"/>
                  <a:pt x="13" y="89"/>
                  <a:pt x="17" y="107"/>
                </a:cubicBezTo>
                <a:cubicBezTo>
                  <a:pt x="14" y="86"/>
                  <a:pt x="12" y="65"/>
                  <a:pt x="10" y="44"/>
                </a:cubicBezTo>
                <a:cubicBezTo>
                  <a:pt x="10" y="44"/>
                  <a:pt x="9" y="43"/>
                  <a:pt x="9" y="43"/>
                </a:cubicBezTo>
                <a:cubicBezTo>
                  <a:pt x="6" y="29"/>
                  <a:pt x="3" y="14"/>
                  <a:pt x="0" y="0"/>
                </a:cubicBezTo>
                <a:cubicBezTo>
                  <a:pt x="0" y="2"/>
                  <a:pt x="0" y="5"/>
                  <a:pt x="0" y="8"/>
                </a:cubicBezTo>
                <a:cubicBezTo>
                  <a:pt x="1" y="23"/>
                  <a:pt x="3" y="39"/>
                  <a:pt x="4" y="5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" name="CustomShape 20"/>
          <p:cNvSpPr/>
          <p:nvPr/>
        </p:nvSpPr>
        <p:spPr>
          <a:xfrm>
            <a:off x="887040" y="3467520"/>
            <a:ext cx="1286640" cy="2993760"/>
          </a:xfrm>
          <a:custGeom>
            <a:avLst/>
            <a:gdLst/>
            <a:ahLst/>
            <a:rect l="l" t="t" r="r" b="b"/>
            <a:pathLst>
              <a:path w="294" h="568">
                <a:moveTo>
                  <a:pt x="8" y="553"/>
                </a:moveTo>
                <a:cubicBezTo>
                  <a:pt x="9" y="501"/>
                  <a:pt x="19" y="448"/>
                  <a:pt x="35" y="397"/>
                </a:cubicBezTo>
                <a:cubicBezTo>
                  <a:pt x="51" y="347"/>
                  <a:pt x="73" y="298"/>
                  <a:pt x="99" y="252"/>
                </a:cubicBezTo>
                <a:cubicBezTo>
                  <a:pt x="124" y="205"/>
                  <a:pt x="154" y="161"/>
                  <a:pt x="187" y="119"/>
                </a:cubicBezTo>
                <a:cubicBezTo>
                  <a:pt x="203" y="98"/>
                  <a:pt x="220" y="77"/>
                  <a:pt x="238" y="58"/>
                </a:cubicBezTo>
                <a:cubicBezTo>
                  <a:pt x="247" y="48"/>
                  <a:pt x="256" y="38"/>
                  <a:pt x="265" y="28"/>
                </a:cubicBezTo>
                <a:cubicBezTo>
                  <a:pt x="274" y="19"/>
                  <a:pt x="284" y="9"/>
                  <a:pt x="294" y="0"/>
                </a:cubicBezTo>
                <a:cubicBezTo>
                  <a:pt x="293" y="0"/>
                  <a:pt x="293" y="0"/>
                  <a:pt x="293" y="0"/>
                </a:cubicBezTo>
                <a:cubicBezTo>
                  <a:pt x="283" y="9"/>
                  <a:pt x="273" y="18"/>
                  <a:pt x="264" y="27"/>
                </a:cubicBezTo>
                <a:cubicBezTo>
                  <a:pt x="255" y="37"/>
                  <a:pt x="246" y="47"/>
                  <a:pt x="237" y="56"/>
                </a:cubicBezTo>
                <a:cubicBezTo>
                  <a:pt x="218" y="76"/>
                  <a:pt x="201" y="96"/>
                  <a:pt x="185" y="117"/>
                </a:cubicBezTo>
                <a:cubicBezTo>
                  <a:pt x="151" y="159"/>
                  <a:pt x="121" y="203"/>
                  <a:pt x="95" y="249"/>
                </a:cubicBezTo>
                <a:cubicBezTo>
                  <a:pt x="68" y="296"/>
                  <a:pt x="46" y="345"/>
                  <a:pt x="30" y="396"/>
                </a:cubicBezTo>
                <a:cubicBezTo>
                  <a:pt x="13" y="445"/>
                  <a:pt x="3" y="497"/>
                  <a:pt x="0" y="549"/>
                </a:cubicBezTo>
                <a:cubicBezTo>
                  <a:pt x="3" y="555"/>
                  <a:pt x="5" y="561"/>
                  <a:pt x="7" y="568"/>
                </a:cubicBezTo>
                <a:cubicBezTo>
                  <a:pt x="7" y="563"/>
                  <a:pt x="7" y="558"/>
                  <a:pt x="8" y="553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" name="CustomShape 21"/>
          <p:cNvSpPr/>
          <p:nvPr/>
        </p:nvSpPr>
        <p:spPr>
          <a:xfrm>
            <a:off x="977760" y="7275600"/>
            <a:ext cx="109080" cy="277560"/>
          </a:xfrm>
          <a:custGeom>
            <a:avLst/>
            <a:gdLst/>
            <a:ahLst/>
            <a:rect l="l" t="t" r="r" b="b"/>
            <a:pathLst>
              <a:path w="25" h="53">
                <a:moveTo>
                  <a:pt x="0" y="0"/>
                </a:moveTo>
                <a:cubicBezTo>
                  <a:pt x="5" y="18"/>
                  <a:pt x="12" y="36"/>
                  <a:pt x="19" y="53"/>
                </a:cubicBezTo>
                <a:cubicBezTo>
                  <a:pt x="25" y="53"/>
                  <a:pt x="25" y="53"/>
                  <a:pt x="25" y="53"/>
                </a:cubicBezTo>
                <a:cubicBezTo>
                  <a:pt x="16" y="36"/>
                  <a:pt x="8" y="18"/>
                  <a:pt x="0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" name="CustomShape 22"/>
          <p:cNvSpPr/>
          <p:nvPr/>
        </p:nvSpPr>
        <p:spPr>
          <a:xfrm>
            <a:off x="887040" y="6500520"/>
            <a:ext cx="124920" cy="742320"/>
          </a:xfrm>
          <a:custGeom>
            <a:avLst/>
            <a:gdLst/>
            <a:ahLst/>
            <a:rect l="l" t="t" r="r" b="b"/>
            <a:pathLst>
              <a:path w="29" h="141">
                <a:moveTo>
                  <a:pt x="0" y="0"/>
                </a:moveTo>
                <a:cubicBezTo>
                  <a:pt x="0" y="30"/>
                  <a:pt x="2" y="60"/>
                  <a:pt x="7" y="89"/>
                </a:cubicBezTo>
                <a:cubicBezTo>
                  <a:pt x="11" y="98"/>
                  <a:pt x="14" y="108"/>
                  <a:pt x="18" y="117"/>
                </a:cubicBezTo>
                <a:cubicBezTo>
                  <a:pt x="22" y="125"/>
                  <a:pt x="25" y="133"/>
                  <a:pt x="29" y="141"/>
                </a:cubicBezTo>
                <a:cubicBezTo>
                  <a:pt x="28" y="139"/>
                  <a:pt x="28" y="137"/>
                  <a:pt x="27" y="135"/>
                </a:cubicBezTo>
                <a:cubicBezTo>
                  <a:pt x="16" y="98"/>
                  <a:pt x="10" y="60"/>
                  <a:pt x="8" y="22"/>
                </a:cubicBezTo>
                <a:cubicBezTo>
                  <a:pt x="7" y="18"/>
                  <a:pt x="5" y="15"/>
                  <a:pt x="4" y="11"/>
                </a:cubicBezTo>
                <a:cubicBezTo>
                  <a:pt x="2" y="7"/>
                  <a:pt x="1" y="3"/>
                  <a:pt x="0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" name="CustomShape 23"/>
          <p:cNvSpPr/>
          <p:nvPr/>
        </p:nvSpPr>
        <p:spPr>
          <a:xfrm>
            <a:off x="887040" y="6363360"/>
            <a:ext cx="33840" cy="250200"/>
          </a:xfrm>
          <a:custGeom>
            <a:avLst/>
            <a:gdLst/>
            <a:ahLst/>
            <a:rect l="l" t="t" r="r" b="b"/>
            <a:pathLst>
              <a:path w="8" h="48">
                <a:moveTo>
                  <a:pt x="0" y="26"/>
                </a:moveTo>
                <a:cubicBezTo>
                  <a:pt x="1" y="29"/>
                  <a:pt x="2" y="33"/>
                  <a:pt x="4" y="37"/>
                </a:cubicBezTo>
                <a:cubicBezTo>
                  <a:pt x="5" y="41"/>
                  <a:pt x="7" y="44"/>
                  <a:pt x="8" y="48"/>
                </a:cubicBezTo>
                <a:cubicBezTo>
                  <a:pt x="7" y="38"/>
                  <a:pt x="7" y="28"/>
                  <a:pt x="7" y="19"/>
                </a:cubicBezTo>
                <a:cubicBezTo>
                  <a:pt x="5" y="12"/>
                  <a:pt x="3" y="6"/>
                  <a:pt x="0" y="0"/>
                </a:cubicBezTo>
                <a:cubicBezTo>
                  <a:pt x="0" y="1"/>
                  <a:pt x="0" y="3"/>
                  <a:pt x="0" y="4"/>
                </a:cubicBezTo>
                <a:cubicBezTo>
                  <a:pt x="0" y="11"/>
                  <a:pt x="0" y="19"/>
                  <a:pt x="0" y="26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" name="CustomShape 24"/>
          <p:cNvSpPr/>
          <p:nvPr/>
        </p:nvSpPr>
        <p:spPr>
          <a:xfrm>
            <a:off x="916560" y="6969240"/>
            <a:ext cx="191520" cy="583920"/>
          </a:xfrm>
          <a:custGeom>
            <a:avLst/>
            <a:gdLst/>
            <a:ahLst/>
            <a:rect l="l" t="t" r="r" b="b"/>
            <a:pathLst>
              <a:path w="44" h="111">
                <a:moveTo>
                  <a:pt x="11" y="28"/>
                </a:moveTo>
                <a:cubicBezTo>
                  <a:pt x="7" y="19"/>
                  <a:pt x="4" y="9"/>
                  <a:pt x="0" y="0"/>
                </a:cubicBezTo>
                <a:cubicBezTo>
                  <a:pt x="3" y="16"/>
                  <a:pt x="7" y="33"/>
                  <a:pt x="11" y="49"/>
                </a:cubicBezTo>
                <a:cubicBezTo>
                  <a:pt x="12" y="52"/>
                  <a:pt x="13" y="55"/>
                  <a:pt x="14" y="58"/>
                </a:cubicBezTo>
                <a:cubicBezTo>
                  <a:pt x="22" y="76"/>
                  <a:pt x="30" y="94"/>
                  <a:pt x="39" y="111"/>
                </a:cubicBezTo>
                <a:cubicBezTo>
                  <a:pt x="44" y="111"/>
                  <a:pt x="44" y="111"/>
                  <a:pt x="44" y="111"/>
                </a:cubicBezTo>
                <a:cubicBezTo>
                  <a:pt x="35" y="92"/>
                  <a:pt x="28" y="72"/>
                  <a:pt x="22" y="52"/>
                </a:cubicBezTo>
                <a:cubicBezTo>
                  <a:pt x="18" y="44"/>
                  <a:pt x="15" y="36"/>
                  <a:pt x="11" y="28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" name="CustomShape 25"/>
          <p:cNvSpPr/>
          <p:nvPr/>
        </p:nvSpPr>
        <p:spPr>
          <a:xfrm>
            <a:off x="0" y="0"/>
            <a:ext cx="200520" cy="755856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00" dir="5400000" dist="2540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5" name="CustomShape 26"/>
          <p:cNvSpPr/>
          <p:nvPr/>
        </p:nvSpPr>
        <p:spPr>
          <a:xfrm flipV="1">
            <a:off x="0" y="782640"/>
            <a:ext cx="1496520" cy="559080"/>
          </a:xfrm>
          <a:custGeom>
            <a:avLst/>
            <a:gdLst/>
            <a:ah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" name="PlaceHolder 27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s-CO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Pulse para editar el formato del texto de título</a:t>
            </a:r>
            <a:endParaRPr b="0" lang="es-CO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8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Pulse para editar el formato de esquema del texto</a:t>
            </a:r>
            <a:endParaRPr b="0" lang="es-C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Segundo nivel del esquema</a:t>
            </a:r>
            <a:endParaRPr b="0" lang="es-CO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Tercer nivel del esquema</a:t>
            </a:r>
            <a:endParaRPr b="0" lang="es-CO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Cuarto nivel del esquema</a:t>
            </a:r>
            <a:endParaRPr b="0" lang="es-CO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Quinto nivel del esquema</a:t>
            </a:r>
            <a:endParaRPr b="0" lang="es-CO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Sexto nivel del esquema</a:t>
            </a:r>
            <a:endParaRPr b="0" lang="es-CO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Séptimo nivel del esquema</a:t>
            </a:r>
            <a:endParaRPr b="0" lang="es-CO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CustomShape 1"/>
          <p:cNvSpPr/>
          <p:nvPr/>
        </p:nvSpPr>
        <p:spPr>
          <a:xfrm>
            <a:off x="0" y="2838600"/>
            <a:ext cx="75960" cy="689040"/>
          </a:xfrm>
          <a:custGeom>
            <a:avLst/>
            <a:gdLst/>
            <a:ahLst/>
            <a:rect l="l" t="t" r="r" b="b"/>
            <a:pathLst>
              <a:path w="22" h="136">
                <a:moveTo>
                  <a:pt x="22" y="136"/>
                </a:moveTo>
                <a:cubicBezTo>
                  <a:pt x="20" y="117"/>
                  <a:pt x="19" y="99"/>
                  <a:pt x="17" y="80"/>
                </a:cubicBezTo>
                <a:cubicBezTo>
                  <a:pt x="11" y="54"/>
                  <a:pt x="6" y="27"/>
                  <a:pt x="0" y="0"/>
                </a:cubicBezTo>
                <a:cubicBezTo>
                  <a:pt x="0" y="35"/>
                  <a:pt x="0" y="35"/>
                  <a:pt x="0" y="35"/>
                </a:cubicBezTo>
                <a:cubicBezTo>
                  <a:pt x="6" y="64"/>
                  <a:pt x="13" y="94"/>
                  <a:pt x="20" y="124"/>
                </a:cubicBezTo>
                <a:cubicBezTo>
                  <a:pt x="20" y="128"/>
                  <a:pt x="21" y="132"/>
                  <a:pt x="22" y="136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" name="CustomShape 2"/>
          <p:cNvSpPr/>
          <p:nvPr/>
        </p:nvSpPr>
        <p:spPr>
          <a:xfrm>
            <a:off x="98640" y="3479400"/>
            <a:ext cx="494280" cy="2558880"/>
          </a:xfrm>
          <a:custGeom>
            <a:avLst/>
            <a:gdLst/>
            <a:ahLst/>
            <a:rect l="l" t="t" r="r" b="b"/>
            <a:pathLst>
              <a:path w="140" h="504">
                <a:moveTo>
                  <a:pt x="86" y="350"/>
                </a:moveTo>
                <a:cubicBezTo>
                  <a:pt x="103" y="402"/>
                  <a:pt x="120" y="453"/>
                  <a:pt x="139" y="504"/>
                </a:cubicBezTo>
                <a:cubicBezTo>
                  <a:pt x="139" y="495"/>
                  <a:pt x="139" y="487"/>
                  <a:pt x="140" y="478"/>
                </a:cubicBezTo>
                <a:cubicBezTo>
                  <a:pt x="124" y="435"/>
                  <a:pt x="109" y="391"/>
                  <a:pt x="95" y="347"/>
                </a:cubicBezTo>
                <a:cubicBezTo>
                  <a:pt x="58" y="233"/>
                  <a:pt x="27" y="117"/>
                  <a:pt x="0" y="0"/>
                </a:cubicBezTo>
                <a:cubicBezTo>
                  <a:pt x="2" y="20"/>
                  <a:pt x="4" y="41"/>
                  <a:pt x="6" y="61"/>
                </a:cubicBezTo>
                <a:cubicBezTo>
                  <a:pt x="30" y="158"/>
                  <a:pt x="56" y="255"/>
                  <a:pt x="86" y="350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" name="CustomShape 3"/>
          <p:cNvSpPr/>
          <p:nvPr/>
        </p:nvSpPr>
        <p:spPr>
          <a:xfrm>
            <a:off x="618120" y="6004440"/>
            <a:ext cx="465840" cy="1564560"/>
          </a:xfrm>
          <a:custGeom>
            <a:avLst/>
            <a:gdLst/>
            <a:ahLst/>
            <a:rect l="l" t="t" r="r" b="b"/>
            <a:pathLst>
              <a:path w="132" h="308">
                <a:moveTo>
                  <a:pt x="8" y="22"/>
                </a:moveTo>
                <a:cubicBezTo>
                  <a:pt x="5" y="15"/>
                  <a:pt x="2" y="8"/>
                  <a:pt x="0" y="0"/>
                </a:cubicBezTo>
                <a:cubicBezTo>
                  <a:pt x="0" y="10"/>
                  <a:pt x="0" y="19"/>
                  <a:pt x="0" y="29"/>
                </a:cubicBezTo>
                <a:cubicBezTo>
                  <a:pt x="21" y="85"/>
                  <a:pt x="44" y="140"/>
                  <a:pt x="68" y="194"/>
                </a:cubicBezTo>
                <a:cubicBezTo>
                  <a:pt x="85" y="232"/>
                  <a:pt x="104" y="270"/>
                  <a:pt x="123" y="308"/>
                </a:cubicBezTo>
                <a:cubicBezTo>
                  <a:pt x="132" y="308"/>
                  <a:pt x="132" y="308"/>
                  <a:pt x="132" y="308"/>
                </a:cubicBezTo>
                <a:cubicBezTo>
                  <a:pt x="113" y="269"/>
                  <a:pt x="94" y="230"/>
                  <a:pt x="77" y="190"/>
                </a:cubicBezTo>
                <a:cubicBezTo>
                  <a:pt x="52" y="135"/>
                  <a:pt x="29" y="79"/>
                  <a:pt x="8" y="22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5" name="CustomShape 4"/>
          <p:cNvSpPr/>
          <p:nvPr/>
        </p:nvSpPr>
        <p:spPr>
          <a:xfrm>
            <a:off x="735120" y="7169400"/>
            <a:ext cx="130320" cy="399600"/>
          </a:xfrm>
          <a:custGeom>
            <a:avLst/>
            <a:gdLst/>
            <a:ahLst/>
            <a:rect l="l" t="t" r="r" b="b"/>
            <a:pathLst>
              <a:path w="37" h="79">
                <a:moveTo>
                  <a:pt x="28" y="79"/>
                </a:moveTo>
                <a:cubicBezTo>
                  <a:pt x="37" y="79"/>
                  <a:pt x="37" y="79"/>
                  <a:pt x="37" y="79"/>
                </a:cubicBezTo>
                <a:cubicBezTo>
                  <a:pt x="24" y="53"/>
                  <a:pt x="12" y="27"/>
                  <a:pt x="0" y="0"/>
                </a:cubicBezTo>
                <a:cubicBezTo>
                  <a:pt x="8" y="27"/>
                  <a:pt x="17" y="53"/>
                  <a:pt x="28" y="79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" name="CustomShape 5"/>
          <p:cNvSpPr/>
          <p:nvPr/>
        </p:nvSpPr>
        <p:spPr>
          <a:xfrm>
            <a:off x="77040" y="3528720"/>
            <a:ext cx="628560" cy="3668040"/>
          </a:xfrm>
          <a:custGeom>
            <a:avLst/>
            <a:gdLst/>
            <a:ahLst/>
            <a:rect l="l" t="t" r="r" b="b"/>
            <a:pathLst>
              <a:path w="178" h="722">
                <a:moveTo>
                  <a:pt x="162" y="660"/>
                </a:moveTo>
                <a:cubicBezTo>
                  <a:pt x="145" y="618"/>
                  <a:pt x="130" y="576"/>
                  <a:pt x="116" y="534"/>
                </a:cubicBezTo>
                <a:cubicBezTo>
                  <a:pt x="84" y="437"/>
                  <a:pt x="59" y="337"/>
                  <a:pt x="40" y="236"/>
                </a:cubicBezTo>
                <a:cubicBezTo>
                  <a:pt x="29" y="175"/>
                  <a:pt x="20" y="113"/>
                  <a:pt x="12" y="51"/>
                </a:cubicBezTo>
                <a:cubicBezTo>
                  <a:pt x="8" y="34"/>
                  <a:pt x="4" y="17"/>
                  <a:pt x="0" y="0"/>
                </a:cubicBezTo>
                <a:cubicBezTo>
                  <a:pt x="8" y="79"/>
                  <a:pt x="19" y="159"/>
                  <a:pt x="33" y="237"/>
                </a:cubicBezTo>
                <a:cubicBezTo>
                  <a:pt x="51" y="339"/>
                  <a:pt x="76" y="439"/>
                  <a:pt x="107" y="537"/>
                </a:cubicBezTo>
                <a:cubicBezTo>
                  <a:pt x="123" y="586"/>
                  <a:pt x="141" y="634"/>
                  <a:pt x="160" y="681"/>
                </a:cubicBezTo>
                <a:cubicBezTo>
                  <a:pt x="166" y="695"/>
                  <a:pt x="172" y="708"/>
                  <a:pt x="178" y="722"/>
                </a:cubicBezTo>
                <a:cubicBezTo>
                  <a:pt x="176" y="717"/>
                  <a:pt x="175" y="713"/>
                  <a:pt x="174" y="708"/>
                </a:cubicBezTo>
                <a:cubicBezTo>
                  <a:pt x="169" y="692"/>
                  <a:pt x="165" y="676"/>
                  <a:pt x="162" y="660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" name="CustomShape 6"/>
          <p:cNvSpPr/>
          <p:nvPr/>
        </p:nvSpPr>
        <p:spPr>
          <a:xfrm>
            <a:off x="17280" y="252000"/>
            <a:ext cx="80280" cy="3226320"/>
          </a:xfrm>
          <a:custGeom>
            <a:avLst/>
            <a:gdLst/>
            <a:ahLst/>
            <a:rect l="l" t="t" r="r" b="b"/>
            <a:pathLst>
              <a:path w="23" h="635">
                <a:moveTo>
                  <a:pt x="11" y="577"/>
                </a:moveTo>
                <a:cubicBezTo>
                  <a:pt x="12" y="581"/>
                  <a:pt x="12" y="585"/>
                  <a:pt x="12" y="589"/>
                </a:cubicBezTo>
                <a:cubicBezTo>
                  <a:pt x="15" y="603"/>
                  <a:pt x="19" y="617"/>
                  <a:pt x="22" y="632"/>
                </a:cubicBezTo>
                <a:cubicBezTo>
                  <a:pt x="22" y="633"/>
                  <a:pt x="22" y="634"/>
                  <a:pt x="23" y="635"/>
                </a:cubicBezTo>
                <a:cubicBezTo>
                  <a:pt x="21" y="615"/>
                  <a:pt x="19" y="596"/>
                  <a:pt x="17" y="576"/>
                </a:cubicBezTo>
                <a:cubicBezTo>
                  <a:pt x="9" y="474"/>
                  <a:pt x="5" y="372"/>
                  <a:pt x="5" y="269"/>
                </a:cubicBezTo>
                <a:cubicBezTo>
                  <a:pt x="6" y="179"/>
                  <a:pt x="9" y="90"/>
                  <a:pt x="15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5" y="89"/>
                  <a:pt x="2" y="179"/>
                  <a:pt x="1" y="269"/>
                </a:cubicBezTo>
                <a:cubicBezTo>
                  <a:pt x="0" y="372"/>
                  <a:pt x="3" y="474"/>
                  <a:pt x="11" y="577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8" name="CustomShape 7"/>
          <p:cNvSpPr/>
          <p:nvPr/>
        </p:nvSpPr>
        <p:spPr>
          <a:xfrm>
            <a:off x="60120" y="3245400"/>
            <a:ext cx="59040" cy="543240"/>
          </a:xfrm>
          <a:custGeom>
            <a:avLst/>
            <a:gdLst/>
            <a:ahLst/>
            <a:rect l="l" t="t" r="r" b="b"/>
            <a:pathLst>
              <a:path w="17" h="107">
                <a:moveTo>
                  <a:pt x="0" y="0"/>
                </a:moveTo>
                <a:cubicBezTo>
                  <a:pt x="2" y="19"/>
                  <a:pt x="3" y="37"/>
                  <a:pt x="5" y="56"/>
                </a:cubicBezTo>
                <a:cubicBezTo>
                  <a:pt x="9" y="73"/>
                  <a:pt x="13" y="90"/>
                  <a:pt x="17" y="107"/>
                </a:cubicBezTo>
                <a:cubicBezTo>
                  <a:pt x="15" y="87"/>
                  <a:pt x="13" y="66"/>
                  <a:pt x="11" y="46"/>
                </a:cubicBezTo>
                <a:cubicBezTo>
                  <a:pt x="10" y="45"/>
                  <a:pt x="10" y="44"/>
                  <a:pt x="10" y="43"/>
                </a:cubicBezTo>
                <a:cubicBezTo>
                  <a:pt x="7" y="28"/>
                  <a:pt x="3" y="14"/>
                  <a:pt x="0" y="0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" name="CustomShape 8"/>
          <p:cNvSpPr/>
          <p:nvPr/>
        </p:nvSpPr>
        <p:spPr>
          <a:xfrm>
            <a:off x="589680" y="6039360"/>
            <a:ext cx="144360" cy="1128960"/>
          </a:xfrm>
          <a:custGeom>
            <a:avLst/>
            <a:gdLst/>
            <a:ahLst/>
            <a:rect l="l" t="t" r="r" b="b"/>
            <a:pathLst>
              <a:path w="41" h="222">
                <a:moveTo>
                  <a:pt x="0" y="0"/>
                </a:moveTo>
                <a:cubicBezTo>
                  <a:pt x="0" y="31"/>
                  <a:pt x="2" y="62"/>
                  <a:pt x="5" y="93"/>
                </a:cubicBezTo>
                <a:cubicBezTo>
                  <a:pt x="8" y="117"/>
                  <a:pt x="12" y="142"/>
                  <a:pt x="17" y="166"/>
                </a:cubicBezTo>
                <a:cubicBezTo>
                  <a:pt x="19" y="172"/>
                  <a:pt x="22" y="178"/>
                  <a:pt x="24" y="184"/>
                </a:cubicBezTo>
                <a:cubicBezTo>
                  <a:pt x="30" y="197"/>
                  <a:pt x="35" y="209"/>
                  <a:pt x="41" y="222"/>
                </a:cubicBezTo>
                <a:cubicBezTo>
                  <a:pt x="40" y="219"/>
                  <a:pt x="39" y="215"/>
                  <a:pt x="38" y="212"/>
                </a:cubicBezTo>
                <a:cubicBezTo>
                  <a:pt x="26" y="172"/>
                  <a:pt x="18" y="132"/>
                  <a:pt x="13" y="92"/>
                </a:cubicBezTo>
                <a:cubicBezTo>
                  <a:pt x="11" y="68"/>
                  <a:pt x="9" y="45"/>
                  <a:pt x="8" y="22"/>
                </a:cubicBezTo>
                <a:cubicBezTo>
                  <a:pt x="8" y="21"/>
                  <a:pt x="7" y="20"/>
                  <a:pt x="7" y="18"/>
                </a:cubicBezTo>
                <a:cubicBezTo>
                  <a:pt x="5" y="12"/>
                  <a:pt x="2" y="6"/>
                  <a:pt x="0" y="0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" name="CustomShape 9"/>
          <p:cNvSpPr/>
          <p:nvPr/>
        </p:nvSpPr>
        <p:spPr>
          <a:xfrm>
            <a:off x="594000" y="1542240"/>
            <a:ext cx="1589040" cy="4461120"/>
          </a:xfrm>
          <a:custGeom>
            <a:avLst/>
            <a:gdLst/>
            <a:ahLst/>
            <a:rect l="l" t="t" r="r" b="b"/>
            <a:pathLst>
              <a:path w="450" h="878">
                <a:moveTo>
                  <a:pt x="7" y="854"/>
                </a:moveTo>
                <a:cubicBezTo>
                  <a:pt x="10" y="772"/>
                  <a:pt x="26" y="691"/>
                  <a:pt x="50" y="613"/>
                </a:cubicBezTo>
                <a:cubicBezTo>
                  <a:pt x="75" y="535"/>
                  <a:pt x="109" y="460"/>
                  <a:pt x="149" y="388"/>
                </a:cubicBezTo>
                <a:cubicBezTo>
                  <a:pt x="189" y="316"/>
                  <a:pt x="235" y="248"/>
                  <a:pt x="285" y="183"/>
                </a:cubicBezTo>
                <a:cubicBezTo>
                  <a:pt x="310" y="151"/>
                  <a:pt x="337" y="119"/>
                  <a:pt x="364" y="89"/>
                </a:cubicBezTo>
                <a:cubicBezTo>
                  <a:pt x="378" y="74"/>
                  <a:pt x="392" y="58"/>
                  <a:pt x="406" y="44"/>
                </a:cubicBezTo>
                <a:cubicBezTo>
                  <a:pt x="421" y="29"/>
                  <a:pt x="435" y="15"/>
                  <a:pt x="450" y="1"/>
                </a:cubicBezTo>
                <a:cubicBezTo>
                  <a:pt x="450" y="0"/>
                  <a:pt x="450" y="0"/>
                  <a:pt x="450" y="0"/>
                </a:cubicBezTo>
                <a:cubicBezTo>
                  <a:pt x="434" y="14"/>
                  <a:pt x="420" y="28"/>
                  <a:pt x="405" y="43"/>
                </a:cubicBezTo>
                <a:cubicBezTo>
                  <a:pt x="391" y="57"/>
                  <a:pt x="377" y="72"/>
                  <a:pt x="363" y="88"/>
                </a:cubicBezTo>
                <a:cubicBezTo>
                  <a:pt x="335" y="118"/>
                  <a:pt x="308" y="149"/>
                  <a:pt x="283" y="181"/>
                </a:cubicBezTo>
                <a:cubicBezTo>
                  <a:pt x="232" y="246"/>
                  <a:pt x="185" y="314"/>
                  <a:pt x="145" y="386"/>
                </a:cubicBezTo>
                <a:cubicBezTo>
                  <a:pt x="104" y="457"/>
                  <a:pt x="70" y="533"/>
                  <a:pt x="45" y="611"/>
                </a:cubicBezTo>
                <a:cubicBezTo>
                  <a:pt x="19" y="690"/>
                  <a:pt x="3" y="771"/>
                  <a:pt x="0" y="854"/>
                </a:cubicBezTo>
                <a:cubicBezTo>
                  <a:pt x="0" y="856"/>
                  <a:pt x="0" y="857"/>
                  <a:pt x="0" y="859"/>
                </a:cubicBezTo>
                <a:cubicBezTo>
                  <a:pt x="2" y="865"/>
                  <a:pt x="4" y="872"/>
                  <a:pt x="7" y="878"/>
                </a:cubicBezTo>
                <a:cubicBezTo>
                  <a:pt x="7" y="870"/>
                  <a:pt x="7" y="862"/>
                  <a:pt x="7" y="854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" name="CustomShape 10"/>
          <p:cNvSpPr/>
          <p:nvPr/>
        </p:nvSpPr>
        <p:spPr>
          <a:xfrm>
            <a:off x="706680" y="7197840"/>
            <a:ext cx="123120" cy="370800"/>
          </a:xfrm>
          <a:custGeom>
            <a:avLst/>
            <a:gdLst/>
            <a:ahLst/>
            <a:rect l="l" t="t" r="r" b="b"/>
            <a:pathLst>
              <a:path w="35" h="73">
                <a:moveTo>
                  <a:pt x="0" y="0"/>
                </a:moveTo>
                <a:cubicBezTo>
                  <a:pt x="7" y="24"/>
                  <a:pt x="16" y="49"/>
                  <a:pt x="26" y="73"/>
                </a:cubicBezTo>
                <a:cubicBezTo>
                  <a:pt x="35" y="73"/>
                  <a:pt x="35" y="73"/>
                  <a:pt x="35" y="73"/>
                </a:cubicBezTo>
                <a:cubicBezTo>
                  <a:pt x="23" y="49"/>
                  <a:pt x="11" y="24"/>
                  <a:pt x="0" y="0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" name="CustomShape 11"/>
          <p:cNvSpPr/>
          <p:nvPr/>
        </p:nvSpPr>
        <p:spPr>
          <a:xfrm>
            <a:off x="589680" y="5907960"/>
            <a:ext cx="27360" cy="243360"/>
          </a:xfrm>
          <a:custGeom>
            <a:avLst/>
            <a:gdLst/>
            <a:ahLst/>
            <a:rect l="l" t="t" r="r" b="b"/>
            <a:pathLst>
              <a:path w="8" h="48">
                <a:moveTo>
                  <a:pt x="7" y="44"/>
                </a:moveTo>
                <a:cubicBezTo>
                  <a:pt x="7" y="46"/>
                  <a:pt x="8" y="47"/>
                  <a:pt x="8" y="48"/>
                </a:cubicBezTo>
                <a:cubicBezTo>
                  <a:pt x="8" y="38"/>
                  <a:pt x="8" y="29"/>
                  <a:pt x="8" y="19"/>
                </a:cubicBezTo>
                <a:cubicBezTo>
                  <a:pt x="5" y="13"/>
                  <a:pt x="3" y="6"/>
                  <a:pt x="1" y="0"/>
                </a:cubicBezTo>
                <a:cubicBezTo>
                  <a:pt x="0" y="9"/>
                  <a:pt x="0" y="17"/>
                  <a:pt x="0" y="26"/>
                </a:cubicBezTo>
                <a:cubicBezTo>
                  <a:pt x="2" y="32"/>
                  <a:pt x="5" y="38"/>
                  <a:pt x="7" y="44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" name="CustomShape 12"/>
          <p:cNvSpPr/>
          <p:nvPr/>
        </p:nvSpPr>
        <p:spPr>
          <a:xfrm>
            <a:off x="650880" y="6883560"/>
            <a:ext cx="181800" cy="685080"/>
          </a:xfrm>
          <a:custGeom>
            <a:avLst/>
            <a:gdLst/>
            <a:ahLst/>
            <a:rect l="l" t="t" r="r" b="b"/>
            <a:pathLst>
              <a:path w="52" h="135">
                <a:moveTo>
                  <a:pt x="7" y="18"/>
                </a:moveTo>
                <a:cubicBezTo>
                  <a:pt x="5" y="12"/>
                  <a:pt x="2" y="6"/>
                  <a:pt x="0" y="0"/>
                </a:cubicBezTo>
                <a:cubicBezTo>
                  <a:pt x="3" y="16"/>
                  <a:pt x="7" y="32"/>
                  <a:pt x="12" y="48"/>
                </a:cubicBezTo>
                <a:cubicBezTo>
                  <a:pt x="13" y="53"/>
                  <a:pt x="14" y="57"/>
                  <a:pt x="16" y="62"/>
                </a:cubicBezTo>
                <a:cubicBezTo>
                  <a:pt x="27" y="86"/>
                  <a:pt x="39" y="111"/>
                  <a:pt x="51" y="135"/>
                </a:cubicBezTo>
                <a:cubicBezTo>
                  <a:pt x="52" y="135"/>
                  <a:pt x="52" y="135"/>
                  <a:pt x="52" y="135"/>
                </a:cubicBezTo>
                <a:cubicBezTo>
                  <a:pt x="41" y="109"/>
                  <a:pt x="32" y="83"/>
                  <a:pt x="24" y="56"/>
                </a:cubicBezTo>
                <a:cubicBezTo>
                  <a:pt x="18" y="43"/>
                  <a:pt x="13" y="31"/>
                  <a:pt x="7" y="18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" name="CustomShape 13"/>
          <p:cNvSpPr/>
          <p:nvPr/>
        </p:nvSpPr>
        <p:spPr>
          <a:xfrm>
            <a:off x="22680" y="360"/>
            <a:ext cx="450360" cy="4850280"/>
          </a:xfrm>
          <a:custGeom>
            <a:avLst/>
            <a:gdLst/>
            <a:ahLst/>
            <a:rect l="l" t="t" r="r" b="b"/>
            <a:pathLst>
              <a:path w="103" h="920">
                <a:moveTo>
                  <a:pt x="7" y="210"/>
                </a:moveTo>
                <a:cubicBezTo>
                  <a:pt x="11" y="288"/>
                  <a:pt x="17" y="367"/>
                  <a:pt x="26" y="445"/>
                </a:cubicBezTo>
                <a:cubicBezTo>
                  <a:pt x="34" y="523"/>
                  <a:pt x="44" y="601"/>
                  <a:pt x="57" y="679"/>
                </a:cubicBezTo>
                <a:cubicBezTo>
                  <a:pt x="69" y="757"/>
                  <a:pt x="84" y="834"/>
                  <a:pt x="101" y="911"/>
                </a:cubicBezTo>
                <a:cubicBezTo>
                  <a:pt x="102" y="914"/>
                  <a:pt x="103" y="917"/>
                  <a:pt x="103" y="920"/>
                </a:cubicBezTo>
                <a:cubicBezTo>
                  <a:pt x="102" y="905"/>
                  <a:pt x="100" y="889"/>
                  <a:pt x="99" y="874"/>
                </a:cubicBezTo>
                <a:cubicBezTo>
                  <a:pt x="99" y="871"/>
                  <a:pt x="99" y="868"/>
                  <a:pt x="99" y="866"/>
                </a:cubicBezTo>
                <a:cubicBezTo>
                  <a:pt x="85" y="803"/>
                  <a:pt x="73" y="741"/>
                  <a:pt x="63" y="678"/>
                </a:cubicBezTo>
                <a:cubicBezTo>
                  <a:pt x="50" y="600"/>
                  <a:pt x="39" y="523"/>
                  <a:pt x="30" y="444"/>
                </a:cubicBezTo>
                <a:cubicBezTo>
                  <a:pt x="21" y="366"/>
                  <a:pt x="14" y="288"/>
                  <a:pt x="9" y="209"/>
                </a:cubicBezTo>
                <a:cubicBezTo>
                  <a:pt x="7" y="170"/>
                  <a:pt x="5" y="131"/>
                  <a:pt x="3" y="92"/>
                </a:cubicBezTo>
                <a:cubicBezTo>
                  <a:pt x="2" y="61"/>
                  <a:pt x="1" y="31"/>
                  <a:pt x="1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31"/>
                  <a:pt x="1" y="61"/>
                  <a:pt x="1" y="92"/>
                </a:cubicBezTo>
                <a:cubicBezTo>
                  <a:pt x="3" y="131"/>
                  <a:pt x="4" y="170"/>
                  <a:pt x="7" y="21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5" name="CustomShape 14"/>
          <p:cNvSpPr/>
          <p:nvPr/>
        </p:nvSpPr>
        <p:spPr>
          <a:xfrm>
            <a:off x="500040" y="4758120"/>
            <a:ext cx="385560" cy="1741320"/>
          </a:xfrm>
          <a:custGeom>
            <a:avLst/>
            <a:gdLst/>
            <a:ahLst/>
            <a:rect l="l" t="t" r="r" b="b"/>
            <a:pathLst>
              <a:path w="88" h="330">
                <a:moveTo>
                  <a:pt x="53" y="229"/>
                </a:moveTo>
                <a:cubicBezTo>
                  <a:pt x="64" y="263"/>
                  <a:pt x="75" y="297"/>
                  <a:pt x="88" y="330"/>
                </a:cubicBezTo>
                <a:cubicBezTo>
                  <a:pt x="88" y="323"/>
                  <a:pt x="88" y="315"/>
                  <a:pt x="88" y="308"/>
                </a:cubicBezTo>
                <a:cubicBezTo>
                  <a:pt x="88" y="307"/>
                  <a:pt x="88" y="305"/>
                  <a:pt x="88" y="304"/>
                </a:cubicBezTo>
                <a:cubicBezTo>
                  <a:pt x="79" y="278"/>
                  <a:pt x="70" y="252"/>
                  <a:pt x="62" y="226"/>
                </a:cubicBezTo>
                <a:cubicBezTo>
                  <a:pt x="38" y="152"/>
                  <a:pt x="17" y="76"/>
                  <a:pt x="0" y="0"/>
                </a:cubicBezTo>
                <a:cubicBezTo>
                  <a:pt x="2" y="21"/>
                  <a:pt x="4" y="42"/>
                  <a:pt x="7" y="63"/>
                </a:cubicBezTo>
                <a:cubicBezTo>
                  <a:pt x="21" y="119"/>
                  <a:pt x="36" y="174"/>
                  <a:pt x="53" y="229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6" name="CustomShape 15"/>
          <p:cNvSpPr/>
          <p:nvPr/>
        </p:nvSpPr>
        <p:spPr>
          <a:xfrm>
            <a:off x="916560" y="6462360"/>
            <a:ext cx="392760" cy="1090800"/>
          </a:xfrm>
          <a:custGeom>
            <a:avLst/>
            <a:gdLst/>
            <a:ahLst/>
            <a:rect l="l" t="t" r="r" b="b"/>
            <a:pathLst>
              <a:path w="90" h="207">
                <a:moveTo>
                  <a:pt x="6" y="15"/>
                </a:moveTo>
                <a:cubicBezTo>
                  <a:pt x="4" y="10"/>
                  <a:pt x="2" y="5"/>
                  <a:pt x="0" y="0"/>
                </a:cubicBezTo>
                <a:cubicBezTo>
                  <a:pt x="0" y="9"/>
                  <a:pt x="0" y="19"/>
                  <a:pt x="1" y="29"/>
                </a:cubicBezTo>
                <a:cubicBezTo>
                  <a:pt x="14" y="62"/>
                  <a:pt x="27" y="95"/>
                  <a:pt x="42" y="127"/>
                </a:cubicBezTo>
                <a:cubicBezTo>
                  <a:pt x="54" y="154"/>
                  <a:pt x="67" y="181"/>
                  <a:pt x="80" y="207"/>
                </a:cubicBezTo>
                <a:cubicBezTo>
                  <a:pt x="90" y="207"/>
                  <a:pt x="90" y="207"/>
                  <a:pt x="90" y="207"/>
                </a:cubicBezTo>
                <a:cubicBezTo>
                  <a:pt x="76" y="180"/>
                  <a:pt x="63" y="152"/>
                  <a:pt x="50" y="123"/>
                </a:cubicBezTo>
                <a:cubicBezTo>
                  <a:pt x="34" y="88"/>
                  <a:pt x="20" y="51"/>
                  <a:pt x="6" y="15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" name="CustomShape 16"/>
          <p:cNvSpPr/>
          <p:nvPr/>
        </p:nvSpPr>
        <p:spPr>
          <a:xfrm>
            <a:off x="474120" y="4811040"/>
            <a:ext cx="502920" cy="2463480"/>
          </a:xfrm>
          <a:custGeom>
            <a:avLst/>
            <a:gdLst/>
            <a:ahLst/>
            <a:rect l="l" t="t" r="r" b="b"/>
            <a:pathLst>
              <a:path w="115" h="467">
                <a:moveTo>
                  <a:pt x="101" y="409"/>
                </a:moveTo>
                <a:cubicBezTo>
                  <a:pt x="93" y="388"/>
                  <a:pt x="85" y="366"/>
                  <a:pt x="78" y="344"/>
                </a:cubicBezTo>
                <a:cubicBezTo>
                  <a:pt x="57" y="281"/>
                  <a:pt x="41" y="216"/>
                  <a:pt x="29" y="151"/>
                </a:cubicBezTo>
                <a:cubicBezTo>
                  <a:pt x="22" y="119"/>
                  <a:pt x="17" y="86"/>
                  <a:pt x="13" y="53"/>
                </a:cubicBezTo>
                <a:cubicBezTo>
                  <a:pt x="9" y="35"/>
                  <a:pt x="4" y="18"/>
                  <a:pt x="0" y="0"/>
                </a:cubicBezTo>
                <a:cubicBezTo>
                  <a:pt x="5" y="51"/>
                  <a:pt x="12" y="102"/>
                  <a:pt x="21" y="152"/>
                </a:cubicBezTo>
                <a:cubicBezTo>
                  <a:pt x="33" y="218"/>
                  <a:pt x="49" y="283"/>
                  <a:pt x="69" y="347"/>
                </a:cubicBezTo>
                <a:cubicBezTo>
                  <a:pt x="79" y="378"/>
                  <a:pt x="90" y="410"/>
                  <a:pt x="103" y="441"/>
                </a:cubicBezTo>
                <a:cubicBezTo>
                  <a:pt x="107" y="449"/>
                  <a:pt x="111" y="458"/>
                  <a:pt x="115" y="467"/>
                </a:cubicBezTo>
                <a:cubicBezTo>
                  <a:pt x="114" y="464"/>
                  <a:pt x="113" y="461"/>
                  <a:pt x="112" y="458"/>
                </a:cubicBezTo>
                <a:cubicBezTo>
                  <a:pt x="108" y="442"/>
                  <a:pt x="104" y="425"/>
                  <a:pt x="101" y="409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" name="CustomShape 17"/>
          <p:cNvSpPr/>
          <p:nvPr/>
        </p:nvSpPr>
        <p:spPr>
          <a:xfrm>
            <a:off x="424800" y="1421280"/>
            <a:ext cx="158040" cy="3335760"/>
          </a:xfrm>
          <a:custGeom>
            <a:avLst/>
            <a:gdLst/>
            <a:ahLst/>
            <a:rect l="l" t="t" r="r" b="b"/>
            <a:pathLst>
              <a:path w="36" h="633">
                <a:moveTo>
                  <a:pt x="17" y="633"/>
                </a:moveTo>
                <a:cubicBezTo>
                  <a:pt x="15" y="621"/>
                  <a:pt x="14" y="609"/>
                  <a:pt x="13" y="597"/>
                </a:cubicBezTo>
                <a:cubicBezTo>
                  <a:pt x="8" y="530"/>
                  <a:pt x="5" y="464"/>
                  <a:pt x="5" y="398"/>
                </a:cubicBezTo>
                <a:cubicBezTo>
                  <a:pt x="5" y="331"/>
                  <a:pt x="8" y="265"/>
                  <a:pt x="13" y="198"/>
                </a:cubicBezTo>
                <a:cubicBezTo>
                  <a:pt x="15" y="165"/>
                  <a:pt x="18" y="132"/>
                  <a:pt x="22" y="99"/>
                </a:cubicBezTo>
                <a:cubicBezTo>
                  <a:pt x="26" y="66"/>
                  <a:pt x="30" y="33"/>
                  <a:pt x="36" y="0"/>
                </a:cubicBezTo>
                <a:cubicBezTo>
                  <a:pt x="35" y="0"/>
                  <a:pt x="35" y="0"/>
                  <a:pt x="35" y="0"/>
                </a:cubicBezTo>
                <a:cubicBezTo>
                  <a:pt x="29" y="33"/>
                  <a:pt x="24" y="66"/>
                  <a:pt x="20" y="99"/>
                </a:cubicBezTo>
                <a:cubicBezTo>
                  <a:pt x="16" y="132"/>
                  <a:pt x="13" y="165"/>
                  <a:pt x="10" y="198"/>
                </a:cubicBezTo>
                <a:cubicBezTo>
                  <a:pt x="4" y="264"/>
                  <a:pt x="1" y="331"/>
                  <a:pt x="1" y="398"/>
                </a:cubicBezTo>
                <a:cubicBezTo>
                  <a:pt x="0" y="461"/>
                  <a:pt x="2" y="525"/>
                  <a:pt x="7" y="589"/>
                </a:cubicBezTo>
                <a:cubicBezTo>
                  <a:pt x="10" y="603"/>
                  <a:pt x="13" y="618"/>
                  <a:pt x="16" y="632"/>
                </a:cubicBezTo>
                <a:cubicBezTo>
                  <a:pt x="16" y="632"/>
                  <a:pt x="17" y="633"/>
                  <a:pt x="17" y="633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" name="CustomShape 18"/>
          <p:cNvSpPr/>
          <p:nvPr/>
        </p:nvSpPr>
        <p:spPr>
          <a:xfrm>
            <a:off x="1013040" y="7243920"/>
            <a:ext cx="121320" cy="309240"/>
          </a:xfrm>
          <a:custGeom>
            <a:avLst/>
            <a:gdLst/>
            <a:ahLst/>
            <a:rect l="l" t="t" r="r" b="b"/>
            <a:pathLst>
              <a:path w="28" h="59">
                <a:moveTo>
                  <a:pt x="22" y="59"/>
                </a:moveTo>
                <a:cubicBezTo>
                  <a:pt x="28" y="59"/>
                  <a:pt x="28" y="59"/>
                  <a:pt x="28" y="59"/>
                </a:cubicBezTo>
                <a:cubicBezTo>
                  <a:pt x="18" y="40"/>
                  <a:pt x="9" y="20"/>
                  <a:pt x="0" y="0"/>
                </a:cubicBezTo>
                <a:cubicBezTo>
                  <a:pt x="6" y="20"/>
                  <a:pt x="13" y="40"/>
                  <a:pt x="22" y="59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" name="CustomShape 19"/>
          <p:cNvSpPr/>
          <p:nvPr/>
        </p:nvSpPr>
        <p:spPr>
          <a:xfrm>
            <a:off x="456480" y="4528080"/>
            <a:ext cx="74160" cy="562680"/>
          </a:xfrm>
          <a:custGeom>
            <a:avLst/>
            <a:gdLst/>
            <a:ahLst/>
            <a:rect l="l" t="t" r="r" b="b"/>
            <a:pathLst>
              <a:path w="17" h="107">
                <a:moveTo>
                  <a:pt x="4" y="54"/>
                </a:moveTo>
                <a:cubicBezTo>
                  <a:pt x="8" y="72"/>
                  <a:pt x="13" y="89"/>
                  <a:pt x="17" y="107"/>
                </a:cubicBezTo>
                <a:cubicBezTo>
                  <a:pt x="14" y="86"/>
                  <a:pt x="12" y="65"/>
                  <a:pt x="10" y="44"/>
                </a:cubicBezTo>
                <a:cubicBezTo>
                  <a:pt x="10" y="44"/>
                  <a:pt x="9" y="43"/>
                  <a:pt x="9" y="43"/>
                </a:cubicBezTo>
                <a:cubicBezTo>
                  <a:pt x="6" y="29"/>
                  <a:pt x="3" y="14"/>
                  <a:pt x="0" y="0"/>
                </a:cubicBezTo>
                <a:cubicBezTo>
                  <a:pt x="0" y="2"/>
                  <a:pt x="0" y="5"/>
                  <a:pt x="0" y="8"/>
                </a:cubicBezTo>
                <a:cubicBezTo>
                  <a:pt x="1" y="23"/>
                  <a:pt x="3" y="39"/>
                  <a:pt x="4" y="5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" name="CustomShape 20"/>
          <p:cNvSpPr/>
          <p:nvPr/>
        </p:nvSpPr>
        <p:spPr>
          <a:xfrm>
            <a:off x="887040" y="3467520"/>
            <a:ext cx="1286640" cy="2993760"/>
          </a:xfrm>
          <a:custGeom>
            <a:avLst/>
            <a:gdLst/>
            <a:ahLst/>
            <a:rect l="l" t="t" r="r" b="b"/>
            <a:pathLst>
              <a:path w="294" h="568">
                <a:moveTo>
                  <a:pt x="8" y="553"/>
                </a:moveTo>
                <a:cubicBezTo>
                  <a:pt x="9" y="501"/>
                  <a:pt x="19" y="448"/>
                  <a:pt x="35" y="397"/>
                </a:cubicBezTo>
                <a:cubicBezTo>
                  <a:pt x="51" y="347"/>
                  <a:pt x="73" y="298"/>
                  <a:pt x="99" y="252"/>
                </a:cubicBezTo>
                <a:cubicBezTo>
                  <a:pt x="124" y="205"/>
                  <a:pt x="154" y="161"/>
                  <a:pt x="187" y="119"/>
                </a:cubicBezTo>
                <a:cubicBezTo>
                  <a:pt x="203" y="98"/>
                  <a:pt x="220" y="77"/>
                  <a:pt x="238" y="58"/>
                </a:cubicBezTo>
                <a:cubicBezTo>
                  <a:pt x="247" y="48"/>
                  <a:pt x="256" y="38"/>
                  <a:pt x="265" y="28"/>
                </a:cubicBezTo>
                <a:cubicBezTo>
                  <a:pt x="274" y="19"/>
                  <a:pt x="284" y="9"/>
                  <a:pt x="294" y="0"/>
                </a:cubicBezTo>
                <a:cubicBezTo>
                  <a:pt x="293" y="0"/>
                  <a:pt x="293" y="0"/>
                  <a:pt x="293" y="0"/>
                </a:cubicBezTo>
                <a:cubicBezTo>
                  <a:pt x="283" y="9"/>
                  <a:pt x="273" y="18"/>
                  <a:pt x="264" y="27"/>
                </a:cubicBezTo>
                <a:cubicBezTo>
                  <a:pt x="255" y="37"/>
                  <a:pt x="246" y="47"/>
                  <a:pt x="237" y="56"/>
                </a:cubicBezTo>
                <a:cubicBezTo>
                  <a:pt x="218" y="76"/>
                  <a:pt x="201" y="96"/>
                  <a:pt x="185" y="117"/>
                </a:cubicBezTo>
                <a:cubicBezTo>
                  <a:pt x="151" y="159"/>
                  <a:pt x="121" y="203"/>
                  <a:pt x="95" y="249"/>
                </a:cubicBezTo>
                <a:cubicBezTo>
                  <a:pt x="68" y="296"/>
                  <a:pt x="46" y="345"/>
                  <a:pt x="30" y="396"/>
                </a:cubicBezTo>
                <a:cubicBezTo>
                  <a:pt x="13" y="445"/>
                  <a:pt x="3" y="497"/>
                  <a:pt x="0" y="549"/>
                </a:cubicBezTo>
                <a:cubicBezTo>
                  <a:pt x="3" y="555"/>
                  <a:pt x="5" y="561"/>
                  <a:pt x="7" y="568"/>
                </a:cubicBezTo>
                <a:cubicBezTo>
                  <a:pt x="7" y="563"/>
                  <a:pt x="7" y="558"/>
                  <a:pt x="8" y="553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CustomShape 21"/>
          <p:cNvSpPr/>
          <p:nvPr/>
        </p:nvSpPr>
        <p:spPr>
          <a:xfrm>
            <a:off x="977760" y="7275600"/>
            <a:ext cx="109080" cy="277560"/>
          </a:xfrm>
          <a:custGeom>
            <a:avLst/>
            <a:gdLst/>
            <a:ahLst/>
            <a:rect l="l" t="t" r="r" b="b"/>
            <a:pathLst>
              <a:path w="25" h="53">
                <a:moveTo>
                  <a:pt x="0" y="0"/>
                </a:moveTo>
                <a:cubicBezTo>
                  <a:pt x="5" y="18"/>
                  <a:pt x="12" y="36"/>
                  <a:pt x="19" y="53"/>
                </a:cubicBezTo>
                <a:cubicBezTo>
                  <a:pt x="25" y="53"/>
                  <a:pt x="25" y="53"/>
                  <a:pt x="25" y="53"/>
                </a:cubicBezTo>
                <a:cubicBezTo>
                  <a:pt x="16" y="36"/>
                  <a:pt x="8" y="18"/>
                  <a:pt x="0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CustomShape 22"/>
          <p:cNvSpPr/>
          <p:nvPr/>
        </p:nvSpPr>
        <p:spPr>
          <a:xfrm>
            <a:off x="887040" y="6500520"/>
            <a:ext cx="124920" cy="742320"/>
          </a:xfrm>
          <a:custGeom>
            <a:avLst/>
            <a:gdLst/>
            <a:ahLst/>
            <a:rect l="l" t="t" r="r" b="b"/>
            <a:pathLst>
              <a:path w="29" h="141">
                <a:moveTo>
                  <a:pt x="0" y="0"/>
                </a:moveTo>
                <a:cubicBezTo>
                  <a:pt x="0" y="30"/>
                  <a:pt x="2" y="60"/>
                  <a:pt x="7" y="89"/>
                </a:cubicBezTo>
                <a:cubicBezTo>
                  <a:pt x="11" y="98"/>
                  <a:pt x="14" y="108"/>
                  <a:pt x="18" y="117"/>
                </a:cubicBezTo>
                <a:cubicBezTo>
                  <a:pt x="22" y="125"/>
                  <a:pt x="25" y="133"/>
                  <a:pt x="29" y="141"/>
                </a:cubicBezTo>
                <a:cubicBezTo>
                  <a:pt x="28" y="139"/>
                  <a:pt x="28" y="137"/>
                  <a:pt x="27" y="135"/>
                </a:cubicBezTo>
                <a:cubicBezTo>
                  <a:pt x="16" y="98"/>
                  <a:pt x="10" y="60"/>
                  <a:pt x="8" y="22"/>
                </a:cubicBezTo>
                <a:cubicBezTo>
                  <a:pt x="7" y="18"/>
                  <a:pt x="5" y="15"/>
                  <a:pt x="4" y="11"/>
                </a:cubicBezTo>
                <a:cubicBezTo>
                  <a:pt x="2" y="7"/>
                  <a:pt x="1" y="3"/>
                  <a:pt x="0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CustomShape 23"/>
          <p:cNvSpPr/>
          <p:nvPr/>
        </p:nvSpPr>
        <p:spPr>
          <a:xfrm>
            <a:off x="887040" y="6363360"/>
            <a:ext cx="33840" cy="250200"/>
          </a:xfrm>
          <a:custGeom>
            <a:avLst/>
            <a:gdLst/>
            <a:ahLst/>
            <a:rect l="l" t="t" r="r" b="b"/>
            <a:pathLst>
              <a:path w="8" h="48">
                <a:moveTo>
                  <a:pt x="0" y="26"/>
                </a:moveTo>
                <a:cubicBezTo>
                  <a:pt x="1" y="29"/>
                  <a:pt x="2" y="33"/>
                  <a:pt x="4" y="37"/>
                </a:cubicBezTo>
                <a:cubicBezTo>
                  <a:pt x="5" y="41"/>
                  <a:pt x="7" y="44"/>
                  <a:pt x="8" y="48"/>
                </a:cubicBezTo>
                <a:cubicBezTo>
                  <a:pt x="7" y="38"/>
                  <a:pt x="7" y="28"/>
                  <a:pt x="7" y="19"/>
                </a:cubicBezTo>
                <a:cubicBezTo>
                  <a:pt x="5" y="12"/>
                  <a:pt x="3" y="6"/>
                  <a:pt x="0" y="0"/>
                </a:cubicBezTo>
                <a:cubicBezTo>
                  <a:pt x="0" y="1"/>
                  <a:pt x="0" y="3"/>
                  <a:pt x="0" y="4"/>
                </a:cubicBezTo>
                <a:cubicBezTo>
                  <a:pt x="0" y="11"/>
                  <a:pt x="0" y="19"/>
                  <a:pt x="0" y="26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CustomShape 24"/>
          <p:cNvSpPr/>
          <p:nvPr/>
        </p:nvSpPr>
        <p:spPr>
          <a:xfrm>
            <a:off x="916560" y="6969240"/>
            <a:ext cx="191520" cy="583920"/>
          </a:xfrm>
          <a:custGeom>
            <a:avLst/>
            <a:gdLst/>
            <a:ahLst/>
            <a:rect l="l" t="t" r="r" b="b"/>
            <a:pathLst>
              <a:path w="44" h="111">
                <a:moveTo>
                  <a:pt x="11" y="28"/>
                </a:moveTo>
                <a:cubicBezTo>
                  <a:pt x="7" y="19"/>
                  <a:pt x="4" y="9"/>
                  <a:pt x="0" y="0"/>
                </a:cubicBezTo>
                <a:cubicBezTo>
                  <a:pt x="3" y="16"/>
                  <a:pt x="7" y="33"/>
                  <a:pt x="11" y="49"/>
                </a:cubicBezTo>
                <a:cubicBezTo>
                  <a:pt x="12" y="52"/>
                  <a:pt x="13" y="55"/>
                  <a:pt x="14" y="58"/>
                </a:cubicBezTo>
                <a:cubicBezTo>
                  <a:pt x="22" y="76"/>
                  <a:pt x="30" y="94"/>
                  <a:pt x="39" y="111"/>
                </a:cubicBezTo>
                <a:cubicBezTo>
                  <a:pt x="44" y="111"/>
                  <a:pt x="44" y="111"/>
                  <a:pt x="44" y="111"/>
                </a:cubicBezTo>
                <a:cubicBezTo>
                  <a:pt x="35" y="92"/>
                  <a:pt x="28" y="72"/>
                  <a:pt x="22" y="52"/>
                </a:cubicBezTo>
                <a:cubicBezTo>
                  <a:pt x="18" y="44"/>
                  <a:pt x="15" y="36"/>
                  <a:pt x="11" y="28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6" name="CustomShape 25"/>
          <p:cNvSpPr/>
          <p:nvPr/>
        </p:nvSpPr>
        <p:spPr>
          <a:xfrm>
            <a:off x="0" y="0"/>
            <a:ext cx="200520" cy="755856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00" dir="5400000" dist="2540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87" name="CustomShape 26"/>
          <p:cNvSpPr/>
          <p:nvPr/>
        </p:nvSpPr>
        <p:spPr>
          <a:xfrm flipV="1">
            <a:off x="0" y="782640"/>
            <a:ext cx="1496520" cy="559080"/>
          </a:xfrm>
          <a:custGeom>
            <a:avLst/>
            <a:gdLst/>
            <a:ah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PlaceHolder 27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s-CO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Pulse para editar el formato del texto de título</a:t>
            </a:r>
            <a:endParaRPr b="0" lang="es-CO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28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Pulse para editar el formato de esquema del texto</a:t>
            </a:r>
            <a:endParaRPr b="0" lang="es-C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Segundo nivel del esquema</a:t>
            </a:r>
            <a:endParaRPr b="0" lang="es-CO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Tercer nivel del esquema</a:t>
            </a:r>
            <a:endParaRPr b="0" lang="es-CO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Cuarto nivel del esquema</a:t>
            </a:r>
            <a:endParaRPr b="0" lang="es-CO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Quinto nivel del esquema</a:t>
            </a:r>
            <a:endParaRPr b="0" lang="es-CO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Sexto nivel del esquema</a:t>
            </a:r>
            <a:endParaRPr b="0" lang="es-CO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Séptimo nivel del esquema</a:t>
            </a:r>
            <a:endParaRPr b="0" lang="es-CO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504000" y="1517040"/>
            <a:ext cx="9070200" cy="438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s-CO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DIAGNOSTICO DE (HTA)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s-CO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(Hipertensión Arterial)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360000" y="265320"/>
            <a:ext cx="907020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s-CO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s-CO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Planteamiento del Problema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324000" y="1841040"/>
            <a:ext cx="9070200" cy="438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08360" algn="just">
              <a:lnSpc>
                <a:spcPct val="150000"/>
              </a:lnSpc>
            </a:pPr>
            <a:r>
              <a:rPr b="0" lang="es-CO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Con este sistema experto se pretende mejorar la toma de decisiones frente al diagnostico de la enfermedad (HTA), ese decir en un menor tiempo y con mayor grado de exactitud, mostrando al paciente de acuerdo al grado que presente la enfermedad que camino debe seguir para su tratamiento.   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504000" y="265320"/>
            <a:ext cx="907020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s-CO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Justificación del Problema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468000" y="1661040"/>
            <a:ext cx="9070200" cy="521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08360" algn="just">
              <a:lnSpc>
                <a:spcPct val="100000"/>
              </a:lnSpc>
            </a:pPr>
            <a:r>
              <a:rPr b="0" lang="es-CO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 pretende crear este sistema experto debido a la complejidad actual que se presenta al momento de solicitar un diagnostico de este tipo. Esta complejidad se debe tanto a problemas de in-eficiencia por parte del sistema de salud como también por la falta de recursos por parte del paciente o cualquier otro tipo de situación.    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428760" y="666720"/>
            <a:ext cx="9290880" cy="637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50000"/>
              </a:lnSpc>
            </a:pPr>
            <a:r>
              <a:rPr b="0" lang="es-CO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Este sistema facilitara en gran proporción al usuario obtener un diagnostico claro de dicha enfermedad, mostrando los caminos a seguir para su debido tratamiento en caso de ser portador, de no ser así el diagnostico le arrojara otras posibles enfermedades asociadas a los síntomas presentes.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468000" y="468000"/>
            <a:ext cx="907020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s-CO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Objetivo General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CustomShape 2"/>
          <p:cNvSpPr/>
          <p:nvPr/>
        </p:nvSpPr>
        <p:spPr>
          <a:xfrm>
            <a:off x="504000" y="2057040"/>
            <a:ext cx="9070200" cy="438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256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Crear un sistema experto capaz de brindar al usuario por medio de consulta, un diagnostico claro y eficaz de la (HTA) en un  tiempo real .  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2412000" y="1008000"/>
            <a:ext cx="5687280" cy="60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s-CO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BOSQUEJO MODELO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4104000" y="2664000"/>
            <a:ext cx="1871280" cy="7192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s-CO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HTA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CustomShape 3"/>
          <p:cNvSpPr/>
          <p:nvPr/>
        </p:nvSpPr>
        <p:spPr>
          <a:xfrm>
            <a:off x="1512000" y="4176000"/>
            <a:ext cx="1943280" cy="6472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s-CO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SÍNTOMAS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CustomShape 4"/>
          <p:cNvSpPr/>
          <p:nvPr/>
        </p:nvSpPr>
        <p:spPr>
          <a:xfrm>
            <a:off x="4032000" y="4176000"/>
            <a:ext cx="2087280" cy="6472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s-CO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DIAGNOSTICO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CustomShape 5"/>
          <p:cNvSpPr/>
          <p:nvPr/>
        </p:nvSpPr>
        <p:spPr>
          <a:xfrm>
            <a:off x="6804000" y="4212000"/>
            <a:ext cx="2231280" cy="7192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s-CO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TRATAMIENTO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Line 6"/>
          <p:cNvSpPr/>
          <p:nvPr/>
        </p:nvSpPr>
        <p:spPr>
          <a:xfrm>
            <a:off x="3456000" y="4392000"/>
            <a:ext cx="57600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3" name="Line 7"/>
          <p:cNvSpPr/>
          <p:nvPr/>
        </p:nvSpPr>
        <p:spPr>
          <a:xfrm flipV="1">
            <a:off x="5040000" y="3384000"/>
            <a:ext cx="360" cy="792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4" name="Line 8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5" name="Line 9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6" name="Line 10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7" name="CustomShape 11"/>
          <p:cNvSpPr/>
          <p:nvPr/>
        </p:nvSpPr>
        <p:spPr>
          <a:xfrm>
            <a:off x="3672000" y="5580000"/>
            <a:ext cx="2807640" cy="5396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s-CO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Enfermedades asociadas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CustomShape 12"/>
          <p:cNvSpPr/>
          <p:nvPr/>
        </p:nvSpPr>
        <p:spPr>
          <a:xfrm>
            <a:off x="5075640" y="4823640"/>
            <a:ext cx="360" cy="756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cxnSp>
        <p:nvCxnSpPr>
          <p:cNvPr id="149" name="Line 13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cxn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52</TotalTime>
  <Application>LibreOffice/5.2.2.2$Linux_X86_64 LibreOffice_project/20m0$Build-2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2017-04-19T09:59:55Z</dcterms:created>
  <dc:creator/>
  <dc:description/>
  <dc:language>es-CO</dc:language>
  <cp:lastModifiedBy/>
  <dcterms:modified xsi:type="dcterms:W3CDTF">2017-04-25T09:18:34Z</dcterms:modified>
  <cp:revision>14</cp:revision>
  <dc:subject/>
  <dc:title>Presentación de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Notes">
    <vt:i4>1</vt:i4>
  </property>
  <property fmtid="{D5CDD505-2E9C-101B-9397-08002B2CF9AE}" pid="7" name="PresentationFormat">
    <vt:lpwstr>Personalizado</vt:lpwstr>
  </property>
  <property fmtid="{D5CDD505-2E9C-101B-9397-08002B2CF9AE}" pid="8" name="ScaleCrop">
    <vt:bool>0</vt:bool>
  </property>
  <property fmtid="{D5CDD505-2E9C-101B-9397-08002B2CF9AE}" pid="9" name="ShareDoc">
    <vt:bool>0</vt:bool>
  </property>
  <property fmtid="{D5CDD505-2E9C-101B-9397-08002B2CF9AE}" pid="10" name="Slides">
    <vt:i4>5</vt:i4>
  </property>
</Properties>
</file>