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57" r:id="rId3"/>
    <p:sldId id="264" r:id="rId4"/>
    <p:sldId id="258" r:id="rId5"/>
    <p:sldId id="271" r:id="rId6"/>
    <p:sldId id="259" r:id="rId7"/>
    <p:sldId id="260" r:id="rId8"/>
    <p:sldId id="272" r:id="rId9"/>
    <p:sldId id="263" r:id="rId10"/>
    <p:sldId id="265" r:id="rId11"/>
    <p:sldId id="267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BFC"/>
    <a:srgbClr val="769DFC"/>
    <a:srgbClr val="749AFB"/>
    <a:srgbClr val="4472C4"/>
    <a:srgbClr val="4857E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endParaRPr lang="de-DE" sz="1800" b="0" dirty="0">
            <a:latin typeface="Arial Rounded MT Bold" panose="020F0704030504030204" pitchFamily="34" charset="0"/>
          </a:endParaRP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endParaRPr lang="de-DE" sz="1800" b="0" dirty="0">
            <a:latin typeface="Arial Rounded MT Bold" panose="020F0704030504030204" pitchFamily="34" charset="0"/>
          </a:endParaRP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endParaRPr lang="de-DE" sz="1800" b="0" dirty="0">
            <a:latin typeface="Arial Rounded MT Bold" panose="020F0704030504030204" pitchFamily="34" charset="0"/>
          </a:endParaRP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r>
            <a:rPr lang="de-DE" sz="1800" dirty="0" err="1">
              <a:latin typeface="Arial Rounded MT Bold" panose="020F0704030504030204" pitchFamily="34" charset="0"/>
            </a:rPr>
            <a:t>JavaFX</a:t>
          </a:r>
          <a:r>
            <a:rPr lang="de-DE" sz="1800" dirty="0">
              <a:latin typeface="Arial Rounded MT Bold" panose="020F0704030504030204" pitchFamily="34" charset="0"/>
            </a:rPr>
            <a:t> Scene</a:t>
          </a:r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E4B84A0D-ECAE-4699-BD11-808E8F05BE48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Animationen</a:t>
          </a:r>
        </a:p>
      </dgm:t>
    </dgm:pt>
    <dgm:pt modelId="{B818885A-52AF-48C0-8F5A-907D197180AE}" type="parTrans" cxnId="{EF62B8DC-D517-4CFA-9F03-73F68A1BAD27}">
      <dgm:prSet/>
      <dgm:spPr/>
      <dgm:t>
        <a:bodyPr/>
        <a:lstStyle/>
        <a:p>
          <a:endParaRPr lang="de-DE"/>
        </a:p>
      </dgm:t>
    </dgm:pt>
    <dgm:pt modelId="{8AE2C0E8-A478-425D-AEFF-63386DD8CFFD}" type="sibTrans" cxnId="{EF62B8DC-D517-4CFA-9F03-73F68A1BAD27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600DCA34-F5AA-4A17-9DB4-CEC3A05E9440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Sounds</a:t>
          </a:r>
        </a:p>
      </dgm:t>
    </dgm:pt>
    <dgm:pt modelId="{A83F3914-93C3-4DE8-9CC0-49CF9032D3E3}" type="parTrans" cxnId="{4B6D6A0C-414D-4D64-8C96-965BEE15F864}">
      <dgm:prSet/>
      <dgm:spPr/>
      <dgm:t>
        <a:bodyPr/>
        <a:lstStyle/>
        <a:p>
          <a:endParaRPr lang="de-DE"/>
        </a:p>
      </dgm:t>
    </dgm:pt>
    <dgm:pt modelId="{6F865815-8FC6-4E07-9AE9-AD743B656431}" type="sibTrans" cxnId="{4B6D6A0C-414D-4D64-8C96-965BEE15F864}">
      <dgm:prSet/>
      <dgm:spPr/>
      <dgm:t>
        <a:bodyPr/>
        <a:lstStyle/>
        <a:p>
          <a:endParaRPr lang="de-DE"/>
        </a:p>
      </dgm:t>
    </dgm:pt>
    <dgm:pt modelId="{97E69D43-7B4C-4263-B345-1A020F2D76A3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Inputs</a:t>
          </a:r>
        </a:p>
      </dgm:t>
    </dgm:pt>
    <dgm:pt modelId="{BFADCDA4-6FF9-49CE-A055-1E6F89560B99}" type="parTrans" cxnId="{88F2B7F6-8201-49D8-B37E-F7613BF532A0}">
      <dgm:prSet/>
      <dgm:spPr/>
      <dgm:t>
        <a:bodyPr/>
        <a:lstStyle/>
        <a:p>
          <a:endParaRPr lang="de-DE"/>
        </a:p>
      </dgm:t>
    </dgm:pt>
    <dgm:pt modelId="{C2069AFC-1894-41B4-AAF4-4B1845E2FDA6}" type="sibTrans" cxnId="{88F2B7F6-8201-49D8-B37E-F7613BF532A0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4B6D6A0C-414D-4D64-8C96-965BEE15F864}" srcId="{83559212-9E82-4B51-B9AE-823955BCCBE4}" destId="{600DCA34-F5AA-4A17-9DB4-CEC3A05E9440}" srcOrd="2" destOrd="0" parTransId="{A83F3914-93C3-4DE8-9CC0-49CF9032D3E3}" sibTransId="{6F865815-8FC6-4E07-9AE9-AD743B656431}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F2FD0EB9-336E-4E1C-9D57-F84C82961B43}" type="presOf" srcId="{600DCA34-F5AA-4A17-9DB4-CEC3A05E9440}" destId="{6622CB22-A3C1-4591-8516-681A719B1DA2}" srcOrd="0" destOrd="2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F81D08CF-3CD6-456D-99B9-D610EDA3CC4B}" type="presOf" srcId="{97E69D43-7B4C-4263-B345-1A020F2D76A3}" destId="{6622CB22-A3C1-4591-8516-681A719B1DA2}" srcOrd="0" destOrd="3" presId="urn:microsoft.com/office/officeart/2005/8/layout/hList1"/>
    <dgm:cxn modelId="{EF62B8DC-D517-4CFA-9F03-73F68A1BAD27}" srcId="{83559212-9E82-4B51-B9AE-823955BCCBE4}" destId="{E4B84A0D-ECAE-4699-BD11-808E8F05BE48}" srcOrd="1" destOrd="0" parTransId="{B818885A-52AF-48C0-8F5A-907D197180AE}" sibTransId="{8AE2C0E8-A478-425D-AEFF-63386DD8CFFD}"/>
    <dgm:cxn modelId="{30D0AEE0-DAFC-4BC5-AFD4-CEFFE84F7755}" type="presOf" srcId="{E4B84A0D-ECAE-4699-BD11-808E8F05BE48}" destId="{6622CB22-A3C1-4591-8516-681A719B1DA2}" srcOrd="0" destOrd="1" presId="urn:microsoft.com/office/officeart/2005/8/layout/hList1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88F2B7F6-8201-49D8-B37E-F7613BF532A0}" srcId="{83559212-9E82-4B51-B9AE-823955BCCBE4}" destId="{97E69D43-7B4C-4263-B345-1A020F2D76A3}" srcOrd="3" destOrd="0" parTransId="{BFADCDA4-6FF9-49CE-A055-1E6F89560B99}" sibTransId="{C2069AFC-1894-41B4-AAF4-4B1845E2FDA6}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r>
            <a:rPr lang="de-DE" sz="1800" dirty="0" err="1">
              <a:latin typeface="Arial Rounded MT Bold" panose="020F0704030504030204" pitchFamily="34" charset="0"/>
            </a:rPr>
            <a:t>JavaFX</a:t>
          </a:r>
          <a:r>
            <a:rPr lang="de-DE" sz="1800" dirty="0">
              <a:latin typeface="Arial Rounded MT Bold" panose="020F0704030504030204" pitchFamily="34" charset="0"/>
            </a:rPr>
            <a:t> Scene</a:t>
          </a:r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E4B84A0D-ECAE-4699-BD11-808E8F05BE48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Animationen</a:t>
          </a:r>
        </a:p>
      </dgm:t>
    </dgm:pt>
    <dgm:pt modelId="{B818885A-52AF-48C0-8F5A-907D197180AE}" type="parTrans" cxnId="{EF62B8DC-D517-4CFA-9F03-73F68A1BAD27}">
      <dgm:prSet/>
      <dgm:spPr/>
      <dgm:t>
        <a:bodyPr/>
        <a:lstStyle/>
        <a:p>
          <a:endParaRPr lang="de-DE"/>
        </a:p>
      </dgm:t>
    </dgm:pt>
    <dgm:pt modelId="{8AE2C0E8-A478-425D-AEFF-63386DD8CFFD}" type="sibTrans" cxnId="{EF62B8DC-D517-4CFA-9F03-73F68A1BAD27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endParaRPr lang="de-DE" sz="1800" dirty="0">
            <a:latin typeface="Arial Rounded MT Bold" panose="020F0704030504030204" pitchFamily="34" charset="0"/>
          </a:endParaRPr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600DCA34-F5AA-4A17-9DB4-CEC3A05E9440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Sounds</a:t>
          </a:r>
        </a:p>
      </dgm:t>
    </dgm:pt>
    <dgm:pt modelId="{A83F3914-93C3-4DE8-9CC0-49CF9032D3E3}" type="parTrans" cxnId="{4B6D6A0C-414D-4D64-8C96-965BEE15F864}">
      <dgm:prSet/>
      <dgm:spPr/>
      <dgm:t>
        <a:bodyPr/>
        <a:lstStyle/>
        <a:p>
          <a:endParaRPr lang="de-DE"/>
        </a:p>
      </dgm:t>
    </dgm:pt>
    <dgm:pt modelId="{6F865815-8FC6-4E07-9AE9-AD743B656431}" type="sibTrans" cxnId="{4B6D6A0C-414D-4D64-8C96-965BEE15F864}">
      <dgm:prSet/>
      <dgm:spPr/>
      <dgm:t>
        <a:bodyPr/>
        <a:lstStyle/>
        <a:p>
          <a:endParaRPr lang="de-DE"/>
        </a:p>
      </dgm:t>
    </dgm:pt>
    <dgm:pt modelId="{DFBA8DF6-883B-457D-9E48-AC8208DFB2F2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Inputs</a:t>
          </a:r>
        </a:p>
      </dgm:t>
    </dgm:pt>
    <dgm:pt modelId="{A55BC7CF-666E-40F0-9C70-D366C532C449}" type="parTrans" cxnId="{308D15B0-4960-4CA9-A3E5-26B265867CBF}">
      <dgm:prSet/>
      <dgm:spPr/>
      <dgm:t>
        <a:bodyPr/>
        <a:lstStyle/>
        <a:p>
          <a:endParaRPr lang="de-DE"/>
        </a:p>
      </dgm:t>
    </dgm:pt>
    <dgm:pt modelId="{FB2E841D-36C3-42ED-B466-FF01AE84FFDA}" type="sibTrans" cxnId="{308D15B0-4960-4CA9-A3E5-26B265867CBF}">
      <dgm:prSet/>
      <dgm:spPr/>
      <dgm:t>
        <a:bodyPr/>
        <a:lstStyle/>
        <a:p>
          <a:endParaRPr lang="de-DE"/>
        </a:p>
      </dgm:t>
    </dgm:pt>
    <dgm:pt modelId="{E54F97F4-9EB2-4B89-9ED4-FC22E4C5D724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Inputs</a:t>
          </a:r>
        </a:p>
      </dgm:t>
    </dgm:pt>
    <dgm:pt modelId="{E81D0E18-FDF5-47E5-A9A2-4E58F3988CCA}" type="parTrans" cxnId="{2FED2E82-AF34-413C-A038-571520783AEE}">
      <dgm:prSet/>
      <dgm:spPr/>
      <dgm:t>
        <a:bodyPr/>
        <a:lstStyle/>
        <a:p>
          <a:endParaRPr lang="de-DE"/>
        </a:p>
      </dgm:t>
    </dgm:pt>
    <dgm:pt modelId="{77F0B986-66B9-4591-BE7C-A84CFEF7DCF3}" type="sibTrans" cxnId="{2FED2E82-AF34-413C-A038-571520783AEE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4B6D6A0C-414D-4D64-8C96-965BEE15F864}" srcId="{83559212-9E82-4B51-B9AE-823955BCCBE4}" destId="{600DCA34-F5AA-4A17-9DB4-CEC3A05E9440}" srcOrd="2" destOrd="0" parTransId="{A83F3914-93C3-4DE8-9CC0-49CF9032D3E3}" sibTransId="{6F865815-8FC6-4E07-9AE9-AD743B656431}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2FED2E82-AF34-413C-A038-571520783AEE}" srcId="{38A4424D-C9CF-49DC-BDB7-4D1A0349BFF0}" destId="{E54F97F4-9EB2-4B89-9ED4-FC22E4C5D724}" srcOrd="3" destOrd="0" parTransId="{E81D0E18-FDF5-47E5-A9A2-4E58F3988CCA}" sibTransId="{77F0B986-66B9-4591-BE7C-A84CFEF7DCF3}"/>
    <dgm:cxn modelId="{A3094384-DCD3-4B33-A596-676AAD1E2DDD}" type="presOf" srcId="{E54F97F4-9EB2-4B89-9ED4-FC22E4C5D724}" destId="{11CCB046-44F1-4AF0-9B27-CD9989A4F637}" srcOrd="0" destOrd="3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308D15B0-4960-4CA9-A3E5-26B265867CBF}" srcId="{83559212-9E82-4B51-B9AE-823955BCCBE4}" destId="{DFBA8DF6-883B-457D-9E48-AC8208DFB2F2}" srcOrd="3" destOrd="0" parTransId="{A55BC7CF-666E-40F0-9C70-D366C532C449}" sibTransId="{FB2E841D-36C3-42ED-B466-FF01AE84FFDA}"/>
    <dgm:cxn modelId="{F2FD0EB9-336E-4E1C-9D57-F84C82961B43}" type="presOf" srcId="{600DCA34-F5AA-4A17-9DB4-CEC3A05E9440}" destId="{6622CB22-A3C1-4591-8516-681A719B1DA2}" srcOrd="0" destOrd="2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EF62B8DC-D517-4CFA-9F03-73F68A1BAD27}" srcId="{83559212-9E82-4B51-B9AE-823955BCCBE4}" destId="{E4B84A0D-ECAE-4699-BD11-808E8F05BE48}" srcOrd="1" destOrd="0" parTransId="{B818885A-52AF-48C0-8F5A-907D197180AE}" sibTransId="{8AE2C0E8-A478-425D-AEFF-63386DD8CFFD}"/>
    <dgm:cxn modelId="{30D0AEE0-DAFC-4BC5-AFD4-CEFFE84F7755}" type="presOf" srcId="{E4B84A0D-ECAE-4699-BD11-808E8F05BE48}" destId="{6622CB22-A3C1-4591-8516-681A719B1DA2}" srcOrd="0" destOrd="1" presId="urn:microsoft.com/office/officeart/2005/8/layout/hList1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BCB09DF9-D310-4235-99FE-23973CE74661}" type="presOf" srcId="{DFBA8DF6-883B-457D-9E48-AC8208DFB2F2}" destId="{6622CB22-A3C1-4591-8516-681A719B1DA2}" srcOrd="0" destOrd="3" presId="urn:microsoft.com/office/officeart/2005/8/layout/hList1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r>
            <a:rPr lang="de-DE" dirty="0"/>
            <a:t>View</a:t>
          </a:r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2C40CBD8-B1C2-4E18-A29E-170B04A019F9}">
      <dgm:prSet custT="1"/>
      <dgm:spPr/>
      <dgm:t>
        <a:bodyPr lIns="432000" tIns="504000"/>
        <a:lstStyle/>
        <a:p>
          <a:r>
            <a:rPr lang="de-DE" sz="1800" dirty="0" err="1">
              <a:latin typeface="Arial Rounded MT Bold" panose="020F0704030504030204" pitchFamily="34" charset="0"/>
            </a:rPr>
            <a:t>JavaFX</a:t>
          </a:r>
          <a:r>
            <a:rPr lang="de-DE" sz="1800" dirty="0">
              <a:latin typeface="Arial Rounded MT Bold" panose="020F0704030504030204" pitchFamily="34" charset="0"/>
            </a:rPr>
            <a:t> Scene</a:t>
          </a:r>
        </a:p>
      </dgm:t>
    </dgm:pt>
    <dgm:pt modelId="{85AF6D38-482B-426B-80EC-302990E11D75}" type="parTrans" cxnId="{CFEA728E-26AD-436A-B19B-0C761BB7C43F}">
      <dgm:prSet/>
      <dgm:spPr/>
      <dgm:t>
        <a:bodyPr/>
        <a:lstStyle/>
        <a:p>
          <a:endParaRPr lang="de-DE"/>
        </a:p>
      </dgm:t>
    </dgm:pt>
    <dgm:pt modelId="{DE34F53F-310B-4E68-B70D-2A336D729928}" type="sibTrans" cxnId="{CFEA728E-26AD-436A-B19B-0C761BB7C43F}">
      <dgm:prSet/>
      <dgm:spPr/>
      <dgm:t>
        <a:bodyPr/>
        <a:lstStyle/>
        <a:p>
          <a:endParaRPr lang="de-DE"/>
        </a:p>
      </dgm:t>
    </dgm:pt>
    <dgm:pt modelId="{E4B84A0D-ECAE-4699-BD11-808E8F05BE48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Animationen</a:t>
          </a:r>
        </a:p>
      </dgm:t>
    </dgm:pt>
    <dgm:pt modelId="{B818885A-52AF-48C0-8F5A-907D197180AE}" type="parTrans" cxnId="{EF62B8DC-D517-4CFA-9F03-73F68A1BAD27}">
      <dgm:prSet/>
      <dgm:spPr/>
      <dgm:t>
        <a:bodyPr/>
        <a:lstStyle/>
        <a:p>
          <a:endParaRPr lang="de-DE"/>
        </a:p>
      </dgm:t>
    </dgm:pt>
    <dgm:pt modelId="{8AE2C0E8-A478-425D-AEFF-63386DD8CFFD}" type="sibTrans" cxnId="{EF62B8DC-D517-4CFA-9F03-73F68A1BAD27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Gegner</a:t>
          </a:r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CA620183-6736-44E4-A1C5-111D12399DA0}">
      <dgm:prSet custT="1"/>
      <dgm:spPr/>
      <dgm:t>
        <a:bodyPr lIns="396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Blöcke</a:t>
          </a:r>
        </a:p>
      </dgm:t>
    </dgm:pt>
    <dgm:pt modelId="{7EAA5965-0292-4EC9-944F-12C63DAF70C1}" type="parTrans" cxnId="{E5E0E20A-4EAD-431B-939B-13D7E1895DD0}">
      <dgm:prSet/>
      <dgm:spPr/>
      <dgm:t>
        <a:bodyPr/>
        <a:lstStyle/>
        <a:p>
          <a:endParaRPr lang="de-DE"/>
        </a:p>
      </dgm:t>
    </dgm:pt>
    <dgm:pt modelId="{1432AFA8-7AEC-498E-A307-169A05DECA63}" type="sibTrans" cxnId="{E5E0E20A-4EAD-431B-939B-13D7E1895DD0}">
      <dgm:prSet/>
      <dgm:spPr/>
      <dgm:t>
        <a:bodyPr/>
        <a:lstStyle/>
        <a:p>
          <a:endParaRPr lang="de-DE"/>
        </a:p>
      </dgm:t>
    </dgm:pt>
    <dgm:pt modelId="{BA0E2200-CEB0-4781-A3B1-334ECB6049FD}">
      <dgm:prSet custT="1"/>
      <dgm:spPr/>
      <dgm:t>
        <a:bodyPr lIns="396000" tIns="504000"/>
        <a:lstStyle/>
        <a:p>
          <a:r>
            <a:rPr lang="de-DE" sz="1800" dirty="0" err="1">
              <a:latin typeface="Arial Rounded MT Bold" panose="020F0704030504030204" pitchFamily="34" charset="0"/>
            </a:rPr>
            <a:t>Spielercharacter</a:t>
          </a:r>
          <a:endParaRPr lang="de-DE" sz="1800" dirty="0">
            <a:latin typeface="Arial Rounded MT Bold" panose="020F0704030504030204" pitchFamily="34" charset="0"/>
          </a:endParaRPr>
        </a:p>
      </dgm:t>
    </dgm:pt>
    <dgm:pt modelId="{8F54A11C-69E3-4215-9A72-B8939D1BA4BE}" type="parTrans" cxnId="{B681495D-3F5F-4ED5-8FD5-E1DDD2835F51}">
      <dgm:prSet/>
      <dgm:spPr/>
      <dgm:t>
        <a:bodyPr/>
        <a:lstStyle/>
        <a:p>
          <a:endParaRPr lang="de-DE"/>
        </a:p>
      </dgm:t>
    </dgm:pt>
    <dgm:pt modelId="{6B50A8D7-13AB-4065-B231-BAEA510EA123}" type="sibTrans" cxnId="{B681495D-3F5F-4ED5-8FD5-E1DDD2835F51}">
      <dgm:prSet/>
      <dgm:spPr/>
      <dgm:t>
        <a:bodyPr/>
        <a:lstStyle/>
        <a:p>
          <a:endParaRPr lang="de-DE"/>
        </a:p>
      </dgm:t>
    </dgm:pt>
    <dgm:pt modelId="{600DCA34-F5AA-4A17-9DB4-CEC3A05E9440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Sounds</a:t>
          </a:r>
        </a:p>
      </dgm:t>
    </dgm:pt>
    <dgm:pt modelId="{A83F3914-93C3-4DE8-9CC0-49CF9032D3E3}" type="parTrans" cxnId="{4B6D6A0C-414D-4D64-8C96-965BEE15F864}">
      <dgm:prSet/>
      <dgm:spPr/>
      <dgm:t>
        <a:bodyPr/>
        <a:lstStyle/>
        <a:p>
          <a:endParaRPr lang="de-DE"/>
        </a:p>
      </dgm:t>
    </dgm:pt>
    <dgm:pt modelId="{6F865815-8FC6-4E07-9AE9-AD743B656431}" type="sibTrans" cxnId="{4B6D6A0C-414D-4D64-8C96-965BEE15F864}">
      <dgm:prSet/>
      <dgm:spPr/>
      <dgm:t>
        <a:bodyPr/>
        <a:lstStyle/>
        <a:p>
          <a:endParaRPr lang="de-DE"/>
        </a:p>
      </dgm:t>
    </dgm:pt>
    <dgm:pt modelId="{DFBA8DF6-883B-457D-9E48-AC8208DFB2F2}">
      <dgm:prSet custT="1"/>
      <dgm:spPr/>
      <dgm:t>
        <a:bodyPr lIns="432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Inputs</a:t>
          </a:r>
        </a:p>
      </dgm:t>
    </dgm:pt>
    <dgm:pt modelId="{A55BC7CF-666E-40F0-9C70-D366C532C449}" type="parTrans" cxnId="{308D15B0-4960-4CA9-A3E5-26B265867CBF}">
      <dgm:prSet/>
      <dgm:spPr/>
      <dgm:t>
        <a:bodyPr/>
        <a:lstStyle/>
        <a:p>
          <a:endParaRPr lang="de-DE"/>
        </a:p>
      </dgm:t>
    </dgm:pt>
    <dgm:pt modelId="{FB2E841D-36C3-42ED-B466-FF01AE84FFDA}" type="sibTrans" cxnId="{308D15B0-4960-4CA9-A3E5-26B265867CBF}">
      <dgm:prSet/>
      <dgm:spPr/>
      <dgm:t>
        <a:bodyPr/>
        <a:lstStyle/>
        <a:p>
          <a:endParaRPr lang="de-DE"/>
        </a:p>
      </dgm:t>
    </dgm:pt>
    <dgm:pt modelId="{45E66016-5476-449D-9185-106DA1F13E91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Inputs</a:t>
          </a:r>
        </a:p>
      </dgm:t>
    </dgm:pt>
    <dgm:pt modelId="{E11BBBB1-2166-42DA-9CEB-09CB6B9AD451}" type="parTrans" cxnId="{17557CC6-D1E7-459A-B975-7D3D874491F9}">
      <dgm:prSet/>
      <dgm:spPr/>
      <dgm:t>
        <a:bodyPr/>
        <a:lstStyle/>
        <a:p>
          <a:endParaRPr lang="de-DE"/>
        </a:p>
      </dgm:t>
    </dgm:pt>
    <dgm:pt modelId="{55587AA6-BFD7-4E73-9DE0-F436ED3FD515}" type="sibTrans" cxnId="{17557CC6-D1E7-459A-B975-7D3D874491F9}">
      <dgm:prSet/>
      <dgm:spPr/>
      <dgm:t>
        <a:bodyPr/>
        <a:lstStyle/>
        <a:p>
          <a:endParaRPr lang="de-DE"/>
        </a:p>
      </dgm:t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E5E0E20A-4EAD-431B-939B-13D7E1895DD0}" srcId="{BBBFB3E5-E8FB-4060-ADF3-6AE67E4DAA92}" destId="{CA620183-6736-44E4-A1C5-111D12399DA0}" srcOrd="1" destOrd="0" parTransId="{7EAA5965-0292-4EC9-944F-12C63DAF70C1}" sibTransId="{1432AFA8-7AEC-498E-A307-169A05DECA63}"/>
    <dgm:cxn modelId="{4B6D6A0C-414D-4D64-8C96-965BEE15F864}" srcId="{83559212-9E82-4B51-B9AE-823955BCCBE4}" destId="{600DCA34-F5AA-4A17-9DB4-CEC3A05E9440}" srcOrd="2" destOrd="0" parTransId="{A83F3914-93C3-4DE8-9CC0-49CF9032D3E3}" sibTransId="{6F865815-8FC6-4E07-9AE9-AD743B656431}"/>
    <dgm:cxn modelId="{0FF0E60F-1586-472F-8CEE-82BBD18B0D17}" type="presOf" srcId="{45E66016-5476-449D-9185-106DA1F13E91}" destId="{11CCB046-44F1-4AF0-9B27-CD9989A4F637}" srcOrd="0" destOrd="3" presId="urn:microsoft.com/office/officeart/2005/8/layout/hList1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B184E61F-C87F-4672-94DB-C189059BD482}" type="presOf" srcId="{CA620183-6736-44E4-A1C5-111D12399DA0}" destId="{DA34FF79-9BC6-4A02-98A0-B29700D7E304}" srcOrd="0" destOrd="1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A44B339-BD8A-4FFB-BA97-5C10D76AAFF8}" type="presOf" srcId="{BA0E2200-CEB0-4781-A3B1-334ECB6049FD}" destId="{DA34FF79-9BC6-4A02-98A0-B29700D7E304}" srcOrd="0" destOrd="2" presId="urn:microsoft.com/office/officeart/2005/8/layout/hList1"/>
    <dgm:cxn modelId="{B681495D-3F5F-4ED5-8FD5-E1DDD2835F51}" srcId="{BBBFB3E5-E8FB-4060-ADF3-6AE67E4DAA92}" destId="{BA0E2200-CEB0-4781-A3B1-334ECB6049FD}" srcOrd="2" destOrd="0" parTransId="{8F54A11C-69E3-4215-9A72-B8939D1BA4BE}" sibTransId="{6B50A8D7-13AB-4065-B231-BAEA510EA123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A38CEF81-3614-4240-8F2C-1B1DE0ECF7C7}" type="presOf" srcId="{2C40CBD8-B1C2-4E18-A29E-170B04A019F9}" destId="{6622CB22-A3C1-4591-8516-681A719B1DA2}" srcOrd="0" destOrd="0" presId="urn:microsoft.com/office/officeart/2005/8/layout/hList1"/>
    <dgm:cxn modelId="{CFEA728E-26AD-436A-B19B-0C761BB7C43F}" srcId="{83559212-9E82-4B51-B9AE-823955BCCBE4}" destId="{2C40CBD8-B1C2-4E18-A29E-170B04A019F9}" srcOrd="0" destOrd="0" parTransId="{85AF6D38-482B-426B-80EC-302990E11D75}" sibTransId="{DE34F53F-310B-4E68-B70D-2A336D72992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308D15B0-4960-4CA9-A3E5-26B265867CBF}" srcId="{83559212-9E82-4B51-B9AE-823955BCCBE4}" destId="{DFBA8DF6-883B-457D-9E48-AC8208DFB2F2}" srcOrd="3" destOrd="0" parTransId="{A55BC7CF-666E-40F0-9C70-D366C532C449}" sibTransId="{FB2E841D-36C3-42ED-B466-FF01AE84FFDA}"/>
    <dgm:cxn modelId="{F2FD0EB9-336E-4E1C-9D57-F84C82961B43}" type="presOf" srcId="{600DCA34-F5AA-4A17-9DB4-CEC3A05E9440}" destId="{6622CB22-A3C1-4591-8516-681A719B1DA2}" srcOrd="0" destOrd="2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17557CC6-D1E7-459A-B975-7D3D874491F9}" srcId="{38A4424D-C9CF-49DC-BDB7-4D1A0349BFF0}" destId="{45E66016-5476-449D-9185-106DA1F13E91}" srcOrd="3" destOrd="0" parTransId="{E11BBBB1-2166-42DA-9CEB-09CB6B9AD451}" sibTransId="{55587AA6-BFD7-4E73-9DE0-F436ED3FD515}"/>
    <dgm:cxn modelId="{EF62B8DC-D517-4CFA-9F03-73F68A1BAD27}" srcId="{83559212-9E82-4B51-B9AE-823955BCCBE4}" destId="{E4B84A0D-ECAE-4699-BD11-808E8F05BE48}" srcOrd="1" destOrd="0" parTransId="{B818885A-52AF-48C0-8F5A-907D197180AE}" sibTransId="{8AE2C0E8-A478-425D-AEFF-63386DD8CFFD}"/>
    <dgm:cxn modelId="{30D0AEE0-DAFC-4BC5-AFD4-CEFFE84F7755}" type="presOf" srcId="{E4B84A0D-ECAE-4699-BD11-808E8F05BE48}" destId="{6622CB22-A3C1-4591-8516-681A719B1DA2}" srcOrd="0" destOrd="1" presId="urn:microsoft.com/office/officeart/2005/8/layout/hList1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BCB09DF9-D310-4235-99FE-23973CE74661}" type="presOf" srcId="{DFBA8DF6-883B-457D-9E48-AC8208DFB2F2}" destId="{6622CB22-A3C1-4591-8516-681A719B1DA2}" srcOrd="0" destOrd="3" presId="urn:microsoft.com/office/officeart/2005/8/layout/hList1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33E1A8-3BFD-4381-8E9E-0E169B0999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A4424D-C9CF-49DC-BDB7-4D1A0349BFF0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910AAD0D-9C27-4786-9A95-D88E247E3BBA}" type="parTrans" cxnId="{DEB6C4E4-8B4F-4EE1-BD44-A6FD8087B65D}">
      <dgm:prSet/>
      <dgm:spPr/>
      <dgm:t>
        <a:bodyPr/>
        <a:lstStyle/>
        <a:p>
          <a:endParaRPr lang="de-DE"/>
        </a:p>
      </dgm:t>
    </dgm:pt>
    <dgm:pt modelId="{5C348CFD-E5F3-4BF4-A053-97007E2D5B53}" type="sibTrans" cxnId="{DEB6C4E4-8B4F-4EE1-BD44-A6FD8087B65D}">
      <dgm:prSet/>
      <dgm:spPr/>
      <dgm:t>
        <a:bodyPr/>
        <a:lstStyle/>
        <a:p>
          <a:endParaRPr lang="de-DE"/>
        </a:p>
      </dgm:t>
    </dgm:pt>
    <dgm:pt modelId="{83559212-9E82-4B51-B9AE-823955BCCBE4}">
      <dgm:prSet/>
      <dgm:spPr/>
      <dgm:t>
        <a:bodyPr/>
        <a:lstStyle/>
        <a:p>
          <a:endParaRPr lang="de-DE" dirty="0"/>
        </a:p>
      </dgm:t>
    </dgm:pt>
    <dgm:pt modelId="{A69B9373-990F-408A-8498-598335D6A2AD}" type="parTrans" cxnId="{BA850BA2-F1E9-4CDF-B78A-342827D35371}">
      <dgm:prSet/>
      <dgm:spPr/>
      <dgm:t>
        <a:bodyPr/>
        <a:lstStyle/>
        <a:p>
          <a:endParaRPr lang="de-DE"/>
        </a:p>
      </dgm:t>
    </dgm:pt>
    <dgm:pt modelId="{C56A390C-0C3A-40F8-8851-C29D09306CEE}" type="sibTrans" cxnId="{BA850BA2-F1E9-4CDF-B78A-342827D35371}">
      <dgm:prSet/>
      <dgm:spPr/>
      <dgm:t>
        <a:bodyPr/>
        <a:lstStyle/>
        <a:p>
          <a:endParaRPr lang="de-DE"/>
        </a:p>
      </dgm:t>
    </dgm:pt>
    <dgm:pt modelId="{BBBFB3E5-E8FB-4060-ADF3-6AE67E4DAA92}">
      <dgm:prSet/>
      <dgm:spPr/>
      <dgm:t>
        <a:bodyPr/>
        <a:lstStyle/>
        <a:p>
          <a:r>
            <a:rPr lang="de-DE" dirty="0"/>
            <a:t>Model</a:t>
          </a:r>
        </a:p>
      </dgm:t>
    </dgm:pt>
    <dgm:pt modelId="{5629C0FC-02E9-4B5C-B3E4-158C7553A5D3}" type="parTrans" cxnId="{64DB3419-7358-491B-AB15-D70DAEBEA4FD}">
      <dgm:prSet/>
      <dgm:spPr/>
      <dgm:t>
        <a:bodyPr/>
        <a:lstStyle/>
        <a:p>
          <a:endParaRPr lang="de-DE"/>
        </a:p>
      </dgm:t>
    </dgm:pt>
    <dgm:pt modelId="{83C9AED3-8C19-4C66-BBB6-2E6C3A488D55}" type="sibTrans" cxnId="{64DB3419-7358-491B-AB15-D70DAEBEA4FD}">
      <dgm:prSet/>
      <dgm:spPr/>
      <dgm:t>
        <a:bodyPr/>
        <a:lstStyle/>
        <a:p>
          <a:endParaRPr lang="de-DE"/>
        </a:p>
      </dgm:t>
    </dgm:pt>
    <dgm:pt modelId="{19AD388B-EA71-40D6-A35E-564F86E3864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Loop</a:t>
          </a:r>
        </a:p>
      </dgm:t>
    </dgm:pt>
    <dgm:pt modelId="{CCB0E639-DDE0-4937-B6DF-1DBAE0B7F290}" type="parTrans" cxnId="{39757B35-5BFE-4DF6-8A67-0A6A71DE8930}">
      <dgm:prSet/>
      <dgm:spPr/>
      <dgm:t>
        <a:bodyPr/>
        <a:lstStyle/>
        <a:p>
          <a:endParaRPr lang="de-DE"/>
        </a:p>
      </dgm:t>
    </dgm:pt>
    <dgm:pt modelId="{314FB6F0-F992-4DB1-A09C-E2E51C09E6ED}" type="sibTrans" cxnId="{39757B35-5BFE-4DF6-8A67-0A6A71DE8930}">
      <dgm:prSet/>
      <dgm:spPr/>
      <dgm:t>
        <a:bodyPr/>
        <a:lstStyle/>
        <a:p>
          <a:endParaRPr lang="de-DE"/>
        </a:p>
      </dgm:t>
    </dgm:pt>
    <dgm:pt modelId="{5264EF0E-EC90-46E7-BF8E-DC6728ED0B87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Game Physik</a:t>
          </a:r>
        </a:p>
      </dgm:t>
    </dgm:pt>
    <dgm:pt modelId="{2E505D66-7CEB-4338-98D3-A026734FB729}" type="parTrans" cxnId="{6920DD6C-8359-4F65-A6EA-65C2BC82ABD7}">
      <dgm:prSet/>
      <dgm:spPr/>
      <dgm:t>
        <a:bodyPr/>
        <a:lstStyle/>
        <a:p>
          <a:endParaRPr lang="de-DE"/>
        </a:p>
      </dgm:t>
    </dgm:pt>
    <dgm:pt modelId="{CE5E4AC0-AFCD-4EBC-8C77-70E69021FD48}" type="sibTrans" cxnId="{6920DD6C-8359-4F65-A6EA-65C2BC82ABD7}">
      <dgm:prSet/>
      <dgm:spPr/>
      <dgm:t>
        <a:bodyPr/>
        <a:lstStyle/>
        <a:p>
          <a:endParaRPr lang="de-DE"/>
        </a:p>
      </dgm:t>
    </dgm:pt>
    <dgm:pt modelId="{BF571494-39BB-4ED4-BAA7-5819ADF754D2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Kollisionscheck</a:t>
          </a:r>
        </a:p>
      </dgm:t>
    </dgm:pt>
    <dgm:pt modelId="{18186D43-EEC8-483D-91C2-997921BC3D30}" type="parTrans" cxnId="{2B5373BF-7BB3-4B5F-B940-0EA860B04F34}">
      <dgm:prSet/>
      <dgm:spPr/>
      <dgm:t>
        <a:bodyPr/>
        <a:lstStyle/>
        <a:p>
          <a:endParaRPr lang="de-DE"/>
        </a:p>
      </dgm:t>
    </dgm:pt>
    <dgm:pt modelId="{627803FD-E3E7-4D73-A0DB-1CCB90FADAFE}" type="sibTrans" cxnId="{2B5373BF-7BB3-4B5F-B940-0EA860B04F34}">
      <dgm:prSet/>
      <dgm:spPr/>
      <dgm:t>
        <a:bodyPr/>
        <a:lstStyle/>
        <a:p>
          <a:endParaRPr lang="de-DE"/>
        </a:p>
      </dgm:t>
    </dgm:pt>
    <dgm:pt modelId="{601ADE8B-EE37-4F21-B331-581D20AF8839}">
      <dgm:prSet custT="1"/>
      <dgm:spPr/>
      <dgm:t>
        <a:bodyPr lIns="396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Gegner</a:t>
          </a:r>
        </a:p>
      </dgm:t>
    </dgm:pt>
    <dgm:pt modelId="{644BE238-2639-46FF-A305-15F23EE982C7}" type="parTrans" cxnId="{6F8620BB-4254-4DFB-8429-621C8083F7FC}">
      <dgm:prSet/>
      <dgm:spPr/>
      <dgm:t>
        <a:bodyPr/>
        <a:lstStyle/>
        <a:p>
          <a:endParaRPr lang="de-DE"/>
        </a:p>
      </dgm:t>
    </dgm:pt>
    <dgm:pt modelId="{B21A5BD6-4DCC-42E7-A3FB-338537C045FF}" type="sibTrans" cxnId="{6F8620BB-4254-4DFB-8429-621C8083F7FC}">
      <dgm:prSet/>
      <dgm:spPr/>
      <dgm:t>
        <a:bodyPr/>
        <a:lstStyle/>
        <a:p>
          <a:endParaRPr lang="de-DE"/>
        </a:p>
      </dgm:t>
    </dgm:pt>
    <dgm:pt modelId="{CA620183-6736-44E4-A1C5-111D12399DA0}">
      <dgm:prSet custT="1"/>
      <dgm:spPr/>
      <dgm:t>
        <a:bodyPr lIns="396000" tIns="504000"/>
        <a:lstStyle/>
        <a:p>
          <a:r>
            <a:rPr lang="de-DE" sz="1800" dirty="0">
              <a:latin typeface="Arial Rounded MT Bold" panose="020F0704030504030204" pitchFamily="34" charset="0"/>
            </a:rPr>
            <a:t>Blöcke</a:t>
          </a:r>
        </a:p>
      </dgm:t>
    </dgm:pt>
    <dgm:pt modelId="{7EAA5965-0292-4EC9-944F-12C63DAF70C1}" type="parTrans" cxnId="{E5E0E20A-4EAD-431B-939B-13D7E1895DD0}">
      <dgm:prSet/>
      <dgm:spPr/>
      <dgm:t>
        <a:bodyPr/>
        <a:lstStyle/>
        <a:p>
          <a:endParaRPr lang="de-DE"/>
        </a:p>
      </dgm:t>
    </dgm:pt>
    <dgm:pt modelId="{1432AFA8-7AEC-498E-A307-169A05DECA63}" type="sibTrans" cxnId="{E5E0E20A-4EAD-431B-939B-13D7E1895DD0}">
      <dgm:prSet/>
      <dgm:spPr/>
      <dgm:t>
        <a:bodyPr/>
        <a:lstStyle/>
        <a:p>
          <a:endParaRPr lang="de-DE"/>
        </a:p>
      </dgm:t>
    </dgm:pt>
    <dgm:pt modelId="{BA0E2200-CEB0-4781-A3B1-334ECB6049FD}">
      <dgm:prSet custT="1"/>
      <dgm:spPr/>
      <dgm:t>
        <a:bodyPr lIns="396000" tIns="504000"/>
        <a:lstStyle/>
        <a:p>
          <a:r>
            <a:rPr lang="de-DE" sz="1800" dirty="0" err="1">
              <a:latin typeface="Arial Rounded MT Bold" panose="020F0704030504030204" pitchFamily="34" charset="0"/>
            </a:rPr>
            <a:t>Spielercharacter</a:t>
          </a:r>
          <a:endParaRPr lang="de-DE" sz="1800" dirty="0">
            <a:latin typeface="Arial Rounded MT Bold" panose="020F0704030504030204" pitchFamily="34" charset="0"/>
          </a:endParaRPr>
        </a:p>
      </dgm:t>
    </dgm:pt>
    <dgm:pt modelId="{8F54A11C-69E3-4215-9A72-B8939D1BA4BE}" type="parTrans" cxnId="{B681495D-3F5F-4ED5-8FD5-E1DDD2835F51}">
      <dgm:prSet/>
      <dgm:spPr/>
      <dgm:t>
        <a:bodyPr/>
        <a:lstStyle/>
        <a:p>
          <a:endParaRPr lang="de-DE"/>
        </a:p>
      </dgm:t>
    </dgm:pt>
    <dgm:pt modelId="{6B50A8D7-13AB-4065-B231-BAEA510EA123}" type="sibTrans" cxnId="{B681495D-3F5F-4ED5-8FD5-E1DDD2835F51}">
      <dgm:prSet/>
      <dgm:spPr/>
      <dgm:t>
        <a:bodyPr/>
        <a:lstStyle/>
        <a:p>
          <a:endParaRPr lang="de-DE"/>
        </a:p>
      </dgm:t>
    </dgm:pt>
    <dgm:pt modelId="{AD779FD8-E8AB-4D5B-B8F4-626F48A70153}">
      <dgm:prSet custT="1"/>
      <dgm:spPr/>
      <dgm:t>
        <a:bodyPr lIns="432000" tIns="504000" anchor="t" anchorCtr="0"/>
        <a:lstStyle/>
        <a:p>
          <a:pPr algn="l">
            <a:spcBef>
              <a:spcPts val="0"/>
            </a:spcBef>
            <a:spcAft>
              <a:spcPts val="1200"/>
            </a:spcAft>
          </a:pPr>
          <a:r>
            <a:rPr lang="de-DE" sz="1800" b="0" dirty="0">
              <a:latin typeface="Arial Rounded MT Bold" panose="020F0704030504030204" pitchFamily="34" charset="0"/>
            </a:rPr>
            <a:t>Inputs</a:t>
          </a:r>
        </a:p>
      </dgm:t>
    </dgm:pt>
    <dgm:pt modelId="{136F7C4D-CDCE-4E8C-B09B-040FDD9F11CC}" type="parTrans" cxnId="{4BEE33F8-4DC8-4B4E-8D46-4928F19D4346}">
      <dgm:prSet/>
      <dgm:spPr/>
    </dgm:pt>
    <dgm:pt modelId="{4CDC49C5-6084-41EE-9932-054962244F95}" type="sibTrans" cxnId="{4BEE33F8-4DC8-4B4E-8D46-4928F19D4346}">
      <dgm:prSet/>
      <dgm:spPr/>
    </dgm:pt>
    <dgm:pt modelId="{745BE35B-F30A-41E8-A406-D851EA4D246F}" type="pres">
      <dgm:prSet presAssocID="{4933E1A8-3BFD-4381-8E9E-0E169B09999D}" presName="Name0" presStyleCnt="0">
        <dgm:presLayoutVars>
          <dgm:dir/>
          <dgm:animLvl val="lvl"/>
          <dgm:resizeHandles val="exact"/>
        </dgm:presLayoutVars>
      </dgm:prSet>
      <dgm:spPr/>
    </dgm:pt>
    <dgm:pt modelId="{31BBF143-EF6F-4684-898D-4370BA8BF030}" type="pres">
      <dgm:prSet presAssocID="{38A4424D-C9CF-49DC-BDB7-4D1A0349BFF0}" presName="composite" presStyleCnt="0"/>
      <dgm:spPr/>
    </dgm:pt>
    <dgm:pt modelId="{553D2361-B10D-4C11-94BF-FDD5C113D6E1}" type="pres">
      <dgm:prSet presAssocID="{38A4424D-C9CF-49DC-BDB7-4D1A0349BFF0}" presName="parTx" presStyleLbl="alignNode1" presStyleIdx="0" presStyleCnt="3" custLinFactNeighborX="1604" custLinFactNeighborY="-49728">
        <dgm:presLayoutVars>
          <dgm:chMax val="0"/>
          <dgm:chPref val="0"/>
          <dgm:bulletEnabled val="1"/>
        </dgm:presLayoutVars>
      </dgm:prSet>
      <dgm:spPr/>
    </dgm:pt>
    <dgm:pt modelId="{11CCB046-44F1-4AF0-9B27-CD9989A4F637}" type="pres">
      <dgm:prSet presAssocID="{38A4424D-C9CF-49DC-BDB7-4D1A0349BFF0}" presName="desTx" presStyleLbl="alignAccFollowNode1" presStyleIdx="0" presStyleCnt="3" custScaleY="149039" custLinFactNeighborX="1604" custLinFactNeighborY="-4828">
        <dgm:presLayoutVars>
          <dgm:bulletEnabled val="1"/>
        </dgm:presLayoutVars>
      </dgm:prSet>
      <dgm:spPr/>
    </dgm:pt>
    <dgm:pt modelId="{D29F9BFD-7CC3-44FD-927B-4652E40E9EAD}" type="pres">
      <dgm:prSet presAssocID="{5C348CFD-E5F3-4BF4-A053-97007E2D5B53}" presName="space" presStyleCnt="0"/>
      <dgm:spPr/>
    </dgm:pt>
    <dgm:pt modelId="{32525A0A-6E2C-4683-9FFD-B2ECFC443B96}" type="pres">
      <dgm:prSet presAssocID="{83559212-9E82-4B51-B9AE-823955BCCBE4}" presName="composite" presStyleCnt="0"/>
      <dgm:spPr/>
    </dgm:pt>
    <dgm:pt modelId="{A186F243-F2D7-441C-B424-729DFF75697D}" type="pres">
      <dgm:prSet presAssocID="{83559212-9E82-4B51-B9AE-823955BCCBE4}" presName="parTx" presStyleLbl="alignNode1" presStyleIdx="1" presStyleCnt="3" custLinFactNeighborX="-2887" custLinFactNeighborY="-48796">
        <dgm:presLayoutVars>
          <dgm:chMax val="0"/>
          <dgm:chPref val="0"/>
          <dgm:bulletEnabled val="1"/>
        </dgm:presLayoutVars>
      </dgm:prSet>
      <dgm:spPr/>
    </dgm:pt>
    <dgm:pt modelId="{6622CB22-A3C1-4591-8516-681A719B1DA2}" type="pres">
      <dgm:prSet presAssocID="{83559212-9E82-4B51-B9AE-823955BCCBE4}" presName="desTx" presStyleLbl="alignAccFollowNode1" presStyleIdx="1" presStyleCnt="3" custScaleY="149239" custLinFactNeighborX="-2888" custLinFactNeighborY="-4407">
        <dgm:presLayoutVars>
          <dgm:bulletEnabled val="1"/>
        </dgm:presLayoutVars>
      </dgm:prSet>
      <dgm:spPr/>
    </dgm:pt>
    <dgm:pt modelId="{2A8BE0F1-3D9B-4E6D-8078-67DFEC5237D3}" type="pres">
      <dgm:prSet presAssocID="{C56A390C-0C3A-40F8-8851-C29D09306CEE}" presName="space" presStyleCnt="0"/>
      <dgm:spPr/>
    </dgm:pt>
    <dgm:pt modelId="{E680FACD-BAC0-434B-93D1-4A7BC0AB1D8E}" type="pres">
      <dgm:prSet presAssocID="{BBBFB3E5-E8FB-4060-ADF3-6AE67E4DAA92}" presName="composite" presStyleCnt="0"/>
      <dgm:spPr/>
    </dgm:pt>
    <dgm:pt modelId="{06EBE688-205E-4BCD-924D-726A65C62868}" type="pres">
      <dgm:prSet presAssocID="{BBBFB3E5-E8FB-4060-ADF3-6AE67E4DAA92}" presName="parTx" presStyleLbl="alignNode1" presStyleIdx="2" presStyleCnt="3" custLinFactNeighborX="-642" custLinFactNeighborY="-48125">
        <dgm:presLayoutVars>
          <dgm:chMax val="0"/>
          <dgm:chPref val="0"/>
          <dgm:bulletEnabled val="1"/>
        </dgm:presLayoutVars>
      </dgm:prSet>
      <dgm:spPr/>
    </dgm:pt>
    <dgm:pt modelId="{DA34FF79-9BC6-4A02-98A0-B29700D7E304}" type="pres">
      <dgm:prSet presAssocID="{BBBFB3E5-E8FB-4060-ADF3-6AE67E4DAA92}" presName="desTx" presStyleLbl="alignAccFollowNode1" presStyleIdx="2" presStyleCnt="3" custScaleY="145979" custLinFactNeighborX="-962" custLinFactNeighborY="-5794">
        <dgm:presLayoutVars>
          <dgm:bulletEnabled val="1"/>
        </dgm:presLayoutVars>
      </dgm:prSet>
      <dgm:spPr/>
    </dgm:pt>
  </dgm:ptLst>
  <dgm:cxnLst>
    <dgm:cxn modelId="{5FCBDE00-0C92-49A3-8EFF-564290D8E4DD}" type="presOf" srcId="{5264EF0E-EC90-46E7-BF8E-DC6728ED0B87}" destId="{11CCB046-44F1-4AF0-9B27-CD9989A4F637}" srcOrd="0" destOrd="1" presId="urn:microsoft.com/office/officeart/2005/8/layout/hList1"/>
    <dgm:cxn modelId="{69952C0A-54E7-459B-9086-3088B66CED3E}" type="presOf" srcId="{4933E1A8-3BFD-4381-8E9E-0E169B09999D}" destId="{745BE35B-F30A-41E8-A406-D851EA4D246F}" srcOrd="0" destOrd="0" presId="urn:microsoft.com/office/officeart/2005/8/layout/hList1"/>
    <dgm:cxn modelId="{E5E0E20A-4EAD-431B-939B-13D7E1895DD0}" srcId="{BBBFB3E5-E8FB-4060-ADF3-6AE67E4DAA92}" destId="{CA620183-6736-44E4-A1C5-111D12399DA0}" srcOrd="1" destOrd="0" parTransId="{7EAA5965-0292-4EC9-944F-12C63DAF70C1}" sibTransId="{1432AFA8-7AEC-498E-A307-169A05DECA63}"/>
    <dgm:cxn modelId="{B7E02518-0ED7-4354-892D-9459957F058A}" type="presOf" srcId="{AD779FD8-E8AB-4D5B-B8F4-626F48A70153}" destId="{11CCB046-44F1-4AF0-9B27-CD9989A4F637}" srcOrd="0" destOrd="3" presId="urn:microsoft.com/office/officeart/2005/8/layout/hList1"/>
    <dgm:cxn modelId="{64DB3419-7358-491B-AB15-D70DAEBEA4FD}" srcId="{4933E1A8-3BFD-4381-8E9E-0E169B09999D}" destId="{BBBFB3E5-E8FB-4060-ADF3-6AE67E4DAA92}" srcOrd="2" destOrd="0" parTransId="{5629C0FC-02E9-4B5C-B3E4-158C7553A5D3}" sibTransId="{83C9AED3-8C19-4C66-BBB6-2E6C3A488D55}"/>
    <dgm:cxn modelId="{73F5761A-061A-47A1-ABFD-6509A4D3129A}" type="presOf" srcId="{83559212-9E82-4B51-B9AE-823955BCCBE4}" destId="{A186F243-F2D7-441C-B424-729DFF75697D}" srcOrd="0" destOrd="0" presId="urn:microsoft.com/office/officeart/2005/8/layout/hList1"/>
    <dgm:cxn modelId="{B184E61F-C87F-4672-94DB-C189059BD482}" type="presOf" srcId="{CA620183-6736-44E4-A1C5-111D12399DA0}" destId="{DA34FF79-9BC6-4A02-98A0-B29700D7E304}" srcOrd="0" destOrd="1" presId="urn:microsoft.com/office/officeart/2005/8/layout/hList1"/>
    <dgm:cxn modelId="{42A77326-929E-442B-8453-8BEC6D20BA22}" type="presOf" srcId="{19AD388B-EA71-40D6-A35E-564F86E38647}" destId="{11CCB046-44F1-4AF0-9B27-CD9989A4F637}" srcOrd="0" destOrd="0" presId="urn:microsoft.com/office/officeart/2005/8/layout/hList1"/>
    <dgm:cxn modelId="{04DA082F-BE7C-4896-AA34-D498BF307B74}" type="presOf" srcId="{601ADE8B-EE37-4F21-B331-581D20AF8839}" destId="{DA34FF79-9BC6-4A02-98A0-B29700D7E304}" srcOrd="0" destOrd="0" presId="urn:microsoft.com/office/officeart/2005/8/layout/hList1"/>
    <dgm:cxn modelId="{39757B35-5BFE-4DF6-8A67-0A6A71DE8930}" srcId="{38A4424D-C9CF-49DC-BDB7-4D1A0349BFF0}" destId="{19AD388B-EA71-40D6-A35E-564F86E38647}" srcOrd="0" destOrd="0" parTransId="{CCB0E639-DDE0-4937-B6DF-1DBAE0B7F290}" sibTransId="{314FB6F0-F992-4DB1-A09C-E2E51C09E6ED}"/>
    <dgm:cxn modelId="{6A44B339-BD8A-4FFB-BA97-5C10D76AAFF8}" type="presOf" srcId="{BA0E2200-CEB0-4781-A3B1-334ECB6049FD}" destId="{DA34FF79-9BC6-4A02-98A0-B29700D7E304}" srcOrd="0" destOrd="2" presId="urn:microsoft.com/office/officeart/2005/8/layout/hList1"/>
    <dgm:cxn modelId="{B681495D-3F5F-4ED5-8FD5-E1DDD2835F51}" srcId="{BBBFB3E5-E8FB-4060-ADF3-6AE67E4DAA92}" destId="{BA0E2200-CEB0-4781-A3B1-334ECB6049FD}" srcOrd="2" destOrd="0" parTransId="{8F54A11C-69E3-4215-9A72-B8939D1BA4BE}" sibTransId="{6B50A8D7-13AB-4065-B231-BAEA510EA123}"/>
    <dgm:cxn modelId="{6920DD6C-8359-4F65-A6EA-65C2BC82ABD7}" srcId="{38A4424D-C9CF-49DC-BDB7-4D1A0349BFF0}" destId="{5264EF0E-EC90-46E7-BF8E-DC6728ED0B87}" srcOrd="1" destOrd="0" parTransId="{2E505D66-7CEB-4338-98D3-A026734FB729}" sibTransId="{CE5E4AC0-AFCD-4EBC-8C77-70E69021FD48}"/>
    <dgm:cxn modelId="{9F58E08F-F4DA-458E-9693-B8256F8AD9DF}" type="presOf" srcId="{BF571494-39BB-4ED4-BAA7-5819ADF754D2}" destId="{11CCB046-44F1-4AF0-9B27-CD9989A4F637}" srcOrd="0" destOrd="2" presId="urn:microsoft.com/office/officeart/2005/8/layout/hList1"/>
    <dgm:cxn modelId="{BA850BA2-F1E9-4CDF-B78A-342827D35371}" srcId="{4933E1A8-3BFD-4381-8E9E-0E169B09999D}" destId="{83559212-9E82-4B51-B9AE-823955BCCBE4}" srcOrd="1" destOrd="0" parTransId="{A69B9373-990F-408A-8498-598335D6A2AD}" sibTransId="{C56A390C-0C3A-40F8-8851-C29D09306CEE}"/>
    <dgm:cxn modelId="{3DF2CAAA-9C5F-4B4E-A1B2-40BA4AE8DDB6}" type="presOf" srcId="{38A4424D-C9CF-49DC-BDB7-4D1A0349BFF0}" destId="{553D2361-B10D-4C11-94BF-FDD5C113D6E1}" srcOrd="0" destOrd="0" presId="urn:microsoft.com/office/officeart/2005/8/layout/hList1"/>
    <dgm:cxn modelId="{6F8620BB-4254-4DFB-8429-621C8083F7FC}" srcId="{BBBFB3E5-E8FB-4060-ADF3-6AE67E4DAA92}" destId="{601ADE8B-EE37-4F21-B331-581D20AF8839}" srcOrd="0" destOrd="0" parTransId="{644BE238-2639-46FF-A305-15F23EE982C7}" sibTransId="{B21A5BD6-4DCC-42E7-A3FB-338537C045FF}"/>
    <dgm:cxn modelId="{2B5373BF-7BB3-4B5F-B940-0EA860B04F34}" srcId="{38A4424D-C9CF-49DC-BDB7-4D1A0349BFF0}" destId="{BF571494-39BB-4ED4-BAA7-5819ADF754D2}" srcOrd="2" destOrd="0" parTransId="{18186D43-EEC8-483D-91C2-997921BC3D30}" sibTransId="{627803FD-E3E7-4D73-A0DB-1CCB90FADAFE}"/>
    <dgm:cxn modelId="{DEB6C4E4-8B4F-4EE1-BD44-A6FD8087B65D}" srcId="{4933E1A8-3BFD-4381-8E9E-0E169B09999D}" destId="{38A4424D-C9CF-49DC-BDB7-4D1A0349BFF0}" srcOrd="0" destOrd="0" parTransId="{910AAD0D-9C27-4786-9A95-D88E247E3BBA}" sibTransId="{5C348CFD-E5F3-4BF4-A053-97007E2D5B53}"/>
    <dgm:cxn modelId="{C11918F3-77C3-41F3-AA89-39C2353799D0}" type="presOf" srcId="{BBBFB3E5-E8FB-4060-ADF3-6AE67E4DAA92}" destId="{06EBE688-205E-4BCD-924D-726A65C62868}" srcOrd="0" destOrd="0" presId="urn:microsoft.com/office/officeart/2005/8/layout/hList1"/>
    <dgm:cxn modelId="{4BEE33F8-4DC8-4B4E-8D46-4928F19D4346}" srcId="{38A4424D-C9CF-49DC-BDB7-4D1A0349BFF0}" destId="{AD779FD8-E8AB-4D5B-B8F4-626F48A70153}" srcOrd="3" destOrd="0" parTransId="{136F7C4D-CDCE-4E8C-B09B-040FDD9F11CC}" sibTransId="{4CDC49C5-6084-41EE-9932-054962244F95}"/>
    <dgm:cxn modelId="{F58C7C65-35DA-48F5-8606-1846CEC06D04}" type="presParOf" srcId="{745BE35B-F30A-41E8-A406-D851EA4D246F}" destId="{31BBF143-EF6F-4684-898D-4370BA8BF030}" srcOrd="0" destOrd="0" presId="urn:microsoft.com/office/officeart/2005/8/layout/hList1"/>
    <dgm:cxn modelId="{ED0F5E7B-D80C-4B94-8A2F-36BB1B2ED0D7}" type="presParOf" srcId="{31BBF143-EF6F-4684-898D-4370BA8BF030}" destId="{553D2361-B10D-4C11-94BF-FDD5C113D6E1}" srcOrd="0" destOrd="0" presId="urn:microsoft.com/office/officeart/2005/8/layout/hList1"/>
    <dgm:cxn modelId="{FF3BB644-771B-47C7-B91C-FF17AFD90BF5}" type="presParOf" srcId="{31BBF143-EF6F-4684-898D-4370BA8BF030}" destId="{11CCB046-44F1-4AF0-9B27-CD9989A4F637}" srcOrd="1" destOrd="0" presId="urn:microsoft.com/office/officeart/2005/8/layout/hList1"/>
    <dgm:cxn modelId="{6691663D-588E-46EE-B61A-1EB0F5CF46D1}" type="presParOf" srcId="{745BE35B-F30A-41E8-A406-D851EA4D246F}" destId="{D29F9BFD-7CC3-44FD-927B-4652E40E9EAD}" srcOrd="1" destOrd="0" presId="urn:microsoft.com/office/officeart/2005/8/layout/hList1"/>
    <dgm:cxn modelId="{1280541E-32D8-4840-AC3C-FF937B3E6B49}" type="presParOf" srcId="{745BE35B-F30A-41E8-A406-D851EA4D246F}" destId="{32525A0A-6E2C-4683-9FFD-B2ECFC443B96}" srcOrd="2" destOrd="0" presId="urn:microsoft.com/office/officeart/2005/8/layout/hList1"/>
    <dgm:cxn modelId="{A906EC7A-EAE6-468C-952C-FB5F20F1286D}" type="presParOf" srcId="{32525A0A-6E2C-4683-9FFD-B2ECFC443B96}" destId="{A186F243-F2D7-441C-B424-729DFF75697D}" srcOrd="0" destOrd="0" presId="urn:microsoft.com/office/officeart/2005/8/layout/hList1"/>
    <dgm:cxn modelId="{1BE4D03D-3247-40E8-BF6B-3B27100A100D}" type="presParOf" srcId="{32525A0A-6E2C-4683-9FFD-B2ECFC443B96}" destId="{6622CB22-A3C1-4591-8516-681A719B1DA2}" srcOrd="1" destOrd="0" presId="urn:microsoft.com/office/officeart/2005/8/layout/hList1"/>
    <dgm:cxn modelId="{0E3A60CE-9564-4D59-AEF7-622C33E46D84}" type="presParOf" srcId="{745BE35B-F30A-41E8-A406-D851EA4D246F}" destId="{2A8BE0F1-3D9B-4E6D-8078-67DFEC5237D3}" srcOrd="3" destOrd="0" presId="urn:microsoft.com/office/officeart/2005/8/layout/hList1"/>
    <dgm:cxn modelId="{1AD2BF72-DE00-475C-BE84-0D122D02CB07}" type="presParOf" srcId="{745BE35B-F30A-41E8-A406-D851EA4D246F}" destId="{E680FACD-BAC0-434B-93D1-4A7BC0AB1D8E}" srcOrd="4" destOrd="0" presId="urn:microsoft.com/office/officeart/2005/8/layout/hList1"/>
    <dgm:cxn modelId="{3C340422-B282-4407-922B-FA4134927A7B}" type="presParOf" srcId="{E680FACD-BAC0-434B-93D1-4A7BC0AB1D8E}" destId="{06EBE688-205E-4BCD-924D-726A65C62868}" srcOrd="0" destOrd="0" presId="urn:microsoft.com/office/officeart/2005/8/layout/hList1"/>
    <dgm:cxn modelId="{DE46A800-D235-4CAB-819D-02D6130E6FD4}" type="presParOf" srcId="{E680FACD-BAC0-434B-93D1-4A7BC0AB1D8E}" destId="{DA34FF79-9BC6-4A02-98A0-B29700D7E3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endParaRPr lang="de-DE" sz="1800" b="0" kern="1200" dirty="0">
            <a:latin typeface="Arial Rounded MT Bold" panose="020F07040305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endParaRPr lang="de-DE" sz="1800" b="0" kern="1200" dirty="0">
            <a:latin typeface="Arial Rounded MT Bold" panose="020F07040305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endParaRPr lang="de-DE" sz="1800" b="0" kern="1200" dirty="0">
            <a:latin typeface="Arial Rounded MT Bold" panose="020F0704030504030204" pitchFamily="34" charset="0"/>
          </a:endParaRP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>
              <a:latin typeface="Arial Rounded MT Bold" panose="020F0704030504030204" pitchFamily="34" charset="0"/>
            </a:rPr>
            <a:t>JavaFX</a:t>
          </a:r>
          <a:r>
            <a:rPr lang="de-DE" sz="1800" kern="1200" dirty="0">
              <a:latin typeface="Arial Rounded MT Bold" panose="020F0704030504030204" pitchFamily="34" charset="0"/>
            </a:rPr>
            <a:t> Scene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Animationen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Sounds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>
              <a:latin typeface="Arial Rounded MT Bold" panose="020F0704030504030204" pitchFamily="34" charset="0"/>
            </a:rPr>
            <a:t>JavaFX</a:t>
          </a:r>
          <a:r>
            <a:rPr lang="de-DE" sz="1800" kern="1200" dirty="0">
              <a:latin typeface="Arial Rounded MT Bold" panose="020F0704030504030204" pitchFamily="34" charset="0"/>
            </a:rPr>
            <a:t> Scene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Animationen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Sounds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View</a:t>
          </a:r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>
              <a:latin typeface="Arial Rounded MT Bold" panose="020F0704030504030204" pitchFamily="34" charset="0"/>
            </a:rPr>
            <a:t>JavaFX</a:t>
          </a:r>
          <a:r>
            <a:rPr lang="de-DE" sz="1800" kern="1200" dirty="0">
              <a:latin typeface="Arial Rounded MT Bold" panose="020F0704030504030204" pitchFamily="34" charset="0"/>
            </a:rPr>
            <a:t> Scene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Animationen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Sounds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3519019" y="2470349"/>
        <a:ext cx="3164171" cy="3080651"/>
      </dsp:txXfrm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Gegner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Blöcke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>
              <a:latin typeface="Arial Rounded MT Bold" panose="020F0704030504030204" pitchFamily="34" charset="0"/>
            </a:rPr>
            <a:t>Spielercharacter</a:t>
          </a: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2361-B10D-4C11-94BF-FDD5C113D6E1}">
      <dsp:nvSpPr>
        <dsp:cNvPr id="0" name=""/>
        <dsp:cNvSpPr/>
      </dsp:nvSpPr>
      <dsp:spPr>
        <a:xfrm>
          <a:off x="53998" y="1175497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Controller</a:t>
          </a:r>
        </a:p>
      </dsp:txBody>
      <dsp:txXfrm>
        <a:off x="53998" y="1175497"/>
        <a:ext cx="3164171" cy="1265668"/>
      </dsp:txXfrm>
    </dsp:sp>
    <dsp:sp modelId="{11CCB046-44F1-4AF0-9B27-CD9989A4F637}">
      <dsp:nvSpPr>
        <dsp:cNvPr id="0" name=""/>
        <dsp:cNvSpPr/>
      </dsp:nvSpPr>
      <dsp:spPr>
        <a:xfrm>
          <a:off x="53998" y="2464755"/>
          <a:ext cx="3164171" cy="3076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Game Physik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Kollisionscheck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de-DE" sz="1800" b="0" kern="1200" dirty="0">
              <a:latin typeface="Arial Rounded MT Bold" panose="020F0704030504030204" pitchFamily="34" charset="0"/>
            </a:rPr>
            <a:t>Inputs</a:t>
          </a:r>
        </a:p>
      </dsp:txBody>
      <dsp:txXfrm>
        <a:off x="53998" y="2464755"/>
        <a:ext cx="3164171" cy="3076522"/>
      </dsp:txXfrm>
    </dsp:sp>
    <dsp:sp modelId="{A186F243-F2D7-441C-B424-729DFF75697D}">
      <dsp:nvSpPr>
        <dsp:cNvPr id="0" name=""/>
        <dsp:cNvSpPr/>
      </dsp:nvSpPr>
      <dsp:spPr>
        <a:xfrm>
          <a:off x="3519050" y="1186261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 dirty="0"/>
        </a:p>
      </dsp:txBody>
      <dsp:txXfrm>
        <a:off x="3519050" y="1186261"/>
        <a:ext cx="3164171" cy="1265668"/>
      </dsp:txXfrm>
    </dsp:sp>
    <dsp:sp modelId="{6622CB22-A3C1-4591-8516-681A719B1DA2}">
      <dsp:nvSpPr>
        <dsp:cNvPr id="0" name=""/>
        <dsp:cNvSpPr/>
      </dsp:nvSpPr>
      <dsp:spPr>
        <a:xfrm>
          <a:off x="3519019" y="2470349"/>
          <a:ext cx="3164171" cy="3080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BE688-205E-4BCD-924D-726A65C62868}">
      <dsp:nvSpPr>
        <dsp:cNvPr id="0" name=""/>
        <dsp:cNvSpPr/>
      </dsp:nvSpPr>
      <dsp:spPr>
        <a:xfrm>
          <a:off x="7197241" y="1211578"/>
          <a:ext cx="3164171" cy="126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Model</a:t>
          </a:r>
        </a:p>
      </dsp:txBody>
      <dsp:txXfrm>
        <a:off x="7197241" y="1211578"/>
        <a:ext cx="3164171" cy="1265668"/>
      </dsp:txXfrm>
    </dsp:sp>
    <dsp:sp modelId="{DA34FF79-9BC6-4A02-98A0-B29700D7E304}">
      <dsp:nvSpPr>
        <dsp:cNvPr id="0" name=""/>
        <dsp:cNvSpPr/>
      </dsp:nvSpPr>
      <dsp:spPr>
        <a:xfrm>
          <a:off x="7187116" y="2492188"/>
          <a:ext cx="3164171" cy="3013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00" tIns="504000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Gegner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Arial Rounded MT Bold" panose="020F0704030504030204" pitchFamily="34" charset="0"/>
            </a:rPr>
            <a:t>Blöcke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>
              <a:latin typeface="Arial Rounded MT Bold" panose="020F0704030504030204" pitchFamily="34" charset="0"/>
            </a:rPr>
            <a:t>Spielercharacter</a:t>
          </a:r>
          <a:endParaRPr lang="de-DE" sz="1800" kern="1200" dirty="0">
            <a:latin typeface="Arial Rounded MT Bold" panose="020F0704030504030204" pitchFamily="34" charset="0"/>
          </a:endParaRPr>
        </a:p>
      </dsp:txBody>
      <dsp:txXfrm>
        <a:off x="7187116" y="2492188"/>
        <a:ext cx="3164171" cy="301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B6EA-6B0E-4093-88D1-33FAA0EF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93753D-01D1-4657-A7EC-FD0F44927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44822-7FF3-49AE-AC9D-AD9C7646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FA2B6-5645-420D-AF14-2DE57055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4BB41-2EA2-41F2-9F83-813BF014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4F8B-BAAB-4B44-80DF-23E9241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D0C9C8-BACD-4486-BB43-849A5DB62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55736-2A3F-43AA-AC03-A5CF70B9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C343B-F9FF-4919-B7AA-615AAB86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CE95C-520F-40E2-B474-E03A0995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7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B602EB-8BED-4371-AFFB-5F436211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C62180-F618-4D84-85EA-16A3FCB9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59E62-540E-4382-9C06-D76ABD53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D9290-8774-429B-9B40-5031AFF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4CA43-82C2-4668-AC21-B44CBDD5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D1D95-FE62-4CE9-BFD0-D92E3151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D5714-CB9F-486B-A369-439C8795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1AC49-D520-47A5-AE69-3D9F8C97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6D2C4-20FF-4044-B4F3-F63EB376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CC1AF-AE19-4D6E-BBB1-583D69E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0C37-729B-405D-B96F-D0BB97CF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1954A-023D-45CE-9445-CB4D1C2A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6B60-2097-42D4-B117-81A40106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AD83BA-3ABF-400E-8BBC-C4D958A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5017E-0237-40A8-8813-5E1FA044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13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4750D-CD17-44F2-888E-8149C471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B61A7-9F92-4946-A4E5-9825264FD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816D1D-8FBA-412D-ADAD-8547CCF1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93483-D65F-42E2-BB59-A95B823E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0E929B-1213-4361-988C-75E42D4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9E8EB2-7BC8-49ED-8B35-494F4A79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69437-7481-42FD-81C7-9E67070E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D4B90-51CD-43CE-A7BF-DDF3E14A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AF2B13-5D4F-43EF-805E-3FCD601A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70953C-7545-49C8-9916-BAD5CFCB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CAAA71-3BBC-49FA-8701-FEA65515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CAB13-4505-4D7E-9C92-1402BE8C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000865-C7C1-4670-AC5A-649C27FA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BD31E1-E266-4644-8585-E47C89AE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48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A85A4-A442-4D60-94ED-7EBEBC1A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3D0332-82BE-4932-878A-FB3AF7D9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17210C-0104-4560-A23C-B343502F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52A1F-8496-4C17-957F-3BF34204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8DE97-9C67-4B55-A47D-DF2CD2A1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6B0A6F-CDB5-4D57-94C1-B6151DF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8B09D8-1529-4726-9A77-9CD8445D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8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DE62-35F4-466C-8606-8AB0FA69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080B5-F0AA-4C08-93CC-B7543019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1B87E-F3F7-4F97-B2B3-04C8D88E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568EC-37F1-43EE-BE69-F52DA88B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5C1B7E-B357-4C2E-B7D3-64C001F7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E79D5-E91B-40FB-8EB6-49E10FC9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7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9B986-4FE8-4363-BF5E-7489C32C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454F3-0CCA-4D77-9265-A579B63E0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360CB6-36D0-44DA-995E-4461049D0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4A64B-F24B-42F1-A241-11E9B1D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8C7B4-E574-46CF-859A-8EA34DAA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43F12-13EC-4FBE-A874-2510B3B8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8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D2F962-1156-40C8-B7EE-107CBB5F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3193C9-203A-4A1E-89A1-2FB79C56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620FD-D8AC-4F53-B33B-13C972843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4481-620A-4CEB-97C1-AC86313391E4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E0390-BDF7-4764-A57A-BF6F5478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585B4-51F4-4747-ADEB-60598E70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CD8D-5B25-4101-90DE-D969F654D5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0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CCF0346-EF0B-472B-A61B-D46ED8663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735" y="3508732"/>
            <a:ext cx="9144000" cy="1655762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von</a:t>
            </a:r>
          </a:p>
          <a:p>
            <a:r>
              <a:rPr lang="de-DE" dirty="0">
                <a:latin typeface="Arial Rounded MT Bold" panose="020F0704030504030204" pitchFamily="34" charset="0"/>
              </a:rPr>
              <a:t>Lars, Tim und Florian</a:t>
            </a:r>
          </a:p>
        </p:txBody>
      </p:sp>
    </p:spTree>
    <p:extLst>
      <p:ext uri="{BB962C8B-B14F-4D97-AF65-F5344CB8AC3E}">
        <p14:creationId xmlns:p14="http://schemas.microsoft.com/office/powerpoint/2010/main" val="339005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D69E-E818-4AF6-AC2A-EA6B2C4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5" y="301845"/>
            <a:ext cx="7707086" cy="1325563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Aufgetretene Probleme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8D322-A790-450C-9778-03A1C658545F}"/>
              </a:ext>
            </a:extLst>
          </p:cNvPr>
          <p:cNvSpPr txBox="1"/>
          <p:nvPr/>
        </p:nvSpPr>
        <p:spPr>
          <a:xfrm>
            <a:off x="6372808" y="1864636"/>
            <a:ext cx="3976381" cy="57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JavaFX</a:t>
            </a:r>
            <a:r>
              <a:rPr lang="de-DE" sz="2400" dirty="0">
                <a:latin typeface="Arial Rounded MT Bold" panose="020F0704030504030204" pitchFamily="34" charset="0"/>
              </a:rPr>
              <a:t> und Threads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AE0973-776C-4193-BE1B-F5D764CD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4" y="1864636"/>
            <a:ext cx="4097390" cy="38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D69E-E818-4AF6-AC2A-EA6B2C4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5" y="301845"/>
            <a:ext cx="7707086" cy="1325563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Aufgetretene Probleme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8D322-A790-450C-9778-03A1C658545F}"/>
              </a:ext>
            </a:extLst>
          </p:cNvPr>
          <p:cNvSpPr txBox="1"/>
          <p:nvPr/>
        </p:nvSpPr>
        <p:spPr>
          <a:xfrm>
            <a:off x="6372808" y="1864636"/>
            <a:ext cx="397638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JavaFX</a:t>
            </a:r>
            <a:r>
              <a:rPr lang="de-DE" sz="2400" dirty="0">
                <a:latin typeface="Arial Rounded MT Bold" panose="020F0704030504030204" pitchFamily="34" charset="0"/>
              </a:rPr>
              <a:t> und Threads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Performance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Kollisionscheck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Leveldesign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AE0973-776C-4193-BE1B-F5D764CD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4" y="1864636"/>
            <a:ext cx="4097390" cy="38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D69E-E818-4AF6-AC2A-EA6B2C4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5" y="301845"/>
            <a:ext cx="7707086" cy="1325563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Aufgetretene Probleme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8D322-A790-450C-9778-03A1C658545F}"/>
              </a:ext>
            </a:extLst>
          </p:cNvPr>
          <p:cNvSpPr txBox="1"/>
          <p:nvPr/>
        </p:nvSpPr>
        <p:spPr>
          <a:xfrm>
            <a:off x="6372808" y="1864636"/>
            <a:ext cx="3976381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JavaFX</a:t>
            </a:r>
            <a:r>
              <a:rPr lang="de-DE" sz="2400" dirty="0">
                <a:latin typeface="Arial Rounded MT Bold" panose="020F0704030504030204" pitchFamily="34" charset="0"/>
              </a:rPr>
              <a:t> und Threads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Performance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Kollisionscheck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Leveldesign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1BE149-49CD-4BCD-88FD-5E001AC40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" y="1864636"/>
            <a:ext cx="4792420" cy="305223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BC2491E-9DD4-4765-9EDE-DEC355FF5D75}"/>
              </a:ext>
            </a:extLst>
          </p:cNvPr>
          <p:cNvCxnSpPr>
            <a:cxnSpLocks/>
          </p:cNvCxnSpPr>
          <p:nvPr/>
        </p:nvCxnSpPr>
        <p:spPr>
          <a:xfrm>
            <a:off x="2313992" y="4450701"/>
            <a:ext cx="139026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A8686A-383E-4130-8B48-054D1DD794AA}"/>
              </a:ext>
            </a:extLst>
          </p:cNvPr>
          <p:cNvCxnSpPr>
            <a:cxnSpLocks/>
          </p:cNvCxnSpPr>
          <p:nvPr/>
        </p:nvCxnSpPr>
        <p:spPr>
          <a:xfrm flipV="1">
            <a:off x="2313992" y="3083633"/>
            <a:ext cx="9331" cy="1367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61919CC-E8C4-43F8-BFB2-E73BF77D10E3}"/>
              </a:ext>
            </a:extLst>
          </p:cNvPr>
          <p:cNvCxnSpPr>
            <a:cxnSpLocks/>
          </p:cNvCxnSpPr>
          <p:nvPr/>
        </p:nvCxnSpPr>
        <p:spPr>
          <a:xfrm flipV="1">
            <a:off x="2780522" y="3083633"/>
            <a:ext cx="0" cy="1367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D690D0B-E0DA-494D-B27A-110C51A297D8}"/>
              </a:ext>
            </a:extLst>
          </p:cNvPr>
          <p:cNvCxnSpPr>
            <a:cxnSpLocks/>
          </p:cNvCxnSpPr>
          <p:nvPr/>
        </p:nvCxnSpPr>
        <p:spPr>
          <a:xfrm flipV="1">
            <a:off x="3247053" y="3083633"/>
            <a:ext cx="0" cy="1367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7D1B67-ED59-4AB8-B823-F2FC1785941B}"/>
              </a:ext>
            </a:extLst>
          </p:cNvPr>
          <p:cNvCxnSpPr>
            <a:cxnSpLocks/>
          </p:cNvCxnSpPr>
          <p:nvPr/>
        </p:nvCxnSpPr>
        <p:spPr>
          <a:xfrm flipV="1">
            <a:off x="3704253" y="3083633"/>
            <a:ext cx="9331" cy="1367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BB32CC-08DA-41A7-B376-221DBCC96452}"/>
              </a:ext>
            </a:extLst>
          </p:cNvPr>
          <p:cNvCxnSpPr>
            <a:cxnSpLocks/>
          </p:cNvCxnSpPr>
          <p:nvPr/>
        </p:nvCxnSpPr>
        <p:spPr>
          <a:xfrm>
            <a:off x="2313992" y="3083633"/>
            <a:ext cx="13995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AA89E32-18A6-4BA9-A432-5BCC74BA8EC0}"/>
              </a:ext>
            </a:extLst>
          </p:cNvPr>
          <p:cNvCxnSpPr>
            <a:cxnSpLocks/>
          </p:cNvCxnSpPr>
          <p:nvPr/>
        </p:nvCxnSpPr>
        <p:spPr>
          <a:xfrm>
            <a:off x="2323323" y="3539411"/>
            <a:ext cx="139026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97DBA13-F193-4BCE-94DC-49D199211862}"/>
              </a:ext>
            </a:extLst>
          </p:cNvPr>
          <p:cNvCxnSpPr>
            <a:cxnSpLocks/>
          </p:cNvCxnSpPr>
          <p:nvPr/>
        </p:nvCxnSpPr>
        <p:spPr>
          <a:xfrm>
            <a:off x="2313992" y="4015272"/>
            <a:ext cx="139026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F75DBD5-783A-4D72-93A1-C0D40AC71B06}"/>
              </a:ext>
            </a:extLst>
          </p:cNvPr>
          <p:cNvSpPr txBox="1"/>
          <p:nvPr/>
        </p:nvSpPr>
        <p:spPr>
          <a:xfrm>
            <a:off x="2389575" y="31217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CDE2C9-1655-4C80-B0DF-3E5DC1882785}"/>
              </a:ext>
            </a:extLst>
          </p:cNvPr>
          <p:cNvSpPr txBox="1"/>
          <p:nvPr/>
        </p:nvSpPr>
        <p:spPr>
          <a:xfrm>
            <a:off x="2824634" y="31248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D16AA63-0CA2-403A-B331-B1BC803F11C4}"/>
              </a:ext>
            </a:extLst>
          </p:cNvPr>
          <p:cNvSpPr txBox="1"/>
          <p:nvPr/>
        </p:nvSpPr>
        <p:spPr>
          <a:xfrm>
            <a:off x="3314391" y="31166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8565C6B-AD37-4E0A-AC3F-C5DE337D3578}"/>
              </a:ext>
            </a:extLst>
          </p:cNvPr>
          <p:cNvSpPr txBox="1"/>
          <p:nvPr/>
        </p:nvSpPr>
        <p:spPr>
          <a:xfrm>
            <a:off x="2385995" y="35919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F747CE4-9581-425E-8C8F-31C72A43EE24}"/>
              </a:ext>
            </a:extLst>
          </p:cNvPr>
          <p:cNvSpPr txBox="1"/>
          <p:nvPr/>
        </p:nvSpPr>
        <p:spPr>
          <a:xfrm>
            <a:off x="2857292" y="35919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DA692FB-8ACF-4973-A2BE-FFECDF78D1DB}"/>
              </a:ext>
            </a:extLst>
          </p:cNvPr>
          <p:cNvSpPr txBox="1"/>
          <p:nvPr/>
        </p:nvSpPr>
        <p:spPr>
          <a:xfrm>
            <a:off x="3314291" y="35817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228D9FB-A10D-45A3-82AE-267F35DA51D2}"/>
              </a:ext>
            </a:extLst>
          </p:cNvPr>
          <p:cNvSpPr txBox="1"/>
          <p:nvPr/>
        </p:nvSpPr>
        <p:spPr>
          <a:xfrm>
            <a:off x="2327881" y="402740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16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CAFF700-ACF0-428B-9808-B37B81498419}"/>
              </a:ext>
            </a:extLst>
          </p:cNvPr>
          <p:cNvSpPr txBox="1"/>
          <p:nvPr/>
        </p:nvSpPr>
        <p:spPr>
          <a:xfrm>
            <a:off x="2778931" y="40356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16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150BB68-79FA-4EC9-A09A-38EDB987B3F5}"/>
              </a:ext>
            </a:extLst>
          </p:cNvPr>
          <p:cNvSpPr txBox="1"/>
          <p:nvPr/>
        </p:nvSpPr>
        <p:spPr>
          <a:xfrm>
            <a:off x="3247476" y="40308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904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D69E-E818-4AF6-AC2A-EA6B2C4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5" y="301845"/>
            <a:ext cx="7707086" cy="1325563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Aufgetretene Probleme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8D322-A790-450C-9778-03A1C658545F}"/>
              </a:ext>
            </a:extLst>
          </p:cNvPr>
          <p:cNvSpPr txBox="1"/>
          <p:nvPr/>
        </p:nvSpPr>
        <p:spPr>
          <a:xfrm>
            <a:off x="6372808" y="1864636"/>
            <a:ext cx="39763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JavaFX</a:t>
            </a:r>
            <a:r>
              <a:rPr lang="de-DE" sz="2400" dirty="0">
                <a:latin typeface="Arial Rounded MT Bold" panose="020F0704030504030204" pitchFamily="34" charset="0"/>
              </a:rPr>
              <a:t> und Threads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Performance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Kollisionscheck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Leveldesign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Flüssige Steuerung und Sprünge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1BE149-49CD-4BCD-88FD-5E001AC40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" y="1864636"/>
            <a:ext cx="4792420" cy="3052233"/>
          </a:xfrm>
          <a:prstGeom prst="rect">
            <a:avLst/>
          </a:prstGeom>
        </p:spPr>
      </p:pic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39FBF744-7FF0-4A7D-871C-89273298FFE5}"/>
              </a:ext>
            </a:extLst>
          </p:cNvPr>
          <p:cNvSpPr/>
          <p:nvPr/>
        </p:nvSpPr>
        <p:spPr>
          <a:xfrm>
            <a:off x="2885814" y="2283406"/>
            <a:ext cx="1904301" cy="11073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FBDA7-92C7-4451-AC64-51288166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2529827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3654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69DFC"/>
            </a:gs>
            <a:gs pos="97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D69E-E818-4AF6-AC2A-EA6B2C4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57" y="273853"/>
            <a:ext cx="6307494" cy="1325563"/>
          </a:xfrm>
        </p:spPr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Ziel des Praktikums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A85636-337E-4257-8895-814746FF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9" y="1990993"/>
            <a:ext cx="6705025" cy="39715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048D322-A790-450C-9778-03A1C658545F}"/>
              </a:ext>
            </a:extLst>
          </p:cNvPr>
          <p:cNvSpPr txBox="1"/>
          <p:nvPr/>
        </p:nvSpPr>
        <p:spPr>
          <a:xfrm>
            <a:off x="7541703" y="1990993"/>
            <a:ext cx="39763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Reimplemtierung</a:t>
            </a:r>
            <a:r>
              <a:rPr lang="de-DE" sz="2400" dirty="0">
                <a:latin typeface="Arial Rounded MT Bold" panose="020F0704030504030204" pitchFamily="34" charset="0"/>
              </a:rPr>
              <a:t>  von Super Mario Bros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Anforderungen: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JavaFX</a:t>
            </a:r>
            <a:endParaRPr lang="de-DE" sz="2400" dirty="0">
              <a:latin typeface="Arial Rounded MT Bold" panose="020F07040305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Jump and Run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Sound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Animationen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 Rounded MT Bold" panose="020F0704030504030204" pitchFamily="34" charset="0"/>
              </a:rPr>
              <a:t>etc</a:t>
            </a:r>
            <a:endParaRPr lang="de-D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3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345846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002901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2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/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BCCC97A9-DB01-44C2-9A3B-989832BEF3F5}"/>
              </a:ext>
            </a:extLst>
          </p:cNvPr>
          <p:cNvSpPr/>
          <p:nvPr/>
        </p:nvSpPr>
        <p:spPr>
          <a:xfrm>
            <a:off x="3573712" y="4228048"/>
            <a:ext cx="1921077" cy="8388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Game Events</a:t>
            </a:r>
          </a:p>
        </p:txBody>
      </p:sp>
    </p:spTree>
    <p:extLst>
      <p:ext uri="{BB962C8B-B14F-4D97-AF65-F5344CB8AC3E}">
        <p14:creationId xmlns:p14="http://schemas.microsoft.com/office/powerpoint/2010/main" val="159161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085532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CCE7F019-69A1-40A2-B322-7117515AED61}"/>
              </a:ext>
            </a:extLst>
          </p:cNvPr>
          <p:cNvSpPr/>
          <p:nvPr/>
        </p:nvSpPr>
        <p:spPr>
          <a:xfrm>
            <a:off x="3573712" y="4228048"/>
            <a:ext cx="1921077" cy="8388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Game Events</a:t>
            </a:r>
          </a:p>
        </p:txBody>
      </p:sp>
    </p:spTree>
    <p:extLst>
      <p:ext uri="{BB962C8B-B14F-4D97-AF65-F5344CB8AC3E}">
        <p14:creationId xmlns:p14="http://schemas.microsoft.com/office/powerpoint/2010/main" val="97411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548847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B6C5090-42B7-4194-9175-7A004452A2F1}"/>
              </a:ext>
            </a:extLst>
          </p:cNvPr>
          <p:cNvSpPr/>
          <p:nvPr/>
        </p:nvSpPr>
        <p:spPr>
          <a:xfrm>
            <a:off x="3573712" y="4228048"/>
            <a:ext cx="1921077" cy="8388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Game Events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E6D2A7C5-9800-45C4-BB3E-695FDB83F3E9}"/>
              </a:ext>
            </a:extLst>
          </p:cNvPr>
          <p:cNvSpPr/>
          <p:nvPr/>
        </p:nvSpPr>
        <p:spPr>
          <a:xfrm>
            <a:off x="3380763" y="5066947"/>
            <a:ext cx="1912689" cy="83051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78817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172391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B6C5090-42B7-4194-9175-7A004452A2F1}"/>
              </a:ext>
            </a:extLst>
          </p:cNvPr>
          <p:cNvSpPr/>
          <p:nvPr/>
        </p:nvSpPr>
        <p:spPr>
          <a:xfrm>
            <a:off x="3573712" y="4228048"/>
            <a:ext cx="1921077" cy="8388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Game Events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E6D2A7C5-9800-45C4-BB3E-695FDB83F3E9}"/>
              </a:ext>
            </a:extLst>
          </p:cNvPr>
          <p:cNvSpPr/>
          <p:nvPr/>
        </p:nvSpPr>
        <p:spPr>
          <a:xfrm>
            <a:off x="3380763" y="5066947"/>
            <a:ext cx="1912689" cy="83051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8744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530783-871D-4324-A49D-E1EBDB3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279340"/>
              </p:ext>
            </p:extLst>
          </p:nvPr>
        </p:nvGraphicFramePr>
        <p:xfrm>
          <a:off x="989044" y="195940"/>
          <a:ext cx="10384972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feil: nach links und rechts 1">
            <a:extLst>
              <a:ext uri="{FF2B5EF4-FFF2-40B4-BE49-F238E27FC236}">
                <a16:creationId xmlns:a16="http://schemas.microsoft.com/office/drawing/2014/main" id="{3DDD15B7-C875-492E-9420-2519CD1E2559}"/>
              </a:ext>
            </a:extLst>
          </p:cNvPr>
          <p:cNvSpPr/>
          <p:nvPr/>
        </p:nvSpPr>
        <p:spPr>
          <a:xfrm>
            <a:off x="3699583" y="3270377"/>
            <a:ext cx="4777273" cy="146490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Update der Daten</a:t>
            </a:r>
          </a:p>
        </p:txBody>
      </p:sp>
    </p:spTree>
    <p:extLst>
      <p:ext uri="{BB962C8B-B14F-4D97-AF65-F5344CB8AC3E}">
        <p14:creationId xmlns:p14="http://schemas.microsoft.com/office/powerpoint/2010/main" val="20898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Breitbild</PresentationFormat>
  <Paragraphs>104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Ziel des Praktikums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Aufgetretene Probleme</vt:lpstr>
      <vt:lpstr>Aufgetretene Probleme</vt:lpstr>
      <vt:lpstr>Aufgetretene Probleme</vt:lpstr>
      <vt:lpstr>Aufgetretene Probleme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FP</dc:creator>
  <cp:lastModifiedBy>FP</cp:lastModifiedBy>
  <cp:revision>24</cp:revision>
  <dcterms:created xsi:type="dcterms:W3CDTF">2018-07-05T18:09:07Z</dcterms:created>
  <dcterms:modified xsi:type="dcterms:W3CDTF">2018-07-09T18:37:52Z</dcterms:modified>
</cp:coreProperties>
</file>