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4" r:id="rId8"/>
    <p:sldId id="262" r:id="rId9"/>
    <p:sldId id="266" r:id="rId10"/>
    <p:sldId id="265" r:id="rId11"/>
    <p:sldId id="267" r:id="rId1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EDE40D-B123-4938-93C1-CA0317846BA0}" v="316" dt="2023-02-28T13:09:12.4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0867A-22A0-4E55-AD9B-E933449BE36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C2E6A0A-79D7-42E0-85C6-39E8BD464FDC}">
      <dgm:prSet/>
      <dgm:spPr/>
      <dgm:t>
        <a:bodyPr/>
        <a:lstStyle/>
        <a:p>
          <a:pPr>
            <a:lnSpc>
              <a:spcPct val="100000"/>
            </a:lnSpc>
          </a:pPr>
          <a:r>
            <a:rPr lang="pl-PL"/>
            <a:t>bugtracker,</a:t>
          </a:r>
          <a:endParaRPr lang="en-US"/>
        </a:p>
      </dgm:t>
    </dgm:pt>
    <dgm:pt modelId="{A49D1B2D-1416-43E3-9A41-05EA4C505AD1}" type="parTrans" cxnId="{A222F521-2A2D-4DA9-B3F6-AF52B45D2877}">
      <dgm:prSet/>
      <dgm:spPr/>
      <dgm:t>
        <a:bodyPr/>
        <a:lstStyle/>
        <a:p>
          <a:endParaRPr lang="en-US"/>
        </a:p>
      </dgm:t>
    </dgm:pt>
    <dgm:pt modelId="{1E46B124-49CC-4A7D-8B5B-6CC4DA9CF2EB}" type="sibTrans" cxnId="{A222F521-2A2D-4DA9-B3F6-AF52B45D2877}">
      <dgm:prSet/>
      <dgm:spPr/>
      <dgm:t>
        <a:bodyPr/>
        <a:lstStyle/>
        <a:p>
          <a:pPr>
            <a:lnSpc>
              <a:spcPct val="100000"/>
            </a:lnSpc>
          </a:pPr>
          <a:endParaRPr lang="en-US"/>
        </a:p>
      </dgm:t>
    </dgm:pt>
    <dgm:pt modelId="{7E741DF6-BC45-4730-BDDF-F6509E22E3B0}">
      <dgm:prSet/>
      <dgm:spPr/>
      <dgm:t>
        <a:bodyPr/>
        <a:lstStyle/>
        <a:p>
          <a:pPr>
            <a:lnSpc>
              <a:spcPct val="100000"/>
            </a:lnSpc>
          </a:pPr>
          <a:r>
            <a:rPr lang="pl-PL"/>
            <a:t>forki repozytoriów, czyli kopia w osobnym repozytorium należąca do innego użytkownika,</a:t>
          </a:r>
          <a:endParaRPr lang="en-US"/>
        </a:p>
      </dgm:t>
    </dgm:pt>
    <dgm:pt modelId="{DBE09995-12A8-4887-A045-E54BD2F33FE0}" type="parTrans" cxnId="{916809D6-976C-44DF-B4B9-7F3A5EA0CA66}">
      <dgm:prSet/>
      <dgm:spPr/>
      <dgm:t>
        <a:bodyPr/>
        <a:lstStyle/>
        <a:p>
          <a:endParaRPr lang="en-US"/>
        </a:p>
      </dgm:t>
    </dgm:pt>
    <dgm:pt modelId="{6677705B-B4A8-43C8-AB42-940484BA2825}" type="sibTrans" cxnId="{916809D6-976C-44DF-B4B9-7F3A5EA0CA66}">
      <dgm:prSet/>
      <dgm:spPr/>
      <dgm:t>
        <a:bodyPr/>
        <a:lstStyle/>
        <a:p>
          <a:pPr>
            <a:lnSpc>
              <a:spcPct val="100000"/>
            </a:lnSpc>
          </a:pPr>
          <a:endParaRPr lang="en-US"/>
        </a:p>
      </dgm:t>
    </dgm:pt>
    <dgm:pt modelId="{8AD2ED42-5E96-4EA1-B6EF-613B12E07793}">
      <dgm:prSet/>
      <dgm:spPr/>
      <dgm:t>
        <a:bodyPr/>
        <a:lstStyle/>
        <a:p>
          <a:pPr>
            <a:lnSpc>
              <a:spcPct val="100000"/>
            </a:lnSpc>
          </a:pPr>
          <a:r>
            <a:rPr lang="pl-PL" i="1"/>
            <a:t>pull requesty</a:t>
          </a:r>
          <a:r>
            <a:rPr lang="pl-PL"/>
            <a:t> – osoba mająca forka może zgłosić swój kod do złączenia z głównym repozytorium,</a:t>
          </a:r>
          <a:endParaRPr lang="en-US"/>
        </a:p>
      </dgm:t>
    </dgm:pt>
    <dgm:pt modelId="{E48547FC-2E47-48A8-827F-D30FB3E5824B}" type="parTrans" cxnId="{395B828E-F73D-4B6E-B109-1317243E7A6A}">
      <dgm:prSet/>
      <dgm:spPr/>
      <dgm:t>
        <a:bodyPr/>
        <a:lstStyle/>
        <a:p>
          <a:endParaRPr lang="en-US"/>
        </a:p>
      </dgm:t>
    </dgm:pt>
    <dgm:pt modelId="{B7520AC4-9722-47C9-B71E-5B02098C4358}" type="sibTrans" cxnId="{395B828E-F73D-4B6E-B109-1317243E7A6A}">
      <dgm:prSet/>
      <dgm:spPr/>
      <dgm:t>
        <a:bodyPr/>
        <a:lstStyle/>
        <a:p>
          <a:pPr>
            <a:lnSpc>
              <a:spcPct val="100000"/>
            </a:lnSpc>
          </a:pPr>
          <a:endParaRPr lang="en-US"/>
        </a:p>
      </dgm:t>
    </dgm:pt>
    <dgm:pt modelId="{71C0E461-86E3-4805-A0DC-A09726E3FFF5}">
      <dgm:prSet/>
      <dgm:spPr/>
      <dgm:t>
        <a:bodyPr/>
        <a:lstStyle/>
        <a:p>
          <a:pPr>
            <a:lnSpc>
              <a:spcPct val="100000"/>
            </a:lnSpc>
          </a:pPr>
          <a:r>
            <a:rPr lang="pl-PL"/>
            <a:t>statystyki,</a:t>
          </a:r>
          <a:endParaRPr lang="en-US"/>
        </a:p>
      </dgm:t>
    </dgm:pt>
    <dgm:pt modelId="{1BC6F35B-01EE-4881-9DAF-329EC0AA6054}" type="parTrans" cxnId="{732012A6-CF91-4318-94AC-B84E57745D01}">
      <dgm:prSet/>
      <dgm:spPr/>
      <dgm:t>
        <a:bodyPr/>
        <a:lstStyle/>
        <a:p>
          <a:endParaRPr lang="en-US"/>
        </a:p>
      </dgm:t>
    </dgm:pt>
    <dgm:pt modelId="{C6068AD8-5BEA-44D9-8698-FB55FCAB1D34}" type="sibTrans" cxnId="{732012A6-CF91-4318-94AC-B84E57745D01}">
      <dgm:prSet/>
      <dgm:spPr/>
      <dgm:t>
        <a:bodyPr/>
        <a:lstStyle/>
        <a:p>
          <a:pPr>
            <a:lnSpc>
              <a:spcPct val="100000"/>
            </a:lnSpc>
          </a:pPr>
          <a:endParaRPr lang="en-US"/>
        </a:p>
      </dgm:t>
    </dgm:pt>
    <dgm:pt modelId="{97C5E146-6FBC-4EA3-9569-11BD29245C8C}">
      <dgm:prSet/>
      <dgm:spPr/>
      <dgm:t>
        <a:bodyPr/>
        <a:lstStyle/>
        <a:p>
          <a:pPr>
            <a:lnSpc>
              <a:spcPct val="100000"/>
            </a:lnSpc>
          </a:pPr>
          <a:r>
            <a:rPr lang="pl-PL"/>
            <a:t>organizacje zrzeszające programistów pracujących nad repozytoriami,</a:t>
          </a:r>
          <a:endParaRPr lang="en-US"/>
        </a:p>
      </dgm:t>
    </dgm:pt>
    <dgm:pt modelId="{57ECDFC3-E2C7-480D-ACA3-A4D5774D530D}" type="parTrans" cxnId="{1A5426DC-2DA1-432B-9BB6-D88CD334D61C}">
      <dgm:prSet/>
      <dgm:spPr/>
      <dgm:t>
        <a:bodyPr/>
        <a:lstStyle/>
        <a:p>
          <a:endParaRPr lang="en-US"/>
        </a:p>
      </dgm:t>
    </dgm:pt>
    <dgm:pt modelId="{4EA79AC0-E968-4230-8708-AC75F1E965D0}" type="sibTrans" cxnId="{1A5426DC-2DA1-432B-9BB6-D88CD334D61C}">
      <dgm:prSet/>
      <dgm:spPr/>
      <dgm:t>
        <a:bodyPr/>
        <a:lstStyle/>
        <a:p>
          <a:pPr>
            <a:lnSpc>
              <a:spcPct val="100000"/>
            </a:lnSpc>
          </a:pPr>
          <a:endParaRPr lang="en-US"/>
        </a:p>
      </dgm:t>
    </dgm:pt>
    <dgm:pt modelId="{E784D9F1-DA58-4DFE-AE06-59E5CECCF287}">
      <dgm:prSet/>
      <dgm:spPr/>
      <dgm:t>
        <a:bodyPr/>
        <a:lstStyle/>
        <a:p>
          <a:pPr>
            <a:lnSpc>
              <a:spcPct val="100000"/>
            </a:lnSpc>
          </a:pPr>
          <a:r>
            <a:rPr lang="pl-PL"/>
            <a:t>web hooks – wywołanie operacji na repozytorium wysyła informację do innego serwisu lub skryptu,</a:t>
          </a:r>
          <a:endParaRPr lang="en-US"/>
        </a:p>
      </dgm:t>
    </dgm:pt>
    <dgm:pt modelId="{4E9F05F4-96DD-4A4D-9E2F-8748A3AD1170}" type="parTrans" cxnId="{A48F792B-B5AA-48FF-B804-82653FB76A52}">
      <dgm:prSet/>
      <dgm:spPr/>
      <dgm:t>
        <a:bodyPr/>
        <a:lstStyle/>
        <a:p>
          <a:endParaRPr lang="en-US"/>
        </a:p>
      </dgm:t>
    </dgm:pt>
    <dgm:pt modelId="{D0573ED1-547D-4E49-9892-E5D3B71E93A3}" type="sibTrans" cxnId="{A48F792B-B5AA-48FF-B804-82653FB76A52}">
      <dgm:prSet/>
      <dgm:spPr/>
      <dgm:t>
        <a:bodyPr/>
        <a:lstStyle/>
        <a:p>
          <a:pPr>
            <a:lnSpc>
              <a:spcPct val="100000"/>
            </a:lnSpc>
          </a:pPr>
          <a:endParaRPr lang="en-US"/>
        </a:p>
      </dgm:t>
    </dgm:pt>
    <dgm:pt modelId="{B6741AD9-0348-4079-BFE6-438F2FA62AB0}">
      <dgm:prSet/>
      <dgm:spPr/>
      <dgm:t>
        <a:bodyPr/>
        <a:lstStyle/>
        <a:p>
          <a:pPr>
            <a:lnSpc>
              <a:spcPct val="100000"/>
            </a:lnSpc>
          </a:pPr>
          <a:r>
            <a:rPr lang="pl-PL"/>
            <a:t>wiki dla celów dokumentacji.</a:t>
          </a:r>
          <a:endParaRPr lang="en-US"/>
        </a:p>
      </dgm:t>
    </dgm:pt>
    <dgm:pt modelId="{620A0020-6208-4DBF-B2B0-90F05F529DA2}" type="parTrans" cxnId="{4908D859-7215-49ED-AB16-D0AC1B667442}">
      <dgm:prSet/>
      <dgm:spPr/>
      <dgm:t>
        <a:bodyPr/>
        <a:lstStyle/>
        <a:p>
          <a:endParaRPr lang="en-US"/>
        </a:p>
      </dgm:t>
    </dgm:pt>
    <dgm:pt modelId="{1316C966-BBB2-4B66-861E-404CCAD07598}" type="sibTrans" cxnId="{4908D859-7215-49ED-AB16-D0AC1B667442}">
      <dgm:prSet/>
      <dgm:spPr/>
      <dgm:t>
        <a:bodyPr/>
        <a:lstStyle/>
        <a:p>
          <a:endParaRPr lang="en-US"/>
        </a:p>
      </dgm:t>
    </dgm:pt>
    <dgm:pt modelId="{89F5AB8F-E72D-45A4-91A7-607389859DDC}" type="pres">
      <dgm:prSet presAssocID="{2550867A-22A0-4E55-AD9B-E933449BE36E}" presName="root" presStyleCnt="0">
        <dgm:presLayoutVars>
          <dgm:dir/>
          <dgm:resizeHandles val="exact"/>
        </dgm:presLayoutVars>
      </dgm:prSet>
      <dgm:spPr/>
    </dgm:pt>
    <dgm:pt modelId="{0238B377-83E8-4439-A80E-36164475D885}" type="pres">
      <dgm:prSet presAssocID="{3C2E6A0A-79D7-42E0-85C6-39E8BD464FDC}" presName="compNode" presStyleCnt="0"/>
      <dgm:spPr/>
    </dgm:pt>
    <dgm:pt modelId="{51D0D71A-7E25-4B29-B849-372284892673}" type="pres">
      <dgm:prSet presAssocID="{3C2E6A0A-79D7-42E0-85C6-39E8BD464FDC}" presName="bgRect" presStyleLbl="bgShp" presStyleIdx="0" presStyleCnt="7"/>
      <dgm:spPr/>
    </dgm:pt>
    <dgm:pt modelId="{3224D2D0-3BB4-452F-AA9E-2E7C17309E02}" type="pres">
      <dgm:prSet presAssocID="{3C2E6A0A-79D7-42E0-85C6-39E8BD464FDC}"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lony"/>
        </a:ext>
      </dgm:extLst>
    </dgm:pt>
    <dgm:pt modelId="{ADE89B03-FD37-4647-9AD7-2C3939AAF51A}" type="pres">
      <dgm:prSet presAssocID="{3C2E6A0A-79D7-42E0-85C6-39E8BD464FDC}" presName="spaceRect" presStyleCnt="0"/>
      <dgm:spPr/>
    </dgm:pt>
    <dgm:pt modelId="{29E2F799-8E1C-421B-8D2E-F949B6ACBB87}" type="pres">
      <dgm:prSet presAssocID="{3C2E6A0A-79D7-42E0-85C6-39E8BD464FDC}" presName="parTx" presStyleLbl="revTx" presStyleIdx="0" presStyleCnt="7">
        <dgm:presLayoutVars>
          <dgm:chMax val="0"/>
          <dgm:chPref val="0"/>
        </dgm:presLayoutVars>
      </dgm:prSet>
      <dgm:spPr/>
    </dgm:pt>
    <dgm:pt modelId="{EE6709A5-4701-4096-806B-231F7BAA2AA3}" type="pres">
      <dgm:prSet presAssocID="{1E46B124-49CC-4A7D-8B5B-6CC4DA9CF2EB}" presName="sibTrans" presStyleCnt="0"/>
      <dgm:spPr/>
    </dgm:pt>
    <dgm:pt modelId="{9FA592DE-D042-4459-8AF8-BA5E67481FEE}" type="pres">
      <dgm:prSet presAssocID="{7E741DF6-BC45-4730-BDDF-F6509E22E3B0}" presName="compNode" presStyleCnt="0"/>
      <dgm:spPr/>
    </dgm:pt>
    <dgm:pt modelId="{9B226DBF-69E5-46AA-9AF8-501ADA2CDDC5}" type="pres">
      <dgm:prSet presAssocID="{7E741DF6-BC45-4730-BDDF-F6509E22E3B0}" presName="bgRect" presStyleLbl="bgShp" presStyleIdx="1" presStyleCnt="7"/>
      <dgm:spPr/>
    </dgm:pt>
    <dgm:pt modelId="{C88B38EA-5E4C-4688-9CC4-0F5990749C0F}" type="pres">
      <dgm:prSet presAssocID="{7E741DF6-BC45-4730-BDDF-F6509E22E3B0}"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CA52E17F-1E00-4BFD-9E32-453A4A1FF6C9}" type="pres">
      <dgm:prSet presAssocID="{7E741DF6-BC45-4730-BDDF-F6509E22E3B0}" presName="spaceRect" presStyleCnt="0"/>
      <dgm:spPr/>
    </dgm:pt>
    <dgm:pt modelId="{4AE94AEF-033F-49EB-9CFC-3F7DF3D4DC37}" type="pres">
      <dgm:prSet presAssocID="{7E741DF6-BC45-4730-BDDF-F6509E22E3B0}" presName="parTx" presStyleLbl="revTx" presStyleIdx="1" presStyleCnt="7">
        <dgm:presLayoutVars>
          <dgm:chMax val="0"/>
          <dgm:chPref val="0"/>
        </dgm:presLayoutVars>
      </dgm:prSet>
      <dgm:spPr/>
    </dgm:pt>
    <dgm:pt modelId="{E6B49AF8-E827-439D-A93E-25F998E7D4AF}" type="pres">
      <dgm:prSet presAssocID="{6677705B-B4A8-43C8-AB42-940484BA2825}" presName="sibTrans" presStyleCnt="0"/>
      <dgm:spPr/>
    </dgm:pt>
    <dgm:pt modelId="{81C02627-E6AD-49A9-AD5C-6EF6D686F6C2}" type="pres">
      <dgm:prSet presAssocID="{8AD2ED42-5E96-4EA1-B6EF-613B12E07793}" presName="compNode" presStyleCnt="0"/>
      <dgm:spPr/>
    </dgm:pt>
    <dgm:pt modelId="{84B25D28-3267-4876-8810-674DA2BBEC79}" type="pres">
      <dgm:prSet presAssocID="{8AD2ED42-5E96-4EA1-B6EF-613B12E07793}" presName="bgRect" presStyleLbl="bgShp" presStyleIdx="2" presStyleCnt="7"/>
      <dgm:spPr/>
    </dgm:pt>
    <dgm:pt modelId="{ADC23E1D-CF31-4F32-AACD-8E12DE6DB887}" type="pres">
      <dgm:prSet presAssocID="{8AD2ED42-5E96-4EA1-B6EF-613B12E0779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hemat blokowy"/>
        </a:ext>
      </dgm:extLst>
    </dgm:pt>
    <dgm:pt modelId="{7408AD03-6C0F-4EE0-A5E2-1F0457096527}" type="pres">
      <dgm:prSet presAssocID="{8AD2ED42-5E96-4EA1-B6EF-613B12E07793}" presName="spaceRect" presStyleCnt="0"/>
      <dgm:spPr/>
    </dgm:pt>
    <dgm:pt modelId="{A6FC9691-267E-4480-AB2F-5AA46C840837}" type="pres">
      <dgm:prSet presAssocID="{8AD2ED42-5E96-4EA1-B6EF-613B12E07793}" presName="parTx" presStyleLbl="revTx" presStyleIdx="2" presStyleCnt="7">
        <dgm:presLayoutVars>
          <dgm:chMax val="0"/>
          <dgm:chPref val="0"/>
        </dgm:presLayoutVars>
      </dgm:prSet>
      <dgm:spPr/>
    </dgm:pt>
    <dgm:pt modelId="{C77167D9-D2FB-4215-B6E1-C77676A2849A}" type="pres">
      <dgm:prSet presAssocID="{B7520AC4-9722-47C9-B71E-5B02098C4358}" presName="sibTrans" presStyleCnt="0"/>
      <dgm:spPr/>
    </dgm:pt>
    <dgm:pt modelId="{C9A8F72F-BB56-4899-B6B6-301C6CB52FAE}" type="pres">
      <dgm:prSet presAssocID="{71C0E461-86E3-4805-A0DC-A09726E3FFF5}" presName="compNode" presStyleCnt="0"/>
      <dgm:spPr/>
    </dgm:pt>
    <dgm:pt modelId="{EC485B6C-1C2E-4481-8372-818C04C7F2D9}" type="pres">
      <dgm:prSet presAssocID="{71C0E461-86E3-4805-A0DC-A09726E3FFF5}" presName="bgRect" presStyleLbl="bgShp" presStyleIdx="3" presStyleCnt="7"/>
      <dgm:spPr/>
    </dgm:pt>
    <dgm:pt modelId="{AC981D55-5F63-41BC-A051-E8CD6707CEF8}" type="pres">
      <dgm:prSet presAssocID="{71C0E461-86E3-4805-A0DC-A09726E3FFF5}"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A95AF475-B859-4A3C-8F30-A0A681132122}" type="pres">
      <dgm:prSet presAssocID="{71C0E461-86E3-4805-A0DC-A09726E3FFF5}" presName="spaceRect" presStyleCnt="0"/>
      <dgm:spPr/>
    </dgm:pt>
    <dgm:pt modelId="{225EDB21-07BE-4A25-A1D4-01563F05A080}" type="pres">
      <dgm:prSet presAssocID="{71C0E461-86E3-4805-A0DC-A09726E3FFF5}" presName="parTx" presStyleLbl="revTx" presStyleIdx="3" presStyleCnt="7">
        <dgm:presLayoutVars>
          <dgm:chMax val="0"/>
          <dgm:chPref val="0"/>
        </dgm:presLayoutVars>
      </dgm:prSet>
      <dgm:spPr/>
    </dgm:pt>
    <dgm:pt modelId="{BA73080D-F137-49A6-8592-2C90567F035B}" type="pres">
      <dgm:prSet presAssocID="{C6068AD8-5BEA-44D9-8698-FB55FCAB1D34}" presName="sibTrans" presStyleCnt="0"/>
      <dgm:spPr/>
    </dgm:pt>
    <dgm:pt modelId="{FACDB02A-2DDB-42E7-908B-3D2A0FB4AF49}" type="pres">
      <dgm:prSet presAssocID="{97C5E146-6FBC-4EA3-9569-11BD29245C8C}" presName="compNode" presStyleCnt="0"/>
      <dgm:spPr/>
    </dgm:pt>
    <dgm:pt modelId="{20BC785F-81D4-4060-AC82-5C97740D45D1}" type="pres">
      <dgm:prSet presAssocID="{97C5E146-6FBC-4EA3-9569-11BD29245C8C}" presName="bgRect" presStyleLbl="bgShp" presStyleIdx="4" presStyleCnt="7"/>
      <dgm:spPr/>
    </dgm:pt>
    <dgm:pt modelId="{5F7C10AD-7FDD-41CF-9D4F-E5D6B48DFDB1}" type="pres">
      <dgm:prSet presAssocID="{97C5E146-6FBC-4EA3-9569-11BD29245C8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żytkownicy"/>
        </a:ext>
      </dgm:extLst>
    </dgm:pt>
    <dgm:pt modelId="{803B6A2B-A9D2-4B97-ADB7-6972876285B7}" type="pres">
      <dgm:prSet presAssocID="{97C5E146-6FBC-4EA3-9569-11BD29245C8C}" presName="spaceRect" presStyleCnt="0"/>
      <dgm:spPr/>
    </dgm:pt>
    <dgm:pt modelId="{738F330F-8789-452A-8612-07CF1B41A176}" type="pres">
      <dgm:prSet presAssocID="{97C5E146-6FBC-4EA3-9569-11BD29245C8C}" presName="parTx" presStyleLbl="revTx" presStyleIdx="4" presStyleCnt="7">
        <dgm:presLayoutVars>
          <dgm:chMax val="0"/>
          <dgm:chPref val="0"/>
        </dgm:presLayoutVars>
      </dgm:prSet>
      <dgm:spPr/>
    </dgm:pt>
    <dgm:pt modelId="{D6926C92-9464-4453-BEE0-DA99688A57EF}" type="pres">
      <dgm:prSet presAssocID="{4EA79AC0-E968-4230-8708-AC75F1E965D0}" presName="sibTrans" presStyleCnt="0"/>
      <dgm:spPr/>
    </dgm:pt>
    <dgm:pt modelId="{694E445B-6AFF-4EBE-9AFA-54DD5A77B187}" type="pres">
      <dgm:prSet presAssocID="{E784D9F1-DA58-4DFE-AE06-59E5CECCF287}" presName="compNode" presStyleCnt="0"/>
      <dgm:spPr/>
    </dgm:pt>
    <dgm:pt modelId="{C992214C-E59D-4210-B535-D7A431C547EB}" type="pres">
      <dgm:prSet presAssocID="{E784D9F1-DA58-4DFE-AE06-59E5CECCF287}" presName="bgRect" presStyleLbl="bgShp" presStyleIdx="5" presStyleCnt="7"/>
      <dgm:spPr/>
    </dgm:pt>
    <dgm:pt modelId="{8324C1BC-4F2B-434F-8362-4D17DFCBCC60}" type="pres">
      <dgm:prSet presAssocID="{E784D9F1-DA58-4DFE-AE06-59E5CECCF28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ajęczyna"/>
        </a:ext>
      </dgm:extLst>
    </dgm:pt>
    <dgm:pt modelId="{D9DAF8FB-32F8-49E9-AF92-690871FA8934}" type="pres">
      <dgm:prSet presAssocID="{E784D9F1-DA58-4DFE-AE06-59E5CECCF287}" presName="spaceRect" presStyleCnt="0"/>
      <dgm:spPr/>
    </dgm:pt>
    <dgm:pt modelId="{6F4658AC-AE06-4094-8547-51D16FC3A4D7}" type="pres">
      <dgm:prSet presAssocID="{E784D9F1-DA58-4DFE-AE06-59E5CECCF287}" presName="parTx" presStyleLbl="revTx" presStyleIdx="5" presStyleCnt="7">
        <dgm:presLayoutVars>
          <dgm:chMax val="0"/>
          <dgm:chPref val="0"/>
        </dgm:presLayoutVars>
      </dgm:prSet>
      <dgm:spPr/>
    </dgm:pt>
    <dgm:pt modelId="{3536A3BD-BD30-4A52-9317-382A7D6F904B}" type="pres">
      <dgm:prSet presAssocID="{D0573ED1-547D-4E49-9892-E5D3B71E93A3}" presName="sibTrans" presStyleCnt="0"/>
      <dgm:spPr/>
    </dgm:pt>
    <dgm:pt modelId="{37645197-34E8-4F6B-8092-676C3ABBD685}" type="pres">
      <dgm:prSet presAssocID="{B6741AD9-0348-4079-BFE6-438F2FA62AB0}" presName="compNode" presStyleCnt="0"/>
      <dgm:spPr/>
    </dgm:pt>
    <dgm:pt modelId="{4884313D-0784-45DE-93B2-53DDF720128E}" type="pres">
      <dgm:prSet presAssocID="{B6741AD9-0348-4079-BFE6-438F2FA62AB0}" presName="bgRect" presStyleLbl="bgShp" presStyleIdx="6" presStyleCnt="7"/>
      <dgm:spPr/>
    </dgm:pt>
    <dgm:pt modelId="{16F301AB-F33E-4C83-8311-2E1B62B4AF2A}" type="pres">
      <dgm:prSet presAssocID="{B6741AD9-0348-4079-BFE6-438F2FA62AB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Książki"/>
        </a:ext>
      </dgm:extLst>
    </dgm:pt>
    <dgm:pt modelId="{80FC05BF-5674-4C81-B09A-D87D110E70A4}" type="pres">
      <dgm:prSet presAssocID="{B6741AD9-0348-4079-BFE6-438F2FA62AB0}" presName="spaceRect" presStyleCnt="0"/>
      <dgm:spPr/>
    </dgm:pt>
    <dgm:pt modelId="{D62A3B18-654B-4591-ADB2-DC43945C8CD4}" type="pres">
      <dgm:prSet presAssocID="{B6741AD9-0348-4079-BFE6-438F2FA62AB0}" presName="parTx" presStyleLbl="revTx" presStyleIdx="6" presStyleCnt="7">
        <dgm:presLayoutVars>
          <dgm:chMax val="0"/>
          <dgm:chPref val="0"/>
        </dgm:presLayoutVars>
      </dgm:prSet>
      <dgm:spPr/>
    </dgm:pt>
  </dgm:ptLst>
  <dgm:cxnLst>
    <dgm:cxn modelId="{A222F521-2A2D-4DA9-B3F6-AF52B45D2877}" srcId="{2550867A-22A0-4E55-AD9B-E933449BE36E}" destId="{3C2E6A0A-79D7-42E0-85C6-39E8BD464FDC}" srcOrd="0" destOrd="0" parTransId="{A49D1B2D-1416-43E3-9A41-05EA4C505AD1}" sibTransId="{1E46B124-49CC-4A7D-8B5B-6CC4DA9CF2EB}"/>
    <dgm:cxn modelId="{A48F792B-B5AA-48FF-B804-82653FB76A52}" srcId="{2550867A-22A0-4E55-AD9B-E933449BE36E}" destId="{E784D9F1-DA58-4DFE-AE06-59E5CECCF287}" srcOrd="5" destOrd="0" parTransId="{4E9F05F4-96DD-4A4D-9E2F-8748A3AD1170}" sibTransId="{D0573ED1-547D-4E49-9892-E5D3B71E93A3}"/>
    <dgm:cxn modelId="{9FCA8C37-0F34-4FB4-871B-869740DE63F2}" type="presOf" srcId="{3C2E6A0A-79D7-42E0-85C6-39E8BD464FDC}" destId="{29E2F799-8E1C-421B-8D2E-F949B6ACBB87}" srcOrd="0" destOrd="0" presId="urn:microsoft.com/office/officeart/2018/2/layout/IconVerticalSolidList"/>
    <dgm:cxn modelId="{D69F3642-394F-414D-BE8D-6309AEA625D3}" type="presOf" srcId="{71C0E461-86E3-4805-A0DC-A09726E3FFF5}" destId="{225EDB21-07BE-4A25-A1D4-01563F05A080}" srcOrd="0" destOrd="0" presId="urn:microsoft.com/office/officeart/2018/2/layout/IconVerticalSolidList"/>
    <dgm:cxn modelId="{9E019F4A-9355-451B-AED3-76EC7A62547A}" type="presOf" srcId="{E784D9F1-DA58-4DFE-AE06-59E5CECCF287}" destId="{6F4658AC-AE06-4094-8547-51D16FC3A4D7}" srcOrd="0" destOrd="0" presId="urn:microsoft.com/office/officeart/2018/2/layout/IconVerticalSolidList"/>
    <dgm:cxn modelId="{4908D859-7215-49ED-AB16-D0AC1B667442}" srcId="{2550867A-22A0-4E55-AD9B-E933449BE36E}" destId="{B6741AD9-0348-4079-BFE6-438F2FA62AB0}" srcOrd="6" destOrd="0" parTransId="{620A0020-6208-4DBF-B2B0-90F05F529DA2}" sibTransId="{1316C966-BBB2-4B66-861E-404CCAD07598}"/>
    <dgm:cxn modelId="{816E2785-ED4B-41C0-B2B8-9832CDEE1AE5}" type="presOf" srcId="{7E741DF6-BC45-4730-BDDF-F6509E22E3B0}" destId="{4AE94AEF-033F-49EB-9CFC-3F7DF3D4DC37}" srcOrd="0" destOrd="0" presId="urn:microsoft.com/office/officeart/2018/2/layout/IconVerticalSolidList"/>
    <dgm:cxn modelId="{395B828E-F73D-4B6E-B109-1317243E7A6A}" srcId="{2550867A-22A0-4E55-AD9B-E933449BE36E}" destId="{8AD2ED42-5E96-4EA1-B6EF-613B12E07793}" srcOrd="2" destOrd="0" parTransId="{E48547FC-2E47-48A8-827F-D30FB3E5824B}" sibTransId="{B7520AC4-9722-47C9-B71E-5B02098C4358}"/>
    <dgm:cxn modelId="{5CBB4D91-CF04-41AC-BE05-7BB367105994}" type="presOf" srcId="{8AD2ED42-5E96-4EA1-B6EF-613B12E07793}" destId="{A6FC9691-267E-4480-AB2F-5AA46C840837}" srcOrd="0" destOrd="0" presId="urn:microsoft.com/office/officeart/2018/2/layout/IconVerticalSolidList"/>
    <dgm:cxn modelId="{732012A6-CF91-4318-94AC-B84E57745D01}" srcId="{2550867A-22A0-4E55-AD9B-E933449BE36E}" destId="{71C0E461-86E3-4805-A0DC-A09726E3FFF5}" srcOrd="3" destOrd="0" parTransId="{1BC6F35B-01EE-4881-9DAF-329EC0AA6054}" sibTransId="{C6068AD8-5BEA-44D9-8698-FB55FCAB1D34}"/>
    <dgm:cxn modelId="{E7CB99A9-52DC-4F9C-8A20-F21A6309723E}" type="presOf" srcId="{97C5E146-6FBC-4EA3-9569-11BD29245C8C}" destId="{738F330F-8789-452A-8612-07CF1B41A176}" srcOrd="0" destOrd="0" presId="urn:microsoft.com/office/officeart/2018/2/layout/IconVerticalSolidList"/>
    <dgm:cxn modelId="{916809D6-976C-44DF-B4B9-7F3A5EA0CA66}" srcId="{2550867A-22A0-4E55-AD9B-E933449BE36E}" destId="{7E741DF6-BC45-4730-BDDF-F6509E22E3B0}" srcOrd="1" destOrd="0" parTransId="{DBE09995-12A8-4887-A045-E54BD2F33FE0}" sibTransId="{6677705B-B4A8-43C8-AB42-940484BA2825}"/>
    <dgm:cxn modelId="{1A5426DC-2DA1-432B-9BB6-D88CD334D61C}" srcId="{2550867A-22A0-4E55-AD9B-E933449BE36E}" destId="{97C5E146-6FBC-4EA3-9569-11BD29245C8C}" srcOrd="4" destOrd="0" parTransId="{57ECDFC3-E2C7-480D-ACA3-A4D5774D530D}" sibTransId="{4EA79AC0-E968-4230-8708-AC75F1E965D0}"/>
    <dgm:cxn modelId="{51508BE0-534F-4F7F-80CA-3E1675719784}" type="presOf" srcId="{B6741AD9-0348-4079-BFE6-438F2FA62AB0}" destId="{D62A3B18-654B-4591-ADB2-DC43945C8CD4}" srcOrd="0" destOrd="0" presId="urn:microsoft.com/office/officeart/2018/2/layout/IconVerticalSolidList"/>
    <dgm:cxn modelId="{4EC3CFF5-4935-4D95-AAF6-D943E98D3E84}" type="presOf" srcId="{2550867A-22A0-4E55-AD9B-E933449BE36E}" destId="{89F5AB8F-E72D-45A4-91A7-607389859DDC}" srcOrd="0" destOrd="0" presId="urn:microsoft.com/office/officeart/2018/2/layout/IconVerticalSolidList"/>
    <dgm:cxn modelId="{0E999260-AD3C-4613-AD58-54FD7D9BB639}" type="presParOf" srcId="{89F5AB8F-E72D-45A4-91A7-607389859DDC}" destId="{0238B377-83E8-4439-A80E-36164475D885}" srcOrd="0" destOrd="0" presId="urn:microsoft.com/office/officeart/2018/2/layout/IconVerticalSolidList"/>
    <dgm:cxn modelId="{28CEB4B3-654B-493B-82B7-4926F7127D71}" type="presParOf" srcId="{0238B377-83E8-4439-A80E-36164475D885}" destId="{51D0D71A-7E25-4B29-B849-372284892673}" srcOrd="0" destOrd="0" presId="urn:microsoft.com/office/officeart/2018/2/layout/IconVerticalSolidList"/>
    <dgm:cxn modelId="{4C5F5D6B-86A5-42A1-B1AE-D2AF34118F40}" type="presParOf" srcId="{0238B377-83E8-4439-A80E-36164475D885}" destId="{3224D2D0-3BB4-452F-AA9E-2E7C17309E02}" srcOrd="1" destOrd="0" presId="urn:microsoft.com/office/officeart/2018/2/layout/IconVerticalSolidList"/>
    <dgm:cxn modelId="{1256BCC2-FC78-4041-AACD-DD8C308DFDD6}" type="presParOf" srcId="{0238B377-83E8-4439-A80E-36164475D885}" destId="{ADE89B03-FD37-4647-9AD7-2C3939AAF51A}" srcOrd="2" destOrd="0" presId="urn:microsoft.com/office/officeart/2018/2/layout/IconVerticalSolidList"/>
    <dgm:cxn modelId="{E02B90AC-1C35-460D-93D0-CFD7449D4AB3}" type="presParOf" srcId="{0238B377-83E8-4439-A80E-36164475D885}" destId="{29E2F799-8E1C-421B-8D2E-F949B6ACBB87}" srcOrd="3" destOrd="0" presId="urn:microsoft.com/office/officeart/2018/2/layout/IconVerticalSolidList"/>
    <dgm:cxn modelId="{05D48332-CBF4-4165-A92C-EEC25CC9C561}" type="presParOf" srcId="{89F5AB8F-E72D-45A4-91A7-607389859DDC}" destId="{EE6709A5-4701-4096-806B-231F7BAA2AA3}" srcOrd="1" destOrd="0" presId="urn:microsoft.com/office/officeart/2018/2/layout/IconVerticalSolidList"/>
    <dgm:cxn modelId="{4FABCFED-87AA-48EE-A4DC-FEE3151AF2FD}" type="presParOf" srcId="{89F5AB8F-E72D-45A4-91A7-607389859DDC}" destId="{9FA592DE-D042-4459-8AF8-BA5E67481FEE}" srcOrd="2" destOrd="0" presId="urn:microsoft.com/office/officeart/2018/2/layout/IconVerticalSolidList"/>
    <dgm:cxn modelId="{ED38ED8C-E578-467E-8228-1230BD9CFABB}" type="presParOf" srcId="{9FA592DE-D042-4459-8AF8-BA5E67481FEE}" destId="{9B226DBF-69E5-46AA-9AF8-501ADA2CDDC5}" srcOrd="0" destOrd="0" presId="urn:microsoft.com/office/officeart/2018/2/layout/IconVerticalSolidList"/>
    <dgm:cxn modelId="{5AA84801-ED9D-44D6-868D-5222C93F0B95}" type="presParOf" srcId="{9FA592DE-D042-4459-8AF8-BA5E67481FEE}" destId="{C88B38EA-5E4C-4688-9CC4-0F5990749C0F}" srcOrd="1" destOrd="0" presId="urn:microsoft.com/office/officeart/2018/2/layout/IconVerticalSolidList"/>
    <dgm:cxn modelId="{A3585389-452A-4F84-8AE7-0B47CF5503FE}" type="presParOf" srcId="{9FA592DE-D042-4459-8AF8-BA5E67481FEE}" destId="{CA52E17F-1E00-4BFD-9E32-453A4A1FF6C9}" srcOrd="2" destOrd="0" presId="urn:microsoft.com/office/officeart/2018/2/layout/IconVerticalSolidList"/>
    <dgm:cxn modelId="{0E806B02-CD7F-44F0-AA69-FBD7F48DA245}" type="presParOf" srcId="{9FA592DE-D042-4459-8AF8-BA5E67481FEE}" destId="{4AE94AEF-033F-49EB-9CFC-3F7DF3D4DC37}" srcOrd="3" destOrd="0" presId="urn:microsoft.com/office/officeart/2018/2/layout/IconVerticalSolidList"/>
    <dgm:cxn modelId="{29BA6997-B6A7-47D4-9C9A-4807AA211F5D}" type="presParOf" srcId="{89F5AB8F-E72D-45A4-91A7-607389859DDC}" destId="{E6B49AF8-E827-439D-A93E-25F998E7D4AF}" srcOrd="3" destOrd="0" presId="urn:microsoft.com/office/officeart/2018/2/layout/IconVerticalSolidList"/>
    <dgm:cxn modelId="{6E749859-DB84-4C66-9190-C5B18ED2E0D0}" type="presParOf" srcId="{89F5AB8F-E72D-45A4-91A7-607389859DDC}" destId="{81C02627-E6AD-49A9-AD5C-6EF6D686F6C2}" srcOrd="4" destOrd="0" presId="urn:microsoft.com/office/officeart/2018/2/layout/IconVerticalSolidList"/>
    <dgm:cxn modelId="{33BE04CC-1243-4918-9691-F786ED4AA916}" type="presParOf" srcId="{81C02627-E6AD-49A9-AD5C-6EF6D686F6C2}" destId="{84B25D28-3267-4876-8810-674DA2BBEC79}" srcOrd="0" destOrd="0" presId="urn:microsoft.com/office/officeart/2018/2/layout/IconVerticalSolidList"/>
    <dgm:cxn modelId="{7096099B-1500-4067-A905-5F3ABE47A659}" type="presParOf" srcId="{81C02627-E6AD-49A9-AD5C-6EF6D686F6C2}" destId="{ADC23E1D-CF31-4F32-AACD-8E12DE6DB887}" srcOrd="1" destOrd="0" presId="urn:microsoft.com/office/officeart/2018/2/layout/IconVerticalSolidList"/>
    <dgm:cxn modelId="{FAA3117B-6CA2-4447-825F-F2F585D03DA5}" type="presParOf" srcId="{81C02627-E6AD-49A9-AD5C-6EF6D686F6C2}" destId="{7408AD03-6C0F-4EE0-A5E2-1F0457096527}" srcOrd="2" destOrd="0" presId="urn:microsoft.com/office/officeart/2018/2/layout/IconVerticalSolidList"/>
    <dgm:cxn modelId="{63C7FEB6-6DA7-4077-935A-AC7AD3B7CD68}" type="presParOf" srcId="{81C02627-E6AD-49A9-AD5C-6EF6D686F6C2}" destId="{A6FC9691-267E-4480-AB2F-5AA46C840837}" srcOrd="3" destOrd="0" presId="urn:microsoft.com/office/officeart/2018/2/layout/IconVerticalSolidList"/>
    <dgm:cxn modelId="{3AB5850F-C288-4031-A888-9F4194F09BF9}" type="presParOf" srcId="{89F5AB8F-E72D-45A4-91A7-607389859DDC}" destId="{C77167D9-D2FB-4215-B6E1-C77676A2849A}" srcOrd="5" destOrd="0" presId="urn:microsoft.com/office/officeart/2018/2/layout/IconVerticalSolidList"/>
    <dgm:cxn modelId="{8F2D0CD7-7C9D-4963-8D20-C43830BE35DC}" type="presParOf" srcId="{89F5AB8F-E72D-45A4-91A7-607389859DDC}" destId="{C9A8F72F-BB56-4899-B6B6-301C6CB52FAE}" srcOrd="6" destOrd="0" presId="urn:microsoft.com/office/officeart/2018/2/layout/IconVerticalSolidList"/>
    <dgm:cxn modelId="{94ABD029-337C-406E-B331-FF837E28C24D}" type="presParOf" srcId="{C9A8F72F-BB56-4899-B6B6-301C6CB52FAE}" destId="{EC485B6C-1C2E-4481-8372-818C04C7F2D9}" srcOrd="0" destOrd="0" presId="urn:microsoft.com/office/officeart/2018/2/layout/IconVerticalSolidList"/>
    <dgm:cxn modelId="{0AA6C6A9-119E-4FFC-BF44-87FCD8BEC4C8}" type="presParOf" srcId="{C9A8F72F-BB56-4899-B6B6-301C6CB52FAE}" destId="{AC981D55-5F63-41BC-A051-E8CD6707CEF8}" srcOrd="1" destOrd="0" presId="urn:microsoft.com/office/officeart/2018/2/layout/IconVerticalSolidList"/>
    <dgm:cxn modelId="{EF4EF54E-30BE-4909-AEBB-20514EE653DF}" type="presParOf" srcId="{C9A8F72F-BB56-4899-B6B6-301C6CB52FAE}" destId="{A95AF475-B859-4A3C-8F30-A0A681132122}" srcOrd="2" destOrd="0" presId="urn:microsoft.com/office/officeart/2018/2/layout/IconVerticalSolidList"/>
    <dgm:cxn modelId="{7D095A61-4703-4384-843B-759F795DF0D1}" type="presParOf" srcId="{C9A8F72F-BB56-4899-B6B6-301C6CB52FAE}" destId="{225EDB21-07BE-4A25-A1D4-01563F05A080}" srcOrd="3" destOrd="0" presId="urn:microsoft.com/office/officeart/2018/2/layout/IconVerticalSolidList"/>
    <dgm:cxn modelId="{784C08EA-B771-48F9-8E08-449D99C931D4}" type="presParOf" srcId="{89F5AB8F-E72D-45A4-91A7-607389859DDC}" destId="{BA73080D-F137-49A6-8592-2C90567F035B}" srcOrd="7" destOrd="0" presId="urn:microsoft.com/office/officeart/2018/2/layout/IconVerticalSolidList"/>
    <dgm:cxn modelId="{D5A865AE-EF5F-45F9-9275-EA55897DE06B}" type="presParOf" srcId="{89F5AB8F-E72D-45A4-91A7-607389859DDC}" destId="{FACDB02A-2DDB-42E7-908B-3D2A0FB4AF49}" srcOrd="8" destOrd="0" presId="urn:microsoft.com/office/officeart/2018/2/layout/IconVerticalSolidList"/>
    <dgm:cxn modelId="{36CFF4CB-D0DA-4678-B616-42CAE2130BC5}" type="presParOf" srcId="{FACDB02A-2DDB-42E7-908B-3D2A0FB4AF49}" destId="{20BC785F-81D4-4060-AC82-5C97740D45D1}" srcOrd="0" destOrd="0" presId="urn:microsoft.com/office/officeart/2018/2/layout/IconVerticalSolidList"/>
    <dgm:cxn modelId="{9B38A468-50CE-4FB0-8E99-A8B385A748A5}" type="presParOf" srcId="{FACDB02A-2DDB-42E7-908B-3D2A0FB4AF49}" destId="{5F7C10AD-7FDD-41CF-9D4F-E5D6B48DFDB1}" srcOrd="1" destOrd="0" presId="urn:microsoft.com/office/officeart/2018/2/layout/IconVerticalSolidList"/>
    <dgm:cxn modelId="{1D8F4C3A-446B-4C13-A9EE-57C67C03ECCA}" type="presParOf" srcId="{FACDB02A-2DDB-42E7-908B-3D2A0FB4AF49}" destId="{803B6A2B-A9D2-4B97-ADB7-6972876285B7}" srcOrd="2" destOrd="0" presId="urn:microsoft.com/office/officeart/2018/2/layout/IconVerticalSolidList"/>
    <dgm:cxn modelId="{CD334FD9-9141-40C8-9CCC-7CA8E0D27787}" type="presParOf" srcId="{FACDB02A-2DDB-42E7-908B-3D2A0FB4AF49}" destId="{738F330F-8789-452A-8612-07CF1B41A176}" srcOrd="3" destOrd="0" presId="urn:microsoft.com/office/officeart/2018/2/layout/IconVerticalSolidList"/>
    <dgm:cxn modelId="{9C2BE5A3-8C7B-41AD-81C3-B5207FEF091E}" type="presParOf" srcId="{89F5AB8F-E72D-45A4-91A7-607389859DDC}" destId="{D6926C92-9464-4453-BEE0-DA99688A57EF}" srcOrd="9" destOrd="0" presId="urn:microsoft.com/office/officeart/2018/2/layout/IconVerticalSolidList"/>
    <dgm:cxn modelId="{1FF6D6FA-00D3-44FF-8E40-B40263C5259A}" type="presParOf" srcId="{89F5AB8F-E72D-45A4-91A7-607389859DDC}" destId="{694E445B-6AFF-4EBE-9AFA-54DD5A77B187}" srcOrd="10" destOrd="0" presId="urn:microsoft.com/office/officeart/2018/2/layout/IconVerticalSolidList"/>
    <dgm:cxn modelId="{5DEFB513-E02B-4A84-860D-672A61D7E66E}" type="presParOf" srcId="{694E445B-6AFF-4EBE-9AFA-54DD5A77B187}" destId="{C992214C-E59D-4210-B535-D7A431C547EB}" srcOrd="0" destOrd="0" presId="urn:microsoft.com/office/officeart/2018/2/layout/IconVerticalSolidList"/>
    <dgm:cxn modelId="{05C433D9-1323-42A1-80B4-59250142CC60}" type="presParOf" srcId="{694E445B-6AFF-4EBE-9AFA-54DD5A77B187}" destId="{8324C1BC-4F2B-434F-8362-4D17DFCBCC60}" srcOrd="1" destOrd="0" presId="urn:microsoft.com/office/officeart/2018/2/layout/IconVerticalSolidList"/>
    <dgm:cxn modelId="{93340BF2-2312-48E3-AC07-EB2AD767B4CB}" type="presParOf" srcId="{694E445B-6AFF-4EBE-9AFA-54DD5A77B187}" destId="{D9DAF8FB-32F8-49E9-AF92-690871FA8934}" srcOrd="2" destOrd="0" presId="urn:microsoft.com/office/officeart/2018/2/layout/IconVerticalSolidList"/>
    <dgm:cxn modelId="{9EEEC4B0-4243-407C-B733-0C26D6AD6578}" type="presParOf" srcId="{694E445B-6AFF-4EBE-9AFA-54DD5A77B187}" destId="{6F4658AC-AE06-4094-8547-51D16FC3A4D7}" srcOrd="3" destOrd="0" presId="urn:microsoft.com/office/officeart/2018/2/layout/IconVerticalSolidList"/>
    <dgm:cxn modelId="{D543F5B9-D2D4-4A50-BC9C-7E88E7F441D4}" type="presParOf" srcId="{89F5AB8F-E72D-45A4-91A7-607389859DDC}" destId="{3536A3BD-BD30-4A52-9317-382A7D6F904B}" srcOrd="11" destOrd="0" presId="urn:microsoft.com/office/officeart/2018/2/layout/IconVerticalSolidList"/>
    <dgm:cxn modelId="{8258FB8B-FA7E-4D7F-95D5-5C5A0F7B69D0}" type="presParOf" srcId="{89F5AB8F-E72D-45A4-91A7-607389859DDC}" destId="{37645197-34E8-4F6B-8092-676C3ABBD685}" srcOrd="12" destOrd="0" presId="urn:microsoft.com/office/officeart/2018/2/layout/IconVerticalSolidList"/>
    <dgm:cxn modelId="{968E7EF4-0419-4D77-BAD0-4FA3187237D9}" type="presParOf" srcId="{37645197-34E8-4F6B-8092-676C3ABBD685}" destId="{4884313D-0784-45DE-93B2-53DDF720128E}" srcOrd="0" destOrd="0" presId="urn:microsoft.com/office/officeart/2018/2/layout/IconVerticalSolidList"/>
    <dgm:cxn modelId="{9F434A08-4B7E-42BD-94E9-91F96FD0FF70}" type="presParOf" srcId="{37645197-34E8-4F6B-8092-676C3ABBD685}" destId="{16F301AB-F33E-4C83-8311-2E1B62B4AF2A}" srcOrd="1" destOrd="0" presId="urn:microsoft.com/office/officeart/2018/2/layout/IconVerticalSolidList"/>
    <dgm:cxn modelId="{93F71AE2-C029-4E43-A572-A291AAFCF54A}" type="presParOf" srcId="{37645197-34E8-4F6B-8092-676C3ABBD685}" destId="{80FC05BF-5674-4C81-B09A-D87D110E70A4}" srcOrd="2" destOrd="0" presId="urn:microsoft.com/office/officeart/2018/2/layout/IconVerticalSolidList"/>
    <dgm:cxn modelId="{62FDBA3D-8FFD-4529-A03F-8D71A6AAB855}" type="presParOf" srcId="{37645197-34E8-4F6B-8092-676C3ABBD685}" destId="{D62A3B18-654B-4591-ADB2-DC43945C8C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D0D71A-7E25-4B29-B849-372284892673}">
      <dsp:nvSpPr>
        <dsp:cNvPr id="0" name=""/>
        <dsp:cNvSpPr/>
      </dsp:nvSpPr>
      <dsp:spPr>
        <a:xfrm>
          <a:off x="0" y="502"/>
          <a:ext cx="6301601" cy="6915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24D2D0-3BB4-452F-AA9E-2E7C17309E02}">
      <dsp:nvSpPr>
        <dsp:cNvPr id="0" name=""/>
        <dsp:cNvSpPr/>
      </dsp:nvSpPr>
      <dsp:spPr>
        <a:xfrm>
          <a:off x="209180" y="156091"/>
          <a:ext cx="380328" cy="3803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E2F799-8E1C-421B-8D2E-F949B6ACBB87}">
      <dsp:nvSpPr>
        <dsp:cNvPr id="0" name=""/>
        <dsp:cNvSpPr/>
      </dsp:nvSpPr>
      <dsp:spPr>
        <a:xfrm>
          <a:off x="798689" y="502"/>
          <a:ext cx="5502911" cy="691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84" tIns="73184" rIns="73184" bIns="73184" numCol="1" spcCol="1270" anchor="ctr" anchorCtr="0">
          <a:noAutofit/>
        </a:bodyPr>
        <a:lstStyle/>
        <a:p>
          <a:pPr marL="0" lvl="0" indent="0" algn="l" defTabSz="711200">
            <a:lnSpc>
              <a:spcPct val="100000"/>
            </a:lnSpc>
            <a:spcBef>
              <a:spcPct val="0"/>
            </a:spcBef>
            <a:spcAft>
              <a:spcPct val="35000"/>
            </a:spcAft>
            <a:buNone/>
          </a:pPr>
          <a:r>
            <a:rPr lang="pl-PL" sz="1600" kern="1200"/>
            <a:t>bugtracker,</a:t>
          </a:r>
          <a:endParaRPr lang="en-US" sz="1600" kern="1200"/>
        </a:p>
      </dsp:txBody>
      <dsp:txXfrm>
        <a:off x="798689" y="502"/>
        <a:ext cx="5502911" cy="691506"/>
      </dsp:txXfrm>
    </dsp:sp>
    <dsp:sp modelId="{9B226DBF-69E5-46AA-9AF8-501ADA2CDDC5}">
      <dsp:nvSpPr>
        <dsp:cNvPr id="0" name=""/>
        <dsp:cNvSpPr/>
      </dsp:nvSpPr>
      <dsp:spPr>
        <a:xfrm>
          <a:off x="0" y="864885"/>
          <a:ext cx="6301601" cy="6915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8B38EA-5E4C-4688-9CC4-0F5990749C0F}">
      <dsp:nvSpPr>
        <dsp:cNvPr id="0" name=""/>
        <dsp:cNvSpPr/>
      </dsp:nvSpPr>
      <dsp:spPr>
        <a:xfrm>
          <a:off x="209180" y="1020474"/>
          <a:ext cx="380328" cy="3803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E94AEF-033F-49EB-9CFC-3F7DF3D4DC37}">
      <dsp:nvSpPr>
        <dsp:cNvPr id="0" name=""/>
        <dsp:cNvSpPr/>
      </dsp:nvSpPr>
      <dsp:spPr>
        <a:xfrm>
          <a:off x="798689" y="864885"/>
          <a:ext cx="5502911" cy="691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84" tIns="73184" rIns="73184" bIns="73184" numCol="1" spcCol="1270" anchor="ctr" anchorCtr="0">
          <a:noAutofit/>
        </a:bodyPr>
        <a:lstStyle/>
        <a:p>
          <a:pPr marL="0" lvl="0" indent="0" algn="l" defTabSz="711200">
            <a:lnSpc>
              <a:spcPct val="100000"/>
            </a:lnSpc>
            <a:spcBef>
              <a:spcPct val="0"/>
            </a:spcBef>
            <a:spcAft>
              <a:spcPct val="35000"/>
            </a:spcAft>
            <a:buNone/>
          </a:pPr>
          <a:r>
            <a:rPr lang="pl-PL" sz="1600" kern="1200"/>
            <a:t>forki repozytoriów, czyli kopia w osobnym repozytorium należąca do innego użytkownika,</a:t>
          </a:r>
          <a:endParaRPr lang="en-US" sz="1600" kern="1200"/>
        </a:p>
      </dsp:txBody>
      <dsp:txXfrm>
        <a:off x="798689" y="864885"/>
        <a:ext cx="5502911" cy="691506"/>
      </dsp:txXfrm>
    </dsp:sp>
    <dsp:sp modelId="{84B25D28-3267-4876-8810-674DA2BBEC79}">
      <dsp:nvSpPr>
        <dsp:cNvPr id="0" name=""/>
        <dsp:cNvSpPr/>
      </dsp:nvSpPr>
      <dsp:spPr>
        <a:xfrm>
          <a:off x="0" y="1729268"/>
          <a:ext cx="6301601" cy="6915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23E1D-CF31-4F32-AACD-8E12DE6DB887}">
      <dsp:nvSpPr>
        <dsp:cNvPr id="0" name=""/>
        <dsp:cNvSpPr/>
      </dsp:nvSpPr>
      <dsp:spPr>
        <a:xfrm>
          <a:off x="209180" y="1884857"/>
          <a:ext cx="380328" cy="3803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FC9691-267E-4480-AB2F-5AA46C840837}">
      <dsp:nvSpPr>
        <dsp:cNvPr id="0" name=""/>
        <dsp:cNvSpPr/>
      </dsp:nvSpPr>
      <dsp:spPr>
        <a:xfrm>
          <a:off x="798689" y="1729268"/>
          <a:ext cx="5502911" cy="691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84" tIns="73184" rIns="73184" bIns="73184" numCol="1" spcCol="1270" anchor="ctr" anchorCtr="0">
          <a:noAutofit/>
        </a:bodyPr>
        <a:lstStyle/>
        <a:p>
          <a:pPr marL="0" lvl="0" indent="0" algn="l" defTabSz="711200">
            <a:lnSpc>
              <a:spcPct val="100000"/>
            </a:lnSpc>
            <a:spcBef>
              <a:spcPct val="0"/>
            </a:spcBef>
            <a:spcAft>
              <a:spcPct val="35000"/>
            </a:spcAft>
            <a:buNone/>
          </a:pPr>
          <a:r>
            <a:rPr lang="pl-PL" sz="1600" i="1" kern="1200"/>
            <a:t>pull requesty</a:t>
          </a:r>
          <a:r>
            <a:rPr lang="pl-PL" sz="1600" kern="1200"/>
            <a:t> – osoba mająca forka może zgłosić swój kod do złączenia z głównym repozytorium,</a:t>
          </a:r>
          <a:endParaRPr lang="en-US" sz="1600" kern="1200"/>
        </a:p>
      </dsp:txBody>
      <dsp:txXfrm>
        <a:off x="798689" y="1729268"/>
        <a:ext cx="5502911" cy="691506"/>
      </dsp:txXfrm>
    </dsp:sp>
    <dsp:sp modelId="{EC485B6C-1C2E-4481-8372-818C04C7F2D9}">
      <dsp:nvSpPr>
        <dsp:cNvPr id="0" name=""/>
        <dsp:cNvSpPr/>
      </dsp:nvSpPr>
      <dsp:spPr>
        <a:xfrm>
          <a:off x="0" y="2593651"/>
          <a:ext cx="6301601" cy="6915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981D55-5F63-41BC-A051-E8CD6707CEF8}">
      <dsp:nvSpPr>
        <dsp:cNvPr id="0" name=""/>
        <dsp:cNvSpPr/>
      </dsp:nvSpPr>
      <dsp:spPr>
        <a:xfrm>
          <a:off x="209180" y="2749240"/>
          <a:ext cx="380328" cy="3803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5EDB21-07BE-4A25-A1D4-01563F05A080}">
      <dsp:nvSpPr>
        <dsp:cNvPr id="0" name=""/>
        <dsp:cNvSpPr/>
      </dsp:nvSpPr>
      <dsp:spPr>
        <a:xfrm>
          <a:off x="798689" y="2593651"/>
          <a:ext cx="5502911" cy="691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84" tIns="73184" rIns="73184" bIns="73184" numCol="1" spcCol="1270" anchor="ctr" anchorCtr="0">
          <a:noAutofit/>
        </a:bodyPr>
        <a:lstStyle/>
        <a:p>
          <a:pPr marL="0" lvl="0" indent="0" algn="l" defTabSz="711200">
            <a:lnSpc>
              <a:spcPct val="100000"/>
            </a:lnSpc>
            <a:spcBef>
              <a:spcPct val="0"/>
            </a:spcBef>
            <a:spcAft>
              <a:spcPct val="35000"/>
            </a:spcAft>
            <a:buNone/>
          </a:pPr>
          <a:r>
            <a:rPr lang="pl-PL" sz="1600" kern="1200"/>
            <a:t>statystyki,</a:t>
          </a:r>
          <a:endParaRPr lang="en-US" sz="1600" kern="1200"/>
        </a:p>
      </dsp:txBody>
      <dsp:txXfrm>
        <a:off x="798689" y="2593651"/>
        <a:ext cx="5502911" cy="691506"/>
      </dsp:txXfrm>
    </dsp:sp>
    <dsp:sp modelId="{20BC785F-81D4-4060-AC82-5C97740D45D1}">
      <dsp:nvSpPr>
        <dsp:cNvPr id="0" name=""/>
        <dsp:cNvSpPr/>
      </dsp:nvSpPr>
      <dsp:spPr>
        <a:xfrm>
          <a:off x="0" y="3458034"/>
          <a:ext cx="6301601" cy="6915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7C10AD-7FDD-41CF-9D4F-E5D6B48DFDB1}">
      <dsp:nvSpPr>
        <dsp:cNvPr id="0" name=""/>
        <dsp:cNvSpPr/>
      </dsp:nvSpPr>
      <dsp:spPr>
        <a:xfrm>
          <a:off x="209180" y="3613623"/>
          <a:ext cx="380328" cy="3803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8F330F-8789-452A-8612-07CF1B41A176}">
      <dsp:nvSpPr>
        <dsp:cNvPr id="0" name=""/>
        <dsp:cNvSpPr/>
      </dsp:nvSpPr>
      <dsp:spPr>
        <a:xfrm>
          <a:off x="798689" y="3458034"/>
          <a:ext cx="5502911" cy="691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84" tIns="73184" rIns="73184" bIns="73184" numCol="1" spcCol="1270" anchor="ctr" anchorCtr="0">
          <a:noAutofit/>
        </a:bodyPr>
        <a:lstStyle/>
        <a:p>
          <a:pPr marL="0" lvl="0" indent="0" algn="l" defTabSz="711200">
            <a:lnSpc>
              <a:spcPct val="100000"/>
            </a:lnSpc>
            <a:spcBef>
              <a:spcPct val="0"/>
            </a:spcBef>
            <a:spcAft>
              <a:spcPct val="35000"/>
            </a:spcAft>
            <a:buNone/>
          </a:pPr>
          <a:r>
            <a:rPr lang="pl-PL" sz="1600" kern="1200"/>
            <a:t>organizacje zrzeszające programistów pracujących nad repozytoriami,</a:t>
          </a:r>
          <a:endParaRPr lang="en-US" sz="1600" kern="1200"/>
        </a:p>
      </dsp:txBody>
      <dsp:txXfrm>
        <a:off x="798689" y="3458034"/>
        <a:ext cx="5502911" cy="691506"/>
      </dsp:txXfrm>
    </dsp:sp>
    <dsp:sp modelId="{C992214C-E59D-4210-B535-D7A431C547EB}">
      <dsp:nvSpPr>
        <dsp:cNvPr id="0" name=""/>
        <dsp:cNvSpPr/>
      </dsp:nvSpPr>
      <dsp:spPr>
        <a:xfrm>
          <a:off x="0" y="4322417"/>
          <a:ext cx="6301601" cy="6915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24C1BC-4F2B-434F-8362-4D17DFCBCC60}">
      <dsp:nvSpPr>
        <dsp:cNvPr id="0" name=""/>
        <dsp:cNvSpPr/>
      </dsp:nvSpPr>
      <dsp:spPr>
        <a:xfrm>
          <a:off x="209180" y="4478006"/>
          <a:ext cx="380328" cy="3803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4658AC-AE06-4094-8547-51D16FC3A4D7}">
      <dsp:nvSpPr>
        <dsp:cNvPr id="0" name=""/>
        <dsp:cNvSpPr/>
      </dsp:nvSpPr>
      <dsp:spPr>
        <a:xfrm>
          <a:off x="798689" y="4322417"/>
          <a:ext cx="5502911" cy="691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84" tIns="73184" rIns="73184" bIns="73184" numCol="1" spcCol="1270" anchor="ctr" anchorCtr="0">
          <a:noAutofit/>
        </a:bodyPr>
        <a:lstStyle/>
        <a:p>
          <a:pPr marL="0" lvl="0" indent="0" algn="l" defTabSz="711200">
            <a:lnSpc>
              <a:spcPct val="100000"/>
            </a:lnSpc>
            <a:spcBef>
              <a:spcPct val="0"/>
            </a:spcBef>
            <a:spcAft>
              <a:spcPct val="35000"/>
            </a:spcAft>
            <a:buNone/>
          </a:pPr>
          <a:r>
            <a:rPr lang="pl-PL" sz="1600" kern="1200"/>
            <a:t>web hooks – wywołanie operacji na repozytorium wysyła informację do innego serwisu lub skryptu,</a:t>
          </a:r>
          <a:endParaRPr lang="en-US" sz="1600" kern="1200"/>
        </a:p>
      </dsp:txBody>
      <dsp:txXfrm>
        <a:off x="798689" y="4322417"/>
        <a:ext cx="5502911" cy="691506"/>
      </dsp:txXfrm>
    </dsp:sp>
    <dsp:sp modelId="{4884313D-0784-45DE-93B2-53DDF720128E}">
      <dsp:nvSpPr>
        <dsp:cNvPr id="0" name=""/>
        <dsp:cNvSpPr/>
      </dsp:nvSpPr>
      <dsp:spPr>
        <a:xfrm>
          <a:off x="0" y="5186800"/>
          <a:ext cx="6301601" cy="6915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F301AB-F33E-4C83-8311-2E1B62B4AF2A}">
      <dsp:nvSpPr>
        <dsp:cNvPr id="0" name=""/>
        <dsp:cNvSpPr/>
      </dsp:nvSpPr>
      <dsp:spPr>
        <a:xfrm>
          <a:off x="209180" y="5342389"/>
          <a:ext cx="380328" cy="3803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2A3B18-654B-4591-ADB2-DC43945C8CD4}">
      <dsp:nvSpPr>
        <dsp:cNvPr id="0" name=""/>
        <dsp:cNvSpPr/>
      </dsp:nvSpPr>
      <dsp:spPr>
        <a:xfrm>
          <a:off x="798689" y="5186800"/>
          <a:ext cx="5502911" cy="691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84" tIns="73184" rIns="73184" bIns="73184" numCol="1" spcCol="1270" anchor="ctr" anchorCtr="0">
          <a:noAutofit/>
        </a:bodyPr>
        <a:lstStyle/>
        <a:p>
          <a:pPr marL="0" lvl="0" indent="0" algn="l" defTabSz="711200">
            <a:lnSpc>
              <a:spcPct val="100000"/>
            </a:lnSpc>
            <a:spcBef>
              <a:spcPct val="0"/>
            </a:spcBef>
            <a:spcAft>
              <a:spcPct val="35000"/>
            </a:spcAft>
            <a:buNone/>
          </a:pPr>
          <a:r>
            <a:rPr lang="pl-PL" sz="1600" kern="1200"/>
            <a:t>wiki dla celów dokumentacji.</a:t>
          </a:r>
          <a:endParaRPr lang="en-US" sz="1600" kern="1200"/>
        </a:p>
      </dsp:txBody>
      <dsp:txXfrm>
        <a:off x="798689" y="5186800"/>
        <a:ext cx="5502911" cy="6915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p:cNvSpPr>
            <a:spLocks noGrp="1"/>
          </p:cNvSpPr>
          <p:nvPr>
            <p:ph type="dt" sz="half" idx="10"/>
          </p:nvPr>
        </p:nvSpPr>
        <p:spPr/>
        <p:txBody>
          <a:bodyPr/>
          <a:lstStyle/>
          <a:p>
            <a:fld id="{F98AA868-8872-43E4-8C98-D34DABD1FD38}" type="datetimeFigureOut">
              <a:rPr lang="pl-PL" smtClean="0"/>
              <a:t>28.02.2023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339175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F98AA868-8872-43E4-8C98-D34DABD1FD38}" type="datetimeFigureOut">
              <a:rPr lang="pl-PL" smtClean="0"/>
              <a:t>28.02.2023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2454508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F98AA868-8872-43E4-8C98-D34DABD1FD38}" type="datetimeFigureOut">
              <a:rPr lang="pl-PL" smtClean="0"/>
              <a:t>28.02.2023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1340386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F98AA868-8872-43E4-8C98-D34DABD1FD38}" type="datetimeFigureOut">
              <a:rPr lang="pl-PL" smtClean="0"/>
              <a:t>28.02.2023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967380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p:cNvSpPr>
            <a:spLocks noGrp="1"/>
          </p:cNvSpPr>
          <p:nvPr>
            <p:ph type="dt" sz="half" idx="10"/>
          </p:nvPr>
        </p:nvSpPr>
        <p:spPr/>
        <p:txBody>
          <a:bodyPr/>
          <a:lstStyle/>
          <a:p>
            <a:fld id="{F98AA868-8872-43E4-8C98-D34DABD1FD38}" type="datetimeFigureOut">
              <a:rPr lang="pl-PL" smtClean="0"/>
              <a:t>28.02.2023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13234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p:cNvSpPr>
            <a:spLocks noGrp="1"/>
          </p:cNvSpPr>
          <p:nvPr>
            <p:ph type="dt" sz="half" idx="10"/>
          </p:nvPr>
        </p:nvSpPr>
        <p:spPr/>
        <p:txBody>
          <a:bodyPr/>
          <a:lstStyle/>
          <a:p>
            <a:fld id="{F98AA868-8872-43E4-8C98-D34DABD1FD38}" type="datetimeFigureOut">
              <a:rPr lang="pl-PL" smtClean="0"/>
              <a:t>28.02.2023</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388303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p:cNvSpPr>
            <a:spLocks noGrp="1"/>
          </p:cNvSpPr>
          <p:nvPr>
            <p:ph type="dt" sz="half" idx="10"/>
          </p:nvPr>
        </p:nvSpPr>
        <p:spPr/>
        <p:txBody>
          <a:bodyPr/>
          <a:lstStyle/>
          <a:p>
            <a:fld id="{F98AA868-8872-43E4-8C98-D34DABD1FD38}" type="datetimeFigureOut">
              <a:rPr lang="pl-PL" smtClean="0"/>
              <a:t>28.02.2023</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96180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daty 2"/>
          <p:cNvSpPr>
            <a:spLocks noGrp="1"/>
          </p:cNvSpPr>
          <p:nvPr>
            <p:ph type="dt" sz="half" idx="10"/>
          </p:nvPr>
        </p:nvSpPr>
        <p:spPr/>
        <p:txBody>
          <a:bodyPr/>
          <a:lstStyle/>
          <a:p>
            <a:fld id="{F98AA868-8872-43E4-8C98-D34DABD1FD38}" type="datetimeFigureOut">
              <a:rPr lang="pl-PL" smtClean="0"/>
              <a:t>28.02.2023</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1544797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F98AA868-8872-43E4-8C98-D34DABD1FD38}" type="datetimeFigureOut">
              <a:rPr lang="pl-PL" smtClean="0"/>
              <a:t>28.02.2023</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185083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F98AA868-8872-43E4-8C98-D34DABD1FD38}" type="datetimeFigureOut">
              <a:rPr lang="pl-PL" smtClean="0"/>
              <a:t>28.02.2023</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271553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F98AA868-8872-43E4-8C98-D34DABD1FD38}" type="datetimeFigureOut">
              <a:rPr lang="pl-PL" smtClean="0"/>
              <a:t>28.02.2023</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302490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AA868-8872-43E4-8C98-D34DABD1FD38}" type="datetimeFigureOut">
              <a:rPr lang="pl-PL" smtClean="0"/>
              <a:t>28.02.2023</a:t>
            </a:fld>
            <a:endParaRPr lang="pl-PL"/>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C6C3F-668B-4AF5-BFA9-0F657EB068D6}" type="slidenum">
              <a:rPr lang="pl-PL" smtClean="0"/>
              <a:t>‹#›</a:t>
            </a:fld>
            <a:endParaRPr lang="pl-PL"/>
          </a:p>
        </p:txBody>
      </p:sp>
    </p:spTree>
    <p:extLst>
      <p:ext uri="{BB962C8B-B14F-4D97-AF65-F5344CB8AC3E}">
        <p14:creationId xmlns:p14="http://schemas.microsoft.com/office/powerpoint/2010/main" val="3926633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raz 5">
            <a:extLst>
              <a:ext uri="{FF2B5EF4-FFF2-40B4-BE49-F238E27FC236}">
                <a16:creationId xmlns:a16="http://schemas.microsoft.com/office/drawing/2014/main" id="{7C5F67DD-34A2-565E-599A-3F39FB93CCBA}"/>
              </a:ext>
            </a:extLst>
          </p:cNvPr>
          <p:cNvPicPr>
            <a:picLocks noChangeAspect="1"/>
          </p:cNvPicPr>
          <p:nvPr/>
        </p:nvPicPr>
        <p:blipFill rotWithShape="1">
          <a:blip r:embed="rId2"/>
          <a:srcRect t="13687" r="9089" b="14390"/>
          <a:stretch/>
        </p:blipFill>
        <p:spPr>
          <a:xfrm>
            <a:off x="3523488" y="10"/>
            <a:ext cx="8668512" cy="6857990"/>
          </a:xfrm>
          <a:prstGeom prst="rect">
            <a:avLst/>
          </a:prstGeom>
        </p:spPr>
      </p:pic>
      <p:sp>
        <p:nvSpPr>
          <p:cNvPr id="30" name="Rectangle 2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p:cNvSpPr>
            <a:spLocks noGrp="1"/>
          </p:cNvSpPr>
          <p:nvPr>
            <p:ph type="ctrTitle"/>
          </p:nvPr>
        </p:nvSpPr>
        <p:spPr>
          <a:xfrm>
            <a:off x="477981" y="1122363"/>
            <a:ext cx="4023360" cy="3204134"/>
          </a:xfrm>
        </p:spPr>
        <p:txBody>
          <a:bodyPr anchor="b">
            <a:normAutofit/>
          </a:bodyPr>
          <a:lstStyle/>
          <a:p>
            <a:pPr algn="l"/>
            <a:r>
              <a:rPr lang="pl-PL" sz="6600" b="1" dirty="0" err="1">
                <a:cs typeface="Calibri Light"/>
              </a:rPr>
              <a:t>Github</a:t>
            </a:r>
            <a:endParaRPr lang="pl-PL" sz="6600" b="1">
              <a:cs typeface="Calibri Light"/>
            </a:endParaRPr>
          </a:p>
        </p:txBody>
      </p:sp>
      <p:sp>
        <p:nvSpPr>
          <p:cNvPr id="3" name="Podtytuł 2"/>
          <p:cNvSpPr>
            <a:spLocks noGrp="1"/>
          </p:cNvSpPr>
          <p:nvPr>
            <p:ph type="subTitle" idx="1"/>
          </p:nvPr>
        </p:nvSpPr>
        <p:spPr>
          <a:xfrm>
            <a:off x="477980" y="4872922"/>
            <a:ext cx="4023359" cy="1208141"/>
          </a:xfrm>
        </p:spPr>
        <p:txBody>
          <a:bodyPr vert="horz" lIns="91440" tIns="45720" rIns="91440" bIns="45720" rtlCol="0" anchor="t">
            <a:normAutofit/>
          </a:bodyPr>
          <a:lstStyle/>
          <a:p>
            <a:pPr algn="l"/>
            <a:r>
              <a:rPr lang="pl-PL" sz="2000" dirty="0">
                <a:cs typeface="Calibri"/>
              </a:rPr>
              <a:t>I jego nieodłączny przyjaciel GIT</a:t>
            </a:r>
          </a:p>
          <a:p>
            <a:pPr algn="l"/>
            <a:endParaRPr lang="pl-PL" sz="2000" dirty="0">
              <a:cs typeface="Calibri"/>
            </a:endParaRP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03171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8E4E4485-606C-9D37-BBB6-37D8CD156CA8}"/>
              </a:ext>
            </a:extLst>
          </p:cNvPr>
          <p:cNvSpPr>
            <a:spLocks noGrp="1"/>
          </p:cNvSpPr>
          <p:nvPr>
            <p:ph type="title"/>
          </p:nvPr>
        </p:nvSpPr>
        <p:spPr>
          <a:xfrm>
            <a:off x="728663" y="642471"/>
            <a:ext cx="5367337" cy="5480422"/>
          </a:xfrm>
        </p:spPr>
        <p:txBody>
          <a:bodyPr vert="horz" lIns="91440" tIns="45720" rIns="91440" bIns="45720" rtlCol="0" anchor="b">
            <a:normAutofit/>
          </a:bodyPr>
          <a:lstStyle/>
          <a:p>
            <a:r>
              <a:rPr lang="en-US" sz="2000" b="1" kern="1200" dirty="0" err="1">
                <a:solidFill>
                  <a:schemeClr val="bg1"/>
                </a:solidFill>
                <a:latin typeface="+mj-lt"/>
                <a:ea typeface="+mj-ea"/>
                <a:cs typeface="+mj-cs"/>
              </a:rPr>
              <a:t>Komendy</a:t>
            </a:r>
            <a:br>
              <a:rPr lang="en-US" sz="1300" kern="1200" dirty="0"/>
            </a:br>
            <a:r>
              <a:rPr lang="en-US" sz="1300" kern="1200" dirty="0">
                <a:solidFill>
                  <a:schemeClr val="bg1"/>
                </a:solidFill>
                <a:latin typeface="+mj-lt"/>
                <a:ea typeface="+mj-ea"/>
                <a:cs typeface="+mj-cs"/>
              </a:rPr>
              <a:t>git add/rm</a:t>
            </a:r>
            <a:endParaRPr lang="en-US" sz="1300" kern="1200" dirty="0">
              <a:solidFill>
                <a:schemeClr val="bg1"/>
              </a:solidFill>
              <a:latin typeface="+mj-lt"/>
              <a:cs typeface="Calibri Light"/>
            </a:endParaRPr>
          </a:p>
          <a:p>
            <a:r>
              <a:rPr lang="en-US" sz="1300" kern="1200" dirty="0" err="1">
                <a:solidFill>
                  <a:schemeClr val="bg1"/>
                </a:solidFill>
                <a:latin typeface="+mj-lt"/>
                <a:ea typeface="+mj-ea"/>
                <a:cs typeface="+mj-cs"/>
              </a:rPr>
              <a:t>Czas</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wprowadzić</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zmiany</a:t>
            </a:r>
            <a:r>
              <a:rPr lang="en-US" sz="1300" kern="1200" dirty="0">
                <a:solidFill>
                  <a:schemeClr val="bg1"/>
                </a:solidFill>
                <a:latin typeface="+mj-lt"/>
                <a:ea typeface="+mj-ea"/>
                <a:cs typeface="+mj-cs"/>
              </a:rPr>
              <a:t>!</a:t>
            </a:r>
            <a:endParaRPr lang="en-US" sz="1300" kern="1200" dirty="0">
              <a:solidFill>
                <a:schemeClr val="bg1"/>
              </a:solidFill>
              <a:latin typeface="+mj-lt"/>
              <a:cs typeface="Calibri Light"/>
            </a:endParaRPr>
          </a:p>
          <a:p>
            <a:r>
              <a:rPr lang="en-US" sz="1300" kern="1200" dirty="0" err="1">
                <a:solidFill>
                  <a:schemeClr val="bg1"/>
                </a:solidFill>
                <a:latin typeface="+mj-lt"/>
                <a:ea typeface="+mj-ea"/>
                <a:cs typeface="+mj-cs"/>
              </a:rPr>
              <a:t>Dodanie</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wszystkich</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zmian</a:t>
            </a:r>
            <a:r>
              <a:rPr lang="en-US" sz="1300" kern="1200" dirty="0">
                <a:solidFill>
                  <a:schemeClr val="bg1"/>
                </a:solidFill>
                <a:latin typeface="+mj-lt"/>
                <a:ea typeface="+mj-ea"/>
                <a:cs typeface="+mj-cs"/>
              </a:rPr>
              <a:t>:</a:t>
            </a:r>
            <a:endParaRPr lang="en-US" sz="1300" kern="1200" dirty="0">
              <a:solidFill>
                <a:schemeClr val="bg1"/>
              </a:solidFill>
              <a:latin typeface="+mj-lt"/>
              <a:cs typeface="Calibri Light"/>
            </a:endParaRPr>
          </a:p>
          <a:p>
            <a:r>
              <a:rPr lang="en-US" sz="1300" kern="1200" dirty="0">
                <a:solidFill>
                  <a:schemeClr val="bg1"/>
                </a:solidFill>
                <a:latin typeface="+mj-lt"/>
                <a:ea typeface="+mj-ea"/>
                <a:cs typeface="+mj-cs"/>
              </a:rPr>
              <a:t>git add .</a:t>
            </a:r>
            <a:endParaRPr lang="en-US" sz="1300" kern="1200" dirty="0">
              <a:solidFill>
                <a:schemeClr val="bg1"/>
              </a:solidFill>
              <a:latin typeface="+mj-lt"/>
              <a:cs typeface="Calibri Light"/>
            </a:endParaRPr>
          </a:p>
          <a:p>
            <a:r>
              <a:rPr lang="en-US" sz="1300" kern="1200" dirty="0" err="1">
                <a:solidFill>
                  <a:schemeClr val="bg1"/>
                </a:solidFill>
                <a:latin typeface="+mj-lt"/>
                <a:ea typeface="+mj-ea"/>
                <a:cs typeface="+mj-cs"/>
              </a:rPr>
              <a:t>Dodanie</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konkretnego</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pliku</a:t>
            </a:r>
            <a:r>
              <a:rPr lang="en-US" sz="1300" kern="1200" dirty="0">
                <a:solidFill>
                  <a:schemeClr val="bg1"/>
                </a:solidFill>
                <a:latin typeface="+mj-lt"/>
                <a:ea typeface="+mj-ea"/>
                <a:cs typeface="+mj-cs"/>
              </a:rPr>
              <a:t>:</a:t>
            </a:r>
            <a:endParaRPr lang="en-US" sz="1300" kern="1200" dirty="0">
              <a:solidFill>
                <a:schemeClr val="bg1"/>
              </a:solidFill>
              <a:latin typeface="+mj-lt"/>
              <a:cs typeface="Calibri Light"/>
            </a:endParaRPr>
          </a:p>
          <a:p>
            <a:r>
              <a:rPr lang="en-US" sz="1300" kern="1200" dirty="0">
                <a:solidFill>
                  <a:schemeClr val="bg1"/>
                </a:solidFill>
                <a:latin typeface="+mj-lt"/>
                <a:ea typeface="+mj-ea"/>
                <a:cs typeface="+mj-cs"/>
              </a:rPr>
              <a:t>git add </a:t>
            </a:r>
            <a:r>
              <a:rPr lang="en-US" sz="1300" kern="1200" dirty="0" err="1">
                <a:solidFill>
                  <a:schemeClr val="bg1"/>
                </a:solidFill>
                <a:latin typeface="+mj-lt"/>
                <a:ea typeface="+mj-ea"/>
                <a:cs typeface="+mj-cs"/>
              </a:rPr>
              <a:t>my_file</a:t>
            </a:r>
            <a:endParaRPr lang="en-US" sz="1300" kern="1200" dirty="0" err="1">
              <a:solidFill>
                <a:schemeClr val="bg1"/>
              </a:solidFill>
              <a:latin typeface="+mj-lt"/>
              <a:cs typeface="Calibri Light"/>
            </a:endParaRPr>
          </a:p>
          <a:p>
            <a:r>
              <a:rPr lang="en-US" sz="1300" kern="1200" dirty="0" err="1">
                <a:solidFill>
                  <a:schemeClr val="bg1"/>
                </a:solidFill>
                <a:latin typeface="+mj-lt"/>
                <a:ea typeface="+mj-ea"/>
                <a:cs typeface="+mj-cs"/>
              </a:rPr>
              <a:t>Jednak</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nie</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chcę</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śledzić</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tego</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pliku</a:t>
            </a:r>
            <a:r>
              <a:rPr lang="en-US" sz="1300" kern="1200" dirty="0">
                <a:solidFill>
                  <a:schemeClr val="bg1"/>
                </a:solidFill>
                <a:latin typeface="+mj-lt"/>
                <a:ea typeface="+mj-ea"/>
                <a:cs typeface="+mj-cs"/>
              </a:rPr>
              <a:t>..</a:t>
            </a:r>
            <a:endParaRPr lang="en-US" sz="1300" kern="1200" dirty="0">
              <a:solidFill>
                <a:schemeClr val="bg1"/>
              </a:solidFill>
              <a:latin typeface="+mj-lt"/>
              <a:cs typeface="Calibri Light"/>
            </a:endParaRPr>
          </a:p>
          <a:p>
            <a:r>
              <a:rPr lang="en-US" sz="1300" kern="1200" dirty="0">
                <a:solidFill>
                  <a:schemeClr val="bg1"/>
                </a:solidFill>
                <a:latin typeface="+mj-lt"/>
                <a:ea typeface="+mj-ea"/>
                <a:cs typeface="+mj-cs"/>
              </a:rPr>
              <a:t>git rm --cached </a:t>
            </a:r>
            <a:r>
              <a:rPr lang="en-US" sz="1300" kern="1200" dirty="0" err="1">
                <a:solidFill>
                  <a:schemeClr val="bg1"/>
                </a:solidFill>
                <a:latin typeface="+mj-lt"/>
                <a:ea typeface="+mj-ea"/>
                <a:cs typeface="+mj-cs"/>
              </a:rPr>
              <a:t>my_file</a:t>
            </a:r>
            <a:endParaRPr lang="en-US" sz="1300" kern="1200" dirty="0" err="1">
              <a:solidFill>
                <a:schemeClr val="bg1"/>
              </a:solidFill>
              <a:latin typeface="+mj-lt"/>
              <a:cs typeface="Calibri Light"/>
            </a:endParaRPr>
          </a:p>
          <a:p>
            <a:r>
              <a:rPr lang="en-US" sz="1300" kern="1200" dirty="0">
                <a:solidFill>
                  <a:schemeClr val="bg1"/>
                </a:solidFill>
                <a:latin typeface="+mj-lt"/>
                <a:ea typeface="+mj-ea"/>
                <a:cs typeface="+mj-cs"/>
              </a:rPr>
              <a:t>git commit</a:t>
            </a:r>
            <a:endParaRPr lang="en-US" sz="1300" kern="1200" dirty="0">
              <a:solidFill>
                <a:schemeClr val="bg1"/>
              </a:solidFill>
              <a:latin typeface="+mj-lt"/>
              <a:cs typeface="Calibri Light"/>
            </a:endParaRPr>
          </a:p>
          <a:p>
            <a:r>
              <a:rPr lang="en-US" sz="1300" kern="1200" dirty="0" err="1">
                <a:solidFill>
                  <a:schemeClr val="bg1"/>
                </a:solidFill>
                <a:latin typeface="+mj-lt"/>
                <a:ea typeface="+mj-ea"/>
                <a:cs typeface="+mj-cs"/>
              </a:rPr>
              <a:t>Jestem</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gotowa</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na</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zapisanie</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moich</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zmian</a:t>
            </a:r>
            <a:r>
              <a:rPr lang="en-US" sz="1300" kern="1200" dirty="0">
                <a:solidFill>
                  <a:schemeClr val="bg1"/>
                </a:solidFill>
                <a:latin typeface="+mj-lt"/>
                <a:ea typeface="+mj-ea"/>
                <a:cs typeface="+mj-cs"/>
              </a:rPr>
              <a:t>!</a:t>
            </a:r>
            <a:endParaRPr lang="en-US" sz="1300" kern="1200" dirty="0">
              <a:solidFill>
                <a:schemeClr val="bg1"/>
              </a:solidFill>
              <a:latin typeface="+mj-lt"/>
              <a:cs typeface="Calibri Light"/>
            </a:endParaRPr>
          </a:p>
          <a:p>
            <a:r>
              <a:rPr lang="en-US" sz="1300" kern="1200" dirty="0">
                <a:solidFill>
                  <a:schemeClr val="bg1"/>
                </a:solidFill>
                <a:latin typeface="+mj-lt"/>
                <a:ea typeface="+mj-ea"/>
                <a:cs typeface="+mj-cs"/>
              </a:rPr>
              <a:t>git commit -m 'my first commit :-)'git commit . -m 'my first commit'</a:t>
            </a:r>
            <a:endParaRPr lang="en-US" sz="1300" kern="1200" dirty="0">
              <a:solidFill>
                <a:schemeClr val="bg1"/>
              </a:solidFill>
              <a:latin typeface="+mj-lt"/>
              <a:cs typeface="Calibri Light"/>
            </a:endParaRPr>
          </a:p>
          <a:p>
            <a:r>
              <a:rPr lang="en-US" sz="1300" kern="1200" dirty="0">
                <a:solidFill>
                  <a:schemeClr val="bg1"/>
                </a:solidFill>
                <a:latin typeface="+mj-lt"/>
                <a:ea typeface="+mj-ea"/>
                <a:cs typeface="+mj-cs"/>
              </a:rPr>
              <a:t>http://xkcd.com/1296/</a:t>
            </a:r>
            <a:endParaRPr lang="en-US" sz="1300" kern="1200" dirty="0">
              <a:solidFill>
                <a:schemeClr val="bg1"/>
              </a:solidFill>
              <a:latin typeface="+mj-lt"/>
              <a:cs typeface="Calibri Light"/>
            </a:endParaRPr>
          </a:p>
          <a:p>
            <a:r>
              <a:rPr lang="en-US" sz="1300" kern="1200" dirty="0">
                <a:solidFill>
                  <a:schemeClr val="bg1"/>
                </a:solidFill>
                <a:latin typeface="+mj-lt"/>
                <a:ea typeface="+mj-ea"/>
                <a:cs typeface="+mj-cs"/>
              </a:rPr>
              <a:t>git log</a:t>
            </a:r>
            <a:endParaRPr lang="en-US" sz="1300" kern="1200" dirty="0">
              <a:solidFill>
                <a:schemeClr val="bg1"/>
              </a:solidFill>
              <a:latin typeface="+mj-lt"/>
              <a:cs typeface="Calibri Light"/>
            </a:endParaRPr>
          </a:p>
          <a:p>
            <a:r>
              <a:rPr lang="en-US" sz="1300" kern="1200" dirty="0" err="1">
                <a:solidFill>
                  <a:schemeClr val="bg1"/>
                </a:solidFill>
                <a:latin typeface="+mj-lt"/>
                <a:ea typeface="+mj-ea"/>
                <a:cs typeface="+mj-cs"/>
              </a:rPr>
              <a:t>Wyświetlamy</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wszystkie</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commity</a:t>
            </a:r>
            <a:r>
              <a:rPr lang="en-US" sz="1300" kern="1200" dirty="0">
                <a:solidFill>
                  <a:schemeClr val="bg1"/>
                </a:solidFill>
                <a:latin typeface="+mj-lt"/>
                <a:ea typeface="+mj-ea"/>
                <a:cs typeface="+mj-cs"/>
              </a:rPr>
              <a:t>:</a:t>
            </a:r>
            <a:endParaRPr lang="en-US" sz="1300" kern="1200" dirty="0">
              <a:solidFill>
                <a:schemeClr val="bg1"/>
              </a:solidFill>
              <a:latin typeface="+mj-lt"/>
              <a:cs typeface="Calibri Light"/>
            </a:endParaRPr>
          </a:p>
          <a:p>
            <a:r>
              <a:rPr lang="en-US" sz="1300" kern="1200" dirty="0">
                <a:solidFill>
                  <a:schemeClr val="bg1"/>
                </a:solidFill>
                <a:latin typeface="+mj-lt"/>
                <a:ea typeface="+mj-ea"/>
                <a:cs typeface="+mj-cs"/>
              </a:rPr>
              <a:t>git log --graph –-pretty=</a:t>
            </a:r>
            <a:r>
              <a:rPr lang="en-US" sz="1300" kern="1200" dirty="0" err="1">
                <a:solidFill>
                  <a:schemeClr val="bg1"/>
                </a:solidFill>
                <a:latin typeface="+mj-lt"/>
                <a:ea typeface="+mj-ea"/>
                <a:cs typeface="+mj-cs"/>
              </a:rPr>
              <a:t>oneline</a:t>
            </a:r>
            <a:endParaRPr lang="en-US" sz="1300" kern="1200" dirty="0" err="1">
              <a:solidFill>
                <a:schemeClr val="bg1"/>
              </a:solidFill>
              <a:latin typeface="+mj-lt"/>
              <a:cs typeface="Calibri Light"/>
            </a:endParaRPr>
          </a:p>
          <a:p>
            <a:r>
              <a:rPr lang="en-US" sz="1300" kern="1200" dirty="0">
                <a:solidFill>
                  <a:schemeClr val="bg1"/>
                </a:solidFill>
                <a:latin typeface="+mj-lt"/>
                <a:ea typeface="+mj-ea"/>
                <a:cs typeface="+mj-cs"/>
              </a:rPr>
              <a:t>git diff</a:t>
            </a:r>
            <a:endParaRPr lang="en-US" sz="1300" kern="1200" dirty="0">
              <a:solidFill>
                <a:schemeClr val="bg1"/>
              </a:solidFill>
              <a:latin typeface="+mj-lt"/>
              <a:cs typeface="Calibri Light"/>
            </a:endParaRPr>
          </a:p>
          <a:p>
            <a:r>
              <a:rPr lang="en-US" sz="1300" kern="1200" dirty="0">
                <a:solidFill>
                  <a:schemeClr val="bg1"/>
                </a:solidFill>
                <a:latin typeface="+mj-lt"/>
                <a:ea typeface="+mj-ea"/>
                <a:cs typeface="+mj-cs"/>
              </a:rPr>
              <a:t>Co </a:t>
            </a:r>
            <a:r>
              <a:rPr lang="en-US" sz="1300" kern="1200" dirty="0" err="1">
                <a:solidFill>
                  <a:schemeClr val="bg1"/>
                </a:solidFill>
                <a:latin typeface="+mj-lt"/>
                <a:ea typeface="+mj-ea"/>
                <a:cs typeface="+mj-cs"/>
              </a:rPr>
              <a:t>zmieniło</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się</a:t>
            </a:r>
            <a:r>
              <a:rPr lang="en-US" sz="1300" kern="1200" dirty="0">
                <a:solidFill>
                  <a:schemeClr val="bg1"/>
                </a:solidFill>
                <a:latin typeface="+mj-lt"/>
                <a:ea typeface="+mj-ea"/>
                <a:cs typeface="+mj-cs"/>
              </a:rPr>
              <a:t> od </a:t>
            </a:r>
            <a:r>
              <a:rPr lang="en-US" sz="1300" kern="1200" dirty="0" err="1">
                <a:solidFill>
                  <a:schemeClr val="bg1"/>
                </a:solidFill>
                <a:latin typeface="+mj-lt"/>
                <a:ea typeface="+mj-ea"/>
                <a:cs typeface="+mj-cs"/>
              </a:rPr>
              <a:t>ostatniej</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operacji</a:t>
            </a:r>
            <a:r>
              <a:rPr lang="en-US" sz="1300" kern="1200" dirty="0">
                <a:solidFill>
                  <a:schemeClr val="bg1"/>
                </a:solidFill>
                <a:latin typeface="+mj-lt"/>
                <a:ea typeface="+mj-ea"/>
                <a:cs typeface="+mj-cs"/>
              </a:rPr>
              <a:t> commit?</a:t>
            </a:r>
            <a:endParaRPr lang="en-US" sz="1300" kern="1200" dirty="0">
              <a:solidFill>
                <a:schemeClr val="bg1"/>
              </a:solidFill>
              <a:latin typeface="+mj-lt"/>
              <a:cs typeface="Calibri Light"/>
            </a:endParaRPr>
          </a:p>
          <a:p>
            <a:r>
              <a:rPr lang="en-US" sz="1300" kern="1200" dirty="0" err="1">
                <a:solidFill>
                  <a:schemeClr val="bg1"/>
                </a:solidFill>
                <a:latin typeface="+mj-lt"/>
                <a:ea typeface="+mj-ea"/>
                <a:cs typeface="+mj-cs"/>
              </a:rPr>
              <a:t>Wyświetl</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różnice</a:t>
            </a:r>
            <a:r>
              <a:rPr lang="en-US" sz="1300" kern="1200" dirty="0">
                <a:solidFill>
                  <a:schemeClr val="bg1"/>
                </a:solidFill>
                <a:latin typeface="+mj-lt"/>
                <a:ea typeface="+mj-ea"/>
                <a:cs typeface="+mj-cs"/>
              </a:rPr>
              <a:t> w </a:t>
            </a:r>
            <a:r>
              <a:rPr lang="en-US" sz="1300" kern="1200" dirty="0" err="1">
                <a:solidFill>
                  <a:schemeClr val="bg1"/>
                </a:solidFill>
                <a:latin typeface="+mj-lt"/>
                <a:ea typeface="+mj-ea"/>
                <a:cs typeface="+mj-cs"/>
              </a:rPr>
              <a:t>jednej</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linii</a:t>
            </a:r>
            <a:r>
              <a:rPr lang="en-US" sz="1300" kern="1200" dirty="0">
                <a:solidFill>
                  <a:schemeClr val="bg1"/>
                </a:solidFill>
                <a:latin typeface="+mj-lt"/>
                <a:ea typeface="+mj-ea"/>
                <a:cs typeface="+mj-cs"/>
              </a:rPr>
              <a:t>:</a:t>
            </a:r>
          </a:p>
          <a:p>
            <a:r>
              <a:rPr lang="en-US" sz="1300" kern="1200" dirty="0">
                <a:solidFill>
                  <a:schemeClr val="bg1"/>
                </a:solidFill>
                <a:latin typeface="+mj-lt"/>
                <a:ea typeface="+mj-ea"/>
                <a:cs typeface="+mj-cs"/>
              </a:rPr>
              <a:t>git diff –-color-words</a:t>
            </a:r>
          </a:p>
          <a:p>
            <a:r>
              <a:rPr lang="en-US" sz="1300" kern="1200" dirty="0">
                <a:solidFill>
                  <a:schemeClr val="bg1"/>
                </a:solidFill>
                <a:latin typeface="+mj-lt"/>
                <a:ea typeface="+mj-ea"/>
                <a:cs typeface="+mj-cs"/>
              </a:rPr>
              <a:t>git reset</a:t>
            </a:r>
          </a:p>
          <a:p>
            <a:r>
              <a:rPr lang="en-US" sz="1300" kern="1200" dirty="0" err="1">
                <a:solidFill>
                  <a:schemeClr val="bg1"/>
                </a:solidFill>
                <a:latin typeface="+mj-lt"/>
                <a:ea typeface="+mj-ea"/>
                <a:cs typeface="+mj-cs"/>
              </a:rPr>
              <a:t>Cofanie</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ostatnich</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commitów</a:t>
            </a:r>
            <a:r>
              <a:rPr lang="en-US" sz="1300" kern="1200" dirty="0">
                <a:solidFill>
                  <a:schemeClr val="bg1"/>
                </a:solidFill>
                <a:latin typeface="+mj-lt"/>
                <a:ea typeface="+mj-ea"/>
                <a:cs typeface="+mj-cs"/>
              </a:rPr>
              <a:t>:</a:t>
            </a:r>
          </a:p>
          <a:p>
            <a:r>
              <a:rPr lang="en-US" sz="1300" kern="1200" dirty="0">
                <a:solidFill>
                  <a:schemeClr val="bg1"/>
                </a:solidFill>
                <a:latin typeface="+mj-lt"/>
                <a:ea typeface="+mj-ea"/>
                <a:cs typeface="+mj-cs"/>
              </a:rPr>
              <a:t>git reset HEAD~1</a:t>
            </a:r>
          </a:p>
          <a:p>
            <a:r>
              <a:rPr lang="en-US" sz="1300" kern="1200" dirty="0" err="1">
                <a:solidFill>
                  <a:schemeClr val="bg1"/>
                </a:solidFill>
                <a:latin typeface="+mj-lt"/>
                <a:ea typeface="+mj-ea"/>
                <a:cs typeface="+mj-cs"/>
              </a:rPr>
              <a:t>Ściąganie</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plików</a:t>
            </a:r>
            <a:r>
              <a:rPr lang="en-US" sz="1300" kern="1200" dirty="0">
                <a:solidFill>
                  <a:schemeClr val="bg1"/>
                </a:solidFill>
                <a:latin typeface="+mj-lt"/>
                <a:ea typeface="+mj-ea"/>
                <a:cs typeface="+mj-cs"/>
              </a:rPr>
              <a:t> ze '</a:t>
            </a:r>
            <a:r>
              <a:rPr lang="en-US" sz="1300" kern="1200" dirty="0" err="1">
                <a:solidFill>
                  <a:schemeClr val="bg1"/>
                </a:solidFill>
                <a:latin typeface="+mj-lt"/>
                <a:ea typeface="+mj-ea"/>
                <a:cs typeface="+mj-cs"/>
              </a:rPr>
              <a:t>sceny</a:t>
            </a:r>
            <a:r>
              <a:rPr lang="en-US" sz="1300" kern="1200" dirty="0">
                <a:solidFill>
                  <a:schemeClr val="bg1"/>
                </a:solidFill>
                <a:latin typeface="+mj-lt"/>
                <a:ea typeface="+mj-ea"/>
                <a:cs typeface="+mj-cs"/>
              </a:rPr>
              <a:t>':</a:t>
            </a:r>
          </a:p>
          <a:p>
            <a:r>
              <a:rPr lang="en-US" sz="1300" kern="1200" dirty="0">
                <a:solidFill>
                  <a:schemeClr val="bg1"/>
                </a:solidFill>
                <a:latin typeface="+mj-lt"/>
                <a:ea typeface="+mj-ea"/>
                <a:cs typeface="+mj-cs"/>
              </a:rPr>
              <a:t>git reset HEAD .git reset HEAD </a:t>
            </a:r>
            <a:r>
              <a:rPr lang="en-US" sz="1300" kern="1200" dirty="0" err="1">
                <a:solidFill>
                  <a:schemeClr val="bg1"/>
                </a:solidFill>
                <a:latin typeface="+mj-lt"/>
                <a:ea typeface="+mj-ea"/>
                <a:cs typeface="+mj-cs"/>
              </a:rPr>
              <a:t>my_file</a:t>
            </a:r>
            <a:endParaRPr lang="en-US" sz="1300" kern="1200" dirty="0">
              <a:solidFill>
                <a:schemeClr val="bg1"/>
              </a:solidFill>
              <a:latin typeface="+mj-lt"/>
              <a:cs typeface="Calibri Light"/>
            </a:endParaRPr>
          </a:p>
          <a:p>
            <a:r>
              <a:rPr lang="en-US" sz="1300" kern="1200" dirty="0" err="1">
                <a:solidFill>
                  <a:schemeClr val="bg1"/>
                </a:solidFill>
                <a:latin typeface="+mj-lt"/>
                <a:ea typeface="+mj-ea"/>
                <a:cs typeface="+mj-cs"/>
              </a:rPr>
              <a:t>Uwaga</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na</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opcję</a:t>
            </a:r>
            <a:r>
              <a:rPr lang="en-US" sz="1300" kern="1200" dirty="0">
                <a:solidFill>
                  <a:schemeClr val="bg1"/>
                </a:solidFill>
                <a:latin typeface="+mj-lt"/>
                <a:ea typeface="+mj-ea"/>
                <a:cs typeface="+mj-cs"/>
              </a:rPr>
              <a:t> –-hard,</a:t>
            </a:r>
          </a:p>
          <a:p>
            <a:r>
              <a:rPr lang="en-US" sz="1300" kern="1200" dirty="0" err="1">
                <a:solidFill>
                  <a:schemeClr val="bg1"/>
                </a:solidFill>
                <a:latin typeface="+mj-lt"/>
                <a:ea typeface="+mj-ea"/>
                <a:cs typeface="+mj-cs"/>
              </a:rPr>
              <a:t>nieodwracalnie</a:t>
            </a:r>
            <a:endParaRPr lang="en-US" sz="1300" kern="1200" dirty="0">
              <a:solidFill>
                <a:schemeClr val="bg1"/>
              </a:solidFill>
              <a:latin typeface="+mj-lt"/>
              <a:cs typeface="Calibri Light"/>
            </a:endParaRPr>
          </a:p>
          <a:p>
            <a:r>
              <a:rPr lang="en-US" sz="1300" kern="1200" dirty="0" err="1">
                <a:solidFill>
                  <a:schemeClr val="bg1"/>
                </a:solidFill>
                <a:latin typeface="+mj-lt"/>
                <a:ea typeface="+mj-ea"/>
                <a:cs typeface="+mj-cs"/>
              </a:rPr>
              <a:t>usuwa</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wszystkie</a:t>
            </a:r>
            <a:r>
              <a:rPr lang="en-US" sz="1300" kern="1200" dirty="0">
                <a:solidFill>
                  <a:schemeClr val="bg1"/>
                </a:solidFill>
                <a:latin typeface="+mj-lt"/>
                <a:ea typeface="+mj-ea"/>
                <a:cs typeface="+mj-cs"/>
              </a:rPr>
              <a:t> </a:t>
            </a:r>
            <a:r>
              <a:rPr lang="en-US" sz="1300" kern="1200" dirty="0" err="1">
                <a:solidFill>
                  <a:schemeClr val="bg1"/>
                </a:solidFill>
                <a:latin typeface="+mj-lt"/>
                <a:ea typeface="+mj-ea"/>
                <a:cs typeface="+mj-cs"/>
              </a:rPr>
              <a:t>zmiany</a:t>
            </a:r>
            <a:r>
              <a:rPr lang="en-US" sz="1300" kern="1200" dirty="0">
                <a:solidFill>
                  <a:schemeClr val="bg1"/>
                </a:solidFill>
                <a:latin typeface="+mj-lt"/>
                <a:ea typeface="+mj-ea"/>
                <a:cs typeface="+mj-cs"/>
              </a:rPr>
              <a:t>!</a:t>
            </a:r>
          </a:p>
          <a:p>
            <a:endParaRPr lang="en-US" sz="1300" kern="1200">
              <a:solidFill>
                <a:schemeClr val="bg1"/>
              </a:solidFill>
              <a:latin typeface="+mj-lt"/>
              <a:ea typeface="+mj-ea"/>
              <a:cs typeface="+mj-cs"/>
            </a:endParaRPr>
          </a:p>
        </p:txBody>
      </p:sp>
      <p:sp>
        <p:nvSpPr>
          <p:cNvPr id="10" name="Rectangle 9">
            <a:extLst>
              <a:ext uri="{FF2B5EF4-FFF2-40B4-BE49-F238E27FC236}">
                <a16:creationId xmlns:a16="http://schemas.microsoft.com/office/drawing/2014/main" id="{1A89CBBC-7743-43D9-A324-25CB472E9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4112" y="638849"/>
            <a:ext cx="5505449" cy="547564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Obraz 3">
            <a:extLst>
              <a:ext uri="{FF2B5EF4-FFF2-40B4-BE49-F238E27FC236}">
                <a16:creationId xmlns:a16="http://schemas.microsoft.com/office/drawing/2014/main" id="{2516FC96-C2DD-6AFB-08B5-427C8128ED95}"/>
              </a:ext>
            </a:extLst>
          </p:cNvPr>
          <p:cNvPicPr>
            <a:picLocks noChangeAspect="1"/>
          </p:cNvPicPr>
          <p:nvPr/>
        </p:nvPicPr>
        <p:blipFill>
          <a:blip r:embed="rId2"/>
          <a:stretch>
            <a:fillRect/>
          </a:stretch>
        </p:blipFill>
        <p:spPr>
          <a:xfrm>
            <a:off x="6666467" y="1056303"/>
            <a:ext cx="4640737" cy="4640737"/>
          </a:xfrm>
          <a:prstGeom prst="rect">
            <a:avLst/>
          </a:prstGeom>
        </p:spPr>
      </p:pic>
    </p:spTree>
    <p:extLst>
      <p:ext uri="{BB962C8B-B14F-4D97-AF65-F5344CB8AC3E}">
        <p14:creationId xmlns:p14="http://schemas.microsoft.com/office/powerpoint/2010/main" val="3517471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ytuł 1">
            <a:extLst>
              <a:ext uri="{FF2B5EF4-FFF2-40B4-BE49-F238E27FC236}">
                <a16:creationId xmlns:a16="http://schemas.microsoft.com/office/drawing/2014/main" id="{AE76CBA5-3D6C-98DA-CB5C-30DA99933C2E}"/>
              </a:ext>
            </a:extLst>
          </p:cNvPr>
          <p:cNvSpPr>
            <a:spLocks noGrp="1"/>
          </p:cNvSpPr>
          <p:nvPr>
            <p:ph type="title"/>
          </p:nvPr>
        </p:nvSpPr>
        <p:spPr>
          <a:xfrm>
            <a:off x="1932903" y="949325"/>
            <a:ext cx="8071706" cy="2387600"/>
          </a:xfrm>
        </p:spPr>
        <p:txBody>
          <a:bodyPr vert="horz" lIns="91440" tIns="45720" rIns="91440" bIns="45720" rtlCol="0" anchor="b">
            <a:normAutofit/>
          </a:bodyPr>
          <a:lstStyle/>
          <a:p>
            <a:r>
              <a:rPr lang="en-US" sz="6600" kern="1200" dirty="0" err="1">
                <a:solidFill>
                  <a:schemeClr val="bg1"/>
                </a:solidFill>
                <a:latin typeface="+mj-lt"/>
                <a:ea typeface="+mj-ea"/>
                <a:cs typeface="+mj-cs"/>
              </a:rPr>
              <a:t>Wykonał</a:t>
            </a:r>
            <a:r>
              <a:rPr lang="en-US" sz="6600" kern="1200" dirty="0">
                <a:solidFill>
                  <a:schemeClr val="bg1"/>
                </a:solidFill>
                <a:latin typeface="+mj-lt"/>
                <a:ea typeface="+mj-ea"/>
                <a:cs typeface="+mj-cs"/>
              </a:rPr>
              <a:t> Damian Zdrodowski</a:t>
            </a:r>
            <a:r>
              <a:rPr lang="en-US" sz="6600" dirty="0">
                <a:solidFill>
                  <a:schemeClr val="bg1"/>
                </a:solidFill>
              </a:rPr>
              <a:t> IV TI</a:t>
            </a:r>
            <a:endParaRPr lang="en-US" sz="6600" kern="1200" dirty="0">
              <a:solidFill>
                <a:schemeClr val="bg1"/>
              </a:solidFill>
              <a:latin typeface="+mj-lt"/>
              <a:cs typeface="Calibri Light"/>
            </a:endParaRPr>
          </a:p>
        </p:txBody>
      </p:sp>
      <p:cxnSp>
        <p:nvCxnSpPr>
          <p:cNvPr id="9" name="Straight Connector 8">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57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07CE88-0A5C-0B65-3373-060EA6A91B5E}"/>
              </a:ext>
            </a:extLst>
          </p:cNvPr>
          <p:cNvSpPr>
            <a:spLocks noGrp="1"/>
          </p:cNvSpPr>
          <p:nvPr>
            <p:ph type="title"/>
          </p:nvPr>
        </p:nvSpPr>
        <p:spPr>
          <a:xfrm>
            <a:off x="762001" y="803325"/>
            <a:ext cx="5314536" cy="1325563"/>
          </a:xfrm>
        </p:spPr>
        <p:txBody>
          <a:bodyPr>
            <a:normAutofit/>
          </a:bodyPr>
          <a:lstStyle/>
          <a:p>
            <a:r>
              <a:rPr lang="pl-PL" dirty="0" err="1">
                <a:cs typeface="Calibri Light"/>
              </a:rPr>
              <a:t>Github</a:t>
            </a:r>
            <a:r>
              <a:rPr lang="pl-PL" dirty="0">
                <a:cs typeface="Calibri Light"/>
              </a:rPr>
              <a:t> czym jest</a:t>
            </a:r>
            <a:endParaRPr lang="pl-PL" dirty="0"/>
          </a:p>
        </p:txBody>
      </p:sp>
      <p:sp>
        <p:nvSpPr>
          <p:cNvPr id="3" name="Symbol zastępczy zawartości 2">
            <a:extLst>
              <a:ext uri="{FF2B5EF4-FFF2-40B4-BE49-F238E27FC236}">
                <a16:creationId xmlns:a16="http://schemas.microsoft.com/office/drawing/2014/main" id="{506E2B9E-6E0D-1217-CF0B-4C7861DC221B}"/>
              </a:ext>
            </a:extLst>
          </p:cNvPr>
          <p:cNvSpPr>
            <a:spLocks noGrp="1"/>
          </p:cNvSpPr>
          <p:nvPr>
            <p:ph idx="1"/>
          </p:nvPr>
        </p:nvSpPr>
        <p:spPr>
          <a:xfrm>
            <a:off x="762000" y="2279018"/>
            <a:ext cx="5314543" cy="3375920"/>
          </a:xfrm>
        </p:spPr>
        <p:txBody>
          <a:bodyPr vert="horz" lIns="91440" tIns="45720" rIns="91440" bIns="45720" rtlCol="0" anchor="t">
            <a:normAutofit/>
          </a:bodyPr>
          <a:lstStyle/>
          <a:p>
            <a:r>
              <a:rPr lang="pl-PL" sz="1800">
                <a:ea typeface="+mn-lt"/>
                <a:cs typeface="+mn-lt"/>
              </a:rPr>
              <a:t>GitHub – hostingowy serwis internetowy przeznaczony do projektów programistycznych wykorzystujących system kontroli wersji Git.</a:t>
            </a:r>
          </a:p>
          <a:p>
            <a:r>
              <a:rPr lang="pl-PL" sz="1800">
                <a:ea typeface="+mn-lt"/>
                <a:cs typeface="+mn-lt"/>
              </a:rPr>
              <a:t>Github to </a:t>
            </a:r>
            <a:r>
              <a:rPr lang="pl-PL" sz="1800" b="1">
                <a:ea typeface="+mn-lt"/>
                <a:cs typeface="+mn-lt"/>
              </a:rPr>
              <a:t>hub lub repozytorium Git internetowa usługa hostingowa, która oferuje rozproszone funkcje kontroli rewizji wraz z własnymi unikalnymi funkcjami</a:t>
            </a:r>
            <a:r>
              <a:rPr lang="pl-PL" sz="1800">
                <a:ea typeface="+mn-lt"/>
                <a:cs typeface="+mn-lt"/>
              </a:rPr>
              <a:t>. Umożliwia użytkownikom dostęp do SCM git (zarządzanie kodem źródłowym) i współpracę w zakresie zarządzania projektami itp.</a:t>
            </a:r>
            <a:endParaRPr lang="pl-PL" sz="1800">
              <a:cs typeface="Calibri"/>
            </a:endParaRPr>
          </a:p>
        </p:txBody>
      </p:sp>
      <p:sp>
        <p:nvSpPr>
          <p:cNvPr id="14"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ezpieczeństwo laptopa">
            <a:extLst>
              <a:ext uri="{FF2B5EF4-FFF2-40B4-BE49-F238E27FC236}">
                <a16:creationId xmlns:a16="http://schemas.microsoft.com/office/drawing/2014/main" id="{B7567D0D-C337-3684-4446-0D438584F0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3741935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1E2DB6CB-D2CE-2983-E23A-8EB0D8868A1F}"/>
              </a:ext>
            </a:extLst>
          </p:cNvPr>
          <p:cNvSpPr>
            <a:spLocks noGrp="1"/>
          </p:cNvSpPr>
          <p:nvPr>
            <p:ph type="title"/>
          </p:nvPr>
        </p:nvSpPr>
        <p:spPr>
          <a:xfrm>
            <a:off x="838200" y="1195697"/>
            <a:ext cx="3200400" cy="4238118"/>
          </a:xfrm>
        </p:spPr>
        <p:txBody>
          <a:bodyPr>
            <a:normAutofit/>
          </a:bodyPr>
          <a:lstStyle/>
          <a:p>
            <a:r>
              <a:rPr lang="pl-PL">
                <a:solidFill>
                  <a:schemeClr val="bg1"/>
                </a:solidFill>
                <a:cs typeface="Calibri Light"/>
              </a:rPr>
              <a:t>Co wykorzystuje Github</a:t>
            </a:r>
          </a:p>
        </p:txBody>
      </p:sp>
      <p:grpSp>
        <p:nvGrpSpPr>
          <p:cNvPr id="14"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5" name="Freeform: Shape 14">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8" name="Oval 17">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3" name="Freeform: Shape 22">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Symbol zastępczy zawartości 2">
            <a:extLst>
              <a:ext uri="{FF2B5EF4-FFF2-40B4-BE49-F238E27FC236}">
                <a16:creationId xmlns:a16="http://schemas.microsoft.com/office/drawing/2014/main" id="{207B908C-7522-FECD-D353-FE7091504168}"/>
              </a:ext>
            </a:extLst>
          </p:cNvPr>
          <p:cNvGraphicFramePr>
            <a:graphicFrameLocks noGrp="1"/>
          </p:cNvGraphicFramePr>
          <p:nvPr>
            <p:ph idx="1"/>
            <p:extLst>
              <p:ext uri="{D42A27DB-BD31-4B8C-83A1-F6EECF244321}">
                <p14:modId xmlns:p14="http://schemas.microsoft.com/office/powerpoint/2010/main" val="1514634749"/>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43635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Obraz 3">
            <a:extLst>
              <a:ext uri="{FF2B5EF4-FFF2-40B4-BE49-F238E27FC236}">
                <a16:creationId xmlns:a16="http://schemas.microsoft.com/office/drawing/2014/main" id="{F86CC5DC-A0D9-F8C6-D6EF-3AED46A4F96E}"/>
              </a:ext>
            </a:extLst>
          </p:cNvPr>
          <p:cNvPicPr>
            <a:picLocks noChangeAspect="1"/>
          </p:cNvPicPr>
          <p:nvPr/>
        </p:nvPicPr>
        <p:blipFill rotWithShape="1">
          <a:blip r:embed="rId2"/>
          <a:srcRect t="9091" r="23298"/>
          <a:stretch/>
        </p:blipFill>
        <p:spPr>
          <a:xfrm>
            <a:off x="3523488" y="10"/>
            <a:ext cx="8668512" cy="6857990"/>
          </a:xfrm>
          <a:prstGeom prst="rect">
            <a:avLst/>
          </a:prstGeom>
        </p:spPr>
      </p:pic>
      <p:sp>
        <p:nvSpPr>
          <p:cNvPr id="41" name="Rectangle 4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AC395E38-39D7-DD19-0D43-34AB05C865F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000"/>
              <a:t>Git to </a:t>
            </a:r>
            <a:r>
              <a:rPr lang="en-US" sz="3000" b="1"/>
              <a:t>rozproszony system kontroli wersji</a:t>
            </a:r>
            <a:r>
              <a:rPr lang="en-US" sz="3000"/>
              <a:t>, co oznacza, że lokalny klon projektu jest kompletnym repozytorium kontroli wersji.</a:t>
            </a:r>
          </a:p>
        </p:txBody>
      </p:sp>
      <p:sp>
        <p:nvSpPr>
          <p:cNvPr id="43" name="Rectangle 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57877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Obraz 3">
            <a:extLst>
              <a:ext uri="{FF2B5EF4-FFF2-40B4-BE49-F238E27FC236}">
                <a16:creationId xmlns:a16="http://schemas.microsoft.com/office/drawing/2014/main" id="{A772FE82-E717-FD75-AE27-3C0C50BB4A96}"/>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Tytuł 1">
            <a:extLst>
              <a:ext uri="{FF2B5EF4-FFF2-40B4-BE49-F238E27FC236}">
                <a16:creationId xmlns:a16="http://schemas.microsoft.com/office/drawing/2014/main" id="{6DACB913-B14D-6CC1-2F57-5D87F92529C1}"/>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3300">
                <a:solidFill>
                  <a:srgbClr val="FFFFFF"/>
                </a:solidFill>
              </a:rPr>
              <a:t>Czym jest git?</a:t>
            </a:r>
          </a:p>
          <a:p>
            <a:pPr marL="285750" indent="-285750" algn="ctr"/>
            <a:r>
              <a:rPr lang="en-US" sz="3300">
                <a:solidFill>
                  <a:srgbClr val="FFFFFF"/>
                </a:solidFill>
              </a:rPr>
              <a:t>Git to rozproszony system kontroli wersji</a:t>
            </a:r>
          </a:p>
          <a:p>
            <a:pPr marL="285750" indent="-285750" algn="ctr"/>
            <a:r>
              <a:rPr lang="en-US" sz="3300">
                <a:solidFill>
                  <a:srgbClr val="FFFFFF"/>
                </a:solidFill>
              </a:rPr>
              <a:t>Pozwala m.in. na:</a:t>
            </a:r>
          </a:p>
          <a:p>
            <a:pPr marL="285750" lvl="1" indent="-285750" algn="ctr" rtl="0">
              <a:lnSpc>
                <a:spcPct val="90000"/>
              </a:lnSpc>
              <a:spcBef>
                <a:spcPct val="0"/>
              </a:spcBef>
            </a:pPr>
            <a:r>
              <a:rPr lang="en-US" sz="3300" kern="1200">
                <a:solidFill>
                  <a:srgbClr val="FFFFFF"/>
                </a:solidFill>
                <a:latin typeface="+mj-lt"/>
                <a:ea typeface="+mj-ea"/>
                <a:cs typeface="+mj-cs"/>
              </a:rPr>
              <a:t>śledzenie zmian w plikach</a:t>
            </a:r>
          </a:p>
          <a:p>
            <a:pPr marL="285750" lvl="1" indent="-285750" algn="ctr" rtl="0">
              <a:lnSpc>
                <a:spcPct val="90000"/>
              </a:lnSpc>
              <a:spcBef>
                <a:spcPct val="0"/>
              </a:spcBef>
            </a:pPr>
            <a:r>
              <a:rPr lang="en-US" sz="3300" kern="1200">
                <a:solidFill>
                  <a:srgbClr val="FFFFFF"/>
                </a:solidFill>
                <a:latin typeface="+mj-lt"/>
                <a:ea typeface="+mj-ea"/>
                <a:cs typeface="+mj-cs"/>
              </a:rPr>
              <a:t>łatwy powrót do wcześniejszej wersji pliku</a:t>
            </a:r>
          </a:p>
          <a:p>
            <a:pPr marL="285750" lvl="1" indent="-285750" algn="ctr" rtl="0">
              <a:lnSpc>
                <a:spcPct val="90000"/>
              </a:lnSpc>
              <a:spcBef>
                <a:spcPct val="0"/>
              </a:spcBef>
            </a:pPr>
            <a:r>
              <a:rPr lang="en-US" sz="3300" kern="1200">
                <a:solidFill>
                  <a:srgbClr val="FFFFFF"/>
                </a:solidFill>
                <a:latin typeface="+mj-lt"/>
                <a:ea typeface="+mj-ea"/>
                <a:cs typeface="+mj-cs"/>
              </a:rPr>
              <a:t>sprawną zdalną współpracę</a:t>
            </a:r>
          </a:p>
          <a:p>
            <a:pPr algn="ctr"/>
            <a:endParaRPr lang="en-US" sz="3300">
              <a:solidFill>
                <a:srgbClr val="FFFFFF"/>
              </a:solidFill>
            </a:endParaRPr>
          </a:p>
        </p:txBody>
      </p:sp>
    </p:spTree>
    <p:extLst>
      <p:ext uri="{BB962C8B-B14F-4D97-AF65-F5344CB8AC3E}">
        <p14:creationId xmlns:p14="http://schemas.microsoft.com/office/powerpoint/2010/main" val="35076817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338761A-1F40-99D1-55FF-005459D922C3}"/>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1400" kern="1200">
                <a:solidFill>
                  <a:schemeClr val="bg1"/>
                </a:solidFill>
                <a:latin typeface="+mj-lt"/>
                <a:ea typeface="+mj-ea"/>
                <a:cs typeface="+mj-cs"/>
              </a:rPr>
              <a:t>Jak to działa?</a:t>
            </a:r>
          </a:p>
          <a:p>
            <a:r>
              <a:rPr lang="en-US" sz="1400" kern="1200">
                <a:solidFill>
                  <a:schemeClr val="bg1"/>
                </a:solidFill>
                <a:latin typeface="+mj-lt"/>
                <a:ea typeface="+mj-ea"/>
                <a:cs typeface="+mj-cs"/>
              </a:rPr>
              <a:t>Plik może znajdować się w czterech stanach:</a:t>
            </a:r>
          </a:p>
          <a:p>
            <a:pPr marL="285750" indent="-285750"/>
            <a:r>
              <a:rPr lang="en-US" sz="1400" kern="1200">
                <a:solidFill>
                  <a:schemeClr val="bg1"/>
                </a:solidFill>
                <a:latin typeface="+mj-lt"/>
                <a:ea typeface="+mj-ea"/>
                <a:cs typeface="+mj-cs"/>
              </a:rPr>
              <a:t>nieśledzony (eng. untracked, zaraz po stworzeniu nowego pliku)</a:t>
            </a:r>
          </a:p>
          <a:p>
            <a:pPr marL="285750" indent="-285750"/>
            <a:r>
              <a:rPr lang="en-US" sz="1400" kern="1200">
                <a:solidFill>
                  <a:schemeClr val="bg1"/>
                </a:solidFill>
                <a:latin typeface="+mj-lt"/>
                <a:ea typeface="+mj-ea"/>
                <a:cs typeface="+mj-cs"/>
              </a:rPr>
              <a:t>zmodyfikowany (eng. modified, plik zmieniony, zmiany niezapisane do bazy)</a:t>
            </a:r>
          </a:p>
          <a:p>
            <a:pPr marL="285750" indent="-285750"/>
            <a:r>
              <a:rPr lang="en-US" sz="1400" kern="1200">
                <a:solidFill>
                  <a:schemeClr val="bg1"/>
                </a:solidFill>
                <a:latin typeface="+mj-lt"/>
                <a:ea typeface="+mj-ea"/>
                <a:cs typeface="+mj-cs"/>
              </a:rPr>
              <a:t>śledzony (eng. staged, zmiany przeznaczone do zatwierdzenia przy następnej operacji commit)</a:t>
            </a:r>
          </a:p>
          <a:p>
            <a:pPr marL="285750" indent="-285750"/>
            <a:r>
              <a:rPr lang="en-US" sz="1400" kern="1200">
                <a:solidFill>
                  <a:schemeClr val="bg1"/>
                </a:solidFill>
                <a:latin typeface="+mj-lt"/>
                <a:ea typeface="+mj-ea"/>
                <a:cs typeface="+mj-cs"/>
              </a:rPr>
              <a:t>zatwierdzony/niezmodyfikowany (eng. commited/unmodified, bezpiecznie zachowany w lokalnej bazie danych)</a:t>
            </a:r>
          </a:p>
          <a:p>
            <a:endParaRPr lang="en-US" sz="1400" kern="1200">
              <a:solidFill>
                <a:schemeClr val="bg1"/>
              </a:solidFill>
              <a:latin typeface="+mj-lt"/>
              <a:ea typeface="+mj-ea"/>
              <a:cs typeface="+mj-cs"/>
            </a:endParaRPr>
          </a:p>
        </p:txBody>
      </p:sp>
      <p:pic>
        <p:nvPicPr>
          <p:cNvPr id="3" name="Obraz 4">
            <a:extLst>
              <a:ext uri="{FF2B5EF4-FFF2-40B4-BE49-F238E27FC236}">
                <a16:creationId xmlns:a16="http://schemas.microsoft.com/office/drawing/2014/main" id="{AAD27476-1385-6A24-9FF0-3860BD7A07E9}"/>
              </a:ext>
            </a:extLst>
          </p:cNvPr>
          <p:cNvPicPr>
            <a:picLocks noChangeAspect="1"/>
          </p:cNvPicPr>
          <p:nvPr/>
        </p:nvPicPr>
        <p:blipFill>
          <a:blip r:embed="rId2"/>
          <a:stretch>
            <a:fillRect/>
          </a:stretch>
        </p:blipFill>
        <p:spPr>
          <a:xfrm>
            <a:off x="5019992" y="84269"/>
            <a:ext cx="6859790" cy="6850826"/>
          </a:xfrm>
          <a:prstGeom prst="rect">
            <a:avLst/>
          </a:prstGeom>
        </p:spPr>
      </p:pic>
    </p:spTree>
    <p:extLst>
      <p:ext uri="{BB962C8B-B14F-4D97-AF65-F5344CB8AC3E}">
        <p14:creationId xmlns:p14="http://schemas.microsoft.com/office/powerpoint/2010/main" val="88293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E40F0C7A-D17D-2D22-7A9B-93AC1B538CAB}"/>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2100" kern="1200">
                <a:solidFill>
                  <a:schemeClr val="bg1"/>
                </a:solidFill>
                <a:latin typeface="+mj-lt"/>
                <a:ea typeface="+mj-ea"/>
                <a:cs typeface="+mj-cs"/>
              </a:rPr>
              <a:t>Jak to działa</a:t>
            </a:r>
          </a:p>
          <a:p>
            <a:r>
              <a:rPr lang="en-US" sz="2100" kern="1200">
                <a:solidFill>
                  <a:schemeClr val="bg1"/>
                </a:solidFill>
                <a:latin typeface="+mj-lt"/>
                <a:ea typeface="+mj-ea"/>
                <a:cs typeface="+mj-cs"/>
              </a:rPr>
              <a:t>Dokonujesz modyfikacji plików w katalogu roboczym. Oznaczasz zmodyfikowane pliki jako śledzone (add), dodając ich bieżący stan do przechowalni. Dokonujesz zatwierdzenia (commit), podczas którego zawartość plików z przechowalni jest zapisywana.</a:t>
            </a:r>
          </a:p>
        </p:txBody>
      </p:sp>
      <p:pic>
        <p:nvPicPr>
          <p:cNvPr id="3" name="Obraz 4">
            <a:extLst>
              <a:ext uri="{FF2B5EF4-FFF2-40B4-BE49-F238E27FC236}">
                <a16:creationId xmlns:a16="http://schemas.microsoft.com/office/drawing/2014/main" id="{69D5D00E-CCC7-314E-2375-7A926E0F8BA1}"/>
              </a:ext>
            </a:extLst>
          </p:cNvPr>
          <p:cNvPicPr>
            <a:picLocks noChangeAspect="1"/>
          </p:cNvPicPr>
          <p:nvPr/>
        </p:nvPicPr>
        <p:blipFill>
          <a:blip r:embed="rId2"/>
          <a:stretch>
            <a:fillRect/>
          </a:stretch>
        </p:blipFill>
        <p:spPr>
          <a:xfrm>
            <a:off x="4652438" y="3585"/>
            <a:ext cx="7541109" cy="6850828"/>
          </a:xfrm>
          <a:prstGeom prst="rect">
            <a:avLst/>
          </a:prstGeom>
        </p:spPr>
      </p:pic>
    </p:spTree>
    <p:extLst>
      <p:ext uri="{BB962C8B-B14F-4D97-AF65-F5344CB8AC3E}">
        <p14:creationId xmlns:p14="http://schemas.microsoft.com/office/powerpoint/2010/main" val="1173824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C1BD014-5623-4064-BAFE-A5AAAFB3C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35096" y="657544"/>
            <a:ext cx="4843727" cy="5534144"/>
            <a:chOff x="1674895" y="1345036"/>
            <a:chExt cx="5428610" cy="4210939"/>
          </a:xfrm>
        </p:grpSpPr>
        <p:sp>
          <p:nvSpPr>
            <p:cNvPr id="11" name="Rectangle 10">
              <a:extLst>
                <a:ext uri="{FF2B5EF4-FFF2-40B4-BE49-F238E27FC236}">
                  <a16:creationId xmlns:a16="http://schemas.microsoft.com/office/drawing/2014/main" id="{A27BC42E-B225-42FA-9AB5-F860C44BB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ECF5D0B-A89A-4902-8D22-AFB1D55AC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a16="http://schemas.microsoft.com/office/drawing/2014/main" id="{7871DA93-90AF-40F3-A1A1-04E166972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8435" y="401247"/>
            <a:ext cx="4860256" cy="566987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03BC88E-57BB-5532-D392-65AA42240FBC}"/>
              </a:ext>
            </a:extLst>
          </p:cNvPr>
          <p:cNvSpPr>
            <a:spLocks noGrp="1"/>
          </p:cNvSpPr>
          <p:nvPr>
            <p:ph type="title"/>
          </p:nvPr>
        </p:nvSpPr>
        <p:spPr>
          <a:xfrm>
            <a:off x="7012297" y="768951"/>
            <a:ext cx="4203323" cy="4985730"/>
          </a:xfrm>
        </p:spPr>
        <p:txBody>
          <a:bodyPr vert="horz" lIns="91440" tIns="45720" rIns="91440" bIns="45720" rtlCol="0" anchor="b">
            <a:normAutofit/>
          </a:bodyPr>
          <a:lstStyle/>
          <a:p>
            <a:pPr algn="ctr"/>
            <a:r>
              <a:rPr lang="en-US" sz="2000" b="1" dirty="0" err="1">
                <a:solidFill>
                  <a:schemeClr val="bg1"/>
                </a:solidFill>
              </a:rPr>
              <a:t>Podstawy</a:t>
            </a:r>
            <a:r>
              <a:rPr lang="en-US" sz="2000" b="1" dirty="0">
                <a:solidFill>
                  <a:schemeClr val="bg1"/>
                </a:solidFill>
              </a:rPr>
              <a:t> </a:t>
            </a:r>
            <a:r>
              <a:rPr lang="en-US" sz="2000" b="1" dirty="0" err="1">
                <a:solidFill>
                  <a:schemeClr val="bg1"/>
                </a:solidFill>
              </a:rPr>
              <a:t>gita</a:t>
            </a:r>
            <a:br>
              <a:rPr lang="en-US" dirty="0"/>
            </a:br>
            <a:br>
              <a:rPr lang="en-US" sz="1400" dirty="0"/>
            </a:br>
            <a:endParaRPr lang="en-US" sz="1400">
              <a:solidFill>
                <a:schemeClr val="bg1"/>
              </a:solidFill>
              <a:cs typeface="Calibri Light"/>
            </a:endParaRPr>
          </a:p>
          <a:p>
            <a:pPr algn="ctr"/>
            <a:r>
              <a:rPr lang="en-US" sz="1400" dirty="0" err="1">
                <a:solidFill>
                  <a:schemeClr val="bg1"/>
                </a:solidFill>
              </a:rPr>
              <a:t>Ustawiamy</a:t>
            </a:r>
            <a:r>
              <a:rPr lang="en-US" sz="1400" dirty="0">
                <a:solidFill>
                  <a:schemeClr val="bg1"/>
                </a:solidFill>
              </a:rPr>
              <a:t> </a:t>
            </a:r>
            <a:r>
              <a:rPr lang="en-US" sz="1400" dirty="0" err="1">
                <a:solidFill>
                  <a:schemeClr val="bg1"/>
                </a:solidFill>
              </a:rPr>
              <a:t>swoje</a:t>
            </a:r>
            <a:r>
              <a:rPr lang="en-US" sz="1400" dirty="0">
                <a:solidFill>
                  <a:schemeClr val="bg1"/>
                </a:solidFill>
              </a:rPr>
              <a:t> </a:t>
            </a:r>
            <a:r>
              <a:rPr lang="en-US" sz="1400" dirty="0" err="1">
                <a:solidFill>
                  <a:schemeClr val="bg1"/>
                </a:solidFill>
              </a:rPr>
              <a:t>dane</a:t>
            </a:r>
            <a:r>
              <a:rPr lang="en-US" sz="1400" dirty="0">
                <a:solidFill>
                  <a:schemeClr val="bg1"/>
                </a:solidFill>
              </a:rPr>
              <a:t>:</a:t>
            </a:r>
            <a:endParaRPr lang="en-US" sz="1400" dirty="0">
              <a:solidFill>
                <a:schemeClr val="bg1"/>
              </a:solidFill>
              <a:cs typeface="Calibri Light"/>
            </a:endParaRPr>
          </a:p>
          <a:p>
            <a:pPr algn="ctr"/>
            <a:r>
              <a:rPr lang="en-US" sz="1400" dirty="0">
                <a:solidFill>
                  <a:schemeClr val="bg1"/>
                </a:solidFill>
              </a:rPr>
              <a:t>git config --global user.name „...”git config --global </a:t>
            </a:r>
            <a:r>
              <a:rPr lang="en-US" sz="1400" dirty="0" err="1">
                <a:solidFill>
                  <a:schemeClr val="bg1"/>
                </a:solidFill>
              </a:rPr>
              <a:t>user.email</a:t>
            </a:r>
            <a:r>
              <a:rPr lang="en-US" sz="1400" dirty="0">
                <a:solidFill>
                  <a:schemeClr val="bg1"/>
                </a:solidFill>
              </a:rPr>
              <a:t> ...</a:t>
            </a:r>
            <a:endParaRPr lang="en-US" sz="1400" dirty="0">
              <a:solidFill>
                <a:schemeClr val="bg1"/>
              </a:solidFill>
              <a:cs typeface="Calibri Light"/>
            </a:endParaRPr>
          </a:p>
          <a:p>
            <a:pPr algn="ctr"/>
            <a:r>
              <a:rPr lang="en-US" sz="1400" dirty="0" err="1">
                <a:solidFill>
                  <a:schemeClr val="bg1"/>
                </a:solidFill>
              </a:rPr>
              <a:t>Konfiguracja</a:t>
            </a:r>
            <a:r>
              <a:rPr lang="en-US" sz="1400" dirty="0">
                <a:solidFill>
                  <a:schemeClr val="bg1"/>
                </a:solidFill>
              </a:rPr>
              <a:t> </a:t>
            </a:r>
            <a:r>
              <a:rPr lang="en-US" sz="1400" dirty="0" err="1">
                <a:solidFill>
                  <a:schemeClr val="bg1"/>
                </a:solidFill>
              </a:rPr>
              <a:t>może</a:t>
            </a:r>
            <a:r>
              <a:rPr lang="en-US" sz="1400" dirty="0">
                <a:solidFill>
                  <a:schemeClr val="bg1"/>
                </a:solidFill>
              </a:rPr>
              <a:t> </a:t>
            </a:r>
            <a:r>
              <a:rPr lang="en-US" sz="1400" dirty="0" err="1">
                <a:solidFill>
                  <a:schemeClr val="bg1"/>
                </a:solidFill>
              </a:rPr>
              <a:t>być</a:t>
            </a:r>
            <a:r>
              <a:rPr lang="en-US" sz="1400" dirty="0">
                <a:solidFill>
                  <a:schemeClr val="bg1"/>
                </a:solidFill>
              </a:rPr>
              <a:t> </a:t>
            </a:r>
            <a:r>
              <a:rPr lang="en-US" sz="1400" dirty="0" err="1">
                <a:solidFill>
                  <a:schemeClr val="bg1"/>
                </a:solidFill>
              </a:rPr>
              <a:t>przechowywana</a:t>
            </a:r>
            <a:r>
              <a:rPr lang="en-US" sz="1400" dirty="0">
                <a:solidFill>
                  <a:schemeClr val="bg1"/>
                </a:solidFill>
              </a:rPr>
              <a:t> w </a:t>
            </a:r>
            <a:r>
              <a:rPr lang="en-US" sz="1400" dirty="0" err="1">
                <a:solidFill>
                  <a:schemeClr val="bg1"/>
                </a:solidFill>
              </a:rPr>
              <a:t>plikach</a:t>
            </a:r>
            <a:r>
              <a:rPr lang="en-US" sz="1400" dirty="0">
                <a:solidFill>
                  <a:schemeClr val="bg1"/>
                </a:solidFill>
              </a:rPr>
              <a:t>:</a:t>
            </a:r>
            <a:endParaRPr lang="en-US" sz="1400" dirty="0">
              <a:solidFill>
                <a:schemeClr val="bg1"/>
              </a:solidFill>
              <a:cs typeface="Calibri Light"/>
            </a:endParaRPr>
          </a:p>
          <a:p>
            <a:pPr algn="ctr"/>
            <a:r>
              <a:rPr lang="en-US" sz="1400" dirty="0">
                <a:solidFill>
                  <a:schemeClr val="bg1"/>
                </a:solidFill>
              </a:rPr>
              <a:t>/</a:t>
            </a:r>
            <a:r>
              <a:rPr lang="en-US" sz="1400" dirty="0" err="1">
                <a:solidFill>
                  <a:schemeClr val="bg1"/>
                </a:solidFill>
              </a:rPr>
              <a:t>etc</a:t>
            </a:r>
            <a:r>
              <a:rPr lang="en-US" sz="1400" dirty="0">
                <a:solidFill>
                  <a:schemeClr val="bg1"/>
                </a:solidFill>
              </a:rPr>
              <a:t>/</a:t>
            </a:r>
            <a:r>
              <a:rPr lang="en-US" sz="1400" dirty="0" err="1">
                <a:solidFill>
                  <a:schemeClr val="bg1"/>
                </a:solidFill>
              </a:rPr>
              <a:t>gitconfig</a:t>
            </a:r>
            <a:r>
              <a:rPr lang="en-US" sz="1400" dirty="0">
                <a:solidFill>
                  <a:schemeClr val="bg1"/>
                </a:solidFill>
              </a:rPr>
              <a:t>~/.</a:t>
            </a:r>
            <a:r>
              <a:rPr lang="en-US" sz="1400" dirty="0" err="1">
                <a:solidFill>
                  <a:schemeClr val="bg1"/>
                </a:solidFill>
              </a:rPr>
              <a:t>gitconfig.git</a:t>
            </a:r>
            <a:r>
              <a:rPr lang="en-US" sz="1400" dirty="0">
                <a:solidFill>
                  <a:schemeClr val="bg1"/>
                </a:solidFill>
              </a:rPr>
              <a:t>/config</a:t>
            </a:r>
            <a:endParaRPr lang="en-US" sz="1400" dirty="0">
              <a:solidFill>
                <a:schemeClr val="bg1"/>
              </a:solidFill>
              <a:cs typeface="Calibri Light"/>
            </a:endParaRPr>
          </a:p>
          <a:p>
            <a:pPr algn="ctr"/>
            <a:r>
              <a:rPr lang="en-US" sz="1400" dirty="0">
                <a:solidFill>
                  <a:schemeClr val="bg1"/>
                </a:solidFill>
              </a:rPr>
              <a:t>Aby </a:t>
            </a:r>
            <a:r>
              <a:rPr lang="en-US" sz="1400" dirty="0" err="1">
                <a:solidFill>
                  <a:schemeClr val="bg1"/>
                </a:solidFill>
              </a:rPr>
              <a:t>wyświetlić</a:t>
            </a:r>
            <a:r>
              <a:rPr lang="en-US" sz="1400" dirty="0">
                <a:solidFill>
                  <a:schemeClr val="bg1"/>
                </a:solidFill>
              </a:rPr>
              <a:t> </a:t>
            </a:r>
            <a:r>
              <a:rPr lang="en-US" sz="1400" dirty="0" err="1">
                <a:solidFill>
                  <a:schemeClr val="bg1"/>
                </a:solidFill>
              </a:rPr>
              <a:t>wszystkie</a:t>
            </a:r>
            <a:r>
              <a:rPr lang="en-US" sz="1400" dirty="0">
                <a:solidFill>
                  <a:schemeClr val="bg1"/>
                </a:solidFill>
              </a:rPr>
              <a:t> </a:t>
            </a:r>
            <a:r>
              <a:rPr lang="en-US" sz="1400" dirty="0" err="1">
                <a:solidFill>
                  <a:schemeClr val="bg1"/>
                </a:solidFill>
              </a:rPr>
              <a:t>ustawienia</a:t>
            </a:r>
            <a:r>
              <a:rPr lang="en-US" sz="1400" dirty="0">
                <a:solidFill>
                  <a:schemeClr val="bg1"/>
                </a:solidFill>
              </a:rPr>
              <a:t>:</a:t>
            </a:r>
            <a:endParaRPr lang="en-US" sz="1400" dirty="0">
              <a:solidFill>
                <a:schemeClr val="bg1"/>
              </a:solidFill>
              <a:cs typeface="Calibri Light"/>
            </a:endParaRPr>
          </a:p>
          <a:p>
            <a:pPr algn="ctr"/>
            <a:r>
              <a:rPr lang="en-US" sz="1400" dirty="0">
                <a:solidFill>
                  <a:schemeClr val="bg1"/>
                </a:solidFill>
              </a:rPr>
              <a:t>git config –-list</a:t>
            </a:r>
            <a:br>
              <a:rPr lang="en-US" sz="1400" dirty="0"/>
            </a:br>
            <a:r>
              <a:rPr lang="en-US" sz="1400" dirty="0">
                <a:solidFill>
                  <a:schemeClr val="bg1"/>
                </a:solidFill>
              </a:rPr>
              <a:t>git status</a:t>
            </a:r>
            <a:endParaRPr lang="en-US" sz="1400" dirty="0">
              <a:solidFill>
                <a:schemeClr val="bg1"/>
              </a:solidFill>
              <a:cs typeface="Calibri Light"/>
            </a:endParaRPr>
          </a:p>
          <a:p>
            <a:pPr algn="ctr"/>
            <a:r>
              <a:rPr lang="en-US" sz="1400" dirty="0" err="1">
                <a:solidFill>
                  <a:schemeClr val="bg1"/>
                </a:solidFill>
              </a:rPr>
              <a:t>Podglądamy</a:t>
            </a:r>
            <a:r>
              <a:rPr lang="en-US" sz="1400" dirty="0">
                <a:solidFill>
                  <a:schemeClr val="bg1"/>
                </a:solidFill>
              </a:rPr>
              <a:t> </a:t>
            </a:r>
            <a:r>
              <a:rPr lang="en-US" sz="1400" dirty="0" err="1">
                <a:solidFill>
                  <a:schemeClr val="bg1"/>
                </a:solidFill>
              </a:rPr>
              <a:t>repozytorium</a:t>
            </a:r>
            <a:endParaRPr lang="en-US" sz="1400" dirty="0" err="1">
              <a:solidFill>
                <a:schemeClr val="bg1"/>
              </a:solidFill>
              <a:cs typeface="Calibri Light"/>
            </a:endParaRPr>
          </a:p>
          <a:p>
            <a:pPr algn="ctr"/>
            <a:r>
              <a:rPr lang="en-US" sz="1400" dirty="0">
                <a:solidFill>
                  <a:schemeClr val="bg1"/>
                </a:solidFill>
              </a:rPr>
              <a:t>On branch master</a:t>
            </a:r>
            <a:endParaRPr lang="en-US" sz="1400" dirty="0">
              <a:solidFill>
                <a:schemeClr val="bg1"/>
              </a:solidFill>
              <a:cs typeface="Calibri Light"/>
            </a:endParaRPr>
          </a:p>
          <a:p>
            <a:pPr algn="ctr"/>
            <a:r>
              <a:rPr lang="en-US" sz="1400" dirty="0">
                <a:solidFill>
                  <a:schemeClr val="bg1"/>
                </a:solidFill>
              </a:rPr>
              <a:t>nothing to commit, working directory clean</a:t>
            </a:r>
            <a:endParaRPr lang="en-US" sz="1400" dirty="0">
              <a:solidFill>
                <a:schemeClr val="bg1"/>
              </a:solidFill>
              <a:cs typeface="Calibri Light"/>
            </a:endParaRPr>
          </a:p>
          <a:p>
            <a:pPr algn="ctr"/>
            <a:r>
              <a:rPr lang="en-US" sz="1400" dirty="0">
                <a:solidFill>
                  <a:schemeClr val="bg1"/>
                </a:solidFill>
              </a:rPr>
              <a:t>.</a:t>
            </a:r>
            <a:r>
              <a:rPr lang="en-US" sz="1400" dirty="0" err="1">
                <a:solidFill>
                  <a:schemeClr val="bg1"/>
                </a:solidFill>
              </a:rPr>
              <a:t>gitignore</a:t>
            </a:r>
            <a:endParaRPr lang="en-US" sz="1400" dirty="0" err="1">
              <a:solidFill>
                <a:schemeClr val="bg1"/>
              </a:solidFill>
              <a:cs typeface="Calibri Light"/>
            </a:endParaRPr>
          </a:p>
          <a:p>
            <a:pPr marL="285750" indent="-285750" algn="ctr"/>
            <a:r>
              <a:rPr lang="en-US" sz="1400" dirty="0" err="1">
                <a:solidFill>
                  <a:schemeClr val="bg1"/>
                </a:solidFill>
              </a:rPr>
              <a:t>Plik</a:t>
            </a:r>
            <a:r>
              <a:rPr lang="en-US" sz="1400" dirty="0">
                <a:solidFill>
                  <a:schemeClr val="bg1"/>
                </a:solidFill>
              </a:rPr>
              <a:t> </a:t>
            </a:r>
            <a:r>
              <a:rPr lang="en-US" sz="1400" dirty="0" err="1">
                <a:solidFill>
                  <a:schemeClr val="bg1"/>
                </a:solidFill>
              </a:rPr>
              <a:t>zawierający</a:t>
            </a:r>
            <a:r>
              <a:rPr lang="en-US" sz="1400" dirty="0">
                <a:solidFill>
                  <a:schemeClr val="bg1"/>
                </a:solidFill>
              </a:rPr>
              <a:t> </a:t>
            </a:r>
            <a:r>
              <a:rPr lang="en-US" sz="1400" dirty="0" err="1">
                <a:solidFill>
                  <a:schemeClr val="bg1"/>
                </a:solidFill>
              </a:rPr>
              <a:t>informacje</a:t>
            </a:r>
            <a:r>
              <a:rPr lang="en-US" sz="1400" dirty="0">
                <a:solidFill>
                  <a:schemeClr val="bg1"/>
                </a:solidFill>
              </a:rPr>
              <a:t>, </a:t>
            </a:r>
            <a:r>
              <a:rPr lang="en-US" sz="1400" dirty="0" err="1">
                <a:solidFill>
                  <a:schemeClr val="bg1"/>
                </a:solidFill>
              </a:rPr>
              <a:t>których</a:t>
            </a:r>
            <a:r>
              <a:rPr lang="en-US" sz="1400" dirty="0">
                <a:solidFill>
                  <a:schemeClr val="bg1"/>
                </a:solidFill>
              </a:rPr>
              <a:t> </a:t>
            </a:r>
            <a:r>
              <a:rPr lang="en-US" sz="1400" dirty="0" err="1">
                <a:solidFill>
                  <a:schemeClr val="bg1"/>
                </a:solidFill>
              </a:rPr>
              <a:t>plików</a:t>
            </a:r>
            <a:r>
              <a:rPr lang="en-US" sz="1400" dirty="0">
                <a:solidFill>
                  <a:schemeClr val="bg1"/>
                </a:solidFill>
              </a:rPr>
              <a:t> </a:t>
            </a:r>
            <a:r>
              <a:rPr lang="en-US" sz="1400" dirty="0" err="1">
                <a:solidFill>
                  <a:schemeClr val="bg1"/>
                </a:solidFill>
              </a:rPr>
              <a:t>nigdy</a:t>
            </a:r>
            <a:r>
              <a:rPr lang="en-US" sz="1400" dirty="0">
                <a:solidFill>
                  <a:schemeClr val="bg1"/>
                </a:solidFill>
              </a:rPr>
              <a:t> </a:t>
            </a:r>
            <a:r>
              <a:rPr lang="en-US" sz="1400" dirty="0" err="1">
                <a:solidFill>
                  <a:schemeClr val="bg1"/>
                </a:solidFill>
              </a:rPr>
              <a:t>nie</a:t>
            </a:r>
            <a:r>
              <a:rPr lang="en-US" sz="1400" dirty="0">
                <a:solidFill>
                  <a:schemeClr val="bg1"/>
                </a:solidFill>
              </a:rPr>
              <a:t> </a:t>
            </a:r>
            <a:r>
              <a:rPr lang="en-US" sz="1400" dirty="0" err="1">
                <a:solidFill>
                  <a:schemeClr val="bg1"/>
                </a:solidFill>
              </a:rPr>
              <a:t>chcemy</a:t>
            </a:r>
            <a:r>
              <a:rPr lang="en-US" sz="1400" dirty="0">
                <a:solidFill>
                  <a:schemeClr val="bg1"/>
                </a:solidFill>
              </a:rPr>
              <a:t> </a:t>
            </a:r>
            <a:r>
              <a:rPr lang="en-US" sz="1400" dirty="0" err="1">
                <a:solidFill>
                  <a:schemeClr val="bg1"/>
                </a:solidFill>
              </a:rPr>
              <a:t>dodawać</a:t>
            </a:r>
            <a:r>
              <a:rPr lang="en-US" sz="1400" dirty="0">
                <a:solidFill>
                  <a:schemeClr val="bg1"/>
                </a:solidFill>
              </a:rPr>
              <a:t> do </a:t>
            </a:r>
            <a:r>
              <a:rPr lang="en-US" sz="1400" dirty="0" err="1">
                <a:solidFill>
                  <a:schemeClr val="bg1"/>
                </a:solidFill>
              </a:rPr>
              <a:t>repozytorium</a:t>
            </a:r>
            <a:r>
              <a:rPr lang="en-US" sz="1400" dirty="0">
                <a:solidFill>
                  <a:schemeClr val="bg1"/>
                </a:solidFill>
              </a:rPr>
              <a:t>.</a:t>
            </a:r>
            <a:endParaRPr lang="en-US" sz="1400" dirty="0">
              <a:solidFill>
                <a:schemeClr val="bg1"/>
              </a:solidFill>
              <a:cs typeface="Calibri Light"/>
            </a:endParaRPr>
          </a:p>
          <a:p>
            <a:pPr marL="285750" indent="-285750" algn="ctr"/>
            <a:r>
              <a:rPr lang="en-US" sz="1400" dirty="0">
                <a:solidFill>
                  <a:schemeClr val="bg1"/>
                </a:solidFill>
              </a:rPr>
              <a:t>Nie </a:t>
            </a:r>
            <a:r>
              <a:rPr lang="en-US" sz="1400" dirty="0" err="1">
                <a:solidFill>
                  <a:schemeClr val="bg1"/>
                </a:solidFill>
              </a:rPr>
              <a:t>będą</a:t>
            </a:r>
            <a:r>
              <a:rPr lang="en-US" sz="1400" dirty="0">
                <a:solidFill>
                  <a:schemeClr val="bg1"/>
                </a:solidFill>
              </a:rPr>
              <a:t> one </a:t>
            </a:r>
            <a:r>
              <a:rPr lang="en-US" sz="1400" dirty="0" err="1">
                <a:solidFill>
                  <a:schemeClr val="bg1"/>
                </a:solidFill>
              </a:rPr>
              <a:t>widoczne</a:t>
            </a:r>
            <a:r>
              <a:rPr lang="en-US" sz="1400" dirty="0">
                <a:solidFill>
                  <a:schemeClr val="bg1"/>
                </a:solidFill>
              </a:rPr>
              <a:t> </a:t>
            </a:r>
            <a:r>
              <a:rPr lang="en-US" sz="1400" dirty="0" err="1">
                <a:solidFill>
                  <a:schemeClr val="bg1"/>
                </a:solidFill>
              </a:rPr>
              <a:t>również</a:t>
            </a:r>
            <a:r>
              <a:rPr lang="en-US" sz="1400" dirty="0">
                <a:solidFill>
                  <a:schemeClr val="bg1"/>
                </a:solidFill>
              </a:rPr>
              <a:t> po </a:t>
            </a:r>
            <a:r>
              <a:rPr lang="en-US" sz="1400" dirty="0" err="1">
                <a:solidFill>
                  <a:schemeClr val="bg1"/>
                </a:solidFill>
              </a:rPr>
              <a:t>wywołaniu</a:t>
            </a:r>
            <a:r>
              <a:rPr lang="en-US" sz="1400" dirty="0">
                <a:solidFill>
                  <a:schemeClr val="bg1"/>
                </a:solidFill>
              </a:rPr>
              <a:t> git status</a:t>
            </a:r>
            <a:endParaRPr lang="en-US" sz="1400" dirty="0">
              <a:solidFill>
                <a:schemeClr val="bg1"/>
              </a:solidFill>
              <a:cs typeface="Calibri Light"/>
            </a:endParaRPr>
          </a:p>
          <a:p>
            <a:pPr marL="285750" indent="-285750" algn="ctr"/>
            <a:r>
              <a:rPr lang="en-US" sz="1400" dirty="0">
                <a:solidFill>
                  <a:schemeClr val="bg1"/>
                </a:solidFill>
              </a:rPr>
              <a:t>secret.js</a:t>
            </a:r>
            <a:endParaRPr lang="en-US" sz="1400" dirty="0">
              <a:solidFill>
                <a:schemeClr val="bg1"/>
              </a:solidFill>
              <a:cs typeface="Calibri Light"/>
            </a:endParaRPr>
          </a:p>
          <a:p>
            <a:pPr algn="ctr"/>
            <a:r>
              <a:rPr lang="en-US" sz="1400" dirty="0">
                <a:solidFill>
                  <a:schemeClr val="bg1"/>
                </a:solidFill>
              </a:rPr>
              <a:t>(</a:t>
            </a:r>
            <a:r>
              <a:rPr lang="en-US" sz="1400" dirty="0" err="1">
                <a:solidFill>
                  <a:schemeClr val="bg1"/>
                </a:solidFill>
              </a:rPr>
              <a:t>Ukryje</a:t>
            </a:r>
            <a:r>
              <a:rPr lang="en-US" sz="1400" dirty="0">
                <a:solidFill>
                  <a:schemeClr val="bg1"/>
                </a:solidFill>
              </a:rPr>
              <a:t> </a:t>
            </a:r>
            <a:r>
              <a:rPr lang="en-US" sz="1400" dirty="0" err="1">
                <a:solidFill>
                  <a:schemeClr val="bg1"/>
                </a:solidFill>
              </a:rPr>
              <a:t>plik</a:t>
            </a:r>
            <a:r>
              <a:rPr lang="en-US" sz="1400" dirty="0">
                <a:solidFill>
                  <a:schemeClr val="bg1"/>
                </a:solidFill>
              </a:rPr>
              <a:t> secret.js)</a:t>
            </a:r>
          </a:p>
          <a:p>
            <a:pPr marL="285750" indent="-285750" algn="ctr"/>
            <a:r>
              <a:rPr lang="en-US" sz="1400" dirty="0">
                <a:solidFill>
                  <a:schemeClr val="bg1"/>
                </a:solidFill>
              </a:rPr>
              <a:t>*.txt</a:t>
            </a:r>
          </a:p>
          <a:p>
            <a:pPr algn="ctr"/>
            <a:r>
              <a:rPr lang="en-US" sz="1400" dirty="0">
                <a:solidFill>
                  <a:schemeClr val="bg1"/>
                </a:solidFill>
              </a:rPr>
              <a:t>(</a:t>
            </a:r>
            <a:r>
              <a:rPr lang="en-US" sz="1400" dirty="0" err="1">
                <a:solidFill>
                  <a:schemeClr val="bg1"/>
                </a:solidFill>
              </a:rPr>
              <a:t>Spowoduje</a:t>
            </a:r>
            <a:r>
              <a:rPr lang="en-US" sz="1400" dirty="0">
                <a:solidFill>
                  <a:schemeClr val="bg1"/>
                </a:solidFill>
              </a:rPr>
              <a:t>, </a:t>
            </a:r>
            <a:r>
              <a:rPr lang="en-US" sz="1400" dirty="0" err="1">
                <a:solidFill>
                  <a:schemeClr val="bg1"/>
                </a:solidFill>
              </a:rPr>
              <a:t>że</a:t>
            </a:r>
            <a:r>
              <a:rPr lang="en-US" sz="1400" dirty="0">
                <a:solidFill>
                  <a:schemeClr val="bg1"/>
                </a:solidFill>
              </a:rPr>
              <a:t> git </a:t>
            </a:r>
            <a:r>
              <a:rPr lang="en-US" sz="1400" dirty="0" err="1">
                <a:solidFill>
                  <a:schemeClr val="bg1"/>
                </a:solidFill>
              </a:rPr>
              <a:t>zignoruje</a:t>
            </a:r>
            <a:r>
              <a:rPr lang="en-US" sz="1400" dirty="0">
                <a:solidFill>
                  <a:schemeClr val="bg1"/>
                </a:solidFill>
              </a:rPr>
              <a:t> </a:t>
            </a:r>
            <a:r>
              <a:rPr lang="en-US" sz="1400" dirty="0" err="1">
                <a:solidFill>
                  <a:schemeClr val="bg1"/>
                </a:solidFill>
              </a:rPr>
              <a:t>wszystkie</a:t>
            </a:r>
            <a:r>
              <a:rPr lang="en-US" sz="1400" dirty="0">
                <a:solidFill>
                  <a:schemeClr val="bg1"/>
                </a:solidFill>
              </a:rPr>
              <a:t> </a:t>
            </a:r>
            <a:r>
              <a:rPr lang="en-US" sz="1400" dirty="0" err="1">
                <a:solidFill>
                  <a:schemeClr val="bg1"/>
                </a:solidFill>
              </a:rPr>
              <a:t>pliki</a:t>
            </a:r>
            <a:r>
              <a:rPr lang="en-US" sz="1400" dirty="0">
                <a:solidFill>
                  <a:schemeClr val="bg1"/>
                </a:solidFill>
              </a:rPr>
              <a:t> o </a:t>
            </a:r>
            <a:r>
              <a:rPr lang="en-US" sz="1400" dirty="0" err="1">
                <a:solidFill>
                  <a:schemeClr val="bg1"/>
                </a:solidFill>
              </a:rPr>
              <a:t>rozszerzeniu</a:t>
            </a:r>
            <a:r>
              <a:rPr lang="en-US" sz="1400" dirty="0">
                <a:solidFill>
                  <a:schemeClr val="bg1"/>
                </a:solidFill>
              </a:rPr>
              <a:t> .txt</a:t>
            </a:r>
          </a:p>
          <a:p>
            <a:pPr algn="ctr"/>
            <a:endParaRPr lang="en-US" sz="1400">
              <a:solidFill>
                <a:schemeClr val="bg1"/>
              </a:solidFill>
            </a:endParaRPr>
          </a:p>
        </p:txBody>
      </p:sp>
      <p:pic>
        <p:nvPicPr>
          <p:cNvPr id="3" name="Obraz 3">
            <a:extLst>
              <a:ext uri="{FF2B5EF4-FFF2-40B4-BE49-F238E27FC236}">
                <a16:creationId xmlns:a16="http://schemas.microsoft.com/office/drawing/2014/main" id="{1BE8AE90-8577-2443-320F-F58D50F7F7A2}"/>
              </a:ext>
            </a:extLst>
          </p:cNvPr>
          <p:cNvPicPr>
            <a:picLocks noChangeAspect="1"/>
          </p:cNvPicPr>
          <p:nvPr/>
        </p:nvPicPr>
        <p:blipFill rotWithShape="1">
          <a:blip r:embed="rId2"/>
          <a:srcRect t="1792" r="-1" b="10012"/>
          <a:stretch/>
        </p:blipFill>
        <p:spPr>
          <a:xfrm>
            <a:off x="1291634" y="1148747"/>
            <a:ext cx="4793260" cy="4227387"/>
          </a:xfrm>
          <a:prstGeom prst="rect">
            <a:avLst/>
          </a:prstGeom>
          <a:ln w="28575">
            <a:noFill/>
          </a:ln>
        </p:spPr>
      </p:pic>
      <p:sp>
        <p:nvSpPr>
          <p:cNvPr id="16"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0051" y="771024"/>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70616F44-B954-409D-87BC-C69465EDE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0051" y="771024"/>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Freeform: Shape 1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4" name="Oval 2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5D981608-D865-4AD7-AC34-A2398EA1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512"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59160" y="59870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284997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2C6615FE-25C4-6049-D9E4-F394B7D1D669}"/>
              </a:ext>
            </a:extLst>
          </p:cNvPr>
          <p:cNvSpPr>
            <a:spLocks noGrp="1"/>
          </p:cNvSpPr>
          <p:nvPr>
            <p:ph type="title"/>
          </p:nvPr>
        </p:nvSpPr>
        <p:spPr>
          <a:xfrm>
            <a:off x="6726578" y="407775"/>
            <a:ext cx="4203323" cy="6034599"/>
          </a:xfrm>
        </p:spPr>
        <p:txBody>
          <a:bodyPr vert="horz" lIns="91440" tIns="45720" rIns="91440" bIns="45720" rtlCol="0" anchor="b">
            <a:noAutofit/>
          </a:bodyPr>
          <a:lstStyle/>
          <a:p>
            <a:pPr algn="r"/>
            <a:r>
              <a:rPr lang="en-US" sz="2000" b="1" kern="1200" dirty="0" err="1">
                <a:solidFill>
                  <a:schemeClr val="bg1"/>
                </a:solidFill>
                <a:latin typeface="+mj-lt"/>
                <a:ea typeface="+mj-ea"/>
                <a:cs typeface="+mj-cs"/>
              </a:rPr>
              <a:t>Wiecej</a:t>
            </a:r>
            <a:r>
              <a:rPr lang="en-US" sz="2000" b="1" kern="1200" dirty="0">
                <a:solidFill>
                  <a:schemeClr val="bg1"/>
                </a:solidFill>
                <a:latin typeface="+mj-lt"/>
                <a:ea typeface="+mj-ea"/>
                <a:cs typeface="+mj-cs"/>
              </a:rPr>
              <a:t> </a:t>
            </a:r>
            <a:r>
              <a:rPr lang="en-US" sz="2000" b="1" kern="1200" dirty="0" err="1">
                <a:solidFill>
                  <a:schemeClr val="bg1"/>
                </a:solidFill>
                <a:latin typeface="+mj-lt"/>
                <a:ea typeface="+mj-ea"/>
                <a:cs typeface="+mj-cs"/>
              </a:rPr>
              <a:t>komend</a:t>
            </a:r>
            <a:br>
              <a:rPr lang="en-US" sz="2000" b="1" kern="1200" dirty="0"/>
            </a:br>
            <a:r>
              <a:rPr lang="en-US" sz="1200" kern="1200" dirty="0">
                <a:solidFill>
                  <a:schemeClr val="bg1"/>
                </a:solidFill>
                <a:latin typeface="+mj-lt"/>
                <a:ea typeface="+mj-ea"/>
                <a:cs typeface="+mj-cs"/>
              </a:rPr>
              <a:t>Do </a:t>
            </a:r>
            <a:r>
              <a:rPr lang="en-US" sz="1200" kern="1200" dirty="0" err="1">
                <a:solidFill>
                  <a:schemeClr val="bg1"/>
                </a:solidFill>
                <a:latin typeface="+mj-lt"/>
                <a:ea typeface="+mj-ea"/>
                <a:cs typeface="+mj-cs"/>
              </a:rPr>
              <a:t>dzieła</a:t>
            </a:r>
            <a:r>
              <a:rPr lang="en-US" sz="1200" kern="1200" dirty="0">
                <a:solidFill>
                  <a:schemeClr val="bg1"/>
                </a:solidFill>
                <a:latin typeface="+mj-lt"/>
                <a:ea typeface="+mj-ea"/>
                <a:cs typeface="+mj-cs"/>
              </a:rPr>
              <a:t>!</a:t>
            </a:r>
            <a:endParaRPr lang="en-US" sz="1200" kern="1200" dirty="0">
              <a:solidFill>
                <a:schemeClr val="bg1"/>
              </a:solidFill>
              <a:latin typeface="+mj-lt"/>
              <a:cs typeface="Calibri Light"/>
            </a:endParaRPr>
          </a:p>
          <a:p>
            <a:pPr algn="r"/>
            <a:r>
              <a:rPr lang="en-US" sz="1200" kern="1200" dirty="0" err="1">
                <a:solidFill>
                  <a:schemeClr val="bg1"/>
                </a:solidFill>
                <a:latin typeface="+mj-lt"/>
                <a:ea typeface="+mj-ea"/>
                <a:cs typeface="+mj-cs"/>
              </a:rPr>
              <a:t>Stwórzcie</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puste</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repozytorium</a:t>
            </a:r>
            <a:r>
              <a:rPr lang="en-US" sz="1200" kern="1200" dirty="0">
                <a:solidFill>
                  <a:schemeClr val="bg1"/>
                </a:solidFill>
                <a:latin typeface="+mj-lt"/>
                <a:ea typeface="+mj-ea"/>
                <a:cs typeface="+mj-cs"/>
              </a:rPr>
              <a:t> </a:t>
            </a:r>
            <a:br>
              <a:rPr lang="en-US" sz="1200" dirty="0">
                <a:solidFill>
                  <a:schemeClr val="bg1"/>
                </a:solidFill>
              </a:rPr>
            </a:br>
            <a:r>
              <a:rPr lang="en-US" sz="1200" kern="1200" dirty="0" err="1">
                <a:solidFill>
                  <a:schemeClr val="bg1"/>
                </a:solidFill>
                <a:latin typeface="+mj-lt"/>
                <a:ea typeface="+mj-ea"/>
                <a:cs typeface="+mj-cs"/>
              </a:rPr>
              <a:t>Dodajcie</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dowolny</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plik</a:t>
            </a:r>
            <a:r>
              <a:rPr lang="en-US" sz="1200" kern="1200" dirty="0">
                <a:solidFill>
                  <a:schemeClr val="bg1"/>
                </a:solidFill>
                <a:latin typeface="+mj-lt"/>
                <a:ea typeface="+mj-ea"/>
                <a:cs typeface="+mj-cs"/>
              </a:rPr>
              <a:t> (np. </a:t>
            </a:r>
            <a:r>
              <a:rPr lang="en-US" sz="1200" kern="1200" dirty="0" err="1">
                <a:solidFill>
                  <a:schemeClr val="bg1"/>
                </a:solidFill>
                <a:latin typeface="+mj-lt"/>
                <a:ea typeface="+mj-ea"/>
                <a:cs typeface="+mj-cs"/>
              </a:rPr>
              <a:t>zadanie</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domowe</a:t>
            </a:r>
            <a:r>
              <a:rPr lang="en-US" sz="1200" kern="1200" dirty="0">
                <a:solidFill>
                  <a:schemeClr val="bg1"/>
                </a:solidFill>
                <a:latin typeface="+mj-lt"/>
                <a:ea typeface="+mj-ea"/>
                <a:cs typeface="+mj-cs"/>
              </a:rPr>
              <a:t> z </a:t>
            </a:r>
            <a:r>
              <a:rPr lang="en-US" sz="1200" kern="1200" dirty="0" err="1">
                <a:solidFill>
                  <a:schemeClr val="bg1"/>
                </a:solidFill>
                <a:latin typeface="+mj-lt"/>
                <a:ea typeface="+mj-ea"/>
                <a:cs typeface="+mj-cs"/>
              </a:rPr>
              <a:t>poprzedniego</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tygodnia</a:t>
            </a:r>
            <a:r>
              <a:rPr lang="en-US" sz="1200" kern="1200" dirty="0">
                <a:solidFill>
                  <a:schemeClr val="bg1"/>
                </a:solidFill>
                <a:latin typeface="+mj-lt"/>
                <a:ea typeface="+mj-ea"/>
                <a:cs typeface="+mj-cs"/>
              </a:rPr>
              <a:t> ;-)) </a:t>
            </a:r>
            <a:br>
              <a:rPr lang="en-US" sz="1200" dirty="0">
                <a:solidFill>
                  <a:schemeClr val="bg1"/>
                </a:solidFill>
              </a:rPr>
            </a:br>
            <a:r>
              <a:rPr lang="en-US" sz="1200" kern="1200" dirty="0" err="1">
                <a:solidFill>
                  <a:schemeClr val="bg1"/>
                </a:solidFill>
                <a:latin typeface="+mj-lt"/>
                <a:ea typeface="+mj-ea"/>
                <a:cs typeface="+mj-cs"/>
              </a:rPr>
              <a:t>Dodajcie</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plik</a:t>
            </a:r>
            <a:r>
              <a:rPr lang="en-US" sz="1200" kern="1200" dirty="0">
                <a:solidFill>
                  <a:schemeClr val="bg1"/>
                </a:solidFill>
                <a:latin typeface="+mj-lt"/>
                <a:ea typeface="+mj-ea"/>
                <a:cs typeface="+mj-cs"/>
              </a:rPr>
              <a:t> do </a:t>
            </a:r>
            <a:r>
              <a:rPr lang="en-US" sz="1200" kern="1200" dirty="0" err="1">
                <a:solidFill>
                  <a:schemeClr val="bg1"/>
                </a:solidFill>
                <a:latin typeface="+mj-lt"/>
                <a:ea typeface="+mj-ea"/>
                <a:cs typeface="+mj-cs"/>
              </a:rPr>
              <a:t>repozytorium</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i</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wykonajcie</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pierwszy</a:t>
            </a:r>
            <a:r>
              <a:rPr lang="en-US" sz="1200" kern="1200" dirty="0">
                <a:solidFill>
                  <a:schemeClr val="bg1"/>
                </a:solidFill>
                <a:latin typeface="+mj-lt"/>
                <a:ea typeface="+mj-ea"/>
                <a:cs typeface="+mj-cs"/>
              </a:rPr>
              <a:t> commit </a:t>
            </a:r>
            <a:r>
              <a:rPr lang="en-US" sz="1200" kern="1200" dirty="0" err="1">
                <a:solidFill>
                  <a:schemeClr val="bg1"/>
                </a:solidFill>
                <a:latin typeface="+mj-lt"/>
                <a:ea typeface="+mj-ea"/>
                <a:cs typeface="+mj-cs"/>
              </a:rPr>
              <a:t>Wprowadźcie</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zmiany</a:t>
            </a:r>
            <a:r>
              <a:rPr lang="en-US" sz="1200" kern="1200" dirty="0">
                <a:solidFill>
                  <a:schemeClr val="bg1"/>
                </a:solidFill>
                <a:latin typeface="+mj-lt"/>
                <a:ea typeface="+mj-ea"/>
                <a:cs typeface="+mj-cs"/>
              </a:rPr>
              <a:t> w </a:t>
            </a:r>
            <a:r>
              <a:rPr lang="en-US" sz="1200" kern="1200" dirty="0" err="1">
                <a:solidFill>
                  <a:schemeClr val="bg1"/>
                </a:solidFill>
                <a:latin typeface="+mj-lt"/>
                <a:ea typeface="+mj-ea"/>
                <a:cs typeface="+mj-cs"/>
              </a:rPr>
              <a:t>pliku</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Wyświetlcie</a:t>
            </a:r>
            <a:r>
              <a:rPr lang="en-US" sz="1200" kern="1200" dirty="0">
                <a:solidFill>
                  <a:schemeClr val="bg1"/>
                </a:solidFill>
                <a:latin typeface="+mj-lt"/>
                <a:ea typeface="+mj-ea"/>
                <a:cs typeface="+mj-cs"/>
              </a:rPr>
              <a:t> status </a:t>
            </a:r>
            <a:r>
              <a:rPr lang="en-US" sz="1200" kern="1200" dirty="0" err="1">
                <a:solidFill>
                  <a:schemeClr val="bg1"/>
                </a:solidFill>
                <a:latin typeface="+mj-lt"/>
                <a:ea typeface="+mj-ea"/>
                <a:cs typeface="+mj-cs"/>
              </a:rPr>
              <a:t>repozytorium</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Zobaczcie</a:t>
            </a:r>
            <a:r>
              <a:rPr lang="en-US" sz="1200" kern="1200" dirty="0">
                <a:solidFill>
                  <a:schemeClr val="bg1"/>
                </a:solidFill>
                <a:latin typeface="+mj-lt"/>
                <a:ea typeface="+mj-ea"/>
                <a:cs typeface="+mj-cs"/>
              </a:rPr>
              <a:t> co </a:t>
            </a:r>
            <a:r>
              <a:rPr lang="en-US" sz="1200" kern="1200" dirty="0" err="1">
                <a:solidFill>
                  <a:schemeClr val="bg1"/>
                </a:solidFill>
                <a:latin typeface="+mj-lt"/>
                <a:ea typeface="+mj-ea"/>
                <a:cs typeface="+mj-cs"/>
              </a:rPr>
              <a:t>zmieniło</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się</a:t>
            </a:r>
            <a:r>
              <a:rPr lang="en-US" sz="1200" kern="1200" dirty="0">
                <a:solidFill>
                  <a:schemeClr val="bg1"/>
                </a:solidFill>
                <a:latin typeface="+mj-lt"/>
                <a:ea typeface="+mj-ea"/>
                <a:cs typeface="+mj-cs"/>
              </a:rPr>
              <a:t> w </a:t>
            </a:r>
            <a:r>
              <a:rPr lang="en-US" sz="1200" kern="1200" dirty="0" err="1">
                <a:solidFill>
                  <a:schemeClr val="bg1"/>
                </a:solidFill>
                <a:latin typeface="+mj-lt"/>
                <a:ea typeface="+mj-ea"/>
                <a:cs typeface="+mj-cs"/>
              </a:rPr>
              <a:t>pliku</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Dodajcie</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commita</a:t>
            </a:r>
            <a:r>
              <a:rPr lang="en-US" sz="1200" kern="1200" dirty="0">
                <a:solidFill>
                  <a:schemeClr val="bg1"/>
                </a:solidFill>
                <a:latin typeface="+mj-lt"/>
                <a:ea typeface="+mj-ea"/>
                <a:cs typeface="+mj-cs"/>
              </a:rPr>
              <a:t> ze </a:t>
            </a:r>
            <a:r>
              <a:rPr lang="en-US" sz="1200" kern="1200" dirty="0" err="1">
                <a:solidFill>
                  <a:schemeClr val="bg1"/>
                </a:solidFill>
                <a:latin typeface="+mj-lt"/>
                <a:ea typeface="+mj-ea"/>
                <a:cs typeface="+mj-cs"/>
              </a:rPr>
              <a:t>zmianami</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Dodajcie</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kolejny</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plik</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Wprowadźcie</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zmiany</a:t>
            </a:r>
            <a:r>
              <a:rPr lang="en-US" sz="1200" kern="1200" dirty="0">
                <a:solidFill>
                  <a:schemeClr val="bg1"/>
                </a:solidFill>
                <a:latin typeface="+mj-lt"/>
                <a:ea typeface="+mj-ea"/>
                <a:cs typeface="+mj-cs"/>
              </a:rPr>
              <a:t> w </a:t>
            </a:r>
            <a:r>
              <a:rPr lang="en-US" sz="1200" kern="1200" dirty="0" err="1">
                <a:solidFill>
                  <a:schemeClr val="bg1"/>
                </a:solidFill>
                <a:latin typeface="+mj-lt"/>
                <a:ea typeface="+mj-ea"/>
                <a:cs typeface="+mj-cs"/>
              </a:rPr>
              <a:t>obu</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plikach</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Dodajcie</a:t>
            </a:r>
            <a:r>
              <a:rPr lang="en-US" sz="1200" kern="1200" dirty="0">
                <a:solidFill>
                  <a:schemeClr val="bg1"/>
                </a:solidFill>
                <a:latin typeface="+mj-lt"/>
                <a:ea typeface="+mj-ea"/>
                <a:cs typeface="+mj-cs"/>
              </a:rPr>
              <a:t> commit ze </a:t>
            </a:r>
            <a:r>
              <a:rPr lang="en-US" sz="1200" kern="1200" dirty="0" err="1">
                <a:solidFill>
                  <a:schemeClr val="bg1"/>
                </a:solidFill>
                <a:latin typeface="+mj-lt"/>
                <a:ea typeface="+mj-ea"/>
                <a:cs typeface="+mj-cs"/>
              </a:rPr>
              <a:t>zmianami</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tylko</a:t>
            </a:r>
            <a:r>
              <a:rPr lang="en-US" sz="1200" kern="1200" dirty="0">
                <a:solidFill>
                  <a:schemeClr val="bg1"/>
                </a:solidFill>
                <a:latin typeface="+mj-lt"/>
                <a:ea typeface="+mj-ea"/>
                <a:cs typeface="+mj-cs"/>
              </a:rPr>
              <a:t> w </a:t>
            </a:r>
            <a:r>
              <a:rPr lang="en-US" sz="1200" kern="1200" dirty="0" err="1">
                <a:solidFill>
                  <a:schemeClr val="bg1"/>
                </a:solidFill>
                <a:latin typeface="+mj-lt"/>
                <a:ea typeface="+mj-ea"/>
                <a:cs typeface="+mj-cs"/>
              </a:rPr>
              <a:t>nowym</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pliku</a:t>
            </a:r>
            <a:endParaRPr lang="en-US" sz="1200" kern="1200" dirty="0" err="1">
              <a:solidFill>
                <a:schemeClr val="bg1"/>
              </a:solidFill>
              <a:latin typeface="+mj-lt"/>
              <a:cs typeface="Calibri Light"/>
            </a:endParaRPr>
          </a:p>
          <a:p>
            <a:pPr algn="r"/>
            <a:r>
              <a:rPr lang="en-US" sz="1200" kern="1200" dirty="0">
                <a:solidFill>
                  <a:schemeClr val="bg1"/>
                </a:solidFill>
                <a:latin typeface="+mj-lt"/>
                <a:ea typeface="+mj-ea"/>
                <a:cs typeface="+mj-cs"/>
              </a:rPr>
              <a:t>Praca ze </a:t>
            </a:r>
            <a:r>
              <a:rPr lang="en-US" sz="1200" kern="1200" dirty="0" err="1">
                <a:solidFill>
                  <a:schemeClr val="bg1"/>
                </a:solidFill>
                <a:latin typeface="+mj-lt"/>
                <a:ea typeface="+mj-ea"/>
                <a:cs typeface="+mj-cs"/>
              </a:rPr>
              <a:t>zdalnym</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repozytorium</a:t>
            </a:r>
            <a:endParaRPr lang="en-US" sz="1200" kern="1200" dirty="0" err="1">
              <a:solidFill>
                <a:schemeClr val="bg1"/>
              </a:solidFill>
              <a:latin typeface="+mj-lt"/>
              <a:cs typeface="Calibri Light"/>
            </a:endParaRPr>
          </a:p>
          <a:p>
            <a:pPr algn="r"/>
            <a:r>
              <a:rPr lang="en-US" sz="1200" kern="1200" dirty="0">
                <a:solidFill>
                  <a:schemeClr val="bg1"/>
                </a:solidFill>
                <a:latin typeface="+mj-lt"/>
                <a:ea typeface="+mj-ea"/>
                <a:cs typeface="+mj-cs"/>
              </a:rPr>
              <a:t>git clone</a:t>
            </a:r>
            <a:endParaRPr lang="en-US" sz="1200" kern="1200" dirty="0">
              <a:solidFill>
                <a:schemeClr val="bg1"/>
              </a:solidFill>
              <a:latin typeface="+mj-lt"/>
              <a:cs typeface="Calibri Light"/>
            </a:endParaRPr>
          </a:p>
          <a:p>
            <a:pPr algn="r"/>
            <a:r>
              <a:rPr lang="en-US" sz="1200" kern="1200" dirty="0" err="1">
                <a:solidFill>
                  <a:schemeClr val="bg1"/>
                </a:solidFill>
                <a:latin typeface="+mj-lt"/>
                <a:ea typeface="+mj-ea"/>
                <a:cs typeface="+mj-cs"/>
              </a:rPr>
              <a:t>Klonowanie</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istniejącego</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repozytorium</a:t>
            </a:r>
            <a:r>
              <a:rPr lang="en-US" sz="1200" kern="1200" dirty="0">
                <a:solidFill>
                  <a:schemeClr val="bg1"/>
                </a:solidFill>
                <a:latin typeface="+mj-lt"/>
                <a:ea typeface="+mj-ea"/>
                <a:cs typeface="+mj-cs"/>
              </a:rPr>
              <a:t>:</a:t>
            </a:r>
            <a:endParaRPr lang="en-US" sz="1200" kern="1200" dirty="0">
              <a:solidFill>
                <a:schemeClr val="bg1"/>
              </a:solidFill>
              <a:latin typeface="+mj-lt"/>
              <a:cs typeface="Calibri Light"/>
            </a:endParaRPr>
          </a:p>
          <a:p>
            <a:pPr algn="r"/>
            <a:r>
              <a:rPr lang="en-US" sz="1200" kern="1200" dirty="0">
                <a:solidFill>
                  <a:schemeClr val="bg1"/>
                </a:solidFill>
                <a:latin typeface="+mj-lt"/>
                <a:ea typeface="+mj-ea"/>
                <a:cs typeface="+mj-cs"/>
              </a:rPr>
              <a:t>git clone https://github.com/basial/CodeCarrotsJS.git</a:t>
            </a:r>
            <a:endParaRPr lang="en-US" sz="1200" kern="1200" dirty="0">
              <a:solidFill>
                <a:schemeClr val="bg1"/>
              </a:solidFill>
              <a:latin typeface="+mj-lt"/>
              <a:cs typeface="Calibri Light"/>
            </a:endParaRPr>
          </a:p>
          <a:p>
            <a:pPr algn="r"/>
            <a:r>
              <a:rPr lang="en-US" sz="1200" kern="1200" dirty="0">
                <a:solidFill>
                  <a:schemeClr val="bg1"/>
                </a:solidFill>
                <a:latin typeface="+mj-lt"/>
                <a:ea typeface="+mj-ea"/>
                <a:cs typeface="+mj-cs"/>
              </a:rPr>
              <a:t>git remote</a:t>
            </a:r>
            <a:endParaRPr lang="en-US" sz="1200" kern="1200" dirty="0">
              <a:solidFill>
                <a:schemeClr val="bg1"/>
              </a:solidFill>
              <a:latin typeface="+mj-lt"/>
              <a:cs typeface="Calibri Light"/>
            </a:endParaRPr>
          </a:p>
          <a:p>
            <a:pPr algn="r"/>
            <a:r>
              <a:rPr lang="en-US" sz="1200" kern="1200" dirty="0" err="1">
                <a:solidFill>
                  <a:schemeClr val="bg1"/>
                </a:solidFill>
                <a:latin typeface="+mj-lt"/>
                <a:ea typeface="+mj-ea"/>
                <a:cs typeface="+mj-cs"/>
              </a:rPr>
              <a:t>Dodawanie</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zdalnego</a:t>
            </a:r>
            <a:r>
              <a:rPr lang="en-US" sz="1200" kern="1200" dirty="0">
                <a:solidFill>
                  <a:schemeClr val="bg1"/>
                </a:solidFill>
                <a:latin typeface="+mj-lt"/>
                <a:ea typeface="+mj-ea"/>
                <a:cs typeface="+mj-cs"/>
              </a:rPr>
              <a:t> </a:t>
            </a:r>
            <a:r>
              <a:rPr lang="en-US" sz="1200" kern="1200" dirty="0" err="1">
                <a:solidFill>
                  <a:schemeClr val="bg1"/>
                </a:solidFill>
                <a:latin typeface="+mj-lt"/>
                <a:ea typeface="+mj-ea"/>
                <a:cs typeface="+mj-cs"/>
              </a:rPr>
              <a:t>repozytorium</a:t>
            </a:r>
            <a:r>
              <a:rPr lang="en-US" sz="1200" kern="1200" dirty="0">
                <a:solidFill>
                  <a:schemeClr val="bg1"/>
                </a:solidFill>
                <a:latin typeface="+mj-lt"/>
                <a:ea typeface="+mj-ea"/>
                <a:cs typeface="+mj-cs"/>
              </a:rPr>
              <a:t> :</a:t>
            </a:r>
            <a:endParaRPr lang="en-US" sz="1200" kern="1200" dirty="0">
              <a:solidFill>
                <a:schemeClr val="bg1"/>
              </a:solidFill>
              <a:latin typeface="+mj-lt"/>
              <a:cs typeface="Calibri Light"/>
            </a:endParaRPr>
          </a:p>
          <a:p>
            <a:pPr algn="r"/>
            <a:r>
              <a:rPr lang="en-US" sz="1200" kern="1200" dirty="0">
                <a:solidFill>
                  <a:schemeClr val="bg1"/>
                </a:solidFill>
                <a:latin typeface="+mj-lt"/>
                <a:ea typeface="+mj-ea"/>
                <a:cs typeface="+mj-cs"/>
              </a:rPr>
              <a:t>git remote add origin </a:t>
            </a:r>
            <a:r>
              <a:rPr lang="en-US" sz="1200" kern="1200" err="1">
                <a:solidFill>
                  <a:schemeClr val="bg1"/>
                </a:solidFill>
                <a:latin typeface="+mj-lt"/>
                <a:ea typeface="+mj-ea"/>
                <a:cs typeface="+mj-cs"/>
              </a:rPr>
              <a:t>git@github:basial</a:t>
            </a:r>
            <a:r>
              <a:rPr lang="en-US" sz="1200" kern="1200" dirty="0">
                <a:solidFill>
                  <a:schemeClr val="bg1"/>
                </a:solidFill>
                <a:latin typeface="+mj-lt"/>
                <a:ea typeface="+mj-ea"/>
                <a:cs typeface="+mj-cs"/>
              </a:rPr>
              <a:t>/</a:t>
            </a:r>
            <a:r>
              <a:rPr lang="en-US" sz="1200" kern="1200" err="1">
                <a:solidFill>
                  <a:schemeClr val="bg1"/>
                </a:solidFill>
                <a:latin typeface="+mj-lt"/>
                <a:ea typeface="+mj-ea"/>
                <a:cs typeface="+mj-cs"/>
              </a:rPr>
              <a:t>CodeCarrotsJS.git</a:t>
            </a:r>
            <a:endParaRPr lang="en-US" sz="1200" kern="1200" err="1">
              <a:solidFill>
                <a:schemeClr val="bg1"/>
              </a:solidFill>
              <a:latin typeface="+mj-lt"/>
              <a:cs typeface="Calibri Light"/>
            </a:endParaRPr>
          </a:p>
          <a:p>
            <a:pPr algn="r"/>
            <a:r>
              <a:rPr lang="en-US" sz="1200" kern="1200" err="1">
                <a:solidFill>
                  <a:schemeClr val="bg1"/>
                </a:solidFill>
                <a:latin typeface="+mj-lt"/>
                <a:ea typeface="+mj-ea"/>
                <a:cs typeface="+mj-cs"/>
              </a:rPr>
              <a:t>Wyświetlanie</a:t>
            </a:r>
            <a:r>
              <a:rPr lang="en-US" sz="1200" kern="1200" dirty="0">
                <a:solidFill>
                  <a:schemeClr val="bg1"/>
                </a:solidFill>
                <a:latin typeface="+mj-lt"/>
                <a:ea typeface="+mj-ea"/>
                <a:cs typeface="+mj-cs"/>
              </a:rPr>
              <a:t> </a:t>
            </a:r>
            <a:r>
              <a:rPr lang="en-US" sz="1200" kern="1200" err="1">
                <a:solidFill>
                  <a:schemeClr val="bg1"/>
                </a:solidFill>
                <a:latin typeface="+mj-lt"/>
                <a:ea typeface="+mj-ea"/>
                <a:cs typeface="+mj-cs"/>
              </a:rPr>
              <a:t>listy</a:t>
            </a:r>
            <a:r>
              <a:rPr lang="en-US" sz="1200" kern="1200" dirty="0">
                <a:solidFill>
                  <a:schemeClr val="bg1"/>
                </a:solidFill>
                <a:latin typeface="+mj-lt"/>
                <a:ea typeface="+mj-ea"/>
                <a:cs typeface="+mj-cs"/>
              </a:rPr>
              <a:t> </a:t>
            </a:r>
            <a:r>
              <a:rPr lang="en-US" sz="1200" kern="1200" err="1">
                <a:solidFill>
                  <a:schemeClr val="bg1"/>
                </a:solidFill>
                <a:latin typeface="+mj-lt"/>
                <a:ea typeface="+mj-ea"/>
                <a:cs typeface="+mj-cs"/>
              </a:rPr>
              <a:t>wszystkich</a:t>
            </a:r>
            <a:r>
              <a:rPr lang="en-US" sz="1200" kern="1200" dirty="0">
                <a:solidFill>
                  <a:schemeClr val="bg1"/>
                </a:solidFill>
                <a:latin typeface="+mj-lt"/>
                <a:ea typeface="+mj-ea"/>
                <a:cs typeface="+mj-cs"/>
              </a:rPr>
              <a:t> </a:t>
            </a:r>
            <a:r>
              <a:rPr lang="en-US" sz="1200" kern="1200" err="1">
                <a:solidFill>
                  <a:schemeClr val="bg1"/>
                </a:solidFill>
                <a:latin typeface="+mj-lt"/>
                <a:ea typeface="+mj-ea"/>
                <a:cs typeface="+mj-cs"/>
              </a:rPr>
              <a:t>zdalnych</a:t>
            </a:r>
            <a:r>
              <a:rPr lang="en-US" sz="1200" kern="1200" dirty="0">
                <a:solidFill>
                  <a:schemeClr val="bg1"/>
                </a:solidFill>
                <a:latin typeface="+mj-lt"/>
                <a:ea typeface="+mj-ea"/>
                <a:cs typeface="+mj-cs"/>
              </a:rPr>
              <a:t> repo:</a:t>
            </a:r>
            <a:endParaRPr lang="en-US" sz="1200" kern="1200" dirty="0">
              <a:solidFill>
                <a:schemeClr val="bg1"/>
              </a:solidFill>
              <a:latin typeface="+mj-lt"/>
              <a:cs typeface="Calibri Light"/>
            </a:endParaRPr>
          </a:p>
          <a:p>
            <a:pPr algn="r"/>
            <a:r>
              <a:rPr lang="en-US" sz="1200" kern="1200" dirty="0">
                <a:solidFill>
                  <a:schemeClr val="bg1"/>
                </a:solidFill>
                <a:latin typeface="+mj-lt"/>
                <a:ea typeface="+mj-ea"/>
                <a:cs typeface="+mj-cs"/>
              </a:rPr>
              <a:t>git remote -v</a:t>
            </a:r>
            <a:endParaRPr lang="en-US" sz="1200" kern="1200" dirty="0">
              <a:solidFill>
                <a:schemeClr val="bg1"/>
              </a:solidFill>
              <a:latin typeface="+mj-lt"/>
              <a:cs typeface="Calibri Light"/>
            </a:endParaRPr>
          </a:p>
          <a:p>
            <a:pPr algn="r"/>
            <a:r>
              <a:rPr lang="en-US" sz="1200" kern="1200" err="1">
                <a:solidFill>
                  <a:schemeClr val="bg1"/>
                </a:solidFill>
                <a:latin typeface="+mj-lt"/>
                <a:ea typeface="+mj-ea"/>
                <a:cs typeface="+mj-cs"/>
              </a:rPr>
              <a:t>Usuwanie</a:t>
            </a:r>
            <a:r>
              <a:rPr lang="en-US" sz="1200" kern="1200" dirty="0">
                <a:solidFill>
                  <a:schemeClr val="bg1"/>
                </a:solidFill>
                <a:latin typeface="+mj-lt"/>
                <a:ea typeface="+mj-ea"/>
                <a:cs typeface="+mj-cs"/>
              </a:rPr>
              <a:t>:</a:t>
            </a:r>
            <a:endParaRPr lang="en-US" sz="1200" kern="1200" dirty="0">
              <a:solidFill>
                <a:schemeClr val="bg1"/>
              </a:solidFill>
              <a:latin typeface="+mj-lt"/>
              <a:cs typeface="Calibri Light"/>
            </a:endParaRPr>
          </a:p>
          <a:p>
            <a:pPr algn="r"/>
            <a:r>
              <a:rPr lang="en-US" sz="1200" kern="1200" dirty="0">
                <a:solidFill>
                  <a:schemeClr val="bg1"/>
                </a:solidFill>
                <a:latin typeface="+mj-lt"/>
                <a:ea typeface="+mj-ea"/>
                <a:cs typeface="+mj-cs"/>
              </a:rPr>
              <a:t>git remote remove origin</a:t>
            </a:r>
            <a:endParaRPr lang="en-US" sz="1200" kern="1200" dirty="0">
              <a:solidFill>
                <a:schemeClr val="bg1"/>
              </a:solidFill>
              <a:latin typeface="+mj-lt"/>
              <a:cs typeface="Calibri Light"/>
            </a:endParaRPr>
          </a:p>
          <a:p>
            <a:pPr algn="r"/>
            <a:r>
              <a:rPr lang="en-US" sz="1200" kern="1200" dirty="0">
                <a:solidFill>
                  <a:schemeClr val="bg1"/>
                </a:solidFill>
                <a:latin typeface="+mj-lt"/>
                <a:ea typeface="+mj-ea"/>
                <a:cs typeface="+mj-cs"/>
              </a:rPr>
              <a:t>git push</a:t>
            </a:r>
            <a:endParaRPr lang="en-US" sz="1200" kern="1200" dirty="0">
              <a:solidFill>
                <a:schemeClr val="bg1"/>
              </a:solidFill>
              <a:latin typeface="+mj-lt"/>
              <a:cs typeface="Calibri Light"/>
            </a:endParaRPr>
          </a:p>
          <a:p>
            <a:pPr algn="r"/>
            <a:r>
              <a:rPr lang="en-US" sz="1200" kern="1200" err="1">
                <a:solidFill>
                  <a:schemeClr val="bg1"/>
                </a:solidFill>
                <a:latin typeface="+mj-lt"/>
                <a:ea typeface="+mj-ea"/>
                <a:cs typeface="+mj-cs"/>
              </a:rPr>
              <a:t>Dodajmy</a:t>
            </a:r>
            <a:r>
              <a:rPr lang="en-US" sz="1200" kern="1200" dirty="0">
                <a:solidFill>
                  <a:schemeClr val="bg1"/>
                </a:solidFill>
                <a:latin typeface="+mj-lt"/>
                <a:ea typeface="+mj-ea"/>
                <a:cs typeface="+mj-cs"/>
              </a:rPr>
              <a:t> </a:t>
            </a:r>
            <a:r>
              <a:rPr lang="en-US" sz="1200" kern="1200" err="1">
                <a:solidFill>
                  <a:schemeClr val="bg1"/>
                </a:solidFill>
                <a:latin typeface="+mj-lt"/>
                <a:ea typeface="+mj-ea"/>
                <a:cs typeface="+mj-cs"/>
              </a:rPr>
              <a:t>nasze</a:t>
            </a:r>
            <a:r>
              <a:rPr lang="en-US" sz="1200" kern="1200" dirty="0">
                <a:solidFill>
                  <a:schemeClr val="bg1"/>
                </a:solidFill>
                <a:latin typeface="+mj-lt"/>
                <a:ea typeface="+mj-ea"/>
                <a:cs typeface="+mj-cs"/>
              </a:rPr>
              <a:t> </a:t>
            </a:r>
            <a:r>
              <a:rPr lang="en-US" sz="1200" kern="1200" err="1">
                <a:solidFill>
                  <a:schemeClr val="bg1"/>
                </a:solidFill>
                <a:latin typeface="+mj-lt"/>
                <a:ea typeface="+mj-ea"/>
                <a:cs typeface="+mj-cs"/>
              </a:rPr>
              <a:t>zmiany</a:t>
            </a:r>
            <a:r>
              <a:rPr lang="en-US" sz="1200" kern="1200" dirty="0">
                <a:solidFill>
                  <a:schemeClr val="bg1"/>
                </a:solidFill>
                <a:latin typeface="+mj-lt"/>
                <a:ea typeface="+mj-ea"/>
                <a:cs typeface="+mj-cs"/>
              </a:rPr>
              <a:t> do </a:t>
            </a:r>
            <a:r>
              <a:rPr lang="en-US" sz="1200" kern="1200" err="1">
                <a:solidFill>
                  <a:schemeClr val="bg1"/>
                </a:solidFill>
                <a:latin typeface="+mj-lt"/>
                <a:ea typeface="+mj-ea"/>
                <a:cs typeface="+mj-cs"/>
              </a:rPr>
              <a:t>zdalnego</a:t>
            </a:r>
            <a:r>
              <a:rPr lang="en-US" sz="1200" kern="1200" dirty="0">
                <a:solidFill>
                  <a:schemeClr val="bg1"/>
                </a:solidFill>
                <a:latin typeface="+mj-lt"/>
                <a:ea typeface="+mj-ea"/>
                <a:cs typeface="+mj-cs"/>
              </a:rPr>
              <a:t> </a:t>
            </a:r>
            <a:r>
              <a:rPr lang="en-US" sz="1200" kern="1200" err="1">
                <a:solidFill>
                  <a:schemeClr val="bg1"/>
                </a:solidFill>
                <a:latin typeface="+mj-lt"/>
                <a:ea typeface="+mj-ea"/>
                <a:cs typeface="+mj-cs"/>
              </a:rPr>
              <a:t>repozytorium</a:t>
            </a:r>
            <a:r>
              <a:rPr lang="en-US" sz="1200" kern="1200" dirty="0">
                <a:solidFill>
                  <a:schemeClr val="bg1"/>
                </a:solidFill>
                <a:latin typeface="+mj-lt"/>
                <a:ea typeface="+mj-ea"/>
                <a:cs typeface="+mj-cs"/>
              </a:rPr>
              <a:t>!</a:t>
            </a:r>
            <a:endParaRPr lang="en-US" sz="1200" kern="1200" dirty="0">
              <a:solidFill>
                <a:schemeClr val="bg1"/>
              </a:solidFill>
              <a:latin typeface="+mj-lt"/>
              <a:cs typeface="Calibri Light"/>
            </a:endParaRPr>
          </a:p>
          <a:p>
            <a:pPr algn="r"/>
            <a:r>
              <a:rPr lang="en-US" sz="1200" kern="1200" err="1">
                <a:solidFill>
                  <a:schemeClr val="bg1"/>
                </a:solidFill>
                <a:latin typeface="+mj-lt"/>
                <a:ea typeface="+mj-ea"/>
                <a:cs typeface="+mj-cs"/>
              </a:rPr>
              <a:t>Pierwszy</a:t>
            </a:r>
            <a:r>
              <a:rPr lang="en-US" sz="1200" kern="1200" dirty="0">
                <a:solidFill>
                  <a:schemeClr val="bg1"/>
                </a:solidFill>
                <a:latin typeface="+mj-lt"/>
                <a:ea typeface="+mj-ea"/>
                <a:cs typeface="+mj-cs"/>
              </a:rPr>
              <a:t> push:</a:t>
            </a:r>
            <a:endParaRPr lang="en-US" sz="1200" kern="1200" dirty="0">
              <a:solidFill>
                <a:schemeClr val="bg1"/>
              </a:solidFill>
              <a:latin typeface="+mj-lt"/>
              <a:cs typeface="Calibri Light"/>
            </a:endParaRPr>
          </a:p>
          <a:p>
            <a:pPr algn="r"/>
            <a:r>
              <a:rPr lang="en-US" sz="1200" kern="1200" dirty="0">
                <a:solidFill>
                  <a:schemeClr val="bg1"/>
                </a:solidFill>
                <a:latin typeface="+mj-lt"/>
                <a:ea typeface="+mj-ea"/>
                <a:cs typeface="+mj-cs"/>
              </a:rPr>
              <a:t>git push -u origin master</a:t>
            </a:r>
            <a:endParaRPr lang="en-US" sz="1200" kern="1200" dirty="0">
              <a:solidFill>
                <a:schemeClr val="bg1"/>
              </a:solidFill>
              <a:latin typeface="+mj-lt"/>
              <a:cs typeface="Calibri Light"/>
            </a:endParaRPr>
          </a:p>
          <a:p>
            <a:pPr algn="r"/>
            <a:r>
              <a:rPr lang="en-US" sz="1200" kern="1200" err="1">
                <a:solidFill>
                  <a:schemeClr val="bg1"/>
                </a:solidFill>
                <a:latin typeface="+mj-lt"/>
                <a:ea typeface="+mj-ea"/>
                <a:cs typeface="+mj-cs"/>
              </a:rPr>
              <a:t>Później</a:t>
            </a:r>
            <a:r>
              <a:rPr lang="en-US" sz="1200" kern="1200" dirty="0">
                <a:solidFill>
                  <a:schemeClr val="bg1"/>
                </a:solidFill>
                <a:latin typeface="+mj-lt"/>
                <a:ea typeface="+mj-ea"/>
                <a:cs typeface="+mj-cs"/>
              </a:rPr>
              <a:t> </a:t>
            </a:r>
            <a:r>
              <a:rPr lang="en-US" sz="1200" kern="1200" err="1">
                <a:solidFill>
                  <a:schemeClr val="bg1"/>
                </a:solidFill>
                <a:latin typeface="+mj-lt"/>
                <a:ea typeface="+mj-ea"/>
                <a:cs typeface="+mj-cs"/>
              </a:rPr>
              <a:t>już</a:t>
            </a:r>
            <a:r>
              <a:rPr lang="en-US" sz="1200" kern="1200" dirty="0">
                <a:solidFill>
                  <a:schemeClr val="bg1"/>
                </a:solidFill>
                <a:latin typeface="+mj-lt"/>
                <a:ea typeface="+mj-ea"/>
                <a:cs typeface="+mj-cs"/>
              </a:rPr>
              <a:t> </a:t>
            </a:r>
            <a:r>
              <a:rPr lang="en-US" sz="1200" kern="1200" err="1">
                <a:solidFill>
                  <a:schemeClr val="bg1"/>
                </a:solidFill>
                <a:latin typeface="+mj-lt"/>
                <a:ea typeface="+mj-ea"/>
                <a:cs typeface="+mj-cs"/>
              </a:rPr>
              <a:t>tylko</a:t>
            </a:r>
            <a:r>
              <a:rPr lang="en-US" sz="1200" kern="1200" dirty="0">
                <a:solidFill>
                  <a:schemeClr val="bg1"/>
                </a:solidFill>
                <a:latin typeface="+mj-lt"/>
                <a:ea typeface="+mj-ea"/>
                <a:cs typeface="+mj-cs"/>
              </a:rPr>
              <a:t>:</a:t>
            </a:r>
            <a:endParaRPr lang="en-US" sz="1200" kern="1200" dirty="0">
              <a:solidFill>
                <a:schemeClr val="bg1"/>
              </a:solidFill>
              <a:latin typeface="+mj-lt"/>
              <a:cs typeface="Calibri Light"/>
            </a:endParaRPr>
          </a:p>
          <a:p>
            <a:pPr algn="r"/>
            <a:r>
              <a:rPr lang="en-US" sz="1200" kern="1200" dirty="0">
                <a:solidFill>
                  <a:schemeClr val="bg1"/>
                </a:solidFill>
                <a:latin typeface="+mj-lt"/>
                <a:ea typeface="+mj-ea"/>
                <a:cs typeface="+mj-cs"/>
              </a:rPr>
              <a:t>git push</a:t>
            </a:r>
            <a:endParaRPr lang="en-US" sz="1200" kern="1200" dirty="0">
              <a:solidFill>
                <a:schemeClr val="bg1"/>
              </a:solidFill>
              <a:latin typeface="+mj-lt"/>
              <a:cs typeface="Calibri Light"/>
            </a:endParaRPr>
          </a:p>
          <a:p>
            <a:pPr algn="r"/>
            <a:r>
              <a:rPr lang="en-US" sz="1200" kern="1200" err="1">
                <a:solidFill>
                  <a:schemeClr val="bg1"/>
                </a:solidFill>
                <a:latin typeface="+mj-lt"/>
                <a:ea typeface="+mj-ea"/>
                <a:cs typeface="+mj-cs"/>
              </a:rPr>
              <a:t>ssh</a:t>
            </a:r>
            <a:r>
              <a:rPr lang="en-US" sz="1200" kern="1200" dirty="0">
                <a:solidFill>
                  <a:schemeClr val="bg1"/>
                </a:solidFill>
                <a:latin typeface="+mj-lt"/>
                <a:ea typeface="+mj-ea"/>
                <a:cs typeface="+mj-cs"/>
              </a:rPr>
              <a:t>-key</a:t>
            </a:r>
            <a:endParaRPr lang="en-US" sz="1200" kern="1200" dirty="0">
              <a:solidFill>
                <a:schemeClr val="bg1"/>
              </a:solidFill>
              <a:latin typeface="+mj-lt"/>
              <a:cs typeface="Calibri Light"/>
            </a:endParaRPr>
          </a:p>
          <a:p>
            <a:pPr algn="r"/>
            <a:r>
              <a:rPr lang="en-US" sz="1200" kern="1200" dirty="0">
                <a:solidFill>
                  <a:schemeClr val="bg1"/>
                </a:solidFill>
                <a:latin typeface="+mj-lt"/>
                <a:ea typeface="+mj-ea"/>
                <a:cs typeface="+mj-cs"/>
              </a:rPr>
              <a:t>https://help.github.com/articles/generating-ssh-keys/</a:t>
            </a:r>
            <a:endParaRPr lang="en-US" sz="1200" kern="1200" dirty="0">
              <a:solidFill>
                <a:schemeClr val="bg1"/>
              </a:solidFill>
              <a:latin typeface="+mj-lt"/>
              <a:cs typeface="Calibri Light"/>
            </a:endParaRPr>
          </a:p>
          <a:p>
            <a:pPr algn="r"/>
            <a:r>
              <a:rPr lang="en-US" sz="1200" kern="1200" dirty="0">
                <a:solidFill>
                  <a:schemeClr val="bg1"/>
                </a:solidFill>
                <a:latin typeface="+mj-lt"/>
                <a:ea typeface="+mj-ea"/>
                <a:cs typeface="+mj-cs"/>
              </a:rPr>
              <a:t>ls -al ~/.</a:t>
            </a:r>
            <a:r>
              <a:rPr lang="en-US" sz="1200" kern="1200" err="1">
                <a:solidFill>
                  <a:schemeClr val="bg1"/>
                </a:solidFill>
                <a:latin typeface="+mj-lt"/>
                <a:ea typeface="+mj-ea"/>
                <a:cs typeface="+mj-cs"/>
              </a:rPr>
              <a:t>sshssh</a:t>
            </a:r>
            <a:r>
              <a:rPr lang="en-US" sz="1200" kern="1200" dirty="0">
                <a:solidFill>
                  <a:schemeClr val="bg1"/>
                </a:solidFill>
                <a:latin typeface="+mj-lt"/>
                <a:ea typeface="+mj-ea"/>
                <a:cs typeface="+mj-cs"/>
              </a:rPr>
              <a:t>-keygen -t </a:t>
            </a:r>
            <a:r>
              <a:rPr lang="en-US" sz="1200" kern="1200" err="1">
                <a:solidFill>
                  <a:schemeClr val="bg1"/>
                </a:solidFill>
                <a:latin typeface="+mj-lt"/>
                <a:ea typeface="+mj-ea"/>
                <a:cs typeface="+mj-cs"/>
              </a:rPr>
              <a:t>rsa</a:t>
            </a:r>
            <a:r>
              <a:rPr lang="en-US" sz="1200" kern="1200" dirty="0">
                <a:solidFill>
                  <a:schemeClr val="bg1"/>
                </a:solidFill>
                <a:latin typeface="+mj-lt"/>
                <a:ea typeface="+mj-ea"/>
                <a:cs typeface="+mj-cs"/>
              </a:rPr>
              <a:t> -C "</a:t>
            </a:r>
            <a:r>
              <a:rPr lang="en-US" sz="1200" kern="1200" err="1">
                <a:solidFill>
                  <a:schemeClr val="bg1"/>
                </a:solidFill>
                <a:latin typeface="+mj-lt"/>
                <a:ea typeface="+mj-ea"/>
                <a:cs typeface="+mj-cs"/>
              </a:rPr>
              <a:t>your_email@example.com"eval</a:t>
            </a:r>
            <a:r>
              <a:rPr lang="en-US" sz="1200" kern="1200" dirty="0">
                <a:solidFill>
                  <a:schemeClr val="bg1"/>
                </a:solidFill>
                <a:latin typeface="+mj-lt"/>
                <a:ea typeface="+mj-ea"/>
                <a:cs typeface="+mj-cs"/>
              </a:rPr>
              <a:t> "$(</a:t>
            </a:r>
            <a:r>
              <a:rPr lang="en-US" sz="1200" kern="1200" err="1">
                <a:solidFill>
                  <a:schemeClr val="bg1"/>
                </a:solidFill>
                <a:latin typeface="+mj-lt"/>
                <a:ea typeface="+mj-ea"/>
                <a:cs typeface="+mj-cs"/>
              </a:rPr>
              <a:t>ssh</a:t>
            </a:r>
            <a:r>
              <a:rPr lang="en-US" sz="1200" kern="1200" dirty="0">
                <a:solidFill>
                  <a:schemeClr val="bg1"/>
                </a:solidFill>
                <a:latin typeface="+mj-lt"/>
                <a:ea typeface="+mj-ea"/>
                <a:cs typeface="+mj-cs"/>
              </a:rPr>
              <a:t>-agent -s)"</a:t>
            </a:r>
            <a:r>
              <a:rPr lang="en-US" sz="1200" kern="1200" err="1">
                <a:solidFill>
                  <a:schemeClr val="bg1"/>
                </a:solidFill>
                <a:latin typeface="+mj-lt"/>
                <a:ea typeface="+mj-ea"/>
                <a:cs typeface="+mj-cs"/>
              </a:rPr>
              <a:t>ssh</a:t>
            </a:r>
            <a:r>
              <a:rPr lang="en-US" sz="1200" kern="1200" dirty="0">
                <a:solidFill>
                  <a:schemeClr val="bg1"/>
                </a:solidFill>
                <a:latin typeface="+mj-lt"/>
                <a:ea typeface="+mj-ea"/>
                <a:cs typeface="+mj-cs"/>
              </a:rPr>
              <a:t>-add ~/.</a:t>
            </a:r>
            <a:r>
              <a:rPr lang="en-US" sz="1200" kern="1200" err="1">
                <a:solidFill>
                  <a:schemeClr val="bg1"/>
                </a:solidFill>
                <a:latin typeface="+mj-lt"/>
                <a:ea typeface="+mj-ea"/>
                <a:cs typeface="+mj-cs"/>
              </a:rPr>
              <a:t>ssh</a:t>
            </a:r>
            <a:r>
              <a:rPr lang="en-US" sz="1200" kern="1200" dirty="0">
                <a:solidFill>
                  <a:schemeClr val="bg1"/>
                </a:solidFill>
                <a:latin typeface="+mj-lt"/>
                <a:ea typeface="+mj-ea"/>
                <a:cs typeface="+mj-cs"/>
              </a:rPr>
              <a:t>/</a:t>
            </a:r>
            <a:r>
              <a:rPr lang="en-US" sz="1200" kern="1200" err="1">
                <a:solidFill>
                  <a:schemeClr val="bg1"/>
                </a:solidFill>
                <a:latin typeface="+mj-lt"/>
                <a:ea typeface="+mj-ea"/>
                <a:cs typeface="+mj-cs"/>
              </a:rPr>
              <a:t>id_rsa</a:t>
            </a:r>
            <a:endParaRPr lang="en-US" sz="1200" kern="1200">
              <a:solidFill>
                <a:schemeClr val="bg1"/>
              </a:solidFill>
              <a:latin typeface="+mj-lt"/>
              <a:cs typeface="Calibri Light"/>
            </a:endParaRPr>
          </a:p>
          <a:p>
            <a:pPr algn="r"/>
            <a:r>
              <a:rPr lang="en-US" sz="1200" kern="1200" dirty="0">
                <a:solidFill>
                  <a:schemeClr val="bg1"/>
                </a:solidFill>
                <a:latin typeface="+mj-lt"/>
                <a:ea typeface="+mj-ea"/>
                <a:cs typeface="+mj-cs"/>
              </a:rPr>
              <a:t>git pull </a:t>
            </a:r>
            <a:r>
              <a:rPr lang="en-US" sz="1200" kern="1200" err="1">
                <a:solidFill>
                  <a:schemeClr val="bg1"/>
                </a:solidFill>
                <a:latin typeface="+mj-lt"/>
                <a:ea typeface="+mj-ea"/>
                <a:cs typeface="+mj-cs"/>
              </a:rPr>
              <a:t>i</a:t>
            </a:r>
            <a:r>
              <a:rPr lang="en-US" sz="1200" kern="1200" dirty="0">
                <a:solidFill>
                  <a:schemeClr val="bg1"/>
                </a:solidFill>
                <a:latin typeface="+mj-lt"/>
                <a:ea typeface="+mj-ea"/>
                <a:cs typeface="+mj-cs"/>
              </a:rPr>
              <a:t> merge</a:t>
            </a:r>
            <a:endParaRPr lang="en-US" sz="1200" kern="1200" dirty="0">
              <a:solidFill>
                <a:schemeClr val="bg1"/>
              </a:solidFill>
              <a:latin typeface="+mj-lt"/>
              <a:cs typeface="Calibri Light"/>
            </a:endParaRPr>
          </a:p>
          <a:p>
            <a:pPr algn="r"/>
            <a:r>
              <a:rPr lang="en-US" sz="1200" kern="1200" err="1">
                <a:solidFill>
                  <a:schemeClr val="bg1"/>
                </a:solidFill>
                <a:latin typeface="+mj-lt"/>
                <a:ea typeface="+mj-ea"/>
                <a:cs typeface="+mj-cs"/>
              </a:rPr>
              <a:t>Ściąganie</a:t>
            </a:r>
            <a:r>
              <a:rPr lang="en-US" sz="1200" kern="1200" dirty="0">
                <a:solidFill>
                  <a:schemeClr val="bg1"/>
                </a:solidFill>
                <a:latin typeface="+mj-lt"/>
                <a:ea typeface="+mj-ea"/>
                <a:cs typeface="+mj-cs"/>
              </a:rPr>
              <a:t> </a:t>
            </a:r>
            <a:r>
              <a:rPr lang="en-US" sz="1200" kern="1200" err="1">
                <a:solidFill>
                  <a:schemeClr val="bg1"/>
                </a:solidFill>
                <a:latin typeface="+mj-lt"/>
                <a:ea typeface="+mj-ea"/>
                <a:cs typeface="+mj-cs"/>
              </a:rPr>
              <a:t>zmian</a:t>
            </a:r>
            <a:r>
              <a:rPr lang="en-US" sz="1200" kern="1200" dirty="0">
                <a:solidFill>
                  <a:schemeClr val="bg1"/>
                </a:solidFill>
                <a:latin typeface="+mj-lt"/>
                <a:ea typeface="+mj-ea"/>
                <a:cs typeface="+mj-cs"/>
              </a:rPr>
              <a:t> ze </a:t>
            </a:r>
            <a:r>
              <a:rPr lang="en-US" sz="1200" kern="1200" err="1">
                <a:solidFill>
                  <a:schemeClr val="bg1"/>
                </a:solidFill>
                <a:latin typeface="+mj-lt"/>
                <a:ea typeface="+mj-ea"/>
                <a:cs typeface="+mj-cs"/>
              </a:rPr>
              <a:t>zdalnego</a:t>
            </a:r>
            <a:r>
              <a:rPr lang="en-US" sz="1200" kern="1200" dirty="0">
                <a:solidFill>
                  <a:schemeClr val="bg1"/>
                </a:solidFill>
                <a:latin typeface="+mj-lt"/>
                <a:ea typeface="+mj-ea"/>
                <a:cs typeface="+mj-cs"/>
              </a:rPr>
              <a:t> </a:t>
            </a:r>
            <a:r>
              <a:rPr lang="en-US" sz="1200" kern="1200" err="1">
                <a:solidFill>
                  <a:schemeClr val="bg1"/>
                </a:solidFill>
                <a:latin typeface="+mj-lt"/>
                <a:ea typeface="+mj-ea"/>
                <a:cs typeface="+mj-cs"/>
              </a:rPr>
              <a:t>repozytorium</a:t>
            </a:r>
            <a:r>
              <a:rPr lang="en-US" sz="1200" kern="1200" dirty="0">
                <a:solidFill>
                  <a:schemeClr val="bg1"/>
                </a:solidFill>
                <a:latin typeface="+mj-lt"/>
                <a:ea typeface="+mj-ea"/>
                <a:cs typeface="+mj-cs"/>
              </a:rPr>
              <a:t>:</a:t>
            </a:r>
            <a:endParaRPr lang="en-US" sz="1200" kern="1200" dirty="0">
              <a:solidFill>
                <a:schemeClr val="bg1"/>
              </a:solidFill>
              <a:latin typeface="+mj-lt"/>
              <a:cs typeface="Calibri Light"/>
            </a:endParaRPr>
          </a:p>
          <a:p>
            <a:pPr algn="r"/>
            <a:r>
              <a:rPr lang="en-US" sz="1200" kern="1200" dirty="0">
                <a:solidFill>
                  <a:schemeClr val="bg1"/>
                </a:solidFill>
                <a:latin typeface="+mj-lt"/>
                <a:ea typeface="+mj-ea"/>
                <a:cs typeface="+mj-cs"/>
              </a:rPr>
              <a:t>git pull</a:t>
            </a:r>
            <a:endParaRPr lang="en-US" sz="1200" kern="1200" dirty="0">
              <a:solidFill>
                <a:schemeClr val="bg1"/>
              </a:solidFill>
              <a:latin typeface="+mj-lt"/>
              <a:cs typeface="Calibri Light"/>
            </a:endParaRPr>
          </a:p>
          <a:p>
            <a:pPr algn="r"/>
            <a:r>
              <a:rPr lang="en-US" sz="1200" kern="1200" dirty="0">
                <a:solidFill>
                  <a:schemeClr val="bg1"/>
                </a:solidFill>
                <a:latin typeface="+mj-lt"/>
                <a:ea typeface="+mj-ea"/>
                <a:cs typeface="+mj-cs"/>
              </a:rPr>
              <a:t>Co </a:t>
            </a:r>
            <a:r>
              <a:rPr lang="en-US" sz="1200" kern="1200" err="1">
                <a:solidFill>
                  <a:schemeClr val="bg1"/>
                </a:solidFill>
                <a:latin typeface="+mj-lt"/>
                <a:ea typeface="+mj-ea"/>
                <a:cs typeface="+mj-cs"/>
              </a:rPr>
              <a:t>jeśli</a:t>
            </a:r>
            <a:r>
              <a:rPr lang="en-US" sz="1200" kern="1200" dirty="0">
                <a:solidFill>
                  <a:schemeClr val="bg1"/>
                </a:solidFill>
                <a:latin typeface="+mj-lt"/>
                <a:ea typeface="+mj-ea"/>
                <a:cs typeface="+mj-cs"/>
              </a:rPr>
              <a:t> </a:t>
            </a:r>
            <a:r>
              <a:rPr lang="en-US" sz="1200" kern="1200" err="1">
                <a:solidFill>
                  <a:schemeClr val="bg1"/>
                </a:solidFill>
                <a:latin typeface="+mj-lt"/>
                <a:ea typeface="+mj-ea"/>
                <a:cs typeface="+mj-cs"/>
              </a:rPr>
              <a:t>jeden</a:t>
            </a:r>
            <a:r>
              <a:rPr lang="en-US" sz="1200" kern="1200" dirty="0">
                <a:solidFill>
                  <a:schemeClr val="bg1"/>
                </a:solidFill>
                <a:latin typeface="+mj-lt"/>
                <a:ea typeface="+mj-ea"/>
                <a:cs typeface="+mj-cs"/>
              </a:rPr>
              <a:t> </a:t>
            </a:r>
            <a:r>
              <a:rPr lang="en-US" sz="1200" kern="1200" err="1">
                <a:solidFill>
                  <a:schemeClr val="bg1"/>
                </a:solidFill>
                <a:latin typeface="+mj-lt"/>
                <a:ea typeface="+mj-ea"/>
                <a:cs typeface="+mj-cs"/>
              </a:rPr>
              <a:t>plik</a:t>
            </a:r>
            <a:r>
              <a:rPr lang="en-US" sz="1200" kern="1200" dirty="0">
                <a:solidFill>
                  <a:schemeClr val="bg1"/>
                </a:solidFill>
                <a:latin typeface="+mj-lt"/>
                <a:ea typeface="+mj-ea"/>
                <a:cs typeface="+mj-cs"/>
              </a:rPr>
              <a:t> </a:t>
            </a:r>
            <a:r>
              <a:rPr lang="en-US" sz="1200" kern="1200" err="1">
                <a:solidFill>
                  <a:schemeClr val="bg1"/>
                </a:solidFill>
                <a:latin typeface="+mj-lt"/>
                <a:ea typeface="+mj-ea"/>
                <a:cs typeface="+mj-cs"/>
              </a:rPr>
              <a:t>został</a:t>
            </a:r>
            <a:r>
              <a:rPr lang="en-US" sz="1200" kern="1200" dirty="0">
                <a:solidFill>
                  <a:schemeClr val="bg1"/>
                </a:solidFill>
                <a:latin typeface="+mj-lt"/>
                <a:ea typeface="+mj-ea"/>
                <a:cs typeface="+mj-cs"/>
              </a:rPr>
              <a:t> </a:t>
            </a:r>
            <a:r>
              <a:rPr lang="en-US" sz="1200" kern="1200" err="1">
                <a:solidFill>
                  <a:schemeClr val="bg1"/>
                </a:solidFill>
                <a:latin typeface="+mj-lt"/>
                <a:ea typeface="+mj-ea"/>
                <a:cs typeface="+mj-cs"/>
              </a:rPr>
              <a:t>zmieniony</a:t>
            </a:r>
            <a:r>
              <a:rPr lang="en-US" sz="1200" kern="1200" dirty="0">
                <a:solidFill>
                  <a:schemeClr val="bg1"/>
                </a:solidFill>
                <a:latin typeface="+mj-lt"/>
                <a:ea typeface="+mj-ea"/>
                <a:cs typeface="+mj-cs"/>
              </a:rPr>
              <a:t> </a:t>
            </a:r>
            <a:r>
              <a:rPr lang="en-US" sz="1200" kern="1200" err="1">
                <a:solidFill>
                  <a:schemeClr val="bg1"/>
                </a:solidFill>
                <a:latin typeface="+mj-lt"/>
                <a:ea typeface="+mj-ea"/>
                <a:cs typeface="+mj-cs"/>
              </a:rPr>
              <a:t>zdalnie</a:t>
            </a:r>
            <a:r>
              <a:rPr lang="en-US" sz="1200" kern="1200" dirty="0">
                <a:solidFill>
                  <a:schemeClr val="bg1"/>
                </a:solidFill>
                <a:latin typeface="+mj-lt"/>
                <a:ea typeface="+mj-ea"/>
                <a:cs typeface="+mj-cs"/>
              </a:rPr>
              <a:t> </a:t>
            </a:r>
            <a:r>
              <a:rPr lang="en-US" sz="1200" kern="1200" err="1">
                <a:solidFill>
                  <a:schemeClr val="bg1"/>
                </a:solidFill>
                <a:latin typeface="+mj-lt"/>
                <a:ea typeface="+mj-ea"/>
                <a:cs typeface="+mj-cs"/>
              </a:rPr>
              <a:t>i</a:t>
            </a:r>
            <a:r>
              <a:rPr lang="en-US" sz="1200" kern="1200" dirty="0">
                <a:solidFill>
                  <a:schemeClr val="bg1"/>
                </a:solidFill>
                <a:latin typeface="+mj-lt"/>
                <a:ea typeface="+mj-ea"/>
                <a:cs typeface="+mj-cs"/>
              </a:rPr>
              <a:t> </a:t>
            </a:r>
            <a:r>
              <a:rPr lang="en-US" sz="1200" kern="1200" err="1">
                <a:solidFill>
                  <a:schemeClr val="bg1"/>
                </a:solidFill>
                <a:latin typeface="+mj-lt"/>
                <a:ea typeface="+mj-ea"/>
                <a:cs typeface="+mj-cs"/>
              </a:rPr>
              <a:t>lokalnie</a:t>
            </a:r>
            <a:r>
              <a:rPr lang="en-US" sz="1200" kern="1200" dirty="0">
                <a:solidFill>
                  <a:schemeClr val="bg1"/>
                </a:solidFill>
                <a:latin typeface="+mj-lt"/>
                <a:ea typeface="+mj-ea"/>
                <a:cs typeface="+mj-cs"/>
              </a:rPr>
              <a:t>?</a:t>
            </a:r>
            <a:endParaRPr lang="en-US" sz="1200" kern="1200" dirty="0">
              <a:solidFill>
                <a:schemeClr val="bg1"/>
              </a:solidFill>
              <a:latin typeface="+mj-lt"/>
              <a:cs typeface="Calibri Light"/>
            </a:endParaRPr>
          </a:p>
          <a:p>
            <a:pPr algn="r"/>
            <a:endParaRPr lang="en-US" sz="1200" kern="1200" dirty="0">
              <a:solidFill>
                <a:schemeClr val="bg1"/>
              </a:solidFill>
              <a:latin typeface="+mj-lt"/>
              <a:cs typeface="Calibri Light"/>
            </a:endParaRPr>
          </a:p>
        </p:txBody>
      </p:sp>
      <p:grpSp>
        <p:nvGrpSpPr>
          <p:cNvPr id="10" name="Group 9">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1" name="Rectangle 10">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reeform: Shape 13">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Rectangle 17">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Oval 23">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3" name="Obraz 3">
            <a:extLst>
              <a:ext uri="{FF2B5EF4-FFF2-40B4-BE49-F238E27FC236}">
                <a16:creationId xmlns:a16="http://schemas.microsoft.com/office/drawing/2014/main" id="{91C81992-0DF4-0C55-85DC-C6FF5D476506}"/>
              </a:ext>
            </a:extLst>
          </p:cNvPr>
          <p:cNvPicPr>
            <a:picLocks noChangeAspect="1"/>
          </p:cNvPicPr>
          <p:nvPr/>
        </p:nvPicPr>
        <p:blipFill>
          <a:blip r:embed="rId2"/>
          <a:stretch>
            <a:fillRect/>
          </a:stretch>
        </p:blipFill>
        <p:spPr>
          <a:xfrm>
            <a:off x="1946336" y="1509721"/>
            <a:ext cx="3680216" cy="3680216"/>
          </a:xfrm>
          <a:prstGeom prst="rect">
            <a:avLst/>
          </a:prstGeom>
          <a:ln w="28575">
            <a:noFill/>
          </a:ln>
        </p:spPr>
      </p:pic>
      <p:sp>
        <p:nvSpPr>
          <p:cNvPr id="26"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492D"/>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492D">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0"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216215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Panoramiczny</PresentationFormat>
  <Paragraphs>0</Paragraphs>
  <Slides>11</Slides>
  <Notes>0</Notes>
  <HiddenSlides>0</HiddenSlides>
  <MMClips>0</MMClips>
  <ScaleCrop>false</ScaleCrop>
  <HeadingPairs>
    <vt:vector size="4" baseType="variant">
      <vt:variant>
        <vt:lpstr>Motyw</vt:lpstr>
      </vt:variant>
      <vt:variant>
        <vt:i4>1</vt:i4>
      </vt:variant>
      <vt:variant>
        <vt:lpstr>Tytuły slajdów</vt:lpstr>
      </vt:variant>
      <vt:variant>
        <vt:i4>11</vt:i4>
      </vt:variant>
    </vt:vector>
  </HeadingPairs>
  <TitlesOfParts>
    <vt:vector size="12" baseType="lpstr">
      <vt:lpstr>Motyw pakietu Office</vt:lpstr>
      <vt:lpstr>Github</vt:lpstr>
      <vt:lpstr>Github czym jest</vt:lpstr>
      <vt:lpstr>Co wykorzystuje Github</vt:lpstr>
      <vt:lpstr>Git to rozproszony system kontroli wersji, co oznacza, że lokalny klon projektu jest kompletnym repozytorium kontroli wersji.</vt:lpstr>
      <vt:lpstr>Czym jest git? Git to rozproszony system kontroli wersji Pozwala m.in. na: śledzenie zmian w plikach łatwy powrót do wcześniejszej wersji pliku sprawną zdalną współpracę </vt:lpstr>
      <vt:lpstr>Jak to działa? Plik może znajdować się w czterech stanach: nieśledzony (eng. untracked, zaraz po stworzeniu nowego pliku) zmodyfikowany (eng. modified, plik zmieniony, zmiany niezapisane do bazy) śledzony (eng. staged, zmiany przeznaczone do zatwierdzenia przy następnej operacji commit) zatwierdzony/niezmodyfikowany (eng. commited/unmodified, bezpiecznie zachowany w lokalnej bazie danych) </vt:lpstr>
      <vt:lpstr>Jak to działa Dokonujesz modyfikacji plików w katalogu roboczym. Oznaczasz zmodyfikowane pliki jako śledzone (add), dodając ich bieżący stan do przechowalni. Dokonujesz zatwierdzenia (commit), podczas którego zawartość plików z przechowalni jest zapisywana.</vt:lpstr>
      <vt:lpstr>Podstawy gita   Ustawiamy swoje dane: git config --global user.name „...”git config --global user.email ... Konfiguracja może być przechowywana w plikach: /etc/gitconfig~/.gitconfig.git/config Aby wyświetlić wszystkie ustawienia: git config –-list git status Podglądamy repozytorium On branch master nothing to commit, working directory clean .gitignore Plik zawierający informacje, których plików nigdy nie chcemy dodawać do repozytorium. Nie będą one widoczne również po wywołaniu git status secret.js (Ukryje plik secret.js) *.txt (Spowoduje, że git zignoruje wszystkie pliki o rozszerzeniu .txt </vt:lpstr>
      <vt:lpstr>Wiecej komend Do dzieła! Stwórzcie puste repozytorium  Dodajcie dowolny plik (np. zadanie domowe z poprzedniego tygodnia ;-))  Dodajcie plik do repozytorium i wykonajcie pierwszy commit Wprowadźcie zmiany w pliku Wyświetlcie status repozytorium Zobaczcie co zmieniło się w pliku Dodajcie commita ze zmianami Dodajcie kolejny plik Wprowadźcie zmiany w obu plikach Dodajcie commit ze zmianami tylko w nowym pliku Praca ze zdalnym repozytorium git clone Klonowanie istniejącego repozytorium: git clone https://github.com/basial/CodeCarrotsJS.git git remote Dodawanie zdalnego repozytorium : git remote add origin git@github:basial/CodeCarrotsJS.git Wyświetlanie listy wszystkich zdalnych repo: git remote -v Usuwanie: git remote remove origin git push Dodajmy nasze zmiany do zdalnego repozytorium! Pierwszy push: git push -u origin master Później już tylko: git push ssh-key https://help.github.com/articles/generating-ssh-keys/ ls -al ~/.sshssh-keygen -t rsa -C "your_email@example.com"eval "$(ssh-agent -s)"ssh-add ~/.ssh/id_rsa git pull i merge Ściąganie zmian ze zdalnego repozytorium: git pull Co jeśli jeden plik został zmieniony zdalnie i lokalnie? </vt:lpstr>
      <vt:lpstr>Komendy git add/rm Czas wprowadzić zmiany! Dodanie wszystkich zmian: git add . Dodanie konkretnego pliku: git add my_file Jednak nie chcę śledzić tego pliku.. git rm --cached my_file git commit Jestem gotowa na zapisanie moich zmian! git commit -m 'my first commit :-)'git commit . -m 'my first commit' http://xkcd.com/1296/ git log Wyświetlamy wszystkie commity: git log --graph –-pretty=oneline git diff Co zmieniło się od ostatniej operacji commit? Wyświetl różnice w jednej linii: git diff –-color-words git reset Cofanie ostatnich commitów: git reset HEAD~1 Ściąganie plików ze 'sceny': git reset HEAD .git reset HEAD my_file Uwaga na opcję –-hard, nieodwracalnie usuwa wszystkie zmiany! </vt:lpstr>
      <vt:lpstr>Wykonał Damian Zdrodowski IV 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
  <cp:lastModifiedBy/>
  <cp:revision>138</cp:revision>
  <dcterms:created xsi:type="dcterms:W3CDTF">2023-02-28T12:41:06Z</dcterms:created>
  <dcterms:modified xsi:type="dcterms:W3CDTF">2023-02-28T13:12:47Z</dcterms:modified>
</cp:coreProperties>
</file>