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60" y="67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4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0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0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Autofit/>
          </a:bodyPr>
          <a:lstStyle/>
          <a:p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приложения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Терминала Охранника</a:t>
            </a:r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424" y="4603061"/>
            <a:ext cx="420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2023-ФГИИБ-ИСИТ-2Б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Соловьев Егор Владимирович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1100" y="4603061"/>
            <a:ext cx="3067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Лазуренко Наталья Сергеевна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1633" y="0"/>
            <a:ext cx="10058400" cy="915949"/>
          </a:xfrm>
        </p:spPr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7972" y="457974"/>
            <a:ext cx="11685721" cy="5239030"/>
          </a:xfrm>
        </p:spPr>
        <p:txBody>
          <a:bodyPr/>
          <a:lstStyle/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№3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мы осуществим вход на территорию предприятия, но укажем что мы на транспортном средстве. Условием будет являться существование свободного парковочного места, также будем использовать данные уже зарегистрированного сотрудника в базе данных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A4EF9F-D341-46C3-9963-EDC39A2D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7" y="1900097"/>
            <a:ext cx="3116850" cy="23547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FDE07F-DD48-49FE-BB37-E98DD08C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93" y="1900097"/>
            <a:ext cx="3116850" cy="24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1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D0D71-EA44-16A6-0F91-41C4B766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94B18-E974-933C-8329-A1D17BD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892" y="1825625"/>
            <a:ext cx="9903416" cy="43513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результатов проведённых тестов стало ясно, что все технические аспекты приложения работают исправно. На данным момент недочётов в коде не обнаружено.</a:t>
            </a:r>
          </a:p>
        </p:txBody>
      </p:sp>
    </p:spTree>
    <p:extLst>
      <p:ext uri="{BB962C8B-B14F-4D97-AF65-F5344CB8AC3E}">
        <p14:creationId xmlns:p14="http://schemas.microsoft.com/office/powerpoint/2010/main" val="231926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A6FB1-1F6B-A868-87F2-7D23B96B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0ABBF-1B1B-6C02-61CF-A62101E1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Подведем итоги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Терминала охраны работает исправно.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проект обладает значительным потенциалом развития, например, оптимизировав заполнение данных, может появится возможность связать форму с аккаунтом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Госуслуг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другими сервисами, а также внедрение новых быстрых методов подтверждения личности. 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454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14" y="-7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2875" y="1752600"/>
            <a:ext cx="11933011" cy="4938486"/>
          </a:xfrm>
        </p:spPr>
        <p:txBody>
          <a:bodyPr>
            <a:normAutofit/>
          </a:bodyPr>
          <a:lstStyle/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операций в области охраны и безопасности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контроля за передвижением людей на объекте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общей безопасности</a:t>
            </a:r>
          </a:p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которое будет запрограммированно на контроль и учет посещения объекта организации, обладающее простым и понятным интерфейсом</a:t>
            </a:r>
          </a:p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использования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приложение необходимо для предотвращения вмешательств, которые могут нарушить работу предприятия и его стабильность. Оно предназначено для контроля над потоком людей с целью решения данной проблемы.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3620"/>
          </a:xfrm>
        </p:spPr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2095500"/>
            <a:ext cx="12191999" cy="4081780"/>
          </a:xfrm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 охранника может создавать пропуски как для сотрудников, так и для гостей, вводя свои контактные данные и данные о личности в соответствующие поля. Гостевые пропуски, в отличии от пропусков сотрудников ограничены по времени использования. В терминале есть возможность указать это самое время действия пропуска. Также в терминале есть функция выдачи парковочных талонов, это позволит прибывшим сотрудникам или гостям занимать парковочные места.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300" y="1943100"/>
            <a:ext cx="11865890" cy="4349212"/>
          </a:xfrm>
        </p:spPr>
        <p:txBody>
          <a:bodyPr>
            <a:normAutofit/>
          </a:bodyPr>
          <a:lstStyle/>
          <a:p>
            <a:pPr algn="l"/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состоит из 3 вкладок Терминала, окон регистрации входа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выхода и нового пропуска сотрудника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одной базы данных.</a:t>
            </a:r>
          </a:p>
          <a:p>
            <a:pPr algn="l"/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полей, в которых указаны история посещений </a:t>
            </a:r>
            <a:r>
              <a:rPr lang="ru-RU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кпп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парковочные места и действующие на данный момент пропуска с данными их владельцев, и кнопок указания в истории посещений сотрудниками или гостями и регистрации нового пропуска сотрудника. При наличии парковочного места оно будет предоставлено. Во вкладке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вход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поля с личными и контактными данными. Также присутствуют две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выбора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Гость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Для сотрудника появляется поле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для гостей поле для ввода времени действия пропуска. База данных сохраняет информацию о сотрудниках и гостях, так же о парковочных местах.</a:t>
            </a:r>
          </a:p>
          <a:p>
            <a:r>
              <a:rPr lang="ru-RU" alt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AE109-CB00-40CC-819E-DC570AFE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52C85-7EAF-479B-A28D-6EFEFA91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699971"/>
            <a:ext cx="5122433" cy="4314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1B5EB-8680-4531-A12C-A7DCB442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24" y="1678960"/>
            <a:ext cx="5545567" cy="4335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C8008-405B-4653-ADFD-1B288DC2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Вкладки: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BAF2B7-696A-48EC-8DFC-3B3A8E418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7968"/>
            <a:ext cx="5749939" cy="26743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E6D57-9BD6-453A-9B79-5FA0C577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39" y="2517969"/>
            <a:ext cx="6442061" cy="26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16179" cy="40233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написан на языке программирования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добавления визуализации была использована библиотека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PyQt6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базами данных, использовалась 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Sqlite3.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042" y="0"/>
            <a:ext cx="10515600" cy="876935"/>
          </a:xfrm>
        </p:spPr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82923" y="666526"/>
            <a:ext cx="10515600" cy="5042535"/>
          </a:xfrm>
        </p:spPr>
        <p:txBody>
          <a:bodyPr/>
          <a:lstStyle/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№1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Осуществим вход и выход сотрудника, будем использовать данные сотрудника, который добавлен в базу данных. После того как ввели данные, нажимаем на кнопку, получаем след. результат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тоже самое с выходом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16F0BA-8314-40F6-B13C-B3CA0EC7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30" y="3002243"/>
            <a:ext cx="5842529" cy="780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05031"/>
          </a:xfrm>
        </p:spPr>
        <p:txBody>
          <a:bodyPr/>
          <a:lstStyle/>
          <a:p>
            <a:pPr algn="ctr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42463" y="702742"/>
            <a:ext cx="10515600" cy="4882569"/>
          </a:xfrm>
        </p:spPr>
        <p:txBody>
          <a:bodyPr/>
          <a:lstStyle/>
          <a:p>
            <a:r>
              <a:rPr lang="ru-RU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№2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попытаемся войти на территорию два раза подряд, используя данные одного и того же пользователя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действует также с выходом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0267C-E14D-4936-8E18-294968EC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3" y="1737885"/>
            <a:ext cx="3910220" cy="2396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526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Times New Roman</vt:lpstr>
      <vt:lpstr>Ретро</vt:lpstr>
      <vt:lpstr>Защита приложения: «Имитация Терминала Охранника»</vt:lpstr>
      <vt:lpstr>Введение</vt:lpstr>
      <vt:lpstr>Функциональность</vt:lpstr>
      <vt:lpstr>Функциональность</vt:lpstr>
      <vt:lpstr>Вкладки:</vt:lpstr>
      <vt:lpstr>Вкладки:</vt:lpstr>
      <vt:lpstr>Архитектура приложения</vt:lpstr>
      <vt:lpstr>Тестирование</vt:lpstr>
      <vt:lpstr>Тестирование</vt:lpstr>
      <vt:lpstr>Тестирование</vt:lpstr>
      <vt:lpstr>Результаты тестирования</vt:lpstr>
      <vt:lpstr>Заключение: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</dc:creator>
  <cp:lastModifiedBy>Egor Solovyev</cp:lastModifiedBy>
  <cp:revision>18</cp:revision>
  <dcterms:created xsi:type="dcterms:W3CDTF">2023-12-22T20:28:23Z</dcterms:created>
  <dcterms:modified xsi:type="dcterms:W3CDTF">2023-12-26T13:26:54Z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1049-12.2.0.13362</vt:lpwstr>
  </property>
  <property fmtid="{D5CDD505-2E9C-101B-9397-08002B2CF9AE}" pid="3" name="ICV">
    <vt:lpwstr>FF976A0C13C64D81AAA5917FE4440843_11</vt:lpwstr>
  </property>
</Properties>
</file>