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E105-F94C-4F56-9DE1-2652E84C08A8}" type="datetimeFigureOut">
              <a:rPr lang="fr-CA" smtClean="0"/>
              <a:t>2018-05-09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2925-12C4-45C6-B908-4BA5B5DE616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5947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E105-F94C-4F56-9DE1-2652E84C08A8}" type="datetimeFigureOut">
              <a:rPr lang="fr-CA" smtClean="0"/>
              <a:t>2018-05-09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2925-12C4-45C6-B908-4BA5B5DE616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9610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E105-F94C-4F56-9DE1-2652E84C08A8}" type="datetimeFigureOut">
              <a:rPr lang="fr-CA" smtClean="0"/>
              <a:t>2018-05-09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2925-12C4-45C6-B908-4BA5B5DE616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92325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E105-F94C-4F56-9DE1-2652E84C08A8}" type="datetimeFigureOut">
              <a:rPr lang="fr-CA" smtClean="0"/>
              <a:t>2018-05-09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2925-12C4-45C6-B908-4BA5B5DE616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81046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E105-F94C-4F56-9DE1-2652E84C08A8}" type="datetimeFigureOut">
              <a:rPr lang="fr-CA" smtClean="0"/>
              <a:t>2018-05-09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2925-12C4-45C6-B908-4BA5B5DE616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23653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E105-F94C-4F56-9DE1-2652E84C08A8}" type="datetimeFigureOut">
              <a:rPr lang="fr-CA" smtClean="0"/>
              <a:t>2018-05-09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2925-12C4-45C6-B908-4BA5B5DE616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19148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E105-F94C-4F56-9DE1-2652E84C08A8}" type="datetimeFigureOut">
              <a:rPr lang="fr-CA" smtClean="0"/>
              <a:t>2018-05-09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2925-12C4-45C6-B908-4BA5B5DE616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53939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E105-F94C-4F56-9DE1-2652E84C08A8}" type="datetimeFigureOut">
              <a:rPr lang="fr-CA" smtClean="0"/>
              <a:t>2018-05-09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2925-12C4-45C6-B908-4BA5B5DE616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36872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E105-F94C-4F56-9DE1-2652E84C08A8}" type="datetimeFigureOut">
              <a:rPr lang="fr-CA" smtClean="0"/>
              <a:t>2018-05-09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2925-12C4-45C6-B908-4BA5B5DE616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0932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E105-F94C-4F56-9DE1-2652E84C08A8}" type="datetimeFigureOut">
              <a:rPr lang="fr-CA" smtClean="0"/>
              <a:t>2018-05-09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48F2925-12C4-45C6-B908-4BA5B5DE616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9487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E105-F94C-4F56-9DE1-2652E84C08A8}" type="datetimeFigureOut">
              <a:rPr lang="fr-CA" smtClean="0"/>
              <a:t>2018-05-09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2925-12C4-45C6-B908-4BA5B5DE616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180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E105-F94C-4F56-9DE1-2652E84C08A8}" type="datetimeFigureOut">
              <a:rPr lang="fr-CA" smtClean="0"/>
              <a:t>2018-05-09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2925-12C4-45C6-B908-4BA5B5DE616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8209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E105-F94C-4F56-9DE1-2652E84C08A8}" type="datetimeFigureOut">
              <a:rPr lang="fr-CA" smtClean="0"/>
              <a:t>2018-05-09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2925-12C4-45C6-B908-4BA5B5DE616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4009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E105-F94C-4F56-9DE1-2652E84C08A8}" type="datetimeFigureOut">
              <a:rPr lang="fr-CA" smtClean="0"/>
              <a:t>2018-05-09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2925-12C4-45C6-B908-4BA5B5DE616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2219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E105-F94C-4F56-9DE1-2652E84C08A8}" type="datetimeFigureOut">
              <a:rPr lang="fr-CA" smtClean="0"/>
              <a:t>2018-05-09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2925-12C4-45C6-B908-4BA5B5DE616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56880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E105-F94C-4F56-9DE1-2652E84C08A8}" type="datetimeFigureOut">
              <a:rPr lang="fr-CA" smtClean="0"/>
              <a:t>2018-05-09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2925-12C4-45C6-B908-4BA5B5DE616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13966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E105-F94C-4F56-9DE1-2652E84C08A8}" type="datetimeFigureOut">
              <a:rPr lang="fr-CA" smtClean="0"/>
              <a:t>2018-05-09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2925-12C4-45C6-B908-4BA5B5DE616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832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25E105-F94C-4F56-9DE1-2652E84C08A8}" type="datetimeFigureOut">
              <a:rPr lang="fr-CA" smtClean="0"/>
              <a:t>2018-05-09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8F2925-12C4-45C6-B908-4BA5B5DE616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3878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748463" y="1628274"/>
            <a:ext cx="6754560" cy="2367993"/>
          </a:xfrm>
        </p:spPr>
        <p:txBody>
          <a:bodyPr/>
          <a:lstStyle/>
          <a:p>
            <a:r>
              <a:rPr lang="fr-CA" dirty="0" smtClean="0"/>
              <a:t>Photos Duval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/>
              <a:t>Présentation par Andrei </a:t>
            </a:r>
            <a:r>
              <a:rPr lang="fr-CA" dirty="0" err="1" smtClean="0"/>
              <a:t>Neculau</a:t>
            </a:r>
            <a:r>
              <a:rPr lang="fr-CA" dirty="0" smtClean="0"/>
              <a:t>, </a:t>
            </a:r>
            <a:r>
              <a:rPr lang="fr-CA" dirty="0" err="1" smtClean="0"/>
              <a:t>Bui</a:t>
            </a:r>
            <a:r>
              <a:rPr lang="fr-CA" dirty="0" smtClean="0"/>
              <a:t> </a:t>
            </a:r>
            <a:r>
              <a:rPr lang="fr-CA" dirty="0" err="1" smtClean="0"/>
              <a:t>Quach</a:t>
            </a:r>
            <a:r>
              <a:rPr lang="fr-CA" dirty="0" smtClean="0"/>
              <a:t>, Gabriel </a:t>
            </a:r>
            <a:r>
              <a:rPr lang="fr-CA" dirty="0" err="1" smtClean="0"/>
              <a:t>Babeux</a:t>
            </a:r>
            <a:r>
              <a:rPr lang="fr-CA" dirty="0" smtClean="0"/>
              <a:t>, Alexis </a:t>
            </a:r>
            <a:r>
              <a:rPr lang="fr-CA" dirty="0" err="1" smtClean="0"/>
              <a:t>Coulombe</a:t>
            </a:r>
            <a:r>
              <a:rPr lang="fr-CA" dirty="0" smtClean="0"/>
              <a:t> et Xavier Charles</a:t>
            </a:r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15722" flipV="1">
            <a:off x="3643161" y="487539"/>
            <a:ext cx="2849486" cy="295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9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l"/>
            <a:r>
              <a:rPr lang="fr-CA" dirty="0" smtClean="0"/>
              <a:t>Plan de la présentation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fr-CA" dirty="0" smtClean="0"/>
              <a:t>Nos objectifs</a:t>
            </a:r>
          </a:p>
          <a:p>
            <a:r>
              <a:rPr lang="fr-CA" dirty="0" smtClean="0"/>
              <a:t>Fonctionnalités livrées</a:t>
            </a:r>
          </a:p>
          <a:p>
            <a:r>
              <a:rPr lang="fr-CA" dirty="0" smtClean="0"/>
              <a:t>je me chie dessus live devant le client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4026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l"/>
            <a:r>
              <a:rPr lang="fr-CA" dirty="0" smtClean="0"/>
              <a:t>Nos Objectifs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fr-CA" dirty="0" smtClean="0"/>
              <a:t>Faciliter le processus prise de rendez-vous pour les agents et les photographes</a:t>
            </a:r>
          </a:p>
          <a:p>
            <a:r>
              <a:rPr lang="fr-CA" dirty="0" smtClean="0"/>
              <a:t>Offrir une façon efficace aux photographes de livrer leurs photos</a:t>
            </a:r>
          </a:p>
          <a:p>
            <a:r>
              <a:rPr lang="fr-CA" dirty="0" smtClean="0"/>
              <a:t>Fournir aux photographes une solution claire pour gérer les factures</a:t>
            </a:r>
          </a:p>
        </p:txBody>
      </p:sp>
    </p:spTree>
    <p:extLst>
      <p:ext uri="{BB962C8B-B14F-4D97-AF65-F5344CB8AC3E}">
        <p14:creationId xmlns:p14="http://schemas.microsoft.com/office/powerpoint/2010/main" val="88576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23891" y="3605464"/>
            <a:ext cx="10018713" cy="1752599"/>
          </a:xfrm>
        </p:spPr>
        <p:txBody>
          <a:bodyPr anchor="t"/>
          <a:lstStyle/>
          <a:p>
            <a:pPr algn="r"/>
            <a:r>
              <a:rPr lang="fr-CA" dirty="0" smtClean="0"/>
              <a:t>Fonctionnalités Livrées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9567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l"/>
            <a:r>
              <a:rPr lang="fr-CA" dirty="0" smtClean="0"/>
              <a:t>Prise de Rendez-Vous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fr-CA" dirty="0" smtClean="0"/>
              <a:t>Wow ça fonctionne hourra très bien</a:t>
            </a:r>
          </a:p>
          <a:p>
            <a:endParaRPr lang="fr-CA" dirty="0"/>
          </a:p>
          <a:p>
            <a:endParaRPr lang="fr-CA" dirty="0" smtClean="0"/>
          </a:p>
          <a:p>
            <a:r>
              <a:rPr lang="fr-CA" dirty="0" err="1" smtClean="0"/>
              <a:t>Oupe</a:t>
            </a:r>
            <a:r>
              <a:rPr lang="fr-CA" dirty="0" smtClean="0"/>
              <a:t> ceci ne fonctionne pas encore</a:t>
            </a:r>
          </a:p>
        </p:txBody>
      </p:sp>
    </p:spTree>
    <p:extLst>
      <p:ext uri="{BB962C8B-B14F-4D97-AF65-F5344CB8AC3E}">
        <p14:creationId xmlns:p14="http://schemas.microsoft.com/office/powerpoint/2010/main" val="5481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l"/>
            <a:r>
              <a:rPr lang="fr-CA" dirty="0" err="1" smtClean="0"/>
              <a:t>Téléversement</a:t>
            </a:r>
            <a:r>
              <a:rPr lang="fr-CA" dirty="0" smtClean="0"/>
              <a:t> de Photos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fr-CA" dirty="0" smtClean="0"/>
              <a:t>Génial les bras m’en tombent</a:t>
            </a:r>
          </a:p>
          <a:p>
            <a:endParaRPr lang="fr-CA" dirty="0"/>
          </a:p>
          <a:p>
            <a:endParaRPr lang="fr-CA" dirty="0" smtClean="0"/>
          </a:p>
          <a:p>
            <a:r>
              <a:rPr lang="fr-CA" dirty="0" smtClean="0"/>
              <a:t>Ce qui ne fonctionne pas</a:t>
            </a:r>
          </a:p>
        </p:txBody>
      </p:sp>
    </p:spTree>
    <p:extLst>
      <p:ext uri="{BB962C8B-B14F-4D97-AF65-F5344CB8AC3E}">
        <p14:creationId xmlns:p14="http://schemas.microsoft.com/office/powerpoint/2010/main" val="371354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l"/>
            <a:r>
              <a:rPr lang="fr-CA" dirty="0" smtClean="0"/>
              <a:t>Gestion des Factures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fr-CA" dirty="0" smtClean="0"/>
              <a:t>Mais comme c’est bien fait c’est super</a:t>
            </a:r>
          </a:p>
          <a:p>
            <a:endParaRPr lang="fr-CA" dirty="0"/>
          </a:p>
          <a:p>
            <a:endParaRPr lang="fr-CA" dirty="0" smtClean="0"/>
          </a:p>
          <a:p>
            <a:r>
              <a:rPr lang="fr-CA" dirty="0" smtClean="0"/>
              <a:t>Mon père me frappe</a:t>
            </a:r>
          </a:p>
        </p:txBody>
      </p:sp>
    </p:spTree>
    <p:extLst>
      <p:ext uri="{BB962C8B-B14F-4D97-AF65-F5344CB8AC3E}">
        <p14:creationId xmlns:p14="http://schemas.microsoft.com/office/powerpoint/2010/main" val="196927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l"/>
            <a:r>
              <a:rPr lang="fr-CA" dirty="0" smtClean="0"/>
              <a:t>Suite du Projet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fr-CA" dirty="0" err="1" smtClean="0"/>
              <a:t>Lorem</a:t>
            </a:r>
            <a:r>
              <a:rPr lang="fr-CA" dirty="0" smtClean="0"/>
              <a:t> </a:t>
            </a:r>
            <a:r>
              <a:rPr lang="fr-CA" dirty="0" err="1" smtClean="0"/>
              <a:t>ipsum</a:t>
            </a:r>
            <a:r>
              <a:rPr lang="fr-CA" dirty="0" smtClean="0"/>
              <a:t> </a:t>
            </a:r>
            <a:r>
              <a:rPr lang="fr-CA" dirty="0" err="1" smtClean="0"/>
              <a:t>dolor</a:t>
            </a:r>
            <a:r>
              <a:rPr lang="fr-CA" dirty="0" smtClean="0"/>
              <a:t> </a:t>
            </a:r>
            <a:r>
              <a:rPr lang="fr-CA" dirty="0" err="1" smtClean="0"/>
              <a:t>sit</a:t>
            </a:r>
            <a:r>
              <a:rPr lang="fr-CA" dirty="0" smtClean="0"/>
              <a:t> </a:t>
            </a:r>
            <a:r>
              <a:rPr lang="fr-CA" dirty="0" err="1" smtClean="0"/>
              <a:t>amet</a:t>
            </a:r>
            <a:r>
              <a:rPr lang="fr-CA" dirty="0" smtClean="0"/>
              <a:t>, </a:t>
            </a:r>
            <a:r>
              <a:rPr lang="fr-CA" dirty="0" err="1" smtClean="0"/>
              <a:t>consectetur</a:t>
            </a:r>
            <a:r>
              <a:rPr lang="fr-CA" dirty="0" smtClean="0"/>
              <a:t> </a:t>
            </a:r>
            <a:r>
              <a:rPr lang="fr-CA" dirty="0" err="1" smtClean="0"/>
              <a:t>adipiscing</a:t>
            </a:r>
            <a:r>
              <a:rPr lang="fr-CA" dirty="0" smtClean="0"/>
              <a:t> </a:t>
            </a:r>
            <a:r>
              <a:rPr lang="fr-CA" dirty="0" err="1" smtClean="0"/>
              <a:t>elit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58638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71</TotalTime>
  <Words>124</Words>
  <Application>Microsoft Office PowerPoint</Application>
  <PresentationFormat>Grand écran</PresentationFormat>
  <Paragraphs>28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Parallaxe</vt:lpstr>
      <vt:lpstr>Photos Duval</vt:lpstr>
      <vt:lpstr>Plan de la présentation</vt:lpstr>
      <vt:lpstr>Nos Objectifs</vt:lpstr>
      <vt:lpstr>Fonctionnalités Livrées</vt:lpstr>
      <vt:lpstr>Prise de Rendez-Vous</vt:lpstr>
      <vt:lpstr>Téléversement de Photos</vt:lpstr>
      <vt:lpstr>Gestion des Factures</vt:lpstr>
      <vt:lpstr>Suite du Projet</vt:lpstr>
    </vt:vector>
  </TitlesOfParts>
  <Company>Cégep Édouard-Montpetit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Photos Duval</dc:title>
  <dc:creator>Charles Xavier</dc:creator>
  <cp:lastModifiedBy>Charles Xavier</cp:lastModifiedBy>
  <cp:revision>6</cp:revision>
  <dcterms:created xsi:type="dcterms:W3CDTF">2018-05-09T19:00:39Z</dcterms:created>
  <dcterms:modified xsi:type="dcterms:W3CDTF">2018-05-09T20:11:42Z</dcterms:modified>
</cp:coreProperties>
</file>