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66" r:id="rId3"/>
    <p:sldId id="271" r:id="rId4"/>
    <p:sldId id="273" r:id="rId5"/>
    <p:sldId id="274" r:id="rId6"/>
    <p:sldId id="279" r:id="rId7"/>
    <p:sldId id="301" r:id="rId8"/>
    <p:sldId id="275" r:id="rId9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ExtraBold" panose="00000900000000000000" pitchFamily="2" charset="0"/>
      <p:bold r:id="rId15"/>
      <p:boldItalic r:id="rId16"/>
    </p:embeddedFont>
    <p:embeddedFont>
      <p:font typeface="Poppins SemiBold" panose="000007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9">
          <p15:clr>
            <a:srgbClr val="9AA0A6"/>
          </p15:clr>
        </p15:guide>
        <p15:guide id="2" pos="3034">
          <p15:clr>
            <a:srgbClr val="9AA0A6"/>
          </p15:clr>
        </p15:guide>
        <p15:guide id="3" orient="horz" pos="2832">
          <p15:clr>
            <a:srgbClr val="9AA0A6"/>
          </p15:clr>
        </p15:guide>
        <p15:guide id="4" pos="627">
          <p15:clr>
            <a:srgbClr val="9AA0A6"/>
          </p15:clr>
        </p15:guide>
        <p15:guide id="5" pos="2350">
          <p15:clr>
            <a:srgbClr val="9AA0A6"/>
          </p15:clr>
        </p15:guide>
        <p15:guide id="6" orient="horz" pos="1015">
          <p15:clr>
            <a:srgbClr val="9AA0A6"/>
          </p15:clr>
        </p15:guide>
        <p15:guide id="7" orient="horz" pos="27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97D981B-6819-493B-A782-201979D1442B}">
  <a:tblStyle styleId="{F97D981B-6819-493B-A782-201979D144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80" y="120"/>
      </p:cViewPr>
      <p:guideLst>
        <p:guide orient="horz" pos="919"/>
        <p:guide pos="3034"/>
        <p:guide orient="horz" pos="2832"/>
        <p:guide pos="627"/>
        <p:guide pos="2350"/>
        <p:guide orient="horz" pos="1015"/>
        <p:guide orient="horz" pos="27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Répartition</a:t>
            </a:r>
            <a:r>
              <a:rPr lang="fr-FR" baseline="0" dirty="0"/>
              <a:t> des tâches IHM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Feuil1!$A$2:$A$5</c:f>
              <c:strCache>
                <c:ptCount val="3"/>
                <c:pt idx="0">
                  <c:v>Ryan</c:v>
                </c:pt>
                <c:pt idx="1">
                  <c:v>Charif</c:v>
                </c:pt>
                <c:pt idx="2">
                  <c:v>Ines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5</c:v>
                </c:pt>
                <c:pt idx="1">
                  <c:v>70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26-4ECC-A46B-6F230DF04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Répartition</a:t>
            </a:r>
            <a:r>
              <a:rPr lang="fr-FR" baseline="0" dirty="0"/>
              <a:t> des tâches </a:t>
            </a:r>
            <a:r>
              <a:rPr lang="fr-FR" baseline="0" dirty="0" err="1"/>
              <a:t>Metier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Feuil1!$A$2:$A$5</c:f>
              <c:strCache>
                <c:ptCount val="3"/>
                <c:pt idx="0">
                  <c:v>Ryan</c:v>
                </c:pt>
                <c:pt idx="1">
                  <c:v>Charif</c:v>
                </c:pt>
                <c:pt idx="2">
                  <c:v>Ines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0A-4B92-8049-688E51BDE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Répartition des tâches conception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Feuil1!$A$2:$A$5</c:f>
              <c:strCache>
                <c:ptCount val="3"/>
                <c:pt idx="0">
                  <c:v>Ryan</c:v>
                </c:pt>
                <c:pt idx="1">
                  <c:v>Charif</c:v>
                </c:pt>
                <c:pt idx="2">
                  <c:v>Ines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33.333329999999997</c:v>
                </c:pt>
                <c:pt idx="1">
                  <c:v>33.333329999999997</c:v>
                </c:pt>
                <c:pt idx="2">
                  <c:v>33.333329999999997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F3-47B5-A60B-49883DAF2C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ga3b7e49681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7" name="Google Shape;3427;ga3b7e49681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9f85bed76f_0_39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1" name="Google Shape;3641;g9f85bed76f_0_39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" name="Google Shape;3735;ga48cadbab0_0_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6" name="Google Shape;3736;ga48cadbab0_0_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ga48cadbab0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4" name="Google Shape;3774;ga48cadbab0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4" name="Google Shape;3784;ga48cadbab0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5" name="Google Shape;3785;ga48cadbab0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9" name="Google Shape;3879;g9f85bed76f_0_39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0" name="Google Shape;3880;g9f85bed76f_0_39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" name="Google Shape;3789;ga48cadbab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0" name="Google Shape;3790;ga48cadbab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671100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5044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236622">
            <a:off x="6412169" y="-1130828"/>
            <a:ext cx="1853898" cy="1381869"/>
            <a:chOff x="4500175" y="3779525"/>
            <a:chExt cx="1136425" cy="847075"/>
          </a:xfrm>
        </p:grpSpPr>
        <p:sp>
          <p:nvSpPr>
            <p:cNvPr id="12" name="Google Shape;12;p2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0800000">
            <a:off x="-580802" y="-652655"/>
            <a:ext cx="4033310" cy="2216956"/>
            <a:chOff x="4178350" y="2375050"/>
            <a:chExt cx="938350" cy="515775"/>
          </a:xfrm>
        </p:grpSpPr>
        <p:sp>
          <p:nvSpPr>
            <p:cNvPr id="24" name="Google Shape;24;p2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3452488" y="317625"/>
            <a:ext cx="700450" cy="636075"/>
            <a:chOff x="3652400" y="3788700"/>
            <a:chExt cx="700450" cy="636075"/>
          </a:xfrm>
        </p:grpSpPr>
        <p:sp>
          <p:nvSpPr>
            <p:cNvPr id="32" name="Google Shape;32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 flipH="1">
            <a:off x="4705939" y="3402680"/>
            <a:ext cx="5889385" cy="2656239"/>
            <a:chOff x="5619200" y="4458200"/>
            <a:chExt cx="1647150" cy="742900"/>
          </a:xfrm>
        </p:grpSpPr>
        <p:sp>
          <p:nvSpPr>
            <p:cNvPr id="48" name="Google Shape;48;p2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 rot="-2025439">
            <a:off x="5809038" y="4575903"/>
            <a:ext cx="1019004" cy="1634769"/>
            <a:chOff x="2402100" y="3854125"/>
            <a:chExt cx="435600" cy="698825"/>
          </a:xfrm>
        </p:grpSpPr>
        <p:sp>
          <p:nvSpPr>
            <p:cNvPr id="54" name="Google Shape;54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2"/>
          <p:cNvGrpSpPr/>
          <p:nvPr/>
        </p:nvGrpSpPr>
        <p:grpSpPr>
          <a:xfrm>
            <a:off x="-1158528" y="4518079"/>
            <a:ext cx="3672418" cy="1331055"/>
            <a:chOff x="-1068128" y="3996204"/>
            <a:chExt cx="3672418" cy="1331055"/>
          </a:xfrm>
        </p:grpSpPr>
        <p:sp>
          <p:nvSpPr>
            <p:cNvPr id="68" name="Google Shape;68;p2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2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70" name="Google Shape;70;p2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2" name="Google Shape;122;p2"/>
          <p:cNvSpPr/>
          <p:nvPr/>
        </p:nvSpPr>
        <p:spPr>
          <a:xfrm>
            <a:off x="2704413" y="823175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"/>
          <p:cNvSpPr/>
          <p:nvPr/>
        </p:nvSpPr>
        <p:spPr>
          <a:xfrm>
            <a:off x="374525" y="3965675"/>
            <a:ext cx="288500" cy="241875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2"/>
          <p:cNvGrpSpPr/>
          <p:nvPr/>
        </p:nvGrpSpPr>
        <p:grpSpPr>
          <a:xfrm rot="1244207">
            <a:off x="-372671" y="3628390"/>
            <a:ext cx="2662557" cy="2828651"/>
            <a:chOff x="4159600" y="887163"/>
            <a:chExt cx="1265600" cy="1344550"/>
          </a:xfrm>
        </p:grpSpPr>
        <p:sp>
          <p:nvSpPr>
            <p:cNvPr id="125" name="Google Shape;125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2"/>
          <p:cNvSpPr/>
          <p:nvPr/>
        </p:nvSpPr>
        <p:spPr>
          <a:xfrm>
            <a:off x="3386474" y="4207551"/>
            <a:ext cx="1735861" cy="1552202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"/>
          <p:cNvSpPr/>
          <p:nvPr/>
        </p:nvSpPr>
        <p:spPr>
          <a:xfrm>
            <a:off x="4614075" y="3790830"/>
            <a:ext cx="378603" cy="315912"/>
          </a:xfrm>
          <a:custGeom>
            <a:avLst/>
            <a:gdLst/>
            <a:ahLst/>
            <a:cxnLst/>
            <a:rect l="l" t="t" r="r" b="b"/>
            <a:pathLst>
              <a:path w="11571" h="9655" extrusionOk="0">
                <a:moveTo>
                  <a:pt x="5435" y="1"/>
                </a:moveTo>
                <a:cubicBezTo>
                  <a:pt x="4747" y="1"/>
                  <a:pt x="4054" y="115"/>
                  <a:pt x="3382" y="346"/>
                </a:cubicBezTo>
                <a:lnTo>
                  <a:pt x="3719" y="273"/>
                </a:lnTo>
                <a:lnTo>
                  <a:pt x="3719" y="273"/>
                </a:lnTo>
                <a:cubicBezTo>
                  <a:pt x="2253" y="703"/>
                  <a:pt x="929" y="1720"/>
                  <a:pt x="404" y="3137"/>
                </a:cubicBezTo>
                <a:cubicBezTo>
                  <a:pt x="1" y="4316"/>
                  <a:pt x="94" y="5619"/>
                  <a:pt x="714" y="6705"/>
                </a:cubicBezTo>
                <a:cubicBezTo>
                  <a:pt x="1303" y="7790"/>
                  <a:pt x="2234" y="8628"/>
                  <a:pt x="3382" y="9124"/>
                </a:cubicBezTo>
                <a:cubicBezTo>
                  <a:pt x="4160" y="9476"/>
                  <a:pt x="5019" y="9654"/>
                  <a:pt x="5873" y="9654"/>
                </a:cubicBezTo>
                <a:cubicBezTo>
                  <a:pt x="7130" y="9654"/>
                  <a:pt x="8377" y="9267"/>
                  <a:pt x="9337" y="8473"/>
                </a:cubicBezTo>
                <a:cubicBezTo>
                  <a:pt x="10950" y="7139"/>
                  <a:pt x="11571" y="4595"/>
                  <a:pt x="10547" y="2765"/>
                </a:cubicBezTo>
                <a:cubicBezTo>
                  <a:pt x="10206" y="2207"/>
                  <a:pt x="9741" y="1680"/>
                  <a:pt x="9213" y="1276"/>
                </a:cubicBezTo>
                <a:cubicBezTo>
                  <a:pt x="8105" y="435"/>
                  <a:pt x="6780" y="1"/>
                  <a:pt x="543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"/>
          <p:cNvGrpSpPr/>
          <p:nvPr/>
        </p:nvGrpSpPr>
        <p:grpSpPr>
          <a:xfrm rot="3920554">
            <a:off x="-179243" y="1935436"/>
            <a:ext cx="1063055" cy="1875071"/>
            <a:chOff x="2797700" y="3217325"/>
            <a:chExt cx="682725" cy="1204225"/>
          </a:xfrm>
        </p:grpSpPr>
        <p:sp>
          <p:nvSpPr>
            <p:cNvPr id="233" name="Google Shape;233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"/>
          <p:cNvGrpSpPr/>
          <p:nvPr/>
        </p:nvGrpSpPr>
        <p:grpSpPr>
          <a:xfrm rot="9764690">
            <a:off x="3560732" y="-1783669"/>
            <a:ext cx="1546779" cy="2481535"/>
            <a:chOff x="2402100" y="3854125"/>
            <a:chExt cx="435600" cy="698825"/>
          </a:xfrm>
        </p:grpSpPr>
        <p:sp>
          <p:nvSpPr>
            <p:cNvPr id="241" name="Google Shape;241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"/>
          <p:cNvSpPr/>
          <p:nvPr/>
        </p:nvSpPr>
        <p:spPr>
          <a:xfrm rot="10673898">
            <a:off x="2204422" y="-744575"/>
            <a:ext cx="1468370" cy="131299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"/>
          <p:cNvGrpSpPr/>
          <p:nvPr/>
        </p:nvGrpSpPr>
        <p:grpSpPr>
          <a:xfrm rot="-6923304">
            <a:off x="7577465" y="-582491"/>
            <a:ext cx="2662542" cy="2828636"/>
            <a:chOff x="4159600" y="887163"/>
            <a:chExt cx="1265600" cy="1344550"/>
          </a:xfrm>
        </p:grpSpPr>
        <p:sp>
          <p:nvSpPr>
            <p:cNvPr id="256" name="Google Shape;256;p2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"/>
          <p:cNvGrpSpPr/>
          <p:nvPr/>
        </p:nvGrpSpPr>
        <p:grpSpPr>
          <a:xfrm rot="8977348">
            <a:off x="-337299" y="-798513"/>
            <a:ext cx="885679" cy="1420878"/>
            <a:chOff x="2402100" y="3854125"/>
            <a:chExt cx="435600" cy="698825"/>
          </a:xfrm>
        </p:grpSpPr>
        <p:sp>
          <p:nvSpPr>
            <p:cNvPr id="362" name="Google Shape;362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2"/>
          <p:cNvGrpSpPr/>
          <p:nvPr/>
        </p:nvGrpSpPr>
        <p:grpSpPr>
          <a:xfrm rot="8607250">
            <a:off x="-672758" y="-130852"/>
            <a:ext cx="1219989" cy="1925352"/>
            <a:chOff x="322650" y="2571325"/>
            <a:chExt cx="573100" cy="904450"/>
          </a:xfrm>
        </p:grpSpPr>
        <p:sp>
          <p:nvSpPr>
            <p:cNvPr id="376" name="Google Shape;376;p2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"/>
          <p:cNvGrpSpPr/>
          <p:nvPr/>
        </p:nvGrpSpPr>
        <p:grpSpPr>
          <a:xfrm>
            <a:off x="2642400" y="3965675"/>
            <a:ext cx="700450" cy="636075"/>
            <a:chOff x="3652400" y="3788700"/>
            <a:chExt cx="700450" cy="636075"/>
          </a:xfrm>
        </p:grpSpPr>
        <p:sp>
          <p:nvSpPr>
            <p:cNvPr id="384" name="Google Shape;384;p2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"/>
          <p:cNvGrpSpPr/>
          <p:nvPr/>
        </p:nvGrpSpPr>
        <p:grpSpPr>
          <a:xfrm rot="-1616840">
            <a:off x="2268132" y="4366221"/>
            <a:ext cx="1018996" cy="1634756"/>
            <a:chOff x="2402100" y="3854125"/>
            <a:chExt cx="435600" cy="698825"/>
          </a:xfrm>
        </p:grpSpPr>
        <p:sp>
          <p:nvSpPr>
            <p:cNvPr id="400" name="Google Shape;400;p2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"/>
          <p:cNvGrpSpPr/>
          <p:nvPr/>
        </p:nvGrpSpPr>
        <p:grpSpPr>
          <a:xfrm rot="-10030981">
            <a:off x="5435049" y="-829610"/>
            <a:ext cx="1062999" cy="1874972"/>
            <a:chOff x="2797700" y="3217325"/>
            <a:chExt cx="682725" cy="1204225"/>
          </a:xfrm>
        </p:grpSpPr>
        <p:sp>
          <p:nvSpPr>
            <p:cNvPr id="414" name="Google Shape;414;p2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"/>
          <p:cNvSpPr txBox="1">
            <a:spLocks noGrp="1"/>
          </p:cNvSpPr>
          <p:nvPr>
            <p:ph type="subTitle" idx="1"/>
          </p:nvPr>
        </p:nvSpPr>
        <p:spPr>
          <a:xfrm>
            <a:off x="714300" y="2673702"/>
            <a:ext cx="77154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2pPr>
            <a:lvl3pPr lvl="2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422" name="Google Shape;422;p2"/>
          <p:cNvSpPr/>
          <p:nvPr/>
        </p:nvSpPr>
        <p:spPr>
          <a:xfrm>
            <a:off x="7982063" y="19987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2"/>
          <p:cNvGrpSpPr/>
          <p:nvPr/>
        </p:nvGrpSpPr>
        <p:grpSpPr>
          <a:xfrm>
            <a:off x="6692763" y="3965663"/>
            <a:ext cx="610325" cy="417350"/>
            <a:chOff x="364525" y="2023775"/>
            <a:chExt cx="610325" cy="417350"/>
          </a:xfrm>
        </p:grpSpPr>
        <p:sp>
          <p:nvSpPr>
            <p:cNvPr id="424" name="Google Shape;424;p2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2"/>
          <p:cNvGrpSpPr/>
          <p:nvPr/>
        </p:nvGrpSpPr>
        <p:grpSpPr>
          <a:xfrm rot="901471">
            <a:off x="7869994" y="2465501"/>
            <a:ext cx="1481075" cy="2494684"/>
            <a:chOff x="3026750" y="1552825"/>
            <a:chExt cx="1108700" cy="1867600"/>
          </a:xfrm>
        </p:grpSpPr>
        <p:sp>
          <p:nvSpPr>
            <p:cNvPr id="433" name="Google Shape;433;p2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9"/>
          <p:cNvSpPr txBox="1">
            <a:spLocks noGrp="1"/>
          </p:cNvSpPr>
          <p:nvPr>
            <p:ph type="title"/>
          </p:nvPr>
        </p:nvSpPr>
        <p:spPr>
          <a:xfrm>
            <a:off x="7143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059" name="Google Shape;10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1060" name="Google Shape;1060;p9"/>
          <p:cNvGrpSpPr/>
          <p:nvPr/>
        </p:nvGrpSpPr>
        <p:grpSpPr>
          <a:xfrm rot="10800000" flipH="1">
            <a:off x="1513733" y="-704506"/>
            <a:ext cx="6608366" cy="2210425"/>
            <a:chOff x="5619200" y="4458200"/>
            <a:chExt cx="1647150" cy="742900"/>
          </a:xfrm>
        </p:grpSpPr>
        <p:sp>
          <p:nvSpPr>
            <p:cNvPr id="1061" name="Google Shape;1061;p9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9"/>
          <p:cNvSpPr/>
          <p:nvPr/>
        </p:nvSpPr>
        <p:spPr>
          <a:xfrm rot="-10000102">
            <a:off x="7637339" y="-195273"/>
            <a:ext cx="2002471" cy="1790385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9"/>
          <p:cNvGrpSpPr/>
          <p:nvPr/>
        </p:nvGrpSpPr>
        <p:grpSpPr>
          <a:xfrm>
            <a:off x="-738087" y="3748295"/>
            <a:ext cx="6319506" cy="2428630"/>
            <a:chOff x="4178350" y="2375050"/>
            <a:chExt cx="938350" cy="515775"/>
          </a:xfrm>
        </p:grpSpPr>
        <p:sp>
          <p:nvSpPr>
            <p:cNvPr id="1068" name="Google Shape;1068;p9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5" name="Google Shape;1075;p9"/>
          <p:cNvGrpSpPr/>
          <p:nvPr/>
        </p:nvGrpSpPr>
        <p:grpSpPr>
          <a:xfrm rot="-1665452" flipH="1">
            <a:off x="4128258" y="3652658"/>
            <a:ext cx="2662557" cy="2828652"/>
            <a:chOff x="4159600" y="887163"/>
            <a:chExt cx="1265600" cy="1344550"/>
          </a:xfrm>
        </p:grpSpPr>
        <p:sp>
          <p:nvSpPr>
            <p:cNvPr id="1076" name="Google Shape;1076;p9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1" name="Google Shape;1181;p9"/>
          <p:cNvGrpSpPr/>
          <p:nvPr/>
        </p:nvGrpSpPr>
        <p:grpSpPr>
          <a:xfrm rot="7513056">
            <a:off x="-362163" y="-767833"/>
            <a:ext cx="1219972" cy="1925325"/>
            <a:chOff x="322650" y="2571325"/>
            <a:chExt cx="573100" cy="904450"/>
          </a:xfrm>
        </p:grpSpPr>
        <p:sp>
          <p:nvSpPr>
            <p:cNvPr id="1182" name="Google Shape;1182;p9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9"/>
          <p:cNvGrpSpPr/>
          <p:nvPr/>
        </p:nvGrpSpPr>
        <p:grpSpPr>
          <a:xfrm rot="-9626360">
            <a:off x="1195526" y="-962928"/>
            <a:ext cx="1102906" cy="1769527"/>
            <a:chOff x="2402100" y="3854125"/>
            <a:chExt cx="435600" cy="698825"/>
          </a:xfrm>
        </p:grpSpPr>
        <p:sp>
          <p:nvSpPr>
            <p:cNvPr id="1190" name="Google Shape;1190;p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3" name="Google Shape;1203;p9"/>
          <p:cNvGrpSpPr/>
          <p:nvPr/>
        </p:nvGrpSpPr>
        <p:grpSpPr>
          <a:xfrm>
            <a:off x="7064729" y="4104591"/>
            <a:ext cx="548733" cy="498301"/>
            <a:chOff x="3652400" y="3788700"/>
            <a:chExt cx="700450" cy="636075"/>
          </a:xfrm>
        </p:grpSpPr>
        <p:sp>
          <p:nvSpPr>
            <p:cNvPr id="1204" name="Google Shape;1204;p9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1219;p9"/>
          <p:cNvGrpSpPr/>
          <p:nvPr/>
        </p:nvGrpSpPr>
        <p:grpSpPr>
          <a:xfrm rot="-1969473">
            <a:off x="8258770" y="3864658"/>
            <a:ext cx="1102925" cy="1769499"/>
            <a:chOff x="2402100" y="3854125"/>
            <a:chExt cx="435600" cy="698825"/>
          </a:xfrm>
        </p:grpSpPr>
        <p:sp>
          <p:nvSpPr>
            <p:cNvPr id="1220" name="Google Shape;1220;p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3" name="Google Shape;1233;p9"/>
          <p:cNvGrpSpPr/>
          <p:nvPr/>
        </p:nvGrpSpPr>
        <p:grpSpPr>
          <a:xfrm rot="-1802793">
            <a:off x="-3074" y="3078487"/>
            <a:ext cx="1039447" cy="2836089"/>
            <a:chOff x="10084800" y="4174013"/>
            <a:chExt cx="585175" cy="1594900"/>
          </a:xfrm>
        </p:grpSpPr>
        <p:sp>
          <p:nvSpPr>
            <p:cNvPr id="1234" name="Google Shape;1234;p9"/>
            <p:cNvSpPr/>
            <p:nvPr/>
          </p:nvSpPr>
          <p:spPr>
            <a:xfrm>
              <a:off x="10201075" y="4663100"/>
              <a:ext cx="103750" cy="217325"/>
            </a:xfrm>
            <a:custGeom>
              <a:avLst/>
              <a:gdLst/>
              <a:ahLst/>
              <a:cxnLst/>
              <a:rect l="l" t="t" r="r" b="b"/>
              <a:pathLst>
                <a:path w="4150" h="8693" extrusionOk="0">
                  <a:moveTo>
                    <a:pt x="430" y="0"/>
                  </a:moveTo>
                  <a:cubicBezTo>
                    <a:pt x="247" y="0"/>
                    <a:pt x="0" y="124"/>
                    <a:pt x="44" y="233"/>
                  </a:cubicBezTo>
                  <a:cubicBezTo>
                    <a:pt x="1595" y="2839"/>
                    <a:pt x="2774" y="5661"/>
                    <a:pt x="3549" y="8608"/>
                  </a:cubicBezTo>
                  <a:cubicBezTo>
                    <a:pt x="3559" y="8668"/>
                    <a:pt x="3626" y="8692"/>
                    <a:pt x="3710" y="8692"/>
                  </a:cubicBezTo>
                  <a:cubicBezTo>
                    <a:pt x="3890" y="8692"/>
                    <a:pt x="4150" y="8580"/>
                    <a:pt x="4108" y="8453"/>
                  </a:cubicBezTo>
                  <a:cubicBezTo>
                    <a:pt x="3332" y="5506"/>
                    <a:pt x="2153" y="2684"/>
                    <a:pt x="602" y="78"/>
                  </a:cubicBezTo>
                  <a:cubicBezTo>
                    <a:pt x="575" y="22"/>
                    <a:pt x="508" y="0"/>
                    <a:pt x="4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5" name="Google Shape;1235;p9"/>
            <p:cNvGrpSpPr/>
            <p:nvPr/>
          </p:nvGrpSpPr>
          <p:grpSpPr>
            <a:xfrm>
              <a:off x="10084800" y="4174013"/>
              <a:ext cx="585175" cy="1594900"/>
              <a:chOff x="1833925" y="1604075"/>
              <a:chExt cx="585175" cy="1594900"/>
            </a:xfrm>
          </p:grpSpPr>
          <p:sp>
            <p:nvSpPr>
              <p:cNvPr id="1236" name="Google Shape;1236;p9"/>
              <p:cNvSpPr/>
              <p:nvPr/>
            </p:nvSpPr>
            <p:spPr>
              <a:xfrm>
                <a:off x="2027925" y="1604075"/>
                <a:ext cx="134950" cy="358975"/>
              </a:xfrm>
              <a:custGeom>
                <a:avLst/>
                <a:gdLst/>
                <a:ahLst/>
                <a:cxnLst/>
                <a:rect l="l" t="t" r="r" b="b"/>
                <a:pathLst>
                  <a:path w="5398" h="14359" extrusionOk="0">
                    <a:moveTo>
                      <a:pt x="4094" y="880"/>
                    </a:moveTo>
                    <a:cubicBezTo>
                      <a:pt x="3945" y="5093"/>
                      <a:pt x="4596" y="9613"/>
                      <a:pt x="2427" y="13385"/>
                    </a:cubicBezTo>
                    <a:lnTo>
                      <a:pt x="2427" y="13385"/>
                    </a:lnTo>
                    <a:cubicBezTo>
                      <a:pt x="2404" y="11300"/>
                      <a:pt x="2747" y="9204"/>
                      <a:pt x="3413" y="7206"/>
                    </a:cubicBezTo>
                    <a:cubicBezTo>
                      <a:pt x="3437" y="7146"/>
                      <a:pt x="3367" y="7119"/>
                      <a:pt x="3269" y="7119"/>
                    </a:cubicBezTo>
                    <a:cubicBezTo>
                      <a:pt x="3115" y="7119"/>
                      <a:pt x="2892" y="7186"/>
                      <a:pt x="2854" y="7300"/>
                    </a:cubicBezTo>
                    <a:cubicBezTo>
                      <a:pt x="2236" y="9154"/>
                      <a:pt x="1896" y="11116"/>
                      <a:pt x="1869" y="13078"/>
                    </a:cubicBezTo>
                    <a:lnTo>
                      <a:pt x="1869" y="13078"/>
                    </a:lnTo>
                    <a:cubicBezTo>
                      <a:pt x="787" y="8892"/>
                      <a:pt x="1605" y="4426"/>
                      <a:pt x="4094" y="880"/>
                    </a:cubicBezTo>
                    <a:close/>
                    <a:moveTo>
                      <a:pt x="4552" y="1"/>
                    </a:moveTo>
                    <a:cubicBezTo>
                      <a:pt x="4409" y="1"/>
                      <a:pt x="4198" y="94"/>
                      <a:pt x="4157" y="134"/>
                    </a:cubicBezTo>
                    <a:cubicBezTo>
                      <a:pt x="993" y="4042"/>
                      <a:pt x="1" y="9285"/>
                      <a:pt x="1552" y="14062"/>
                    </a:cubicBezTo>
                    <a:cubicBezTo>
                      <a:pt x="1570" y="14107"/>
                      <a:pt x="1630" y="14126"/>
                      <a:pt x="1706" y="14126"/>
                    </a:cubicBezTo>
                    <a:cubicBezTo>
                      <a:pt x="1761" y="14126"/>
                      <a:pt x="1824" y="14116"/>
                      <a:pt x="1884" y="14099"/>
                    </a:cubicBezTo>
                    <a:lnTo>
                      <a:pt x="1884" y="14099"/>
                    </a:lnTo>
                    <a:cubicBezTo>
                      <a:pt x="1887" y="14159"/>
                      <a:pt x="1890" y="14219"/>
                      <a:pt x="1893" y="14279"/>
                    </a:cubicBezTo>
                    <a:cubicBezTo>
                      <a:pt x="1893" y="14337"/>
                      <a:pt x="1938" y="14358"/>
                      <a:pt x="2001" y="14358"/>
                    </a:cubicBezTo>
                    <a:cubicBezTo>
                      <a:pt x="2143" y="14358"/>
                      <a:pt x="2377" y="14250"/>
                      <a:pt x="2420" y="14186"/>
                    </a:cubicBezTo>
                    <a:cubicBezTo>
                      <a:pt x="5398" y="10060"/>
                      <a:pt x="4405" y="4880"/>
                      <a:pt x="4685" y="103"/>
                    </a:cubicBezTo>
                    <a:cubicBezTo>
                      <a:pt x="4685" y="27"/>
                      <a:pt x="4628" y="1"/>
                      <a:pt x="4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>
                <a:off x="1884475" y="1870300"/>
                <a:ext cx="20272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8109" h="4332" extrusionOk="0">
                    <a:moveTo>
                      <a:pt x="922" y="458"/>
                    </a:moveTo>
                    <a:lnTo>
                      <a:pt x="922" y="458"/>
                    </a:lnTo>
                    <a:cubicBezTo>
                      <a:pt x="3198" y="721"/>
                      <a:pt x="5543" y="1701"/>
                      <a:pt x="7171" y="3337"/>
                    </a:cubicBezTo>
                    <a:lnTo>
                      <a:pt x="7171" y="3337"/>
                    </a:lnTo>
                    <a:cubicBezTo>
                      <a:pt x="6422" y="3643"/>
                      <a:pt x="5661" y="3879"/>
                      <a:pt x="4930" y="3879"/>
                    </a:cubicBezTo>
                    <a:cubicBezTo>
                      <a:pt x="4155" y="3879"/>
                      <a:pt x="3415" y="3614"/>
                      <a:pt x="2761" y="2885"/>
                    </a:cubicBezTo>
                    <a:cubicBezTo>
                      <a:pt x="2088" y="2132"/>
                      <a:pt x="1509" y="1262"/>
                      <a:pt x="922" y="458"/>
                    </a:cubicBezTo>
                    <a:close/>
                    <a:moveTo>
                      <a:pt x="496" y="1"/>
                    </a:moveTo>
                    <a:cubicBezTo>
                      <a:pt x="372" y="1"/>
                      <a:pt x="0" y="125"/>
                      <a:pt x="155" y="311"/>
                    </a:cubicBezTo>
                    <a:cubicBezTo>
                      <a:pt x="1117" y="1614"/>
                      <a:pt x="2078" y="3537"/>
                      <a:pt x="3629" y="4126"/>
                    </a:cubicBezTo>
                    <a:cubicBezTo>
                      <a:pt x="4013" y="4271"/>
                      <a:pt x="4399" y="4332"/>
                      <a:pt x="4784" y="4332"/>
                    </a:cubicBezTo>
                    <a:cubicBezTo>
                      <a:pt x="5697" y="4332"/>
                      <a:pt x="6601" y="3990"/>
                      <a:pt x="7445" y="3627"/>
                    </a:cubicBezTo>
                    <a:lnTo>
                      <a:pt x="7445" y="3627"/>
                    </a:lnTo>
                    <a:cubicBezTo>
                      <a:pt x="7456" y="3638"/>
                      <a:pt x="7466" y="3650"/>
                      <a:pt x="7476" y="3661"/>
                    </a:cubicBezTo>
                    <a:cubicBezTo>
                      <a:pt x="7517" y="3710"/>
                      <a:pt x="7585" y="3731"/>
                      <a:pt x="7658" y="3731"/>
                    </a:cubicBezTo>
                    <a:cubicBezTo>
                      <a:pt x="7861" y="3731"/>
                      <a:pt x="8109" y="3572"/>
                      <a:pt x="7972" y="3413"/>
                    </a:cubicBezTo>
                    <a:lnTo>
                      <a:pt x="8003" y="3413"/>
                    </a:lnTo>
                    <a:cubicBezTo>
                      <a:pt x="7964" y="3369"/>
                      <a:pt x="7924" y="3326"/>
                      <a:pt x="7884" y="3283"/>
                    </a:cubicBezTo>
                    <a:lnTo>
                      <a:pt x="7884" y="3283"/>
                    </a:lnTo>
                    <a:cubicBezTo>
                      <a:pt x="7871" y="3254"/>
                      <a:pt x="7846" y="3228"/>
                      <a:pt x="7814" y="3208"/>
                    </a:cubicBezTo>
                    <a:lnTo>
                      <a:pt x="7814" y="3208"/>
                    </a:lnTo>
                    <a:cubicBezTo>
                      <a:pt x="5950" y="1259"/>
                      <a:pt x="3165" y="180"/>
                      <a:pt x="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9"/>
              <p:cNvSpPr/>
              <p:nvPr/>
            </p:nvSpPr>
            <p:spPr>
              <a:xfrm>
                <a:off x="2086025" y="1908300"/>
                <a:ext cx="295550" cy="250075"/>
              </a:xfrm>
              <a:custGeom>
                <a:avLst/>
                <a:gdLst/>
                <a:ahLst/>
                <a:cxnLst/>
                <a:rect l="l" t="t" r="r" b="b"/>
                <a:pathLst>
                  <a:path w="11822" h="10003" extrusionOk="0">
                    <a:moveTo>
                      <a:pt x="10439" y="159"/>
                    </a:moveTo>
                    <a:cubicBezTo>
                      <a:pt x="10598" y="159"/>
                      <a:pt x="10713" y="195"/>
                      <a:pt x="10767" y="280"/>
                    </a:cubicBezTo>
                    <a:cubicBezTo>
                      <a:pt x="11108" y="745"/>
                      <a:pt x="10426" y="1427"/>
                      <a:pt x="10177" y="1800"/>
                    </a:cubicBezTo>
                    <a:cubicBezTo>
                      <a:pt x="8750" y="3971"/>
                      <a:pt x="7541" y="6453"/>
                      <a:pt x="5183" y="7693"/>
                    </a:cubicBezTo>
                    <a:cubicBezTo>
                      <a:pt x="3882" y="8381"/>
                      <a:pt x="2425" y="8563"/>
                      <a:pt x="1105" y="9132"/>
                    </a:cubicBezTo>
                    <a:lnTo>
                      <a:pt x="1105" y="9132"/>
                    </a:lnTo>
                    <a:cubicBezTo>
                      <a:pt x="1736" y="7296"/>
                      <a:pt x="2678" y="5568"/>
                      <a:pt x="3911" y="4033"/>
                    </a:cubicBezTo>
                    <a:cubicBezTo>
                      <a:pt x="4656" y="3133"/>
                      <a:pt x="5587" y="2327"/>
                      <a:pt x="6579" y="1707"/>
                    </a:cubicBezTo>
                    <a:cubicBezTo>
                      <a:pt x="6951" y="1467"/>
                      <a:pt x="9485" y="159"/>
                      <a:pt x="10439" y="159"/>
                    </a:cubicBezTo>
                    <a:close/>
                    <a:moveTo>
                      <a:pt x="11635" y="1"/>
                    </a:moveTo>
                    <a:cubicBezTo>
                      <a:pt x="5999" y="180"/>
                      <a:pt x="2247" y="4445"/>
                      <a:pt x="489" y="9435"/>
                    </a:cubicBezTo>
                    <a:lnTo>
                      <a:pt x="489" y="9435"/>
                    </a:lnTo>
                    <a:cubicBezTo>
                      <a:pt x="356" y="9510"/>
                      <a:pt x="225" y="9591"/>
                      <a:pt x="96" y="9679"/>
                    </a:cubicBezTo>
                    <a:cubicBezTo>
                      <a:pt x="1" y="9747"/>
                      <a:pt x="55" y="9773"/>
                      <a:pt x="154" y="9773"/>
                    </a:cubicBezTo>
                    <a:cubicBezTo>
                      <a:pt x="221" y="9773"/>
                      <a:pt x="309" y="9761"/>
                      <a:pt x="384" y="9742"/>
                    </a:cubicBezTo>
                    <a:lnTo>
                      <a:pt x="384" y="9742"/>
                    </a:lnTo>
                    <a:cubicBezTo>
                      <a:pt x="360" y="9814"/>
                      <a:pt x="336" y="9886"/>
                      <a:pt x="313" y="9958"/>
                    </a:cubicBezTo>
                    <a:cubicBezTo>
                      <a:pt x="303" y="9989"/>
                      <a:pt x="355" y="10002"/>
                      <a:pt x="430" y="10002"/>
                    </a:cubicBezTo>
                    <a:cubicBezTo>
                      <a:pt x="582" y="10002"/>
                      <a:pt x="830" y="9947"/>
                      <a:pt x="872" y="9865"/>
                    </a:cubicBezTo>
                    <a:cubicBezTo>
                      <a:pt x="919" y="9704"/>
                      <a:pt x="969" y="9543"/>
                      <a:pt x="1021" y="9384"/>
                    </a:cubicBezTo>
                    <a:lnTo>
                      <a:pt x="1021" y="9384"/>
                    </a:lnTo>
                    <a:cubicBezTo>
                      <a:pt x="2994" y="8323"/>
                      <a:pt x="5268" y="8487"/>
                      <a:pt x="7013" y="6856"/>
                    </a:cubicBezTo>
                    <a:cubicBezTo>
                      <a:pt x="8999" y="4995"/>
                      <a:pt x="10332" y="2327"/>
                      <a:pt x="11790" y="63"/>
                    </a:cubicBezTo>
                    <a:cubicBezTo>
                      <a:pt x="11821" y="1"/>
                      <a:pt x="11635" y="1"/>
                      <a:pt x="11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9"/>
              <p:cNvSpPr/>
              <p:nvPr/>
            </p:nvSpPr>
            <p:spPr>
              <a:xfrm>
                <a:off x="2085050" y="2026925"/>
                <a:ext cx="159325" cy="134975"/>
              </a:xfrm>
              <a:custGeom>
                <a:avLst/>
                <a:gdLst/>
                <a:ahLst/>
                <a:cxnLst/>
                <a:rect l="l" t="t" r="r" b="b"/>
                <a:pathLst>
                  <a:path w="6373" h="5399" extrusionOk="0">
                    <a:moveTo>
                      <a:pt x="6219" y="0"/>
                    </a:moveTo>
                    <a:cubicBezTo>
                      <a:pt x="6093" y="0"/>
                      <a:pt x="5895" y="42"/>
                      <a:pt x="5843" y="95"/>
                    </a:cubicBezTo>
                    <a:cubicBezTo>
                      <a:pt x="3609" y="1521"/>
                      <a:pt x="1345" y="3010"/>
                      <a:pt x="11" y="5368"/>
                    </a:cubicBezTo>
                    <a:cubicBezTo>
                      <a:pt x="1" y="5388"/>
                      <a:pt x="49" y="5399"/>
                      <a:pt x="121" y="5399"/>
                    </a:cubicBezTo>
                    <a:cubicBezTo>
                      <a:pt x="266" y="5399"/>
                      <a:pt x="507" y="5357"/>
                      <a:pt x="569" y="5275"/>
                    </a:cubicBezTo>
                    <a:cubicBezTo>
                      <a:pt x="1872" y="2948"/>
                      <a:pt x="4075" y="1490"/>
                      <a:pt x="6277" y="95"/>
                    </a:cubicBezTo>
                    <a:cubicBezTo>
                      <a:pt x="6373" y="26"/>
                      <a:pt x="6318" y="0"/>
                      <a:pt x="62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9"/>
              <p:cNvSpPr/>
              <p:nvPr/>
            </p:nvSpPr>
            <p:spPr>
              <a:xfrm>
                <a:off x="1884125" y="1950475"/>
                <a:ext cx="191100" cy="386625"/>
              </a:xfrm>
              <a:custGeom>
                <a:avLst/>
                <a:gdLst/>
                <a:ahLst/>
                <a:cxnLst/>
                <a:rect l="l" t="t" r="r" b="b"/>
                <a:pathLst>
                  <a:path w="7644" h="15465" extrusionOk="0">
                    <a:moveTo>
                      <a:pt x="910" y="1196"/>
                    </a:moveTo>
                    <a:lnTo>
                      <a:pt x="910" y="1196"/>
                    </a:lnTo>
                    <a:cubicBezTo>
                      <a:pt x="2660" y="3053"/>
                      <a:pt x="4391" y="4874"/>
                      <a:pt x="5163" y="7402"/>
                    </a:cubicBezTo>
                    <a:cubicBezTo>
                      <a:pt x="5809" y="9546"/>
                      <a:pt x="6240" y="11775"/>
                      <a:pt x="6437" y="14019"/>
                    </a:cubicBezTo>
                    <a:lnTo>
                      <a:pt x="6437" y="14019"/>
                    </a:lnTo>
                    <a:cubicBezTo>
                      <a:pt x="5962" y="13632"/>
                      <a:pt x="5458" y="13280"/>
                      <a:pt x="5008" y="12830"/>
                    </a:cubicBezTo>
                    <a:cubicBezTo>
                      <a:pt x="4016" y="11838"/>
                      <a:pt x="3581" y="10504"/>
                      <a:pt x="3178" y="9201"/>
                    </a:cubicBezTo>
                    <a:cubicBezTo>
                      <a:pt x="2388" y="6533"/>
                      <a:pt x="1646" y="3864"/>
                      <a:pt x="910" y="1196"/>
                    </a:cubicBezTo>
                    <a:close/>
                    <a:moveTo>
                      <a:pt x="421" y="1"/>
                    </a:moveTo>
                    <a:cubicBezTo>
                      <a:pt x="246" y="1"/>
                      <a:pt x="0" y="103"/>
                      <a:pt x="45" y="237"/>
                    </a:cubicBezTo>
                    <a:cubicBezTo>
                      <a:pt x="48" y="246"/>
                      <a:pt x="50" y="256"/>
                      <a:pt x="53" y="265"/>
                    </a:cubicBezTo>
                    <a:lnTo>
                      <a:pt x="53" y="265"/>
                    </a:lnTo>
                    <a:lnTo>
                      <a:pt x="45" y="268"/>
                    </a:lnTo>
                    <a:cubicBezTo>
                      <a:pt x="49" y="272"/>
                      <a:pt x="53" y="277"/>
                      <a:pt x="58" y="281"/>
                    </a:cubicBezTo>
                    <a:lnTo>
                      <a:pt x="58" y="281"/>
                    </a:lnTo>
                    <a:cubicBezTo>
                      <a:pt x="952" y="3462"/>
                      <a:pt x="1756" y="6704"/>
                      <a:pt x="2806" y="9884"/>
                    </a:cubicBezTo>
                    <a:cubicBezTo>
                      <a:pt x="3085" y="10969"/>
                      <a:pt x="3612" y="11962"/>
                      <a:pt x="4295" y="12830"/>
                    </a:cubicBezTo>
                    <a:cubicBezTo>
                      <a:pt x="4947" y="13580"/>
                      <a:pt x="5808" y="14047"/>
                      <a:pt x="6493" y="14745"/>
                    </a:cubicBezTo>
                    <a:lnTo>
                      <a:pt x="6493" y="14745"/>
                    </a:lnTo>
                    <a:cubicBezTo>
                      <a:pt x="6507" y="14955"/>
                      <a:pt x="6518" y="15164"/>
                      <a:pt x="6528" y="15374"/>
                    </a:cubicBezTo>
                    <a:cubicBezTo>
                      <a:pt x="6528" y="15437"/>
                      <a:pt x="6593" y="15465"/>
                      <a:pt x="6678" y="15465"/>
                    </a:cubicBezTo>
                    <a:cubicBezTo>
                      <a:pt x="6780" y="15465"/>
                      <a:pt x="6911" y="15426"/>
                      <a:pt x="6997" y="15363"/>
                    </a:cubicBezTo>
                    <a:lnTo>
                      <a:pt x="6997" y="15363"/>
                    </a:lnTo>
                    <a:cubicBezTo>
                      <a:pt x="7006" y="15377"/>
                      <a:pt x="7015" y="15391"/>
                      <a:pt x="7024" y="15405"/>
                    </a:cubicBezTo>
                    <a:cubicBezTo>
                      <a:pt x="7049" y="15446"/>
                      <a:pt x="7105" y="15463"/>
                      <a:pt x="7172" y="15463"/>
                    </a:cubicBezTo>
                    <a:cubicBezTo>
                      <a:pt x="7363" y="15463"/>
                      <a:pt x="7643" y="15325"/>
                      <a:pt x="7552" y="15188"/>
                    </a:cubicBezTo>
                    <a:cubicBezTo>
                      <a:pt x="7400" y="14961"/>
                      <a:pt x="7232" y="14760"/>
                      <a:pt x="7053" y="14576"/>
                    </a:cubicBezTo>
                    <a:lnTo>
                      <a:pt x="7053" y="14576"/>
                    </a:lnTo>
                    <a:cubicBezTo>
                      <a:pt x="6888" y="11848"/>
                      <a:pt x="6398" y="9153"/>
                      <a:pt x="5535" y="6565"/>
                    </a:cubicBezTo>
                    <a:cubicBezTo>
                      <a:pt x="4641" y="3974"/>
                      <a:pt x="2429" y="2089"/>
                      <a:pt x="605" y="86"/>
                    </a:cubicBezTo>
                    <a:lnTo>
                      <a:pt x="605" y="86"/>
                    </a:lnTo>
                    <a:cubicBezTo>
                      <a:pt x="604" y="85"/>
                      <a:pt x="604" y="83"/>
                      <a:pt x="603" y="82"/>
                    </a:cubicBezTo>
                    <a:lnTo>
                      <a:pt x="601" y="82"/>
                    </a:lnTo>
                    <a:lnTo>
                      <a:pt x="601" y="82"/>
                    </a:lnTo>
                    <a:cubicBezTo>
                      <a:pt x="592" y="72"/>
                      <a:pt x="582" y="61"/>
                      <a:pt x="572" y="51"/>
                    </a:cubicBezTo>
                    <a:cubicBezTo>
                      <a:pt x="546" y="16"/>
                      <a:pt x="489" y="1"/>
                      <a:pt x="42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9"/>
              <p:cNvSpPr/>
              <p:nvPr/>
            </p:nvSpPr>
            <p:spPr>
              <a:xfrm>
                <a:off x="2047325" y="1954175"/>
                <a:ext cx="256350" cy="1244800"/>
              </a:xfrm>
              <a:custGeom>
                <a:avLst/>
                <a:gdLst/>
                <a:ahLst/>
                <a:cxnLst/>
                <a:rect l="l" t="t" r="r" b="b"/>
                <a:pathLst>
                  <a:path w="10254" h="49792" extrusionOk="0">
                    <a:moveTo>
                      <a:pt x="938" y="0"/>
                    </a:moveTo>
                    <a:cubicBezTo>
                      <a:pt x="748" y="0"/>
                      <a:pt x="510" y="168"/>
                      <a:pt x="620" y="368"/>
                    </a:cubicBezTo>
                    <a:cubicBezTo>
                      <a:pt x="1737" y="2384"/>
                      <a:pt x="2171" y="4742"/>
                      <a:pt x="1799" y="7037"/>
                    </a:cubicBezTo>
                    <a:cubicBezTo>
                      <a:pt x="1458" y="9022"/>
                      <a:pt x="496" y="10759"/>
                      <a:pt x="310" y="12807"/>
                    </a:cubicBezTo>
                    <a:cubicBezTo>
                      <a:pt x="0" y="16901"/>
                      <a:pt x="279" y="21058"/>
                      <a:pt x="1210" y="25090"/>
                    </a:cubicBezTo>
                    <a:cubicBezTo>
                      <a:pt x="2140" y="29340"/>
                      <a:pt x="2947" y="33714"/>
                      <a:pt x="4188" y="37901"/>
                    </a:cubicBezTo>
                    <a:cubicBezTo>
                      <a:pt x="5428" y="42120"/>
                      <a:pt x="7538" y="45904"/>
                      <a:pt x="9616" y="49688"/>
                    </a:cubicBezTo>
                    <a:cubicBezTo>
                      <a:pt x="9652" y="49761"/>
                      <a:pt x="9726" y="49791"/>
                      <a:pt x="9808" y="49791"/>
                    </a:cubicBezTo>
                    <a:cubicBezTo>
                      <a:pt x="10006" y="49791"/>
                      <a:pt x="10253" y="49616"/>
                      <a:pt x="10143" y="49440"/>
                    </a:cubicBezTo>
                    <a:cubicBezTo>
                      <a:pt x="7848" y="45346"/>
                      <a:pt x="5646" y="41220"/>
                      <a:pt x="4436" y="36660"/>
                    </a:cubicBezTo>
                    <a:cubicBezTo>
                      <a:pt x="3319" y="32380"/>
                      <a:pt x="2358" y="28006"/>
                      <a:pt x="1489" y="23632"/>
                    </a:cubicBezTo>
                    <a:cubicBezTo>
                      <a:pt x="620" y="19476"/>
                      <a:pt x="93" y="14109"/>
                      <a:pt x="1458" y="9984"/>
                    </a:cubicBezTo>
                    <a:cubicBezTo>
                      <a:pt x="2575" y="6510"/>
                      <a:pt x="2916" y="3470"/>
                      <a:pt x="1117" y="89"/>
                    </a:cubicBezTo>
                    <a:cubicBezTo>
                      <a:pt x="1081" y="27"/>
                      <a:pt x="1013" y="0"/>
                      <a:pt x="9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9"/>
              <p:cNvSpPr/>
              <p:nvPr/>
            </p:nvSpPr>
            <p:spPr>
              <a:xfrm>
                <a:off x="2075975" y="2144550"/>
                <a:ext cx="192150" cy="415100"/>
              </a:xfrm>
              <a:custGeom>
                <a:avLst/>
                <a:gdLst/>
                <a:ahLst/>
                <a:cxnLst/>
                <a:rect l="l" t="t" r="r" b="b"/>
                <a:pathLst>
                  <a:path w="7686" h="16604" extrusionOk="0">
                    <a:moveTo>
                      <a:pt x="6543" y="484"/>
                    </a:moveTo>
                    <a:cubicBezTo>
                      <a:pt x="7029" y="6035"/>
                      <a:pt x="4909" y="11478"/>
                      <a:pt x="802" y="15204"/>
                    </a:cubicBezTo>
                    <a:lnTo>
                      <a:pt x="802" y="15204"/>
                    </a:lnTo>
                    <a:cubicBezTo>
                      <a:pt x="1120" y="12569"/>
                      <a:pt x="735" y="9985"/>
                      <a:pt x="1646" y="7332"/>
                    </a:cubicBezTo>
                    <a:cubicBezTo>
                      <a:pt x="2628" y="4644"/>
                      <a:pt x="4311" y="2253"/>
                      <a:pt x="6543" y="484"/>
                    </a:cubicBezTo>
                    <a:close/>
                    <a:moveTo>
                      <a:pt x="6999" y="0"/>
                    </a:moveTo>
                    <a:cubicBezTo>
                      <a:pt x="6859" y="0"/>
                      <a:pt x="6570" y="112"/>
                      <a:pt x="6547" y="135"/>
                    </a:cubicBezTo>
                    <a:cubicBezTo>
                      <a:pt x="4220" y="1873"/>
                      <a:pt x="2390" y="4199"/>
                      <a:pt x="1305" y="6867"/>
                    </a:cubicBezTo>
                    <a:cubicBezTo>
                      <a:pt x="839" y="8076"/>
                      <a:pt x="498" y="9348"/>
                      <a:pt x="343" y="10620"/>
                    </a:cubicBezTo>
                    <a:cubicBezTo>
                      <a:pt x="128" y="12337"/>
                      <a:pt x="378" y="14055"/>
                      <a:pt x="168" y="15752"/>
                    </a:cubicBezTo>
                    <a:lnTo>
                      <a:pt x="168" y="15752"/>
                    </a:lnTo>
                    <a:cubicBezTo>
                      <a:pt x="123" y="15789"/>
                      <a:pt x="78" y="15826"/>
                      <a:pt x="33" y="15862"/>
                    </a:cubicBezTo>
                    <a:cubicBezTo>
                      <a:pt x="0" y="15895"/>
                      <a:pt x="40" y="15908"/>
                      <a:pt x="108" y="15908"/>
                    </a:cubicBezTo>
                    <a:cubicBezTo>
                      <a:pt x="121" y="15908"/>
                      <a:pt x="134" y="15908"/>
                      <a:pt x="148" y="15907"/>
                    </a:cubicBezTo>
                    <a:lnTo>
                      <a:pt x="148" y="15907"/>
                    </a:lnTo>
                    <a:cubicBezTo>
                      <a:pt x="118" y="16120"/>
                      <a:pt x="80" y="16332"/>
                      <a:pt x="33" y="16545"/>
                    </a:cubicBezTo>
                    <a:cubicBezTo>
                      <a:pt x="22" y="16586"/>
                      <a:pt x="78" y="16603"/>
                      <a:pt x="157" y="16603"/>
                    </a:cubicBezTo>
                    <a:cubicBezTo>
                      <a:pt x="315" y="16603"/>
                      <a:pt x="570" y="16534"/>
                      <a:pt x="591" y="16452"/>
                    </a:cubicBezTo>
                    <a:cubicBezTo>
                      <a:pt x="653" y="16175"/>
                      <a:pt x="703" y="15899"/>
                      <a:pt x="745" y="15624"/>
                    </a:cubicBezTo>
                    <a:lnTo>
                      <a:pt x="745" y="15624"/>
                    </a:lnTo>
                    <a:cubicBezTo>
                      <a:pt x="5319" y="11833"/>
                      <a:pt x="7685" y="5968"/>
                      <a:pt x="7074" y="42"/>
                    </a:cubicBezTo>
                    <a:cubicBezTo>
                      <a:pt x="7074" y="12"/>
                      <a:pt x="7044" y="0"/>
                      <a:pt x="69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9"/>
              <p:cNvSpPr/>
              <p:nvPr/>
            </p:nvSpPr>
            <p:spPr>
              <a:xfrm>
                <a:off x="2077275" y="2314125"/>
                <a:ext cx="115650" cy="243800"/>
              </a:xfrm>
              <a:custGeom>
                <a:avLst/>
                <a:gdLst/>
                <a:ahLst/>
                <a:cxnLst/>
                <a:rect l="l" t="t" r="r" b="b"/>
                <a:pathLst>
                  <a:path w="4626" h="9752" extrusionOk="0">
                    <a:moveTo>
                      <a:pt x="4478" y="0"/>
                    </a:moveTo>
                    <a:cubicBezTo>
                      <a:pt x="4330" y="0"/>
                      <a:pt x="4103" y="49"/>
                      <a:pt x="4044" y="146"/>
                    </a:cubicBezTo>
                    <a:cubicBezTo>
                      <a:pt x="2307" y="3092"/>
                      <a:pt x="1253" y="6505"/>
                      <a:pt x="12" y="9700"/>
                    </a:cubicBezTo>
                    <a:cubicBezTo>
                      <a:pt x="0" y="9734"/>
                      <a:pt x="67" y="9752"/>
                      <a:pt x="159" y="9752"/>
                    </a:cubicBezTo>
                    <a:cubicBezTo>
                      <a:pt x="311" y="9752"/>
                      <a:pt x="531" y="9703"/>
                      <a:pt x="570" y="9607"/>
                    </a:cubicBezTo>
                    <a:cubicBezTo>
                      <a:pt x="1811" y="6412"/>
                      <a:pt x="2866" y="2999"/>
                      <a:pt x="4603" y="53"/>
                    </a:cubicBezTo>
                    <a:cubicBezTo>
                      <a:pt x="4626" y="18"/>
                      <a:pt x="4566" y="0"/>
                      <a:pt x="44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9"/>
              <p:cNvSpPr/>
              <p:nvPr/>
            </p:nvSpPr>
            <p:spPr>
              <a:xfrm>
                <a:off x="1833925" y="2362025"/>
                <a:ext cx="281650" cy="341550"/>
              </a:xfrm>
              <a:custGeom>
                <a:avLst/>
                <a:gdLst/>
                <a:ahLst/>
                <a:cxnLst/>
                <a:rect l="l" t="t" r="r" b="b"/>
                <a:pathLst>
                  <a:path w="11266" h="13662" extrusionOk="0">
                    <a:moveTo>
                      <a:pt x="1580" y="1603"/>
                    </a:moveTo>
                    <a:lnTo>
                      <a:pt x="1580" y="1603"/>
                    </a:lnTo>
                    <a:cubicBezTo>
                      <a:pt x="5401" y="4910"/>
                      <a:pt x="10119" y="7918"/>
                      <a:pt x="10677" y="13236"/>
                    </a:cubicBezTo>
                    <a:lnTo>
                      <a:pt x="10677" y="13236"/>
                    </a:lnTo>
                    <a:cubicBezTo>
                      <a:pt x="7434" y="12696"/>
                      <a:pt x="4690" y="10466"/>
                      <a:pt x="3480" y="7380"/>
                    </a:cubicBezTo>
                    <a:cubicBezTo>
                      <a:pt x="2740" y="5447"/>
                      <a:pt x="2441" y="3423"/>
                      <a:pt x="1580" y="1603"/>
                    </a:cubicBezTo>
                    <a:close/>
                    <a:moveTo>
                      <a:pt x="505" y="1"/>
                    </a:moveTo>
                    <a:cubicBezTo>
                      <a:pt x="310" y="1"/>
                      <a:pt x="1" y="123"/>
                      <a:pt x="99" y="246"/>
                    </a:cubicBezTo>
                    <a:cubicBezTo>
                      <a:pt x="99" y="246"/>
                      <a:pt x="99" y="246"/>
                      <a:pt x="99" y="246"/>
                    </a:cubicBezTo>
                    <a:lnTo>
                      <a:pt x="99" y="246"/>
                    </a:lnTo>
                    <a:cubicBezTo>
                      <a:pt x="2177" y="2945"/>
                      <a:pt x="2022" y="6543"/>
                      <a:pt x="3852" y="9335"/>
                    </a:cubicBezTo>
                    <a:cubicBezTo>
                      <a:pt x="5403" y="11630"/>
                      <a:pt x="7854" y="13181"/>
                      <a:pt x="10583" y="13584"/>
                    </a:cubicBezTo>
                    <a:cubicBezTo>
                      <a:pt x="10614" y="13584"/>
                      <a:pt x="10658" y="13575"/>
                      <a:pt x="10706" y="13559"/>
                    </a:cubicBezTo>
                    <a:lnTo>
                      <a:pt x="10706" y="13559"/>
                    </a:lnTo>
                    <a:cubicBezTo>
                      <a:pt x="10706" y="13567"/>
                      <a:pt x="10707" y="13576"/>
                      <a:pt x="10707" y="13584"/>
                    </a:cubicBezTo>
                    <a:cubicBezTo>
                      <a:pt x="10707" y="13637"/>
                      <a:pt x="10773" y="13661"/>
                      <a:pt x="10858" y="13661"/>
                    </a:cubicBezTo>
                    <a:cubicBezTo>
                      <a:pt x="11024" y="13661"/>
                      <a:pt x="11266" y="13572"/>
                      <a:pt x="11266" y="13429"/>
                    </a:cubicBezTo>
                    <a:cubicBezTo>
                      <a:pt x="10832" y="7132"/>
                      <a:pt x="4659" y="4030"/>
                      <a:pt x="626" y="29"/>
                    </a:cubicBezTo>
                    <a:cubicBezTo>
                      <a:pt x="600" y="9"/>
                      <a:pt x="556" y="1"/>
                      <a:pt x="5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9"/>
              <p:cNvSpPr/>
              <p:nvPr/>
            </p:nvSpPr>
            <p:spPr>
              <a:xfrm>
                <a:off x="1944625" y="2496250"/>
                <a:ext cx="165325" cy="203425"/>
              </a:xfrm>
              <a:custGeom>
                <a:avLst/>
                <a:gdLst/>
                <a:ahLst/>
                <a:cxnLst/>
                <a:rect l="l" t="t" r="r" b="b"/>
                <a:pathLst>
                  <a:path w="6613" h="8137" extrusionOk="0">
                    <a:moveTo>
                      <a:pt x="498" y="1"/>
                    </a:moveTo>
                    <a:cubicBezTo>
                      <a:pt x="311" y="1"/>
                      <a:pt x="0" y="137"/>
                      <a:pt x="76" y="212"/>
                    </a:cubicBezTo>
                    <a:cubicBezTo>
                      <a:pt x="1161" y="1360"/>
                      <a:pt x="2247" y="2539"/>
                      <a:pt x="3240" y="3779"/>
                    </a:cubicBezTo>
                    <a:cubicBezTo>
                      <a:pt x="4263" y="4989"/>
                      <a:pt x="5628" y="6447"/>
                      <a:pt x="6031" y="8091"/>
                    </a:cubicBezTo>
                    <a:cubicBezTo>
                      <a:pt x="6039" y="8123"/>
                      <a:pt x="6083" y="8137"/>
                      <a:pt x="6143" y="8137"/>
                    </a:cubicBezTo>
                    <a:cubicBezTo>
                      <a:pt x="6313" y="8137"/>
                      <a:pt x="6613" y="8028"/>
                      <a:pt x="6590" y="7936"/>
                    </a:cubicBezTo>
                    <a:cubicBezTo>
                      <a:pt x="6217" y="6447"/>
                      <a:pt x="5070" y="5206"/>
                      <a:pt x="4139" y="3997"/>
                    </a:cubicBezTo>
                    <a:cubicBezTo>
                      <a:pt x="3022" y="2632"/>
                      <a:pt x="1844" y="1298"/>
                      <a:pt x="603" y="26"/>
                    </a:cubicBezTo>
                    <a:cubicBezTo>
                      <a:pt x="579" y="8"/>
                      <a:pt x="542" y="1"/>
                      <a:pt x="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9"/>
              <p:cNvSpPr/>
              <p:nvPr/>
            </p:nvSpPr>
            <p:spPr>
              <a:xfrm>
                <a:off x="2157425" y="2486025"/>
                <a:ext cx="261675" cy="438775"/>
              </a:xfrm>
              <a:custGeom>
                <a:avLst/>
                <a:gdLst/>
                <a:ahLst/>
                <a:cxnLst/>
                <a:rect l="l" t="t" r="r" b="b"/>
                <a:pathLst>
                  <a:path w="10467" h="17551" extrusionOk="0">
                    <a:moveTo>
                      <a:pt x="9741" y="373"/>
                    </a:moveTo>
                    <a:lnTo>
                      <a:pt x="9741" y="373"/>
                    </a:lnTo>
                    <a:cubicBezTo>
                      <a:pt x="9834" y="745"/>
                      <a:pt x="9803" y="1118"/>
                      <a:pt x="9648" y="1428"/>
                    </a:cubicBezTo>
                    <a:cubicBezTo>
                      <a:pt x="9121" y="4871"/>
                      <a:pt x="7476" y="8035"/>
                      <a:pt x="4995" y="10454"/>
                    </a:cubicBezTo>
                    <a:cubicBezTo>
                      <a:pt x="3809" y="11553"/>
                      <a:pt x="2535" y="12573"/>
                      <a:pt x="1564" y="13796"/>
                    </a:cubicBezTo>
                    <a:lnTo>
                      <a:pt x="1564" y="13796"/>
                    </a:lnTo>
                    <a:cubicBezTo>
                      <a:pt x="2783" y="10528"/>
                      <a:pt x="4670" y="7523"/>
                      <a:pt x="7104" y="4995"/>
                    </a:cubicBezTo>
                    <a:cubicBezTo>
                      <a:pt x="7152" y="4948"/>
                      <a:pt x="7104" y="4927"/>
                      <a:pt x="7022" y="4927"/>
                    </a:cubicBezTo>
                    <a:cubicBezTo>
                      <a:pt x="6889" y="4927"/>
                      <a:pt x="6665" y="4980"/>
                      <a:pt x="6608" y="5057"/>
                    </a:cubicBezTo>
                    <a:cubicBezTo>
                      <a:pt x="4026" y="7688"/>
                      <a:pt x="2075" y="10836"/>
                      <a:pt x="845" y="14274"/>
                    </a:cubicBezTo>
                    <a:lnTo>
                      <a:pt x="845" y="14274"/>
                    </a:lnTo>
                    <a:cubicBezTo>
                      <a:pt x="1170" y="11790"/>
                      <a:pt x="1755" y="9338"/>
                      <a:pt x="2855" y="7073"/>
                    </a:cubicBezTo>
                    <a:cubicBezTo>
                      <a:pt x="3630" y="5460"/>
                      <a:pt x="4685" y="4033"/>
                      <a:pt x="5957" y="2793"/>
                    </a:cubicBezTo>
                    <a:cubicBezTo>
                      <a:pt x="6515" y="2265"/>
                      <a:pt x="7135" y="1800"/>
                      <a:pt x="7787" y="1366"/>
                    </a:cubicBezTo>
                    <a:cubicBezTo>
                      <a:pt x="8407" y="962"/>
                      <a:pt x="9058" y="652"/>
                      <a:pt x="9741" y="373"/>
                    </a:cubicBezTo>
                    <a:close/>
                    <a:moveTo>
                      <a:pt x="10366" y="0"/>
                    </a:moveTo>
                    <a:cubicBezTo>
                      <a:pt x="10268" y="0"/>
                      <a:pt x="10121" y="44"/>
                      <a:pt x="10082" y="63"/>
                    </a:cubicBezTo>
                    <a:cubicBezTo>
                      <a:pt x="2877" y="2515"/>
                      <a:pt x="517" y="10079"/>
                      <a:pt x="33" y="17016"/>
                    </a:cubicBezTo>
                    <a:lnTo>
                      <a:pt x="33" y="17016"/>
                    </a:lnTo>
                    <a:cubicBezTo>
                      <a:pt x="22" y="17062"/>
                      <a:pt x="11" y="17108"/>
                      <a:pt x="1" y="17154"/>
                    </a:cubicBezTo>
                    <a:lnTo>
                      <a:pt x="24" y="17151"/>
                    </a:lnTo>
                    <a:lnTo>
                      <a:pt x="24" y="17151"/>
                    </a:lnTo>
                    <a:cubicBezTo>
                      <a:pt x="16" y="17276"/>
                      <a:pt x="8" y="17402"/>
                      <a:pt x="1" y="17527"/>
                    </a:cubicBezTo>
                    <a:cubicBezTo>
                      <a:pt x="1" y="17543"/>
                      <a:pt x="38" y="17550"/>
                      <a:pt x="93" y="17550"/>
                    </a:cubicBezTo>
                    <a:cubicBezTo>
                      <a:pt x="252" y="17550"/>
                      <a:pt x="559" y="17487"/>
                      <a:pt x="559" y="17372"/>
                    </a:cubicBezTo>
                    <a:lnTo>
                      <a:pt x="559" y="17341"/>
                    </a:lnTo>
                    <a:cubicBezTo>
                      <a:pt x="564" y="17257"/>
                      <a:pt x="570" y="17173"/>
                      <a:pt x="575" y="17089"/>
                    </a:cubicBezTo>
                    <a:lnTo>
                      <a:pt x="575" y="17089"/>
                    </a:lnTo>
                    <a:cubicBezTo>
                      <a:pt x="583" y="17080"/>
                      <a:pt x="588" y="17070"/>
                      <a:pt x="590" y="17061"/>
                    </a:cubicBezTo>
                    <a:cubicBezTo>
                      <a:pt x="709" y="16536"/>
                      <a:pt x="844" y="16016"/>
                      <a:pt x="996" y="15501"/>
                    </a:cubicBezTo>
                    <a:lnTo>
                      <a:pt x="996" y="15501"/>
                    </a:lnTo>
                    <a:cubicBezTo>
                      <a:pt x="2142" y="12783"/>
                      <a:pt x="4958" y="11237"/>
                      <a:pt x="6856" y="8996"/>
                    </a:cubicBezTo>
                    <a:cubicBezTo>
                      <a:pt x="8965" y="6453"/>
                      <a:pt x="9772" y="3196"/>
                      <a:pt x="10454" y="63"/>
                    </a:cubicBezTo>
                    <a:cubicBezTo>
                      <a:pt x="10466" y="16"/>
                      <a:pt x="10425" y="0"/>
                      <a:pt x="103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9"/>
              <p:cNvSpPr/>
              <p:nvPr/>
            </p:nvSpPr>
            <p:spPr>
              <a:xfrm>
                <a:off x="1912550" y="2653825"/>
                <a:ext cx="256550" cy="268300"/>
              </a:xfrm>
              <a:custGeom>
                <a:avLst/>
                <a:gdLst/>
                <a:ahLst/>
                <a:cxnLst/>
                <a:rect l="l" t="t" r="r" b="b"/>
                <a:pathLst>
                  <a:path w="10262" h="10732" extrusionOk="0">
                    <a:moveTo>
                      <a:pt x="717" y="802"/>
                    </a:moveTo>
                    <a:cubicBezTo>
                      <a:pt x="2321" y="2129"/>
                      <a:pt x="4030" y="3202"/>
                      <a:pt x="5763" y="4394"/>
                    </a:cubicBezTo>
                    <a:cubicBezTo>
                      <a:pt x="7854" y="5839"/>
                      <a:pt x="8939" y="7984"/>
                      <a:pt x="9653" y="10348"/>
                    </a:cubicBezTo>
                    <a:lnTo>
                      <a:pt x="9653" y="10348"/>
                    </a:lnTo>
                    <a:cubicBezTo>
                      <a:pt x="7468" y="9442"/>
                      <a:pt x="5239" y="8467"/>
                      <a:pt x="3499" y="6813"/>
                    </a:cubicBezTo>
                    <a:cubicBezTo>
                      <a:pt x="1766" y="5137"/>
                      <a:pt x="1142" y="3057"/>
                      <a:pt x="717" y="802"/>
                    </a:cubicBezTo>
                    <a:close/>
                    <a:moveTo>
                      <a:pt x="474" y="0"/>
                    </a:moveTo>
                    <a:cubicBezTo>
                      <a:pt x="298" y="0"/>
                      <a:pt x="1" y="78"/>
                      <a:pt x="25" y="175"/>
                    </a:cubicBezTo>
                    <a:cubicBezTo>
                      <a:pt x="26" y="185"/>
                      <a:pt x="28" y="195"/>
                      <a:pt x="30" y="205"/>
                    </a:cubicBezTo>
                    <a:lnTo>
                      <a:pt x="30" y="205"/>
                    </a:lnTo>
                    <a:lnTo>
                      <a:pt x="25" y="206"/>
                    </a:lnTo>
                    <a:cubicBezTo>
                      <a:pt x="27" y="208"/>
                      <a:pt x="29" y="210"/>
                      <a:pt x="31" y="212"/>
                    </a:cubicBezTo>
                    <a:lnTo>
                      <a:pt x="31" y="212"/>
                    </a:lnTo>
                    <a:cubicBezTo>
                      <a:pt x="433" y="2525"/>
                      <a:pt x="933" y="4775"/>
                      <a:pt x="2537" y="6565"/>
                    </a:cubicBezTo>
                    <a:cubicBezTo>
                      <a:pt x="4398" y="8612"/>
                      <a:pt x="7066" y="9698"/>
                      <a:pt x="9579" y="10722"/>
                    </a:cubicBezTo>
                    <a:cubicBezTo>
                      <a:pt x="9596" y="10728"/>
                      <a:pt x="9617" y="10732"/>
                      <a:pt x="9640" y="10732"/>
                    </a:cubicBezTo>
                    <a:cubicBezTo>
                      <a:pt x="9824" y="10732"/>
                      <a:pt x="10161" y="10535"/>
                      <a:pt x="10106" y="10535"/>
                    </a:cubicBezTo>
                    <a:cubicBezTo>
                      <a:pt x="10034" y="10506"/>
                      <a:pt x="9962" y="10476"/>
                      <a:pt x="9890" y="10446"/>
                    </a:cubicBezTo>
                    <a:lnTo>
                      <a:pt x="9890" y="10446"/>
                    </a:lnTo>
                    <a:cubicBezTo>
                      <a:pt x="10055" y="10417"/>
                      <a:pt x="10249" y="10331"/>
                      <a:pt x="10230" y="10256"/>
                    </a:cubicBezTo>
                    <a:lnTo>
                      <a:pt x="10261" y="10256"/>
                    </a:lnTo>
                    <a:cubicBezTo>
                      <a:pt x="9610" y="8054"/>
                      <a:pt x="8648" y="5945"/>
                      <a:pt x="6787" y="4518"/>
                    </a:cubicBezTo>
                    <a:cubicBezTo>
                      <a:pt x="4740" y="2936"/>
                      <a:pt x="2506" y="1757"/>
                      <a:pt x="583" y="20"/>
                    </a:cubicBezTo>
                    <a:cubicBezTo>
                      <a:pt x="563" y="6"/>
                      <a:pt x="523" y="0"/>
                      <a:pt x="4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9"/>
              <p:cNvSpPr/>
              <p:nvPr/>
            </p:nvSpPr>
            <p:spPr>
              <a:xfrm>
                <a:off x="1997875" y="2774225"/>
                <a:ext cx="169450" cy="146250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850" extrusionOk="0">
                    <a:moveTo>
                      <a:pt x="522" y="1"/>
                    </a:moveTo>
                    <a:cubicBezTo>
                      <a:pt x="351" y="1"/>
                      <a:pt x="1" y="171"/>
                      <a:pt x="55" y="198"/>
                    </a:cubicBezTo>
                    <a:cubicBezTo>
                      <a:pt x="1265" y="1005"/>
                      <a:pt x="2443" y="1873"/>
                      <a:pt x="3591" y="2773"/>
                    </a:cubicBezTo>
                    <a:cubicBezTo>
                      <a:pt x="4584" y="3579"/>
                      <a:pt x="6011" y="4448"/>
                      <a:pt x="6197" y="5813"/>
                    </a:cubicBezTo>
                    <a:cubicBezTo>
                      <a:pt x="6197" y="5838"/>
                      <a:pt x="6241" y="5850"/>
                      <a:pt x="6305" y="5850"/>
                    </a:cubicBezTo>
                    <a:cubicBezTo>
                      <a:pt x="6474" y="5850"/>
                      <a:pt x="6778" y="5770"/>
                      <a:pt x="6755" y="5657"/>
                    </a:cubicBezTo>
                    <a:cubicBezTo>
                      <a:pt x="6569" y="4386"/>
                      <a:pt x="5390" y="3641"/>
                      <a:pt x="4460" y="2866"/>
                    </a:cubicBezTo>
                    <a:cubicBezTo>
                      <a:pt x="3219" y="1873"/>
                      <a:pt x="1916" y="912"/>
                      <a:pt x="582" y="12"/>
                    </a:cubicBezTo>
                    <a:cubicBezTo>
                      <a:pt x="567" y="4"/>
                      <a:pt x="546" y="1"/>
                      <a:pt x="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9" name="Google Shape;1249;p9"/>
          <p:cNvGrpSpPr/>
          <p:nvPr/>
        </p:nvGrpSpPr>
        <p:grpSpPr>
          <a:xfrm>
            <a:off x="8498988" y="2757794"/>
            <a:ext cx="846716" cy="1493480"/>
            <a:chOff x="2797700" y="3217325"/>
            <a:chExt cx="682725" cy="1204225"/>
          </a:xfrm>
        </p:grpSpPr>
        <p:sp>
          <p:nvSpPr>
            <p:cNvPr id="1250" name="Google Shape;1250;p9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9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9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9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9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7" name="Google Shape;1257;p9"/>
          <p:cNvSpPr/>
          <p:nvPr/>
        </p:nvSpPr>
        <p:spPr>
          <a:xfrm>
            <a:off x="4934550" y="735288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8" name="Google Shape;1258;p9"/>
          <p:cNvSpPr/>
          <p:nvPr/>
        </p:nvSpPr>
        <p:spPr>
          <a:xfrm>
            <a:off x="7695088" y="480425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9"/>
          <p:cNvSpPr txBox="1">
            <a:spLocks noGrp="1"/>
          </p:cNvSpPr>
          <p:nvPr>
            <p:ph type="subTitle" idx="1"/>
          </p:nvPr>
        </p:nvSpPr>
        <p:spPr>
          <a:xfrm>
            <a:off x="4572000" y="1928425"/>
            <a:ext cx="3857700" cy="11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9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14"/>
          <p:cNvGrpSpPr/>
          <p:nvPr/>
        </p:nvGrpSpPr>
        <p:grpSpPr>
          <a:xfrm rot="10800000" flipH="1">
            <a:off x="-2094831" y="-848617"/>
            <a:ext cx="6467864" cy="2656239"/>
            <a:chOff x="5619200" y="4458200"/>
            <a:chExt cx="1647150" cy="742900"/>
          </a:xfrm>
        </p:grpSpPr>
        <p:sp>
          <p:nvSpPr>
            <p:cNvPr id="1649" name="Google Shape;1649;p1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14"/>
          <p:cNvGrpSpPr/>
          <p:nvPr/>
        </p:nvGrpSpPr>
        <p:grpSpPr>
          <a:xfrm>
            <a:off x="170572" y="3531890"/>
            <a:ext cx="4519000" cy="2428630"/>
            <a:chOff x="4178350" y="2375050"/>
            <a:chExt cx="938350" cy="515775"/>
          </a:xfrm>
        </p:grpSpPr>
        <p:sp>
          <p:nvSpPr>
            <p:cNvPr id="1655" name="Google Shape;1655;p1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14"/>
          <p:cNvGrpSpPr/>
          <p:nvPr/>
        </p:nvGrpSpPr>
        <p:grpSpPr>
          <a:xfrm rot="-423650">
            <a:off x="-1188125" y="3188595"/>
            <a:ext cx="2662512" cy="2828603"/>
            <a:chOff x="4159600" y="887163"/>
            <a:chExt cx="1265600" cy="1344550"/>
          </a:xfrm>
        </p:grpSpPr>
        <p:sp>
          <p:nvSpPr>
            <p:cNvPr id="1663" name="Google Shape;1663;p14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14"/>
          <p:cNvGrpSpPr/>
          <p:nvPr/>
        </p:nvGrpSpPr>
        <p:grpSpPr>
          <a:xfrm rot="-10163243">
            <a:off x="-354404" y="-133329"/>
            <a:ext cx="1386418" cy="2334096"/>
            <a:chOff x="3026750" y="1552825"/>
            <a:chExt cx="1108700" cy="1867600"/>
          </a:xfrm>
        </p:grpSpPr>
        <p:sp>
          <p:nvSpPr>
            <p:cNvPr id="1769" name="Google Shape;1769;p14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14"/>
          <p:cNvGrpSpPr/>
          <p:nvPr/>
        </p:nvGrpSpPr>
        <p:grpSpPr>
          <a:xfrm rot="-10011506">
            <a:off x="8529635" y="-341539"/>
            <a:ext cx="922899" cy="1480674"/>
            <a:chOff x="2402100" y="3854125"/>
            <a:chExt cx="435600" cy="698825"/>
          </a:xfrm>
        </p:grpSpPr>
        <p:sp>
          <p:nvSpPr>
            <p:cNvPr id="1789" name="Google Shape;1789;p1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14"/>
          <p:cNvGrpSpPr/>
          <p:nvPr/>
        </p:nvGrpSpPr>
        <p:grpSpPr>
          <a:xfrm>
            <a:off x="8495813" y="4058044"/>
            <a:ext cx="846716" cy="1493480"/>
            <a:chOff x="2797700" y="3217325"/>
            <a:chExt cx="682725" cy="1204225"/>
          </a:xfrm>
        </p:grpSpPr>
        <p:sp>
          <p:nvSpPr>
            <p:cNvPr id="1803" name="Google Shape;1803;p1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4"/>
          <p:cNvGrpSpPr/>
          <p:nvPr/>
        </p:nvGrpSpPr>
        <p:grpSpPr>
          <a:xfrm rot="10800000">
            <a:off x="7485622" y="-1132524"/>
            <a:ext cx="1010203" cy="1594184"/>
            <a:chOff x="322650" y="2571325"/>
            <a:chExt cx="573100" cy="904450"/>
          </a:xfrm>
        </p:grpSpPr>
        <p:sp>
          <p:nvSpPr>
            <p:cNvPr id="1811" name="Google Shape;1811;p14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14"/>
          <p:cNvGrpSpPr/>
          <p:nvPr/>
        </p:nvGrpSpPr>
        <p:grpSpPr>
          <a:xfrm>
            <a:off x="2881963" y="715675"/>
            <a:ext cx="700450" cy="636075"/>
            <a:chOff x="3652400" y="3788700"/>
            <a:chExt cx="700450" cy="636075"/>
          </a:xfrm>
        </p:grpSpPr>
        <p:sp>
          <p:nvSpPr>
            <p:cNvPr id="1819" name="Google Shape;1819;p1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14"/>
          <p:cNvSpPr txBox="1">
            <a:spLocks noGrp="1"/>
          </p:cNvSpPr>
          <p:nvPr>
            <p:ph type="body" idx="1"/>
          </p:nvPr>
        </p:nvSpPr>
        <p:spPr>
          <a:xfrm>
            <a:off x="829125" y="2205750"/>
            <a:ext cx="3201900" cy="9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5" name="Google Shape;1835;p14"/>
          <p:cNvSpPr txBox="1">
            <a:spLocks noGrp="1"/>
          </p:cNvSpPr>
          <p:nvPr>
            <p:ph type="title"/>
          </p:nvPr>
        </p:nvSpPr>
        <p:spPr>
          <a:xfrm>
            <a:off x="53199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2"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18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999" name="Google Shape;1999;p18"/>
          <p:cNvGrpSpPr/>
          <p:nvPr/>
        </p:nvGrpSpPr>
        <p:grpSpPr>
          <a:xfrm rot="10800000" flipH="1">
            <a:off x="6781458" y="-1018402"/>
            <a:ext cx="3596883" cy="1977069"/>
            <a:chOff x="4178350" y="2375050"/>
            <a:chExt cx="938350" cy="515775"/>
          </a:xfrm>
        </p:grpSpPr>
        <p:sp>
          <p:nvSpPr>
            <p:cNvPr id="2000" name="Google Shape;2000;p18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8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8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8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8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8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8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2007;p18"/>
          <p:cNvGrpSpPr/>
          <p:nvPr/>
        </p:nvGrpSpPr>
        <p:grpSpPr>
          <a:xfrm rot="1908640">
            <a:off x="-506044" y="3997171"/>
            <a:ext cx="1853891" cy="1381864"/>
            <a:chOff x="4500175" y="3779525"/>
            <a:chExt cx="1136425" cy="847075"/>
          </a:xfrm>
        </p:grpSpPr>
        <p:sp>
          <p:nvSpPr>
            <p:cNvPr id="2008" name="Google Shape;2008;p18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8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8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8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8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8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8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8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8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8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8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18"/>
          <p:cNvGrpSpPr/>
          <p:nvPr/>
        </p:nvGrpSpPr>
        <p:grpSpPr>
          <a:xfrm rot="-10241612">
            <a:off x="8570423" y="-199156"/>
            <a:ext cx="730366" cy="1353767"/>
            <a:chOff x="2797700" y="3217325"/>
            <a:chExt cx="682725" cy="1204225"/>
          </a:xfrm>
        </p:grpSpPr>
        <p:sp>
          <p:nvSpPr>
            <p:cNvPr id="2020" name="Google Shape;2020;p18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8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8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8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8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8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8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7" name="Google Shape;2027;p18"/>
          <p:cNvGrpSpPr/>
          <p:nvPr/>
        </p:nvGrpSpPr>
        <p:grpSpPr>
          <a:xfrm>
            <a:off x="1247907" y="4602898"/>
            <a:ext cx="548733" cy="498301"/>
            <a:chOff x="3652400" y="3788700"/>
            <a:chExt cx="700450" cy="636075"/>
          </a:xfrm>
        </p:grpSpPr>
        <p:sp>
          <p:nvSpPr>
            <p:cNvPr id="2028" name="Google Shape;2028;p18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8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8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8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8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8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8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8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8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8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8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8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8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8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8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4"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20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4" name="Google Shape;2144;p20"/>
          <p:cNvSpPr txBox="1">
            <a:spLocks noGrp="1"/>
          </p:cNvSpPr>
          <p:nvPr>
            <p:ph type="title" idx="2"/>
          </p:nvPr>
        </p:nvSpPr>
        <p:spPr>
          <a:xfrm>
            <a:off x="1495575" y="1942475"/>
            <a:ext cx="225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45" name="Google Shape;2145;p20"/>
          <p:cNvSpPr txBox="1">
            <a:spLocks noGrp="1"/>
          </p:cNvSpPr>
          <p:nvPr>
            <p:ph type="subTitle" idx="1"/>
          </p:nvPr>
        </p:nvSpPr>
        <p:spPr>
          <a:xfrm>
            <a:off x="1679983" y="2278928"/>
            <a:ext cx="1881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46" name="Google Shape;2146;p20"/>
          <p:cNvSpPr txBox="1">
            <a:spLocks noGrp="1"/>
          </p:cNvSpPr>
          <p:nvPr>
            <p:ph type="title" idx="3"/>
          </p:nvPr>
        </p:nvSpPr>
        <p:spPr>
          <a:xfrm>
            <a:off x="5398422" y="1942475"/>
            <a:ext cx="225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47" name="Google Shape;2147;p20"/>
          <p:cNvSpPr txBox="1">
            <a:spLocks noGrp="1"/>
          </p:cNvSpPr>
          <p:nvPr>
            <p:ph type="subTitle" idx="4"/>
          </p:nvPr>
        </p:nvSpPr>
        <p:spPr>
          <a:xfrm>
            <a:off x="5582830" y="2278928"/>
            <a:ext cx="1881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48" name="Google Shape;2148;p20"/>
          <p:cNvGrpSpPr/>
          <p:nvPr/>
        </p:nvGrpSpPr>
        <p:grpSpPr>
          <a:xfrm rot="10800000" flipH="1">
            <a:off x="-1428380" y="-930117"/>
            <a:ext cx="4080320" cy="1840312"/>
            <a:chOff x="5619200" y="4458200"/>
            <a:chExt cx="1647150" cy="742900"/>
          </a:xfrm>
        </p:grpSpPr>
        <p:sp>
          <p:nvSpPr>
            <p:cNvPr id="2149" name="Google Shape;2149;p20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4" name="Google Shape;2154;p20"/>
          <p:cNvGrpSpPr/>
          <p:nvPr/>
        </p:nvGrpSpPr>
        <p:grpSpPr>
          <a:xfrm rot="2700000">
            <a:off x="7520181" y="4678617"/>
            <a:ext cx="1617112" cy="1205372"/>
            <a:chOff x="4500175" y="3779525"/>
            <a:chExt cx="1136425" cy="847075"/>
          </a:xfrm>
        </p:grpSpPr>
        <p:sp>
          <p:nvSpPr>
            <p:cNvPr id="2155" name="Google Shape;2155;p20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0"/>
          <p:cNvGrpSpPr/>
          <p:nvPr/>
        </p:nvGrpSpPr>
        <p:grpSpPr>
          <a:xfrm rot="-960419">
            <a:off x="8410457" y="3802539"/>
            <a:ext cx="996295" cy="1600728"/>
            <a:chOff x="2402100" y="3854125"/>
            <a:chExt cx="435600" cy="698825"/>
          </a:xfrm>
        </p:grpSpPr>
        <p:sp>
          <p:nvSpPr>
            <p:cNvPr id="2167" name="Google Shape;2167;p20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0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0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0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0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8"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23"/>
          <p:cNvSpPr txBox="1">
            <a:spLocks noGrp="1"/>
          </p:cNvSpPr>
          <p:nvPr>
            <p:ph type="title"/>
          </p:nvPr>
        </p:nvSpPr>
        <p:spPr>
          <a:xfrm>
            <a:off x="2352300" y="1590675"/>
            <a:ext cx="44394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Font typeface="Poppins ExtraBold"/>
              <a:buNone/>
              <a:defRPr sz="590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05" name="Google Shape;2505;p23"/>
          <p:cNvGrpSpPr/>
          <p:nvPr/>
        </p:nvGrpSpPr>
        <p:grpSpPr>
          <a:xfrm>
            <a:off x="-1246849" y="3765872"/>
            <a:ext cx="5828092" cy="2831811"/>
            <a:chOff x="4178350" y="2375050"/>
            <a:chExt cx="938350" cy="515775"/>
          </a:xfrm>
        </p:grpSpPr>
        <p:sp>
          <p:nvSpPr>
            <p:cNvPr id="2506" name="Google Shape;2506;p23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3" name="Google Shape;2513;p23"/>
          <p:cNvGrpSpPr/>
          <p:nvPr/>
        </p:nvGrpSpPr>
        <p:grpSpPr>
          <a:xfrm>
            <a:off x="7091873" y="1313494"/>
            <a:ext cx="3602094" cy="4091562"/>
            <a:chOff x="1992250" y="544500"/>
            <a:chExt cx="1080250" cy="975575"/>
          </a:xfrm>
        </p:grpSpPr>
        <p:sp>
          <p:nvSpPr>
            <p:cNvPr id="2514" name="Google Shape;2514;p23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6" name="Google Shape;2516;p23"/>
          <p:cNvGrpSpPr/>
          <p:nvPr/>
        </p:nvGrpSpPr>
        <p:grpSpPr>
          <a:xfrm rot="-10799910" flipH="1">
            <a:off x="-680414" y="-854780"/>
            <a:ext cx="6290136" cy="2667902"/>
            <a:chOff x="5619200" y="4458200"/>
            <a:chExt cx="1647150" cy="742900"/>
          </a:xfrm>
        </p:grpSpPr>
        <p:sp>
          <p:nvSpPr>
            <p:cNvPr id="2517" name="Google Shape;2517;p23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2" name="Google Shape;2522;p23"/>
          <p:cNvSpPr/>
          <p:nvPr/>
        </p:nvSpPr>
        <p:spPr>
          <a:xfrm rot="-594068" flipH="1">
            <a:off x="6556569" y="3819875"/>
            <a:ext cx="1751598" cy="1566049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3" name="Google Shape;2523;p23"/>
          <p:cNvGrpSpPr/>
          <p:nvPr/>
        </p:nvGrpSpPr>
        <p:grpSpPr>
          <a:xfrm rot="-8875866">
            <a:off x="7098170" y="-559782"/>
            <a:ext cx="2662596" cy="2828693"/>
            <a:chOff x="4159600" y="887163"/>
            <a:chExt cx="1265600" cy="1344550"/>
          </a:xfrm>
        </p:grpSpPr>
        <p:sp>
          <p:nvSpPr>
            <p:cNvPr id="2524" name="Google Shape;2524;p23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3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3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3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3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3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3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3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3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3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3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3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3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3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3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3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3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3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3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3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3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3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3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3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3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3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3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3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3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3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3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3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3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3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3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3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3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3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3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3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3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3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3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3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3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3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3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3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3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3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3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3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3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3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3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23"/>
          <p:cNvGrpSpPr/>
          <p:nvPr/>
        </p:nvGrpSpPr>
        <p:grpSpPr>
          <a:xfrm rot="-8100000">
            <a:off x="6382755" y="-253048"/>
            <a:ext cx="830250" cy="1464437"/>
            <a:chOff x="2797700" y="3217325"/>
            <a:chExt cx="682725" cy="1204225"/>
          </a:xfrm>
        </p:grpSpPr>
        <p:sp>
          <p:nvSpPr>
            <p:cNvPr id="2630" name="Google Shape;2630;p23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3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3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3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3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3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3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7" name="Google Shape;2637;p23"/>
          <p:cNvSpPr/>
          <p:nvPr/>
        </p:nvSpPr>
        <p:spPr>
          <a:xfrm rot="10799784" flipH="1">
            <a:off x="1321967" y="-445927"/>
            <a:ext cx="1751608" cy="156608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8" name="Google Shape;2638;p23"/>
          <p:cNvGrpSpPr/>
          <p:nvPr/>
        </p:nvGrpSpPr>
        <p:grpSpPr>
          <a:xfrm rot="-1844995" flipH="1">
            <a:off x="3700491" y="4073717"/>
            <a:ext cx="1152957" cy="1851573"/>
            <a:chOff x="2402100" y="3854125"/>
            <a:chExt cx="435600" cy="698825"/>
          </a:xfrm>
        </p:grpSpPr>
        <p:sp>
          <p:nvSpPr>
            <p:cNvPr id="2639" name="Google Shape;2639;p23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3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3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3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3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3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3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3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3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3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3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3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3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2" name="Google Shape;2652;p23"/>
          <p:cNvGrpSpPr/>
          <p:nvPr/>
        </p:nvGrpSpPr>
        <p:grpSpPr>
          <a:xfrm rot="-729370">
            <a:off x="-351059" y="2414925"/>
            <a:ext cx="1481061" cy="2494697"/>
            <a:chOff x="3026750" y="1552825"/>
            <a:chExt cx="1108700" cy="1867600"/>
          </a:xfrm>
        </p:grpSpPr>
        <p:sp>
          <p:nvSpPr>
            <p:cNvPr id="2653" name="Google Shape;2653;p23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3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3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3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3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3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3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3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3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3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3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3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3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3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3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3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3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3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3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23"/>
          <p:cNvGrpSpPr/>
          <p:nvPr/>
        </p:nvGrpSpPr>
        <p:grpSpPr>
          <a:xfrm>
            <a:off x="714288" y="1454150"/>
            <a:ext cx="700450" cy="636075"/>
            <a:chOff x="3652400" y="3788700"/>
            <a:chExt cx="700450" cy="636075"/>
          </a:xfrm>
        </p:grpSpPr>
        <p:sp>
          <p:nvSpPr>
            <p:cNvPr id="2673" name="Google Shape;2673;p23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3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3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3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3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3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3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3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3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3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3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3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3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3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23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8" name="Google Shape;2688;p23"/>
          <p:cNvGrpSpPr/>
          <p:nvPr/>
        </p:nvGrpSpPr>
        <p:grpSpPr>
          <a:xfrm rot="-9204427">
            <a:off x="-756150" y="-605782"/>
            <a:ext cx="1987515" cy="1481882"/>
            <a:chOff x="4500175" y="3779525"/>
            <a:chExt cx="1136425" cy="847075"/>
          </a:xfrm>
        </p:grpSpPr>
        <p:sp>
          <p:nvSpPr>
            <p:cNvPr id="2689" name="Google Shape;2689;p23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3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3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3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3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3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3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3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3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3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3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0" name="Google Shape;2700;p23"/>
          <p:cNvGrpSpPr/>
          <p:nvPr/>
        </p:nvGrpSpPr>
        <p:grpSpPr>
          <a:xfrm rot="7750108" flipH="1">
            <a:off x="4878738" y="-724361"/>
            <a:ext cx="952509" cy="1529675"/>
            <a:chOff x="2402100" y="3854125"/>
            <a:chExt cx="435600" cy="698825"/>
          </a:xfrm>
        </p:grpSpPr>
        <p:sp>
          <p:nvSpPr>
            <p:cNvPr id="2701" name="Google Shape;2701;p23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3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3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3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3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3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3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3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3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3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3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3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3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23"/>
          <p:cNvGrpSpPr/>
          <p:nvPr/>
        </p:nvGrpSpPr>
        <p:grpSpPr>
          <a:xfrm rot="-7507142">
            <a:off x="8716901" y="1365099"/>
            <a:ext cx="1010262" cy="1594241"/>
            <a:chOff x="322650" y="2571325"/>
            <a:chExt cx="573100" cy="904450"/>
          </a:xfrm>
        </p:grpSpPr>
        <p:sp>
          <p:nvSpPr>
            <p:cNvPr id="2715" name="Google Shape;2715;p23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3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3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3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3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3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3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2" name="Google Shape;2722;p23"/>
          <p:cNvSpPr/>
          <p:nvPr/>
        </p:nvSpPr>
        <p:spPr>
          <a:xfrm>
            <a:off x="5979500" y="438520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3" name="Google Shape;2723;p23"/>
          <p:cNvSpPr/>
          <p:nvPr/>
        </p:nvSpPr>
        <p:spPr>
          <a:xfrm>
            <a:off x="1321975" y="336420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4" name="Google Shape;2724;p23"/>
          <p:cNvSpPr/>
          <p:nvPr/>
        </p:nvSpPr>
        <p:spPr>
          <a:xfrm>
            <a:off x="6944700" y="973750"/>
            <a:ext cx="378599" cy="316724"/>
          </a:xfrm>
          <a:custGeom>
            <a:avLst/>
            <a:gdLst/>
            <a:ahLst/>
            <a:cxnLst/>
            <a:rect l="l" t="t" r="r" b="b"/>
            <a:pathLst>
              <a:path w="11540" h="9654" extrusionOk="0">
                <a:moveTo>
                  <a:pt x="5412" y="1"/>
                </a:moveTo>
                <a:cubicBezTo>
                  <a:pt x="4719" y="1"/>
                  <a:pt x="4023" y="114"/>
                  <a:pt x="3350" y="345"/>
                </a:cubicBezTo>
                <a:lnTo>
                  <a:pt x="3695" y="271"/>
                </a:lnTo>
                <a:lnTo>
                  <a:pt x="3695" y="271"/>
                </a:lnTo>
                <a:cubicBezTo>
                  <a:pt x="2234" y="700"/>
                  <a:pt x="929" y="1718"/>
                  <a:pt x="404" y="3137"/>
                </a:cubicBezTo>
                <a:cubicBezTo>
                  <a:pt x="0" y="4316"/>
                  <a:pt x="93" y="5619"/>
                  <a:pt x="683" y="6704"/>
                </a:cubicBezTo>
                <a:cubicBezTo>
                  <a:pt x="1272" y="7790"/>
                  <a:pt x="2234" y="8628"/>
                  <a:pt x="3350" y="9124"/>
                </a:cubicBezTo>
                <a:cubicBezTo>
                  <a:pt x="4141" y="9475"/>
                  <a:pt x="5003" y="9654"/>
                  <a:pt x="5855" y="9654"/>
                </a:cubicBezTo>
                <a:cubicBezTo>
                  <a:pt x="7110" y="9654"/>
                  <a:pt x="8346" y="9267"/>
                  <a:pt x="9306" y="8472"/>
                </a:cubicBezTo>
                <a:cubicBezTo>
                  <a:pt x="10950" y="7139"/>
                  <a:pt x="11540" y="4595"/>
                  <a:pt x="10516" y="2765"/>
                </a:cubicBezTo>
                <a:cubicBezTo>
                  <a:pt x="10175" y="2207"/>
                  <a:pt x="9740" y="1679"/>
                  <a:pt x="9213" y="1276"/>
                </a:cubicBezTo>
                <a:cubicBezTo>
                  <a:pt x="8105" y="435"/>
                  <a:pt x="6766" y="1"/>
                  <a:pt x="54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5"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26"/>
          <p:cNvSpPr txBox="1">
            <a:spLocks noGrp="1"/>
          </p:cNvSpPr>
          <p:nvPr>
            <p:ph type="title"/>
          </p:nvPr>
        </p:nvSpPr>
        <p:spPr>
          <a:xfrm>
            <a:off x="714300" y="7743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48" name="Google Shape;2948;p26"/>
          <p:cNvSpPr txBox="1">
            <a:spLocks noGrp="1"/>
          </p:cNvSpPr>
          <p:nvPr>
            <p:ph type="subTitle" idx="1"/>
          </p:nvPr>
        </p:nvSpPr>
        <p:spPr>
          <a:xfrm>
            <a:off x="5181600" y="1495425"/>
            <a:ext cx="3248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49" name="Google Shape;2949;p26"/>
          <p:cNvGrpSpPr/>
          <p:nvPr/>
        </p:nvGrpSpPr>
        <p:grpSpPr>
          <a:xfrm rot="-10799910" flipH="1">
            <a:off x="-680414" y="-854780"/>
            <a:ext cx="6290136" cy="2667902"/>
            <a:chOff x="5619200" y="4458200"/>
            <a:chExt cx="1647150" cy="742900"/>
          </a:xfrm>
        </p:grpSpPr>
        <p:sp>
          <p:nvSpPr>
            <p:cNvPr id="2950" name="Google Shape;2950;p26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6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6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6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6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5" name="Google Shape;2955;p26"/>
          <p:cNvGrpSpPr/>
          <p:nvPr/>
        </p:nvGrpSpPr>
        <p:grpSpPr>
          <a:xfrm rot="1830642">
            <a:off x="-616982" y="3526264"/>
            <a:ext cx="2662575" cy="2828670"/>
            <a:chOff x="4159600" y="887163"/>
            <a:chExt cx="1265600" cy="1344550"/>
          </a:xfrm>
        </p:grpSpPr>
        <p:sp>
          <p:nvSpPr>
            <p:cNvPr id="2956" name="Google Shape;2956;p26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6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6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6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6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6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6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6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6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6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6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6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6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6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6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6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6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6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6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6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6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6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6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6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6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6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6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6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6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6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6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6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6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6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6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6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6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6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6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6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6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6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6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6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6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6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6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6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6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6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6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6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6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6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6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6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6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6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6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6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6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6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6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6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6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6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6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6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6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6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6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6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6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6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6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6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6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6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6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6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6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6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6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6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6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6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6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6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6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6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6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6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6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6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6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6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6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6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6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6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6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6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6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6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1" name="Google Shape;3061;p26"/>
          <p:cNvSpPr/>
          <p:nvPr/>
        </p:nvSpPr>
        <p:spPr>
          <a:xfrm flipH="1">
            <a:off x="1874321" y="3939389"/>
            <a:ext cx="1823629" cy="1630295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2" name="Google Shape;3062;p26"/>
          <p:cNvGrpSpPr/>
          <p:nvPr/>
        </p:nvGrpSpPr>
        <p:grpSpPr>
          <a:xfrm rot="5400000">
            <a:off x="5452234" y="3356959"/>
            <a:ext cx="3286445" cy="4325700"/>
            <a:chOff x="1992250" y="544500"/>
            <a:chExt cx="1080250" cy="975575"/>
          </a:xfrm>
        </p:grpSpPr>
        <p:sp>
          <p:nvSpPr>
            <p:cNvPr id="3063" name="Google Shape;3063;p26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6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5" name="Google Shape;3065;p26"/>
          <p:cNvGrpSpPr/>
          <p:nvPr/>
        </p:nvGrpSpPr>
        <p:grpSpPr>
          <a:xfrm rot="-3296834" flipH="1">
            <a:off x="4233843" y="4324115"/>
            <a:ext cx="952535" cy="1529669"/>
            <a:chOff x="2402100" y="3854125"/>
            <a:chExt cx="435600" cy="698825"/>
          </a:xfrm>
        </p:grpSpPr>
        <p:sp>
          <p:nvSpPr>
            <p:cNvPr id="3066" name="Google Shape;3066;p2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9" name="Google Shape;3079;p26"/>
          <p:cNvGrpSpPr/>
          <p:nvPr/>
        </p:nvGrpSpPr>
        <p:grpSpPr>
          <a:xfrm rot="-9070246">
            <a:off x="7849009" y="-390610"/>
            <a:ext cx="1593868" cy="1188162"/>
            <a:chOff x="4500175" y="3779525"/>
            <a:chExt cx="1136425" cy="847075"/>
          </a:xfrm>
        </p:grpSpPr>
        <p:sp>
          <p:nvSpPr>
            <p:cNvPr id="3080" name="Google Shape;3080;p26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6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6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6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6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6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6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6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6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6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6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1" name="Google Shape;3091;p26"/>
          <p:cNvGrpSpPr/>
          <p:nvPr/>
        </p:nvGrpSpPr>
        <p:grpSpPr>
          <a:xfrm>
            <a:off x="3516913" y="3649438"/>
            <a:ext cx="700450" cy="636075"/>
            <a:chOff x="3652400" y="3788700"/>
            <a:chExt cx="700450" cy="636075"/>
          </a:xfrm>
        </p:grpSpPr>
        <p:sp>
          <p:nvSpPr>
            <p:cNvPr id="3092" name="Google Shape;3092;p26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6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6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6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6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6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6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6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6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6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6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6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6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6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6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07" name="Google Shape;3107;p26"/>
          <p:cNvSpPr/>
          <p:nvPr/>
        </p:nvSpPr>
        <p:spPr>
          <a:xfrm>
            <a:off x="5291525" y="4285513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8" name="Google Shape;3108;p26"/>
          <p:cNvSpPr/>
          <p:nvPr/>
        </p:nvSpPr>
        <p:spPr>
          <a:xfrm>
            <a:off x="962800" y="199867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9" name="Google Shape;3109;p26"/>
          <p:cNvGrpSpPr/>
          <p:nvPr/>
        </p:nvGrpSpPr>
        <p:grpSpPr>
          <a:xfrm rot="9851469">
            <a:off x="2296895" y="-253023"/>
            <a:ext cx="830260" cy="1464455"/>
            <a:chOff x="2797700" y="3217325"/>
            <a:chExt cx="682725" cy="1204225"/>
          </a:xfrm>
        </p:grpSpPr>
        <p:sp>
          <p:nvSpPr>
            <p:cNvPr id="3110" name="Google Shape;3110;p26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6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6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6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6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6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6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26"/>
          <p:cNvGrpSpPr/>
          <p:nvPr/>
        </p:nvGrpSpPr>
        <p:grpSpPr>
          <a:xfrm rot="9240059" flipH="1">
            <a:off x="-404490" y="658891"/>
            <a:ext cx="1137802" cy="1827136"/>
            <a:chOff x="2402100" y="3854125"/>
            <a:chExt cx="435600" cy="698825"/>
          </a:xfrm>
        </p:grpSpPr>
        <p:sp>
          <p:nvSpPr>
            <p:cNvPr id="3118" name="Google Shape;3118;p26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6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6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6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6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6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6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6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6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6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6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6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6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APTION_ONLY_1"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3222" name="Google Shape;3222;p28"/>
          <p:cNvGrpSpPr/>
          <p:nvPr/>
        </p:nvGrpSpPr>
        <p:grpSpPr>
          <a:xfrm>
            <a:off x="-1140980" y="4469553"/>
            <a:ext cx="3100966" cy="2800388"/>
            <a:chOff x="1992250" y="544500"/>
            <a:chExt cx="1080250" cy="975575"/>
          </a:xfrm>
        </p:grpSpPr>
        <p:sp>
          <p:nvSpPr>
            <p:cNvPr id="3223" name="Google Shape;3223;p28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8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5" name="Google Shape;3225;p28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26" name="Google Shape;3226;p28"/>
          <p:cNvGrpSpPr/>
          <p:nvPr/>
        </p:nvGrpSpPr>
        <p:grpSpPr>
          <a:xfrm rot="10800000">
            <a:off x="6801363" y="-652105"/>
            <a:ext cx="4321702" cy="1566386"/>
            <a:chOff x="-1068128" y="3996204"/>
            <a:chExt cx="3672418" cy="1331055"/>
          </a:xfrm>
        </p:grpSpPr>
        <p:sp>
          <p:nvSpPr>
            <p:cNvPr id="3227" name="Google Shape;3227;p28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8" name="Google Shape;3228;p28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3229" name="Google Shape;3229;p28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28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28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28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28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28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28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28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28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28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28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28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28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28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28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28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28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28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8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28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28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8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28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28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8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8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28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8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8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8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8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28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8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8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8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8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8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28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8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81" name="Google Shape;3281;p28"/>
          <p:cNvGrpSpPr/>
          <p:nvPr/>
        </p:nvGrpSpPr>
        <p:grpSpPr>
          <a:xfrm rot="2036280">
            <a:off x="6998166" y="4429926"/>
            <a:ext cx="1267565" cy="2033647"/>
            <a:chOff x="2402100" y="3854125"/>
            <a:chExt cx="435600" cy="698825"/>
          </a:xfrm>
        </p:grpSpPr>
        <p:sp>
          <p:nvSpPr>
            <p:cNvPr id="3282" name="Google Shape;3282;p28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8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8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8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8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8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8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8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8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8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8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8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8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5" name="Google Shape;3295;p28"/>
          <p:cNvGrpSpPr/>
          <p:nvPr/>
        </p:nvGrpSpPr>
        <p:grpSpPr>
          <a:xfrm rot="-7824626">
            <a:off x="7654395" y="-145169"/>
            <a:ext cx="1853843" cy="1381828"/>
            <a:chOff x="4500175" y="3779525"/>
            <a:chExt cx="1136425" cy="847075"/>
          </a:xfrm>
        </p:grpSpPr>
        <p:sp>
          <p:nvSpPr>
            <p:cNvPr id="3296" name="Google Shape;3296;p28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8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8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8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8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8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8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8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8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8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8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7" name="Google Shape;3307;p28"/>
          <p:cNvGrpSpPr/>
          <p:nvPr/>
        </p:nvGrpSpPr>
        <p:grpSpPr>
          <a:xfrm rot="-437880">
            <a:off x="8297425" y="3922467"/>
            <a:ext cx="1063081" cy="1875116"/>
            <a:chOff x="2797700" y="3217325"/>
            <a:chExt cx="682725" cy="1204225"/>
          </a:xfrm>
        </p:grpSpPr>
        <p:sp>
          <p:nvSpPr>
            <p:cNvPr id="3308" name="Google Shape;3308;p28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8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8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8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8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8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8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5" name="Google Shape;3315;p28"/>
          <p:cNvGrpSpPr/>
          <p:nvPr/>
        </p:nvGrpSpPr>
        <p:grpSpPr>
          <a:xfrm>
            <a:off x="1193663" y="4651350"/>
            <a:ext cx="610325" cy="417350"/>
            <a:chOff x="364525" y="2023775"/>
            <a:chExt cx="610325" cy="417350"/>
          </a:xfrm>
        </p:grpSpPr>
        <p:sp>
          <p:nvSpPr>
            <p:cNvPr id="3316" name="Google Shape;3316;p28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8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8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8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8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8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8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8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4" name="Google Shape;3324;p28"/>
          <p:cNvSpPr/>
          <p:nvPr/>
        </p:nvSpPr>
        <p:spPr>
          <a:xfrm rot="2275429">
            <a:off x="-487812" y="3667624"/>
            <a:ext cx="1269266" cy="1134909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0" r:id="rId4"/>
    <p:sldLayoutId id="2147483664" r:id="rId5"/>
    <p:sldLayoutId id="2147483666" r:id="rId6"/>
    <p:sldLayoutId id="2147483669" r:id="rId7"/>
    <p:sldLayoutId id="2147483672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9" name="Google Shape;3429;p35"/>
          <p:cNvSpPr txBox="1">
            <a:spLocks noGrp="1"/>
          </p:cNvSpPr>
          <p:nvPr>
            <p:ph type="ctrTitle"/>
          </p:nvPr>
        </p:nvSpPr>
        <p:spPr>
          <a:xfrm>
            <a:off x="714300" y="805779"/>
            <a:ext cx="7715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DrainMind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3" name="Google Shape;3643;p45"/>
          <p:cNvSpPr txBox="1">
            <a:spLocks noGrp="1"/>
          </p:cNvSpPr>
          <p:nvPr>
            <p:ph type="title"/>
          </p:nvPr>
        </p:nvSpPr>
        <p:spPr>
          <a:xfrm>
            <a:off x="2536012" y="248038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Vampire Survivor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C13F9E-793E-F931-AABE-DE0EBBEDE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30" y="820738"/>
            <a:ext cx="6314596" cy="404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Google Shape;3738;p50"/>
          <p:cNvSpPr txBox="1">
            <a:spLocks noGrp="1"/>
          </p:cNvSpPr>
          <p:nvPr>
            <p:ph type="title"/>
          </p:nvPr>
        </p:nvSpPr>
        <p:spPr>
          <a:xfrm>
            <a:off x="714300" y="1374391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But</a:t>
            </a:r>
            <a:endParaRPr dirty="0"/>
          </a:p>
        </p:txBody>
      </p:sp>
      <p:sp>
        <p:nvSpPr>
          <p:cNvPr id="3739" name="Google Shape;3739;p50"/>
          <p:cNvSpPr txBox="1">
            <a:spLocks noGrp="1"/>
          </p:cNvSpPr>
          <p:nvPr>
            <p:ph type="subTitle" idx="1"/>
          </p:nvPr>
        </p:nvSpPr>
        <p:spPr>
          <a:xfrm>
            <a:off x="4572000" y="2115541"/>
            <a:ext cx="3857700" cy="11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Le but du jeux est de survivre a des vagues d’enemie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p52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DrainMindGame</a:t>
            </a:r>
            <a:endParaRPr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8A7D105-4C4C-8B2B-EBE0-DBBEAD462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4"/>
          <a:stretch/>
        </p:blipFill>
        <p:spPr>
          <a:xfrm>
            <a:off x="1139456" y="1118450"/>
            <a:ext cx="6865088" cy="3857030"/>
          </a:xfrm>
          <a:prstGeom prst="rect">
            <a:avLst/>
          </a:prstGeom>
        </p:spPr>
      </p:pic>
      <p:sp>
        <p:nvSpPr>
          <p:cNvPr id="19" name="Google Shape;4677;p66">
            <a:extLst>
              <a:ext uri="{FF2B5EF4-FFF2-40B4-BE49-F238E27FC236}">
                <a16:creationId xmlns:a16="http://schemas.microsoft.com/office/drawing/2014/main" id="{D5F03992-A11B-4A51-CC28-41087ABF8841}"/>
              </a:ext>
            </a:extLst>
          </p:cNvPr>
          <p:cNvSpPr/>
          <p:nvPr/>
        </p:nvSpPr>
        <p:spPr>
          <a:xfrm>
            <a:off x="688182" y="1151788"/>
            <a:ext cx="416718" cy="116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7A7D55A-B665-5B47-8BE7-664B24980C9C}"/>
              </a:ext>
            </a:extLst>
          </p:cNvPr>
          <p:cNvSpPr txBox="1"/>
          <p:nvPr/>
        </p:nvSpPr>
        <p:spPr>
          <a:xfrm>
            <a:off x="104775" y="1056249"/>
            <a:ext cx="471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Vie</a:t>
            </a:r>
          </a:p>
        </p:txBody>
      </p:sp>
      <p:sp>
        <p:nvSpPr>
          <p:cNvPr id="21" name="Google Shape;4677;p66">
            <a:extLst>
              <a:ext uri="{FF2B5EF4-FFF2-40B4-BE49-F238E27FC236}">
                <a16:creationId xmlns:a16="http://schemas.microsoft.com/office/drawing/2014/main" id="{0619D741-838F-90AD-C9FC-D93882E91F18}"/>
              </a:ext>
            </a:extLst>
          </p:cNvPr>
          <p:cNvSpPr/>
          <p:nvPr/>
        </p:nvSpPr>
        <p:spPr>
          <a:xfrm rot="3808864">
            <a:off x="4218399" y="1060100"/>
            <a:ext cx="416718" cy="116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A00E256-5F29-1208-1662-5426A8691C02}"/>
              </a:ext>
            </a:extLst>
          </p:cNvPr>
          <p:cNvSpPr txBox="1"/>
          <p:nvPr/>
        </p:nvSpPr>
        <p:spPr>
          <a:xfrm>
            <a:off x="3940982" y="545750"/>
            <a:ext cx="156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Timer</a:t>
            </a:r>
            <a:r>
              <a:rPr lang="fr-FR" dirty="0"/>
              <a:t> du jeux</a:t>
            </a:r>
          </a:p>
        </p:txBody>
      </p:sp>
      <p:sp>
        <p:nvSpPr>
          <p:cNvPr id="24" name="Google Shape;4677;p66">
            <a:extLst>
              <a:ext uri="{FF2B5EF4-FFF2-40B4-BE49-F238E27FC236}">
                <a16:creationId xmlns:a16="http://schemas.microsoft.com/office/drawing/2014/main" id="{D7E980F8-C580-CC1B-5A16-F99923DA5801}"/>
              </a:ext>
            </a:extLst>
          </p:cNvPr>
          <p:cNvSpPr/>
          <p:nvPr/>
        </p:nvSpPr>
        <p:spPr>
          <a:xfrm rot="3808864">
            <a:off x="6695090" y="1019394"/>
            <a:ext cx="416718" cy="116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4CA57B2-077E-21FC-1D4F-C0ACE7CB1571}"/>
              </a:ext>
            </a:extLst>
          </p:cNvPr>
          <p:cNvSpPr txBox="1"/>
          <p:nvPr/>
        </p:nvSpPr>
        <p:spPr>
          <a:xfrm>
            <a:off x="6066830" y="547952"/>
            <a:ext cx="2100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d’</a:t>
            </a:r>
            <a:r>
              <a:rPr lang="fr-FR" dirty="0" err="1"/>
              <a:t>enemie</a:t>
            </a:r>
            <a:endParaRPr lang="fr-FR" dirty="0"/>
          </a:p>
        </p:txBody>
      </p:sp>
      <p:sp>
        <p:nvSpPr>
          <p:cNvPr id="26" name="Google Shape;4677;p66">
            <a:extLst>
              <a:ext uri="{FF2B5EF4-FFF2-40B4-BE49-F238E27FC236}">
                <a16:creationId xmlns:a16="http://schemas.microsoft.com/office/drawing/2014/main" id="{75C0460E-C97C-050F-A6F2-05CD4F02FFB9}"/>
              </a:ext>
            </a:extLst>
          </p:cNvPr>
          <p:cNvSpPr/>
          <p:nvPr/>
        </p:nvSpPr>
        <p:spPr>
          <a:xfrm rot="3808864">
            <a:off x="4223176" y="4522731"/>
            <a:ext cx="416718" cy="116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4FDA14-AB90-CD0F-8FE3-87ED8757999E}"/>
              </a:ext>
            </a:extLst>
          </p:cNvPr>
          <p:cNvSpPr txBox="1"/>
          <p:nvPr/>
        </p:nvSpPr>
        <p:spPr>
          <a:xfrm>
            <a:off x="3632919" y="4278246"/>
            <a:ext cx="3633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Expérience / Expérience max du niveau</a:t>
            </a:r>
          </a:p>
        </p:txBody>
      </p:sp>
      <p:sp>
        <p:nvSpPr>
          <p:cNvPr id="28" name="Google Shape;4677;p66">
            <a:extLst>
              <a:ext uri="{FF2B5EF4-FFF2-40B4-BE49-F238E27FC236}">
                <a16:creationId xmlns:a16="http://schemas.microsoft.com/office/drawing/2014/main" id="{73FF3D6A-F8B4-D6C8-9654-9392F2E3E3C6}"/>
              </a:ext>
            </a:extLst>
          </p:cNvPr>
          <p:cNvSpPr/>
          <p:nvPr/>
        </p:nvSpPr>
        <p:spPr>
          <a:xfrm rot="7487088">
            <a:off x="6767516" y="4001157"/>
            <a:ext cx="1728366" cy="104654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62EC3D4-BF96-A22E-90F9-5F7036EE5A64}"/>
              </a:ext>
            </a:extLst>
          </p:cNvPr>
          <p:cNvSpPr txBox="1"/>
          <p:nvPr/>
        </p:nvSpPr>
        <p:spPr>
          <a:xfrm>
            <a:off x="8222673" y="3117273"/>
            <a:ext cx="1012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Niveau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53"/>
          <p:cNvSpPr txBox="1">
            <a:spLocks noGrp="1"/>
          </p:cNvSpPr>
          <p:nvPr>
            <p:ph type="title"/>
          </p:nvPr>
        </p:nvSpPr>
        <p:spPr>
          <a:xfrm>
            <a:off x="2352300" y="336033"/>
            <a:ext cx="44394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Scores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9C714F-CE39-78F3-C5C4-2B4758E52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814" y="1376883"/>
            <a:ext cx="3421759" cy="30321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BFE9024B-EAEF-9A00-BE00-00C1565CD6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9337361"/>
              </p:ext>
            </p:extLst>
          </p:nvPr>
        </p:nvGraphicFramePr>
        <p:xfrm>
          <a:off x="152400" y="1474380"/>
          <a:ext cx="3618613" cy="2520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3590FD5E-05E2-40D0-98EE-1A408628D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822188"/>
              </p:ext>
            </p:extLst>
          </p:nvPr>
        </p:nvGraphicFramePr>
        <p:xfrm>
          <a:off x="2799907" y="1403497"/>
          <a:ext cx="3696586" cy="2576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Graphique 16">
            <a:extLst>
              <a:ext uri="{FF2B5EF4-FFF2-40B4-BE49-F238E27FC236}">
                <a16:creationId xmlns:a16="http://schemas.microsoft.com/office/drawing/2014/main" id="{D6BB6FDB-39E0-6632-E1FB-99A5EDF1F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73250"/>
              </p:ext>
            </p:extLst>
          </p:nvPr>
        </p:nvGraphicFramePr>
        <p:xfrm>
          <a:off x="5606903" y="1474380"/>
          <a:ext cx="3537097" cy="2505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FB086-71E9-6C04-E764-0EA0588C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 Case du menu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69FBDD8-D9FF-E6F6-1AA8-6FAF1D8FD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86" y="1413514"/>
            <a:ext cx="4718364" cy="279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9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p5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Voici maintenant une demonstration du jeux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2AB6B3"/>
      </a:lt2>
      <a:accent1>
        <a:srgbClr val="D5EBC5"/>
      </a:accent1>
      <a:accent2>
        <a:srgbClr val="8CBEAA"/>
      </a:accent2>
      <a:accent3>
        <a:srgbClr val="E9D069"/>
      </a:accent3>
      <a:accent4>
        <a:srgbClr val="D5EBC5"/>
      </a:accent4>
      <a:accent5>
        <a:srgbClr val="8CBEAA"/>
      </a:accent5>
      <a:accent6>
        <a:srgbClr val="E9D069"/>
      </a:accent6>
      <a:hlink>
        <a:srgbClr val="8CBEA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</Words>
  <Application>Microsoft Office PowerPoint</Application>
  <PresentationFormat>Affichage à l'écran (16:9)</PresentationFormat>
  <Paragraphs>16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Poppins</vt:lpstr>
      <vt:lpstr>Poppins ExtraBold</vt:lpstr>
      <vt:lpstr>Arial</vt:lpstr>
      <vt:lpstr>Poppins SemiBold</vt:lpstr>
      <vt:lpstr>Pastel Portfolio by Slidesgo</vt:lpstr>
      <vt:lpstr>DrainMind</vt:lpstr>
      <vt:lpstr>Vampire Survivor</vt:lpstr>
      <vt:lpstr>Le But</vt:lpstr>
      <vt:lpstr>DrainMindGame</vt:lpstr>
      <vt:lpstr>Scores</vt:lpstr>
      <vt:lpstr>Présentation PowerPoint</vt:lpstr>
      <vt:lpstr>Use Case du menu</vt:lpstr>
      <vt:lpstr>Voici maintenant une demonstration du jeux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d’opportunités et Indicateur de réussite</dc:title>
  <cp:lastModifiedBy>Charif Mahmoud</cp:lastModifiedBy>
  <cp:revision>10</cp:revision>
  <dcterms:modified xsi:type="dcterms:W3CDTF">2022-06-01T11:20:30Z</dcterms:modified>
</cp:coreProperties>
</file>