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7" r:id="rId4"/>
    <p:sldId id="268" r:id="rId5"/>
    <p:sldId id="258" r:id="rId6"/>
    <p:sldId id="257" r:id="rId7"/>
    <p:sldId id="259" r:id="rId8"/>
    <p:sldId id="260" r:id="rId9"/>
    <p:sldId id="263" r:id="rId10"/>
    <p:sldId id="262" r:id="rId11"/>
    <p:sldId id="261" r:id="rId12"/>
    <p:sldId id="266" r:id="rId13"/>
    <p:sldId id="265" r:id="rId14"/>
    <p:sldId id="264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416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867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603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1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079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178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429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6209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206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81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62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78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666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76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858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960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148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A4A65-9413-4C9E-B0C0-7C97A0A5A10D}" type="datetimeFigureOut">
              <a:rPr lang="th-TH" smtClean="0"/>
              <a:t>18/01/60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7BF88E-EC99-4575-9CE1-6A92B9356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560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OSA Project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348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SCRUM Sprint</a:t>
            </a:r>
            <a:endParaRPr lang="th-TH" dirty="0"/>
          </a:p>
        </p:txBody>
      </p:sp>
      <p:pic>
        <p:nvPicPr>
          <p:cNvPr id="6146" name="Picture 2" descr="Image result for SCRUM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5" y="1371600"/>
            <a:ext cx="858202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0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5799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</a:t>
            </a:r>
            <a:endParaRPr lang="th-TH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838325"/>
            <a:ext cx="79724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57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Test</a:t>
            </a:r>
            <a:endParaRPr lang="th-T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100263"/>
            <a:ext cx="73342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9287" y="5543490"/>
            <a:ext cx="7127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http://www.swtestacademy.com/getting-started-robotframework/</a:t>
            </a:r>
            <a:endParaRPr lang="th-TH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51768" y="4933890"/>
            <a:ext cx="3010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http://robotframework.org</a:t>
            </a:r>
            <a:endParaRPr lang="th-TH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29037" y="5228179"/>
            <a:ext cx="7376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http://robotframework.org/Selenium2Library/Selenium2Library.html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81967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9149"/>
          </a:xfrm>
        </p:spPr>
        <p:txBody>
          <a:bodyPr>
            <a:normAutofit fontScale="90000"/>
          </a:bodyPr>
          <a:lstStyle/>
          <a:p>
            <a:r>
              <a:rPr lang="en-US" dirty="0"/>
              <a:t>Acceptance Test Driven Development</a:t>
            </a:r>
            <a:endParaRPr lang="th-TH" dirty="0"/>
          </a:p>
        </p:txBody>
      </p:sp>
      <p:sp>
        <p:nvSpPr>
          <p:cNvPr id="4" name="AutoShape 5" descr="http://image.slidesharecdn.com/atddusingrf-111122180903-phpapp02/95/atdd-using-robot-framework-3-728.jpg?cb=1334217472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" name="AutoShape 7" descr="http://image.slidesharecdn.com/atddusingrf-111122180903-phpapp02/95/atdd-using-robot-framework-3-728.jpg?cb=1334217472"/>
          <p:cNvSpPr>
            <a:spLocks noChangeAspect="1" noChangeArrowheads="1"/>
          </p:cNvSpPr>
          <p:nvPr/>
        </p:nvSpPr>
        <p:spPr bwMode="auto">
          <a:xfrm>
            <a:off x="34290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76350"/>
            <a:ext cx="6934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63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95399"/>
          </a:xfrm>
        </p:spPr>
        <p:txBody>
          <a:bodyPr/>
          <a:lstStyle/>
          <a:p>
            <a:r>
              <a:rPr lang="en-US" dirty="0"/>
              <a:t>Work Philosophy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3657600" y="17526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รู้สึก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9718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นึก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41910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คิด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54102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ทำ</a:t>
            </a:r>
          </a:p>
        </p:txBody>
      </p:sp>
    </p:spTree>
    <p:extLst>
      <p:ext uri="{BB962C8B-B14F-4D97-AF65-F5344CB8AC3E}">
        <p14:creationId xmlns:p14="http://schemas.microsoft.com/office/powerpoint/2010/main" val="201119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continue…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05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Office Supply Application</a:t>
            </a:r>
          </a:p>
          <a:p>
            <a:r>
              <a:rPr lang="en-US" sz="3200" dirty="0"/>
              <a:t>Improvement Testing Process</a:t>
            </a:r>
          </a:p>
          <a:p>
            <a:r>
              <a:rPr lang="en-US" sz="3200" dirty="0"/>
              <a:t>Frontend Framework</a:t>
            </a:r>
          </a:p>
          <a:p>
            <a:r>
              <a:rPr lang="en-US" sz="3200" dirty="0"/>
              <a:t>Learn Agile</a:t>
            </a:r>
          </a:p>
        </p:txBody>
      </p:sp>
    </p:spTree>
    <p:extLst>
      <p:ext uri="{BB962C8B-B14F-4D97-AF65-F5344CB8AC3E}">
        <p14:creationId xmlns:p14="http://schemas.microsoft.com/office/powerpoint/2010/main" val="313672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61999"/>
          </a:xfrm>
        </p:spPr>
        <p:txBody>
          <a:bodyPr/>
          <a:lstStyle/>
          <a:p>
            <a:r>
              <a:rPr lang="en-US" dirty="0"/>
              <a:t>Agile Manifesto</a:t>
            </a:r>
            <a:endParaRPr lang="th-TH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514475"/>
            <a:ext cx="89630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49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/>
          <a:lstStyle/>
          <a:p>
            <a:r>
              <a:rPr lang="en-US" dirty="0"/>
              <a:t>Agile Manifesto</a:t>
            </a:r>
            <a:endParaRPr lang="th-TH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775"/>
            <a:ext cx="8488316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52521"/>
          </a:xfrm>
        </p:spPr>
        <p:txBody>
          <a:bodyPr/>
          <a:lstStyle/>
          <a:p>
            <a:r>
              <a:rPr lang="en-US" dirty="0"/>
              <a:t>OSA Operation Flow</a:t>
            </a:r>
            <a:endParaRPr lang="th-TH" dirty="0"/>
          </a:p>
        </p:txBody>
      </p:sp>
      <p:pic>
        <p:nvPicPr>
          <p:cNvPr id="5" name="Picture 2" descr="Image result for clipart mobile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62656"/>
            <a:ext cx="768504" cy="163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computer user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45" y="1513045"/>
            <a:ext cx="1306355" cy="13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286000" y="1868086"/>
            <a:ext cx="1000266" cy="393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Request</a:t>
            </a:r>
            <a:endParaRPr lang="th-TH" sz="1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286266" y="1530802"/>
            <a:ext cx="2276334" cy="1946416"/>
            <a:chOff x="3124200" y="1707942"/>
            <a:chExt cx="2276334" cy="1946416"/>
          </a:xfrm>
        </p:grpSpPr>
        <p:pic>
          <p:nvPicPr>
            <p:cNvPr id="9" name="Picture 5" descr="C:\Users\rachatanawee\AppData\Local\Microsoft\Windows\INetCache\IE\CF1J1LV6\web-server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1" y="1707942"/>
              <a:ext cx="1280756" cy="1534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124200" y="3254248"/>
              <a:ext cx="2276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Office Supply App.</a:t>
              </a:r>
              <a:endParaRPr lang="th-TH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Left Arrow 10"/>
          <p:cNvSpPr/>
          <p:nvPr/>
        </p:nvSpPr>
        <p:spPr>
          <a:xfrm>
            <a:off x="2285999" y="2628693"/>
            <a:ext cx="1000267" cy="375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FIC No.</a:t>
            </a:r>
            <a:endParaRPr lang="th-TH" sz="1400" b="1" dirty="0"/>
          </a:p>
        </p:txBody>
      </p:sp>
      <p:pic>
        <p:nvPicPr>
          <p:cNvPr id="12" name="Picture 9" descr="C:\Users\rachatanawee\AppData\Local\Microsoft\Windows\INetCache\IE\MYVVCGCD\Alex_Lu_RLG_Communications_Global_Manage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199" y="1522080"/>
            <a:ext cx="1999941" cy="13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Arrow 12"/>
          <p:cNvSpPr/>
          <p:nvPr/>
        </p:nvSpPr>
        <p:spPr>
          <a:xfrm>
            <a:off x="5343664" y="2114447"/>
            <a:ext cx="1057135" cy="365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Approve</a:t>
            </a:r>
            <a:endParaRPr lang="th-TH" sz="1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56311" y="2923220"/>
            <a:ext cx="7718846" cy="3696000"/>
            <a:chOff x="656311" y="2923220"/>
            <a:chExt cx="7718846" cy="3696000"/>
          </a:xfrm>
        </p:grpSpPr>
        <p:pic>
          <p:nvPicPr>
            <p:cNvPr id="15" name="Picture 7" descr="C:\Users\rachatanawee\AppData\Local\Microsoft\Windows\INetCache\IE\CF1J1LV6\accountant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383" y="4771030"/>
              <a:ext cx="1442489" cy="148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56311" y="6096000"/>
              <a:ext cx="140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Account</a:t>
              </a:r>
              <a:endParaRPr lang="th-TH" b="1" dirty="0">
                <a:solidFill>
                  <a:srgbClr val="00B0F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2624" y="2923220"/>
              <a:ext cx="1522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Manager</a:t>
              </a:r>
              <a:endParaRPr lang="th-TH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8" name="Heptagon 17"/>
          <p:cNvSpPr/>
          <p:nvPr/>
        </p:nvSpPr>
        <p:spPr>
          <a:xfrm>
            <a:off x="2139108" y="1608161"/>
            <a:ext cx="457200" cy="27523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19" name="Heptagon 18"/>
          <p:cNvSpPr/>
          <p:nvPr/>
        </p:nvSpPr>
        <p:spPr>
          <a:xfrm>
            <a:off x="5800865" y="1744639"/>
            <a:ext cx="457200" cy="27523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20" name="Heptagon 19"/>
          <p:cNvSpPr/>
          <p:nvPr/>
        </p:nvSpPr>
        <p:spPr>
          <a:xfrm>
            <a:off x="2596308" y="2358549"/>
            <a:ext cx="457200" cy="27523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990599" y="3261774"/>
            <a:ext cx="417027" cy="841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Heptagon 21"/>
          <p:cNvSpPr/>
          <p:nvPr/>
        </p:nvSpPr>
        <p:spPr>
          <a:xfrm>
            <a:off x="616105" y="3649949"/>
            <a:ext cx="457200" cy="27523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</a:t>
            </a:r>
            <a:endParaRPr lang="th-TH" sz="1400" b="1" dirty="0">
              <a:solidFill>
                <a:srgbClr val="FF0000"/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 rot="19276591">
            <a:off x="2232022" y="4073298"/>
            <a:ext cx="1716845" cy="392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Verify</a:t>
            </a:r>
            <a:endParaRPr lang="th-TH" sz="1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14787" y="3261776"/>
            <a:ext cx="979755" cy="1240359"/>
            <a:chOff x="4800600" y="3854780"/>
            <a:chExt cx="1384946" cy="1753325"/>
          </a:xfrm>
        </p:grpSpPr>
        <p:pic>
          <p:nvPicPr>
            <p:cNvPr id="25" name="Picture 12" descr="C:\Users\rachatanawee\AppData\Local\Microsoft\Windows\INetCache\IE\I76765HY\mono-template-invoice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432" y="3854780"/>
              <a:ext cx="1076466" cy="1076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800600" y="4781489"/>
              <a:ext cx="1384946" cy="826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Receipt</a:t>
              </a:r>
            </a:p>
            <a:p>
              <a:pPr algn="ctr"/>
              <a:r>
                <a:rPr lang="en-US" sz="1600" b="1" dirty="0"/>
                <a:t>&amp; FIC No.</a:t>
              </a:r>
              <a:endParaRPr lang="th-TH" sz="1600" b="1" dirty="0"/>
            </a:p>
          </p:txBody>
        </p:sp>
      </p:grpSp>
      <p:pic>
        <p:nvPicPr>
          <p:cNvPr id="27" name="Picture 2" descr="Image result for clipart mobile 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8888" y="1320929"/>
            <a:ext cx="768504" cy="163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2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0931"/>
          </a:xfrm>
        </p:spPr>
        <p:txBody>
          <a:bodyPr>
            <a:normAutofit fontScale="90000"/>
          </a:bodyPr>
          <a:lstStyle/>
          <a:p>
            <a:r>
              <a:rPr lang="en-US" dirty="0"/>
              <a:t>Layer of Application</a:t>
            </a:r>
            <a:endParaRPr lang="th-TH" dirty="0"/>
          </a:p>
        </p:txBody>
      </p:sp>
      <p:pic>
        <p:nvPicPr>
          <p:cNvPr id="1028" name="Picture 4" descr="http://cdn.blogarama.com/images/posts_thumbs_site_id/5006/500615-2310839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6877"/>
            <a:ext cx="2514600" cy="168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heconfuzedsourcecode.files.wordpress.com/2015/06/asp-net-web-api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4" y="2336997"/>
            <a:ext cx="2637846" cy="1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ntity framewor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786786"/>
            <a:ext cx="1699613" cy="169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52400" y="1295400"/>
            <a:ext cx="2819400" cy="5257800"/>
            <a:chOff x="152400" y="1295400"/>
            <a:chExt cx="2819400" cy="5257800"/>
          </a:xfrm>
        </p:grpSpPr>
        <p:sp>
          <p:nvSpPr>
            <p:cNvPr id="4" name="Rectangle 3"/>
            <p:cNvSpPr/>
            <p:nvPr/>
          </p:nvSpPr>
          <p:spPr>
            <a:xfrm>
              <a:off x="152400" y="1295400"/>
              <a:ext cx="2819400" cy="525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1305580"/>
              <a:ext cx="2087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Presentation</a:t>
              </a:r>
              <a:endPara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0400" y="1295400"/>
            <a:ext cx="2819400" cy="5257800"/>
            <a:chOff x="152400" y="1295400"/>
            <a:chExt cx="2819400" cy="5257800"/>
          </a:xfrm>
        </p:grpSpPr>
        <p:sp>
          <p:nvSpPr>
            <p:cNvPr id="13" name="Rectangle 12"/>
            <p:cNvSpPr/>
            <p:nvPr/>
          </p:nvSpPr>
          <p:spPr>
            <a:xfrm>
              <a:off x="152400" y="1295400"/>
              <a:ext cx="2819400" cy="525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" y="1305580"/>
              <a:ext cx="1941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Service</a:t>
              </a:r>
              <a:endPara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0" y="1295400"/>
            <a:ext cx="2819400" cy="5257800"/>
            <a:chOff x="152400" y="1295400"/>
            <a:chExt cx="2819400" cy="5257800"/>
          </a:xfrm>
        </p:grpSpPr>
        <p:sp>
          <p:nvSpPr>
            <p:cNvPr id="17" name="Rectangle 16"/>
            <p:cNvSpPr/>
            <p:nvPr/>
          </p:nvSpPr>
          <p:spPr>
            <a:xfrm>
              <a:off x="152400" y="1295400"/>
              <a:ext cx="2819400" cy="525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1305580"/>
              <a:ext cx="1578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Database</a:t>
              </a:r>
              <a:endPara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7" y="3973822"/>
            <a:ext cx="2614523" cy="212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http://www.satyendra.com.np/images/logos/sql-server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84639"/>
            <a:ext cx="2576545" cy="192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6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714374"/>
          </a:xfrm>
        </p:spPr>
        <p:txBody>
          <a:bodyPr/>
          <a:lstStyle/>
          <a:p>
            <a:r>
              <a:rPr lang="en-US" dirty="0"/>
              <a:t>Development Process</a:t>
            </a:r>
            <a:endParaRPr lang="th-TH" dirty="0"/>
          </a:p>
        </p:txBody>
      </p:sp>
      <p:sp>
        <p:nvSpPr>
          <p:cNvPr id="4" name="AutoShape 2" descr="http://www.dimajeff.com.mx/imgs/scrum.pn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" name="AutoShape 4" descr="http://www.dimajeff.com.mx/imgs/scrum.png"/>
          <p:cNvSpPr>
            <a:spLocks noChangeAspect="1" noChangeArrowheads="1"/>
          </p:cNvSpPr>
          <p:nvPr/>
        </p:nvSpPr>
        <p:spPr bwMode="auto">
          <a:xfrm>
            <a:off x="34290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" name="AutoShape 6" descr="http://www.dimajeff.com.mx/imgs/scrum.png"/>
          <p:cNvSpPr>
            <a:spLocks noChangeAspect="1" noChangeArrowheads="1"/>
          </p:cNvSpPr>
          <p:nvPr/>
        </p:nvSpPr>
        <p:spPr bwMode="auto">
          <a:xfrm>
            <a:off x="495300" y="92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3082" name="Picture 10" descr="http://adammckenna.co.uk/img/skills/agile-sc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1" y="2143125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62" y="1628775"/>
            <a:ext cx="21240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16002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 descr="https://media.licdn.com/mpr/mpr/shrinknp_800_800/AAEAAQAAAAAAAAe2AAAAJGNkMzhhMWQ4LWY2MmQtNGRiZS04YzJiLTAwNDBmZDIyYTBhM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26" y="3810000"/>
            <a:ext cx="3255949" cy="18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centriq.com/wp-content/uploads/2015/03/microsoft-visual-studio-team-foundation-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86098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SCRUM</a:t>
            </a:r>
            <a:endParaRPr lang="th-TH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7" y="1508573"/>
            <a:ext cx="8586563" cy="451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34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</a:t>
            </a:r>
            <a:endParaRPr lang="th-TH" dirty="0"/>
          </a:p>
        </p:txBody>
      </p:sp>
      <p:pic>
        <p:nvPicPr>
          <p:cNvPr id="7170" name="Picture 2" descr="Image result for agile car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109447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10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8978</TotalTime>
  <Words>99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DilleniaUPC</vt:lpstr>
      <vt:lpstr>Parallax</vt:lpstr>
      <vt:lpstr>OSA Project</vt:lpstr>
      <vt:lpstr>Target</vt:lpstr>
      <vt:lpstr>Agile Manifesto</vt:lpstr>
      <vt:lpstr>Agile Manifesto</vt:lpstr>
      <vt:lpstr>OSA Operation Flow</vt:lpstr>
      <vt:lpstr>Layer of Application</vt:lpstr>
      <vt:lpstr>Development Process</vt:lpstr>
      <vt:lpstr>SCRUM</vt:lpstr>
      <vt:lpstr>Sprint</vt:lpstr>
      <vt:lpstr>SCRUM Sprint</vt:lpstr>
      <vt:lpstr>Test Driven Development</vt:lpstr>
      <vt:lpstr>Automation Test</vt:lpstr>
      <vt:lpstr>Acceptance Test Driven Development</vt:lpstr>
      <vt:lpstr>Work Philosophy</vt:lpstr>
      <vt:lpstr>To be continue…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rachatanawee</dc:creator>
  <cp:lastModifiedBy>Rachatanawee J.</cp:lastModifiedBy>
  <cp:revision>24</cp:revision>
  <dcterms:created xsi:type="dcterms:W3CDTF">2017-01-06T03:36:52Z</dcterms:created>
  <dcterms:modified xsi:type="dcterms:W3CDTF">2017-01-18T03:41:25Z</dcterms:modified>
</cp:coreProperties>
</file>