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65E074-2341-4748-9B4A-CCF812123CB2}" type="datetimeFigureOut">
              <a:rPr lang="th-TH" smtClean="0"/>
              <a:t>13/12/59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63905B4-AAFD-4D3E-BF76-95BB48B1126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OSA Project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SPECTRUM Team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414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0962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Target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Office Supply Application</a:t>
            </a:r>
          </a:p>
          <a:p>
            <a:r>
              <a:rPr lang="en-US" sz="2800" dirty="0" smtClean="0"/>
              <a:t>Test Solution (TDD, Automation Test)</a:t>
            </a:r>
          </a:p>
          <a:p>
            <a:r>
              <a:rPr lang="en-US" sz="2800" dirty="0" smtClean="0"/>
              <a:t>Spectrum View (Front-end Web)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3285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Supply Application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เบิกค่าใช้จ่ายเช่น ค่าโทรศัพท์</a:t>
            </a:r>
            <a:r>
              <a:rPr lang="en-US" sz="3200" dirty="0" smtClean="0"/>
              <a:t>,</a:t>
            </a:r>
            <a:r>
              <a:rPr lang="th-TH" sz="3200" dirty="0" smtClean="0"/>
              <a:t> ค่าเดินทาง</a:t>
            </a:r>
            <a:r>
              <a:rPr lang="en-US" sz="3200" dirty="0" smtClean="0"/>
              <a:t>,</a:t>
            </a:r>
            <a:r>
              <a:rPr lang="th-TH" sz="3200" dirty="0" smtClean="0"/>
              <a:t> ฯลฯ </a:t>
            </a:r>
          </a:p>
          <a:p>
            <a:r>
              <a:rPr lang="th-TH" sz="3200" dirty="0" smtClean="0"/>
              <a:t>รูปภาพใบเสร็จแนบไปกับ</a:t>
            </a:r>
            <a:r>
              <a:rPr lang="en-US" sz="3200" dirty="0" smtClean="0"/>
              <a:t> Request</a:t>
            </a:r>
            <a:r>
              <a:rPr lang="th-TH" sz="3200" dirty="0" smtClean="0"/>
              <a:t> ได้</a:t>
            </a:r>
            <a:endParaRPr lang="en-US" sz="3200" dirty="0" smtClean="0"/>
          </a:p>
          <a:p>
            <a:r>
              <a:rPr lang="th-TH" sz="3200" dirty="0" smtClean="0"/>
              <a:t>ลดเวลาการ</a:t>
            </a:r>
            <a:r>
              <a:rPr lang="en-US" sz="3200" dirty="0" smtClean="0"/>
              <a:t> Request </a:t>
            </a:r>
            <a:r>
              <a:rPr lang="th-TH" sz="3200" dirty="0" smtClean="0"/>
              <a:t>และ </a:t>
            </a:r>
            <a:r>
              <a:rPr lang="en-US" sz="3200" dirty="0" smtClean="0"/>
              <a:t>Approve</a:t>
            </a:r>
          </a:p>
          <a:p>
            <a:r>
              <a:rPr lang="th-TH" sz="3200" dirty="0" smtClean="0"/>
              <a:t>ฝ่ายบัญชีจัดการใบเสร็จตัวจริงได้สะดวกรวดเร็วขึ้น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0121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Flow</a:t>
            </a:r>
            <a:endParaRPr lang="th-TH" dirty="0"/>
          </a:p>
        </p:txBody>
      </p:sp>
      <p:pic>
        <p:nvPicPr>
          <p:cNvPr id="1026" name="Picture 2" descr="Image result for clipart mobile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62656"/>
            <a:ext cx="768504" cy="163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user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5" y="1513045"/>
            <a:ext cx="1306355" cy="13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86000" y="1868086"/>
            <a:ext cx="1000266" cy="393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  <a:r>
              <a:rPr lang="en-US" sz="1400" b="1" dirty="0" smtClean="0"/>
              <a:t>equest</a:t>
            </a:r>
            <a:endParaRPr lang="th-TH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286266" y="1530802"/>
            <a:ext cx="2276334" cy="1946416"/>
            <a:chOff x="3124200" y="1707942"/>
            <a:chExt cx="2276334" cy="1946416"/>
          </a:xfrm>
        </p:grpSpPr>
        <p:pic>
          <p:nvPicPr>
            <p:cNvPr id="1029" name="Picture 5" descr="C:\Users\rachatanawee\AppData\Local\Microsoft\Windows\INetCache\IE\CF1J1LV6\web-server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1" y="1707942"/>
              <a:ext cx="1280756" cy="1534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124200" y="3254248"/>
              <a:ext cx="2276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Office Supply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App.</a:t>
              </a:r>
              <a:endParaRPr lang="th-TH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>
          <a:xfrm>
            <a:off x="2285999" y="2628693"/>
            <a:ext cx="1000267" cy="375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FIC No.</a:t>
            </a:r>
            <a:endParaRPr lang="th-TH" sz="1400" b="1" dirty="0"/>
          </a:p>
        </p:txBody>
      </p:sp>
      <p:pic>
        <p:nvPicPr>
          <p:cNvPr id="1033" name="Picture 9" descr="C:\Users\rachatanawee\AppData\Local\Microsoft\Windows\INetCache\IE\MYVVCGCD\Alex_Lu_RLG_Communications_Global_Manage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199" y="1522080"/>
            <a:ext cx="1999941" cy="13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 Arrow 15"/>
          <p:cNvSpPr/>
          <p:nvPr/>
        </p:nvSpPr>
        <p:spPr>
          <a:xfrm>
            <a:off x="5343664" y="2114447"/>
            <a:ext cx="1057135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Approve</a:t>
            </a:r>
            <a:endParaRPr lang="th-TH" sz="1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56311" y="2923220"/>
            <a:ext cx="7718846" cy="3696000"/>
            <a:chOff x="656311" y="2923220"/>
            <a:chExt cx="7718846" cy="3696000"/>
          </a:xfrm>
        </p:grpSpPr>
        <p:pic>
          <p:nvPicPr>
            <p:cNvPr id="1031" name="Picture 7" descr="C:\Users\rachatanawee\AppData\Local\Microsoft\Windows\INetCache\IE\CF1J1LV6\accountant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83" y="4771030"/>
              <a:ext cx="1442489" cy="148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56311" y="6096000"/>
              <a:ext cx="140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Account</a:t>
              </a:r>
              <a:endParaRPr lang="th-TH" b="1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2624" y="2923220"/>
              <a:ext cx="1522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Manager</a:t>
              </a:r>
              <a:endParaRPr lang="th-TH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1" name="Heptagon 10"/>
          <p:cNvSpPr/>
          <p:nvPr/>
        </p:nvSpPr>
        <p:spPr>
          <a:xfrm>
            <a:off x="2139108" y="1608161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1" name="Heptagon 20"/>
          <p:cNvSpPr/>
          <p:nvPr/>
        </p:nvSpPr>
        <p:spPr>
          <a:xfrm>
            <a:off x="5800865" y="1744639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2" name="Heptagon 21"/>
          <p:cNvSpPr/>
          <p:nvPr/>
        </p:nvSpPr>
        <p:spPr>
          <a:xfrm>
            <a:off x="2596308" y="2358549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90599" y="3261774"/>
            <a:ext cx="417027" cy="841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Heptagon 23"/>
          <p:cNvSpPr/>
          <p:nvPr/>
        </p:nvSpPr>
        <p:spPr>
          <a:xfrm>
            <a:off x="616105" y="3649949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19276591">
            <a:off x="2232022" y="4073298"/>
            <a:ext cx="1716845" cy="392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Verify</a:t>
            </a:r>
            <a:endParaRPr lang="th-TH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14787" y="3261776"/>
            <a:ext cx="979755" cy="1240359"/>
            <a:chOff x="4800600" y="3854780"/>
            <a:chExt cx="1384946" cy="1753325"/>
          </a:xfrm>
        </p:grpSpPr>
        <p:pic>
          <p:nvPicPr>
            <p:cNvPr id="1036" name="Picture 12" descr="C:\Users\rachatanawee\AppData\Local\Microsoft\Windows\INetCache\IE\I76765HY\mono-template-invoice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432" y="3854780"/>
              <a:ext cx="1076466" cy="1076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800600" y="4781489"/>
              <a:ext cx="1384946" cy="826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Receipt</a:t>
              </a:r>
            </a:p>
            <a:p>
              <a:pPr algn="ctr"/>
              <a:r>
                <a:rPr lang="en-US" sz="1600" b="1" dirty="0" smtClean="0"/>
                <a:t>&amp; FIC No.</a:t>
              </a:r>
              <a:endParaRPr lang="th-TH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64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Solution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Unit Test </a:t>
            </a:r>
            <a:r>
              <a:rPr lang="th-TH" sz="3200" dirty="0" smtClean="0"/>
              <a:t>ที่เหมาะสม</a:t>
            </a:r>
          </a:p>
          <a:p>
            <a:r>
              <a:rPr lang="th-TH" sz="3200" dirty="0" smtClean="0"/>
              <a:t>ใช้</a:t>
            </a:r>
            <a:r>
              <a:rPr lang="en-US" sz="3200" dirty="0" smtClean="0"/>
              <a:t> Automation Test </a:t>
            </a:r>
            <a:r>
              <a:rPr lang="th-TH" sz="3200" dirty="0" smtClean="0"/>
              <a:t>เพื่อลดเวลาการทดสอบซ้ำๆ</a:t>
            </a:r>
          </a:p>
          <a:p>
            <a:r>
              <a:rPr lang="en-US" sz="3200" dirty="0" smtClean="0"/>
              <a:t>POC Behavior-Driven </a:t>
            </a:r>
            <a:r>
              <a:rPr lang="en-US" sz="3200" dirty="0"/>
              <a:t>D</a:t>
            </a:r>
            <a:r>
              <a:rPr lang="en-US" sz="3200" dirty="0" smtClean="0"/>
              <a:t>evelopment</a:t>
            </a:r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4766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and TDD, Automation Testing</a:t>
            </a:r>
            <a:endParaRPr lang="th-TH" dirty="0"/>
          </a:p>
        </p:txBody>
      </p:sp>
      <p:pic>
        <p:nvPicPr>
          <p:cNvPr id="2050" name="Picture 2" descr="Image result for scrum bdd 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25" y="1447800"/>
            <a:ext cx="6909179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utomation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810000"/>
            <a:ext cx="458941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8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Layout, Theme, and Component</a:t>
            </a:r>
          </a:p>
          <a:p>
            <a:r>
              <a:rPr lang="en-US" sz="2800" dirty="0" smtClean="0"/>
              <a:t>Support Desktop and Mobile</a:t>
            </a:r>
          </a:p>
          <a:p>
            <a:r>
              <a:rPr lang="en-US" sz="2800" dirty="0" smtClean="0"/>
              <a:t>Working with .NET, Java, PHP and other backend Framework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56488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View</a:t>
            </a:r>
            <a:endParaRPr lang="th-T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016"/>
            <a:ext cx="56673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Image result for 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82016"/>
            <a:ext cx="1251502" cy="11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869506" cy="16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Image result for php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18141"/>
            <a:ext cx="1543050" cy="8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1885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19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Target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Course Train</a:t>
            </a:r>
          </a:p>
          <a:p>
            <a:pPr lvl="1"/>
            <a:r>
              <a:rPr lang="en-US" sz="2400" dirty="0" smtClean="0"/>
              <a:t>Web Development </a:t>
            </a:r>
          </a:p>
          <a:p>
            <a:pPr lvl="1"/>
            <a:r>
              <a:rPr lang="en-US" sz="2400" dirty="0" smtClean="0"/>
              <a:t>Test Driven Development</a:t>
            </a:r>
          </a:p>
          <a:p>
            <a:pPr lvl="1"/>
            <a:r>
              <a:rPr lang="en-US" sz="2400" dirty="0" smtClean="0"/>
              <a:t>Automation Test Tools</a:t>
            </a:r>
          </a:p>
          <a:p>
            <a:r>
              <a:rPr lang="en-US" sz="2800" dirty="0" smtClean="0"/>
              <a:t>Progressive Web Apps.</a:t>
            </a:r>
          </a:p>
          <a:p>
            <a:pPr marL="0" indent="0">
              <a:buNone/>
            </a:pPr>
            <a:endParaRPr lang="th-TH" sz="2800" dirty="0"/>
          </a:p>
        </p:txBody>
      </p:sp>
      <p:pic>
        <p:nvPicPr>
          <p:cNvPr id="4098" name="Picture 2" descr="C:\Users\rachatanawee\AppData\Local\Microsoft\Windows\INetCache\IE\I76765HY\training-396524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43075"/>
            <a:ext cx="3090672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Image result for progressive web 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406258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0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1503</TotalTime>
  <Words>152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OSA Project</vt:lpstr>
      <vt:lpstr>Project’s Target</vt:lpstr>
      <vt:lpstr>Office Supply Application</vt:lpstr>
      <vt:lpstr>Operation Flow</vt:lpstr>
      <vt:lpstr>Test Solution</vt:lpstr>
      <vt:lpstr>BDD and TDD, Automation Testing</vt:lpstr>
      <vt:lpstr>Spectrum View</vt:lpstr>
      <vt:lpstr>Spectrum View</vt:lpstr>
      <vt:lpstr>Optional Target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rachatanawee</dc:creator>
  <cp:lastModifiedBy>rachatanawee</cp:lastModifiedBy>
  <cp:revision>16</cp:revision>
  <dcterms:created xsi:type="dcterms:W3CDTF">2016-12-13T07:35:08Z</dcterms:created>
  <dcterms:modified xsi:type="dcterms:W3CDTF">2016-12-14T08:38:18Z</dcterms:modified>
</cp:coreProperties>
</file>