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6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80" r:id="rId2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2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807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3725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854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5492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5956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52678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1286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241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873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479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6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190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604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219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569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057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3320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Rails Framework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35761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dirty="0"/>
              <a:t>localhost:3000 will see welcome rails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360" y="2416010"/>
            <a:ext cx="7181781" cy="386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8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repo at </a:t>
            </a:r>
            <a:r>
              <a:rPr lang="en-US" dirty="0" err="1"/>
              <a:t>github</a:t>
            </a:r>
            <a:endParaRPr lang="th-TH" dirty="0"/>
          </a:p>
        </p:txBody>
      </p:sp>
      <p:pic>
        <p:nvPicPr>
          <p:cNvPr id="6" name="ตัวแทนเนื้อหา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125" y="2669380"/>
            <a:ext cx="9028251" cy="314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3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err="1"/>
              <a:t>config</a:t>
            </a:r>
            <a:r>
              <a:rPr lang="en-US" sz="2800" dirty="0"/>
              <a:t> --global user.name "your </a:t>
            </a:r>
            <a:r>
              <a:rPr lang="en-US" sz="2800" dirty="0" smtClean="0"/>
              <a:t>username“</a:t>
            </a:r>
            <a:br>
              <a:rPr lang="en-US" sz="2800" dirty="0" smtClean="0"/>
            </a:br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err="1"/>
              <a:t>config</a:t>
            </a:r>
            <a:r>
              <a:rPr lang="en-US" sz="2800" dirty="0"/>
              <a:t> --global </a:t>
            </a:r>
            <a:r>
              <a:rPr lang="en-US" sz="2800" dirty="0" err="1"/>
              <a:t>user.email</a:t>
            </a:r>
            <a:r>
              <a:rPr lang="en-US" sz="2800" dirty="0"/>
              <a:t> "your email" </a:t>
            </a:r>
            <a:br>
              <a:rPr lang="en-US" sz="2800" dirty="0"/>
            </a:br>
            <a:endParaRPr lang="th-TH" sz="2800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066" y="2893219"/>
            <a:ext cx="9020369" cy="1246981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1066800" y="4609861"/>
            <a:ext cx="198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80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err="1" smtClean="0"/>
              <a:t>init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/>
              <a:t>add –A </a:t>
            </a:r>
            <a:r>
              <a:rPr lang="en-US" sz="3200" dirty="0"/>
              <a:t/>
            </a:r>
            <a:br>
              <a:rPr lang="en-US" sz="3200" dirty="0"/>
            </a:br>
            <a:endParaRPr lang="th-TH" sz="3200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663" y="3255169"/>
            <a:ext cx="59626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7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status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913" y="2702560"/>
            <a:ext cx="7824675" cy="31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73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commit –m “create project </a:t>
            </a:r>
            <a:r>
              <a:rPr lang="en-US" dirty="0" err="1"/>
              <a:t>kingsong</a:t>
            </a:r>
            <a:r>
              <a:rPr lang="en-US" dirty="0"/>
              <a:t>”</a:t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413" y="2564605"/>
            <a:ext cx="7559675" cy="36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6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git</a:t>
            </a:r>
            <a:r>
              <a:rPr lang="en-US" dirty="0"/>
              <a:t> remote add origin “</a:t>
            </a:r>
            <a:r>
              <a:rPr lang="en-US" dirty="0" err="1"/>
              <a:t>git</a:t>
            </a:r>
            <a:r>
              <a:rPr lang="en-US" dirty="0"/>
              <a:t> repo”</a:t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push -u origin master</a:t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191" y="2672556"/>
            <a:ext cx="9814119" cy="31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68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/>
              <a:t>login 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235994"/>
            <a:ext cx="5084418" cy="1650206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680321" y="4673252"/>
            <a:ext cx="39678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heroku</a:t>
            </a:r>
            <a:r>
              <a:rPr lang="en-US" dirty="0" smtClean="0">
                <a:solidFill>
                  <a:schemeClr val="bg1"/>
                </a:solidFill>
              </a:rPr>
              <a:t> create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push </a:t>
            </a:r>
            <a:r>
              <a:rPr lang="en-US" dirty="0" err="1" smtClean="0">
                <a:solidFill>
                  <a:schemeClr val="bg1"/>
                </a:solidFill>
              </a:rPr>
              <a:t>heroku</a:t>
            </a:r>
            <a:r>
              <a:rPr lang="en-US" dirty="0" smtClean="0">
                <a:solidFill>
                  <a:schemeClr val="bg1"/>
                </a:solidFill>
              </a:rPr>
              <a:t> master</a:t>
            </a:r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pic>
        <p:nvPicPr>
          <p:cNvPr id="6" name="ตัวแทนเนื้อหา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5" y="4288028"/>
            <a:ext cx="6977978" cy="215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16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-b static-pages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516" y="2331244"/>
            <a:ext cx="7415470" cy="39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44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rails generate controller </a:t>
            </a:r>
            <a:r>
              <a:rPr lang="en-US" dirty="0" err="1"/>
              <a:t>StaticPages</a:t>
            </a:r>
            <a:r>
              <a:rPr lang="en-US" dirty="0"/>
              <a:t> home kingsong1 kingsong2 kingsong3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463" y="2416969"/>
            <a:ext cx="6759575" cy="392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6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 to </a:t>
            </a:r>
            <a:r>
              <a:rPr lang="en-US" dirty="0" smtClean="0"/>
              <a:t>desktop 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29" y="3010694"/>
            <a:ext cx="9235253" cy="1739106"/>
          </a:xfrm>
        </p:spPr>
      </p:pic>
    </p:spTree>
    <p:extLst>
      <p:ext uri="{BB962C8B-B14F-4D97-AF65-F5344CB8AC3E}">
        <p14:creationId xmlns:p14="http://schemas.microsoft.com/office/powerpoint/2010/main" val="1258600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config</a:t>
            </a:r>
            <a:r>
              <a:rPr lang="en-US" dirty="0"/>
              <a:t>/routes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320" y="2336006"/>
            <a:ext cx="7121862" cy="40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4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localhost:3000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308446"/>
            <a:ext cx="8767183" cy="1967952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1409700" y="4598278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Edit app/views/</a:t>
            </a:r>
            <a:r>
              <a:rPr lang="en-US" dirty="0" err="1" smtClean="0">
                <a:solidFill>
                  <a:schemeClr val="bg1"/>
                </a:solidFill>
              </a:rPr>
              <a:t>static_pages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home.html.erb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Edit app/views/</a:t>
            </a:r>
            <a:r>
              <a:rPr lang="en-US" dirty="0" err="1" smtClean="0">
                <a:solidFill>
                  <a:schemeClr val="bg1"/>
                </a:solidFill>
              </a:rPr>
              <a:t>static_pages</a:t>
            </a:r>
            <a:r>
              <a:rPr lang="en-US" dirty="0" smtClean="0">
                <a:solidFill>
                  <a:schemeClr val="bg1"/>
                </a:solidFill>
              </a:rPr>
              <a:t>/kingsong1.html.erb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Edit app/views/</a:t>
            </a:r>
            <a:r>
              <a:rPr lang="en-US" dirty="0" err="1" smtClean="0">
                <a:solidFill>
                  <a:schemeClr val="bg1"/>
                </a:solidFill>
              </a:rPr>
              <a:t>static_pages</a:t>
            </a:r>
            <a:r>
              <a:rPr lang="en-US" dirty="0" smtClean="0">
                <a:solidFill>
                  <a:schemeClr val="bg1"/>
                </a:solidFill>
              </a:rPr>
              <a:t>/ kingsong2.html.erb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Edit app/views/</a:t>
            </a:r>
            <a:r>
              <a:rPr lang="en-US" dirty="0" err="1" smtClean="0">
                <a:solidFill>
                  <a:schemeClr val="bg1"/>
                </a:solidFill>
              </a:rPr>
              <a:t>static_pages</a:t>
            </a:r>
            <a:r>
              <a:rPr lang="en-US" dirty="0" smtClean="0">
                <a:solidFill>
                  <a:schemeClr val="bg1"/>
                </a:solidFill>
              </a:rPr>
              <a:t>/ kingsong3.html.erb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312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/>
              <a:t>Readme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259" y="2250280"/>
            <a:ext cx="6585984" cy="1635919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2794000" y="4038599"/>
            <a:ext cx="5854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add –A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commit -m "Finish static pages"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checkout master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merge static-pages</a:t>
            </a:r>
          </a:p>
          <a:p>
            <a:pPr lvl="0"/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push</a:t>
            </a:r>
          </a:p>
          <a:p>
            <a:pPr lvl="0"/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push </a:t>
            </a:r>
            <a:r>
              <a:rPr lang="en-US" dirty="0" err="1" smtClean="0">
                <a:solidFill>
                  <a:schemeClr val="bg1"/>
                </a:solidFill>
              </a:rPr>
              <a:t>heroku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8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rails new </a:t>
            </a:r>
            <a:r>
              <a:rPr lang="en-US" dirty="0" err="1"/>
              <a:t>kingsong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207" y="2388394"/>
            <a:ext cx="6256088" cy="3898106"/>
          </a:xfrm>
        </p:spPr>
      </p:pic>
    </p:spTree>
    <p:extLst>
      <p:ext uri="{BB962C8B-B14F-4D97-AF65-F5344CB8AC3E}">
        <p14:creationId xmlns:p14="http://schemas.microsoft.com/office/powerpoint/2010/main" val="373195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แก้ไข</a:t>
            </a:r>
            <a:r>
              <a:rPr lang="en-US" dirty="0" smtClean="0"/>
              <a:t> </a:t>
            </a:r>
            <a:r>
              <a:rPr lang="en-US" dirty="0" err="1"/>
              <a:t>Gemfile</a:t>
            </a:r>
            <a:r>
              <a:rPr lang="en-US" dirty="0"/>
              <a:t> </a:t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490" y="2387600"/>
            <a:ext cx="4331521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2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79" y="2632074"/>
            <a:ext cx="9580442" cy="3438525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188070" y="663122"/>
            <a:ext cx="1830950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1. cd </a:t>
            </a:r>
            <a:r>
              <a:rPr lang="en-US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kingsong2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252485" y="663121"/>
            <a:ext cx="4354077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2. gem sources –a http://rubygems.org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88070" y="1257295"/>
            <a:ext cx="1406154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3. answer y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2252485" y="1257295"/>
            <a:ext cx="2563522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4. gem install bundler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0667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bundle install --without production </a:t>
            </a:r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163" y="2693194"/>
            <a:ext cx="78676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6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bundle show </a:t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569" y="2486819"/>
            <a:ext cx="3869363" cy="37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9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bundle update</a:t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004" y="2551906"/>
            <a:ext cx="8010493" cy="36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0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 rails server</a:t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788" y="2707481"/>
            <a:ext cx="6248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39509"/>
      </p:ext>
    </p:extLst>
  </p:cSld>
  <p:clrMapOvr>
    <a:masterClrMapping/>
  </p:clrMapOvr>
</p:sld>
</file>

<file path=ppt/theme/theme1.xml><?xml version="1.0" encoding="utf-8"?>
<a:theme xmlns:a="http://schemas.openxmlformats.org/drawingml/2006/main" name="เบอร์ลิน">
  <a:themeElements>
    <a:clrScheme name="เบอร์ลิน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เบอร์ลิน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บอร์ลิ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เบอร์ลิน</Template>
  <TotalTime>126</TotalTime>
  <Words>142</Words>
  <Application>Microsoft Office PowerPoint</Application>
  <PresentationFormat>แบบจอกว้าง</PresentationFormat>
  <Paragraphs>37</Paragraphs>
  <Slides>22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22</vt:i4>
      </vt:variant>
    </vt:vector>
  </HeadingPairs>
  <TitlesOfParts>
    <vt:vector size="29" baseType="lpstr">
      <vt:lpstr>Angsana New</vt:lpstr>
      <vt:lpstr>Arial</vt:lpstr>
      <vt:lpstr>Calibri</vt:lpstr>
      <vt:lpstr>Cordia New</vt:lpstr>
      <vt:lpstr>TH SarabunPSK</vt:lpstr>
      <vt:lpstr>Trebuchet MS</vt:lpstr>
      <vt:lpstr>เบอร์ลิน</vt:lpstr>
      <vt:lpstr>Rails Framework</vt:lpstr>
      <vt:lpstr>Go to desktop  </vt:lpstr>
      <vt:lpstr>rails new kingsong </vt:lpstr>
      <vt:lpstr>แก้ไข Gemfile  </vt:lpstr>
      <vt:lpstr>งานนำเสนอ PowerPoint</vt:lpstr>
      <vt:lpstr>bundle install --without production </vt:lpstr>
      <vt:lpstr>bundle show  </vt:lpstr>
      <vt:lpstr>bundle update </vt:lpstr>
      <vt:lpstr>run  rails server </vt:lpstr>
      <vt:lpstr>open localhost:3000 will see welcome rails</vt:lpstr>
      <vt:lpstr>create repo at github</vt:lpstr>
      <vt:lpstr>git config --global user.name "your username“ git config --global user.email "your email"  </vt:lpstr>
      <vt:lpstr>git init git add –A  </vt:lpstr>
      <vt:lpstr>git status</vt:lpstr>
      <vt:lpstr>git commit –m “create project kingsong” </vt:lpstr>
      <vt:lpstr>git remote add origin “git repo” git push -u origin master </vt:lpstr>
      <vt:lpstr>heroku login </vt:lpstr>
      <vt:lpstr>git checkout -b static-pages</vt:lpstr>
      <vt:lpstr>rails generate controller StaticPages home kingsong1 kingsong2 kingsong3</vt:lpstr>
      <vt:lpstr>edit config/routes</vt:lpstr>
      <vt:lpstr>localhost:3000</vt:lpstr>
      <vt:lpstr>Edit Readme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Framework</dc:title>
  <dc:creator>Charinee Srisanet</dc:creator>
  <cp:lastModifiedBy>Charinee Srisanet</cp:lastModifiedBy>
  <cp:revision>11</cp:revision>
  <dcterms:created xsi:type="dcterms:W3CDTF">2017-05-18T08:34:44Z</dcterms:created>
  <dcterms:modified xsi:type="dcterms:W3CDTF">2017-05-18T10:49:03Z</dcterms:modified>
</cp:coreProperties>
</file>