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0" r:id="rId22"/>
    <p:sldId id="282" r:id="rId23"/>
    <p:sldId id="285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807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72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5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549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59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67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28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4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7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9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0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21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6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5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32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 Framework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576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localhost:3000 will see welcome rails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360" y="2416010"/>
            <a:ext cx="7181781" cy="38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repo at </a:t>
            </a:r>
            <a:r>
              <a:rPr lang="en-US" dirty="0" err="1"/>
              <a:t>github</a:t>
            </a:r>
            <a:endParaRPr lang="th-TH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25" y="2669380"/>
            <a:ext cx="9028251" cy="31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user.name "your </a:t>
            </a:r>
            <a:r>
              <a:rPr lang="en-US" sz="2800" dirty="0" smtClean="0"/>
              <a:t>username“</a:t>
            </a:r>
            <a:br>
              <a:rPr lang="en-US" sz="2800" dirty="0" smtClean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</a:t>
            </a:r>
            <a:r>
              <a:rPr lang="en-US" sz="2800" dirty="0" err="1"/>
              <a:t>user.email</a:t>
            </a:r>
            <a:r>
              <a:rPr lang="en-US" sz="2800" dirty="0"/>
              <a:t> "your email" </a:t>
            </a:r>
            <a:br>
              <a:rPr lang="en-US" sz="2800" dirty="0"/>
            </a:br>
            <a:endParaRPr lang="th-TH" sz="28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96319"/>
            <a:ext cx="9020369" cy="124698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066800" y="4609861"/>
            <a:ext cx="198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–A 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6" name="ตัวแทนเนื้อหา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4197459"/>
            <a:ext cx="5454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0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init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add –A </a:t>
            </a:r>
            <a:r>
              <a:rPr lang="en-US" sz="3200" dirty="0"/>
              <a:t/>
            </a:r>
            <a:br>
              <a:rPr lang="en-US" sz="3200" dirty="0"/>
            </a:br>
            <a:endParaRPr lang="th-TH" sz="32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3" y="3255169"/>
            <a:ext cx="5962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–m “create project </a:t>
            </a:r>
            <a:r>
              <a:rPr lang="en-US" dirty="0" err="1"/>
              <a:t>kingsong</a:t>
            </a:r>
            <a:r>
              <a:rPr lang="en-US" dirty="0"/>
              <a:t>”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413" y="2564605"/>
            <a:ext cx="7559675" cy="36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6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remote add origin “</a:t>
            </a:r>
            <a:r>
              <a:rPr lang="en-US" dirty="0" err="1"/>
              <a:t>git</a:t>
            </a:r>
            <a:r>
              <a:rPr lang="en-US" dirty="0"/>
              <a:t> repo”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push -u origin master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91" y="2672556"/>
            <a:ext cx="9814119" cy="3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6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login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5994"/>
            <a:ext cx="5084418" cy="1650206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80321" y="4673252"/>
            <a:ext cx="39678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create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master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4288028"/>
            <a:ext cx="6977978" cy="21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static-pages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16" y="2331244"/>
            <a:ext cx="7415470" cy="3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generate controller </a:t>
            </a:r>
            <a:r>
              <a:rPr lang="en-US" dirty="0" err="1"/>
              <a:t>StaticPages</a:t>
            </a:r>
            <a:r>
              <a:rPr lang="en-US" dirty="0"/>
              <a:t> home kingsong1 kingsong2 kingsong3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63" y="2416969"/>
            <a:ext cx="6759575" cy="39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config</a:t>
            </a:r>
            <a:r>
              <a:rPr lang="en-US" dirty="0"/>
              <a:t>/routes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20" y="2336006"/>
            <a:ext cx="7121862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desktop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9" y="3010694"/>
            <a:ext cx="9235253" cy="1739106"/>
          </a:xfrm>
        </p:spPr>
      </p:pic>
    </p:spTree>
    <p:extLst>
      <p:ext uri="{BB962C8B-B14F-4D97-AF65-F5344CB8AC3E}">
        <p14:creationId xmlns:p14="http://schemas.microsoft.com/office/powerpoint/2010/main" val="125860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localhost:3000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308446"/>
            <a:ext cx="8767183" cy="196795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409700" y="459827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home.html.erb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/kingsong1.html.erb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kingsong2.html.erb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kingsong3.html.erb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Readme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59" y="2250280"/>
            <a:ext cx="6585984" cy="163591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794000" y="4038599"/>
            <a:ext cx="585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–A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-m "Finish static pages"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static-pages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8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–b </a:t>
            </a: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/>
              <a:t>create </a:t>
            </a:r>
            <a:r>
              <a:rPr lang="en-US" dirty="0" err="1"/>
              <a:t>powerpoint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868045" y="2932961"/>
            <a:ext cx="9217890" cy="1164236"/>
          </a:xfrm>
          <a:prstGeom prst="rect">
            <a:avLst/>
          </a:prstGeom>
        </p:spPr>
      </p:pic>
      <p:pic>
        <p:nvPicPr>
          <p:cNvPr id="5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868045" y="4385591"/>
            <a:ext cx="9257670" cy="8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 err="1"/>
              <a:t>powerpoint</a:t>
            </a:r>
            <a:r>
              <a:rPr lang="en-US" dirty="0"/>
              <a:t> and save as presentation.ppt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21" y="2273300"/>
            <a:ext cx="7071063" cy="411480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759700" y="2991872"/>
            <a:ext cx="426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–A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-m "Finish presentation"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presentation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new </a:t>
            </a:r>
            <a:r>
              <a:rPr lang="en-US" dirty="0" err="1"/>
              <a:t>kingsong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07" y="2388394"/>
            <a:ext cx="6256088" cy="3898106"/>
          </a:xfrm>
        </p:spPr>
      </p:pic>
    </p:spTree>
    <p:extLst>
      <p:ext uri="{BB962C8B-B14F-4D97-AF65-F5344CB8AC3E}">
        <p14:creationId xmlns:p14="http://schemas.microsoft.com/office/powerpoint/2010/main" val="37319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err="1"/>
              <a:t>Gemfile</a:t>
            </a:r>
            <a:r>
              <a:rPr lang="en-US" dirty="0"/>
              <a:t>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90" y="2387600"/>
            <a:ext cx="433152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9" y="2632074"/>
            <a:ext cx="9580442" cy="343852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88070" y="663122"/>
            <a:ext cx="170110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 cd </a:t>
            </a:r>
            <a:r>
              <a:rPr lang="en-US" dirty="0" err="1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kingsong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252485" y="663121"/>
            <a:ext cx="435407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gem sources –a http://rubygems.org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8070" y="1257295"/>
            <a:ext cx="140615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 answer 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252485" y="1257295"/>
            <a:ext cx="256352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 gem install bundler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66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bundle install --without production </a:t>
            </a: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163" y="2693194"/>
            <a:ext cx="7867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show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69" y="2486819"/>
            <a:ext cx="3869363" cy="37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update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4" y="2551906"/>
            <a:ext cx="8010493" cy="36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 rails server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88" y="2707481"/>
            <a:ext cx="624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9509"/>
      </p:ext>
    </p:extLst>
  </p:cSld>
  <p:clrMapOvr>
    <a:masterClrMapping/>
  </p:clrMapOvr>
</p:sld>
</file>

<file path=ppt/theme/theme1.xml><?xml version="1.0" encoding="utf-8"?>
<a:theme xmlns:a="http://schemas.openxmlformats.org/drawingml/2006/main" name="เบอร์ลิน">
  <a:themeElements>
    <a:clrScheme name="เบอร์ลิน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เบอร์ลิน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บอร์ลิ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เบอร์ลิน</Template>
  <TotalTime>103</TotalTime>
  <Words>174</Words>
  <Application>Microsoft Office PowerPoint</Application>
  <PresentationFormat>แบบจอกว้าง</PresentationFormat>
  <Paragraphs>43</Paragraphs>
  <Slides>23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30" baseType="lpstr">
      <vt:lpstr>Angsana New</vt:lpstr>
      <vt:lpstr>Arial</vt:lpstr>
      <vt:lpstr>Calibri</vt:lpstr>
      <vt:lpstr>Cordia New</vt:lpstr>
      <vt:lpstr>TH SarabunPSK</vt:lpstr>
      <vt:lpstr>Trebuchet MS</vt:lpstr>
      <vt:lpstr>เบอร์ลิน</vt:lpstr>
      <vt:lpstr>Rails Framework</vt:lpstr>
      <vt:lpstr>Go to desktop  </vt:lpstr>
      <vt:lpstr>rails new kingsong </vt:lpstr>
      <vt:lpstr>change Gemfile  </vt:lpstr>
      <vt:lpstr>งานนำเสนอ PowerPoint</vt:lpstr>
      <vt:lpstr>bundle install --without production </vt:lpstr>
      <vt:lpstr>bundle show  </vt:lpstr>
      <vt:lpstr>bundle update </vt:lpstr>
      <vt:lpstr>run  rails server </vt:lpstr>
      <vt:lpstr>open localhost:3000 will see welcome rails</vt:lpstr>
      <vt:lpstr>create repo at github</vt:lpstr>
      <vt:lpstr>git config --global user.name "your username“ git config --global user.email "your email"  </vt:lpstr>
      <vt:lpstr>git init  git add –A  </vt:lpstr>
      <vt:lpstr>git commit –m “create project kingsong” </vt:lpstr>
      <vt:lpstr>git remote add origin “git repo” git push -u origin master </vt:lpstr>
      <vt:lpstr>heroku login </vt:lpstr>
      <vt:lpstr>git checkout -b static-pages</vt:lpstr>
      <vt:lpstr>rails generate controller StaticPages home kingsong1 kingsong2 kingsong3</vt:lpstr>
      <vt:lpstr>edit config/routes</vt:lpstr>
      <vt:lpstr>localhost:3000</vt:lpstr>
      <vt:lpstr>Edit Readme</vt:lpstr>
      <vt:lpstr>git checkout –b presentation create powerpoint </vt:lpstr>
      <vt:lpstr>edit powerpoint and save as presentation.ppt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Charinee Srisanet</dc:creator>
  <cp:lastModifiedBy>Charinee Srisanet</cp:lastModifiedBy>
  <cp:revision>7</cp:revision>
  <dcterms:created xsi:type="dcterms:W3CDTF">2017-05-18T08:34:44Z</dcterms:created>
  <dcterms:modified xsi:type="dcterms:W3CDTF">2017-05-18T10:18:06Z</dcterms:modified>
</cp:coreProperties>
</file>