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C820-2F5B-665F-838D-FFDB06D9E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9D54C-F6F4-6A37-D61C-42FB4A964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F0A42-898F-BFE9-0FF9-DDF5CC9E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6E23-63A1-48B7-9723-DB86142BEBC8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8E767-4D5C-85C9-84D6-1BC765C1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3DFB2-4173-ACD3-0792-49C22030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107-C5D6-44CB-906B-6F26ABAA5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00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5369-43B9-D2CD-E5AF-DDFE0C27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A30CD-F623-A2C7-03E3-2B794F8EF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BD255-D788-F14F-CD5B-D30FA794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6E23-63A1-48B7-9723-DB86142BEBC8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DDA8C-CA44-4094-1C5F-C105F5C3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03CE0-24A9-5AFF-B295-4C35B5C9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107-C5D6-44CB-906B-6F26ABAA5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26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D601F-4488-4A0D-D45C-27F2D2BB2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01CB0-BBC6-BCEA-3FB9-730ADDF5E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EAA84-9950-7F83-2FAA-33346CE2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6E23-63A1-48B7-9723-DB86142BEBC8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F6BB-7CA4-C6F9-B0CD-1B9D30B8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8570-C45F-0655-D32E-6A8025FB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107-C5D6-44CB-906B-6F26ABAA5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18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7D8B-0489-DCA7-B880-54CCE080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F547-3E28-3B70-5562-294E6EE0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9A3CF-3417-13C3-A40D-1627AD9D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6E23-63A1-48B7-9723-DB86142BEBC8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38644-49CC-1F51-F05C-81515C53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9DAF8-3B66-100B-AAA3-6F4B08AE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107-C5D6-44CB-906B-6F26ABAA5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27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907C-1E3E-EEAF-59B7-1E8B3287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8D954-5540-CED3-40C3-5B7606852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35EC-C8F1-2A4B-964E-14FFCB64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6E23-63A1-48B7-9723-DB86142BEBC8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082E4-2D64-E20F-FE8F-06EDBB62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518F3-37F7-7B80-BCF1-625CC851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107-C5D6-44CB-906B-6F26ABAA5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6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942E-A496-A934-162D-54CEA476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7A6B-7D64-1F91-35B4-82B1ECE9D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7444C-5440-E145-4296-B6692EB32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C1C9E-DC41-B78D-B638-9A5CACEB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6E23-63A1-48B7-9723-DB86142BEBC8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F209B-30D3-35EF-895E-A8803FA1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AF6C0-5E0F-9C9C-4E0D-33070791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107-C5D6-44CB-906B-6F26ABAA5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8001-D457-CAE3-D074-03180F96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1EEDA-1187-8711-06BB-D6240FD20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5B0B9-4AD9-21C7-D2ED-D2152BB0D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A325A-462D-F8DF-07C6-C5E395D02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27E92-1E3A-3564-621A-02BBB5EDD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8FB18-A187-9F0A-6A90-679E318E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6E23-63A1-48B7-9723-DB86142BEBC8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8C364-EAFA-07A6-8966-D52D6652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3C571-352A-FB1B-F65E-8CE45884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107-C5D6-44CB-906B-6F26ABAA5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3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A141-E324-BF26-CA0A-5BB34D84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BE3D5-19FF-4E5E-1BE3-545BCB7E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6E23-63A1-48B7-9723-DB86142BEBC8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8D173-2995-1F15-1F54-67F97D08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34872-D158-C6CD-38C9-B61C1C2C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107-C5D6-44CB-906B-6F26ABAA5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65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017BB-71E6-FD8B-F120-507E2B0F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6E23-63A1-48B7-9723-DB86142BEBC8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9B280-BCAE-1EA2-2004-25D3FC84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9CA9D-60C7-F688-A1B8-C81D0FA3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107-C5D6-44CB-906B-6F26ABAA5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14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6CA7-05A6-6418-37B1-A46199AB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F8D72-A6CC-9B18-E4C3-C0F0B0C1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3BA71-06D5-C08C-51B6-1C7B565F8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5C9E-1DFD-BF0C-B18E-89497D45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6E23-63A1-48B7-9723-DB86142BEBC8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2367D-84B6-22D7-68B1-B5A82E94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E7073-ECA3-5BB5-128A-CC724C5A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107-C5D6-44CB-906B-6F26ABAA5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75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BC8F-D1A1-BF72-863C-6206D098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C3056-0704-3EFF-C2FC-CC0402A5B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FA395-00CA-4CAD-C1C9-71E11869F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9A77D-4A61-49FE-A6C6-81F7B306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6E23-63A1-48B7-9723-DB86142BEBC8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F4323-DD8E-7AF8-BB8D-0FC51292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2AC52-6638-B6A7-5401-B3E918B6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9107-C5D6-44CB-906B-6F26ABAA5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86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A45D2-E30D-9E6D-98FB-028B6D51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186E1-FC3D-ADC3-5863-42EF69BE8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6C865-3D33-A789-CBAC-0351013BA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76E23-63A1-48B7-9723-DB86142BEBC8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F7FC6-A411-2010-396F-E1C202E01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70636-B72A-FAB9-10B9-E89ED83B7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A9107-C5D6-44CB-906B-6F26ABAA5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91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B482DF-B2F3-127F-B6AB-2A7E18CD6F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27"/>
          <a:stretch/>
        </p:blipFill>
        <p:spPr>
          <a:xfrm>
            <a:off x="623454" y="253721"/>
            <a:ext cx="10945091" cy="635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8C9C02-7965-20C0-C078-E6981E8B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6"/>
          <a:stretch/>
        </p:blipFill>
        <p:spPr>
          <a:xfrm>
            <a:off x="757320" y="1109339"/>
            <a:ext cx="10963626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0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0BB3A-3336-87C3-17B1-80796C86A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46" y="1252233"/>
            <a:ext cx="11212490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3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94428E-E36A-C637-A935-01AB32942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7" y="817419"/>
            <a:ext cx="11280540" cy="45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6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911041-FCB0-AD45-7015-4E33E97DAA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4" r="9318"/>
          <a:stretch/>
        </p:blipFill>
        <p:spPr>
          <a:xfrm>
            <a:off x="568036" y="1759527"/>
            <a:ext cx="11277600" cy="31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6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C50935-AA86-F6AC-3AD4-3086F698E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043"/>
            <a:ext cx="12192000" cy="59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9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984684-49F2-EF03-7C6A-3F4218CCCA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" b="20212"/>
          <a:stretch/>
        </p:blipFill>
        <p:spPr>
          <a:xfrm>
            <a:off x="457200" y="744009"/>
            <a:ext cx="11028218" cy="510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DBE859-2E07-7E82-DBDC-3532F78C4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27" b="6998"/>
          <a:stretch/>
        </p:blipFill>
        <p:spPr>
          <a:xfrm>
            <a:off x="526472" y="455132"/>
            <a:ext cx="10945091" cy="594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9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599851-C6E0-6E2F-C80F-3D46190EA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36" b="5882"/>
          <a:stretch/>
        </p:blipFill>
        <p:spPr>
          <a:xfrm>
            <a:off x="526472" y="301122"/>
            <a:ext cx="11139055" cy="604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7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80909D-3C27-1324-1CE1-9D57903CFC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0" b="19172"/>
          <a:stretch/>
        </p:blipFill>
        <p:spPr>
          <a:xfrm>
            <a:off x="533400" y="840826"/>
            <a:ext cx="11125200" cy="517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39BA7D-B3B6-1718-1AED-0EBCE1EA6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6" b="16796"/>
          <a:stretch/>
        </p:blipFill>
        <p:spPr>
          <a:xfrm>
            <a:off x="616527" y="868627"/>
            <a:ext cx="11180618" cy="51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3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EFA2BF-E463-FFBF-F82F-790F4EB606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73" b="5976"/>
          <a:stretch/>
        </p:blipFill>
        <p:spPr>
          <a:xfrm>
            <a:off x="706582" y="418262"/>
            <a:ext cx="11000509" cy="60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2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D25359-2AC4-95CE-C15E-166A553A5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73" b="6469"/>
          <a:stretch/>
        </p:blipFill>
        <p:spPr>
          <a:xfrm>
            <a:off x="720436" y="582677"/>
            <a:ext cx="11000509" cy="599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7244F2-F4D6-4CC3-9A2D-B8EB86D5F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9" t="341" r="7727" b="17386"/>
          <a:stretch/>
        </p:blipFill>
        <p:spPr>
          <a:xfrm>
            <a:off x="983672" y="665019"/>
            <a:ext cx="10584873" cy="54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9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Charishma Rongali</dc:creator>
  <cp:lastModifiedBy>Charishma Rongali</cp:lastModifiedBy>
  <cp:revision>1</cp:revision>
  <dcterms:created xsi:type="dcterms:W3CDTF">2024-03-08T17:18:10Z</dcterms:created>
  <dcterms:modified xsi:type="dcterms:W3CDTF">2024-03-08T17:18:43Z</dcterms:modified>
</cp:coreProperties>
</file>