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C3D9-3B52-D53A-DF88-83CA27849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492FF-7C9D-4181-06B5-3E57DCE83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E7E5-BAE6-243E-8811-2AF04028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3F00-C8F8-3861-DDF7-B6FF5AC8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5DCA9-C9BD-C443-DB77-4A93DB9D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4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D2D5-EA1D-A2D9-8F36-D30EAAEE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D278A-0328-ADC0-10BA-0ABE96C6B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40F1-81B6-F837-38E9-D71C692A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2192D-6E9E-CC3E-C579-70E6C46F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26BD7-8629-966C-04A6-87F85B1C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5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BACEC-EA91-1987-10F2-157B560D0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B545C-825B-9560-EB54-0BA97FF8C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BC75D-9EF6-22E3-A945-912E15F8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53496-A503-FAED-36DC-A0CA3FFB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876A9-5931-18ED-DB64-2900DD7F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7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7D99-8A34-AA04-9C47-92D98748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821E-6558-19FC-C235-E2A4A2B3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F39CB-5017-A536-ABD3-80C5846D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54BF3-3C67-5731-4B59-EB1EC642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933D-A495-5AD5-DD1D-99BA0CAD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94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42DB-693D-8535-33C9-D95DB855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110B-ED7C-AFAD-B62A-7F195B3F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A3F0-96C8-C983-7A16-29D400BA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FE25-C6D5-F0F4-5CCC-6E37FEF2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44F4-B699-913B-C47D-F4612BF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45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FAA0-8FAE-1CD7-6CEA-204ACC09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DB19-5B3E-7602-6EF3-3E193B660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245A-0D1A-03AE-6E18-7FA670DB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62DF4-56C0-A3C8-AD3D-2CB36492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405DC-21BD-F1E8-5A0C-7969AA7A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EE33A-011F-7AC0-20C4-422A7833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66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1F55-D57F-52E5-CCB4-C65488B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6FE15-2F19-712C-FE34-B3B8B9925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8531-F3C4-8E21-1167-83E71DDE3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ABBE3-E858-F9A5-3A86-574E9477E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2EB03-69A7-5712-4981-D14BCC5E2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0A4C0-A411-A801-9C38-2FFEEA08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7CD44-EC1E-40FD-D60B-5D17E243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55555-9742-78CE-7147-744601C6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2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6047-E8D4-5F84-15E0-3DFC7B00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DF5D6-830D-36E4-163B-0C6F6DFC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487E4-5EDC-C56B-9D15-25947304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55DB2-0744-8B06-0D72-B0EE43E4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79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CE882-AED3-5708-E53B-E2238912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5523A-AB4A-ADA2-D203-F99AFAB4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899BB-B1B4-39E6-F7E5-12B35711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3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54B-7B59-2E64-FC61-11848B36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7A99-FFFD-67C2-7728-5D379B41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043D9-6A65-C1DA-3281-607BB4D13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5F6AE-63F8-E0EF-BCF3-4F1FF1E1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7530B-17C7-D7AB-55D8-49DBCD55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6F659-8765-BCDA-AC00-B345208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5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611B-4D64-7E01-30CE-6336C8DC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1270D-608C-F156-E317-328DC3D1A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34EED-EA13-8AAE-F91C-179C1C86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5DC6C-3D49-5E20-5A75-AE8E8E08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944CB-8C30-CBA6-EBDB-2A7398C7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80320-22D9-48E8-C78A-69676D24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2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47ACC-3418-2C7D-456F-D0F722C8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2C8A-C32D-3C27-1DCD-F0A77857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AB9D9-DFDF-ED80-2B16-A374DF35A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6F0D8-6CD2-4E34-93DB-DA425888B0FC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FE76-E728-F01F-206A-6C3599B67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DA588-3D39-D7AC-9960-8AD76048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4B9ED-C852-4786-BDF5-6CC2F410E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43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E04314-BAC2-AAD3-10FC-6C93EEBB7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57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3E529E-52A1-C688-B841-167E86699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6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92B78A-0349-804C-929E-9117FA42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446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48C509-3708-803E-3438-B9ED5028F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24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F19BCE-0AAE-535C-AF62-7808ECD25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7"/>
          <a:stretch/>
        </p:blipFill>
        <p:spPr bwMode="auto">
          <a:xfrm>
            <a:off x="3230245" y="1906587"/>
            <a:ext cx="5731510" cy="3044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5195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E27627-07C7-E072-EDAB-889BD6551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1491"/>
            <a:ext cx="12192000" cy="4475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56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D46019-E27C-F893-1B86-9C4DB8648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1491"/>
            <a:ext cx="12192000" cy="4475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73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0DC4D3-E235-7641-E1D2-E9CAEACCD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947"/>
            <a:ext cx="12192000" cy="4475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15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Charishma Rongali</dc:creator>
  <cp:lastModifiedBy>Charishma Rongali</cp:lastModifiedBy>
  <cp:revision>1</cp:revision>
  <dcterms:created xsi:type="dcterms:W3CDTF">2024-03-07T11:28:30Z</dcterms:created>
  <dcterms:modified xsi:type="dcterms:W3CDTF">2024-03-07T11:28:59Z</dcterms:modified>
</cp:coreProperties>
</file>