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2"/>
  </p:notesMasterIdLst>
  <p:handoutMasterIdLst>
    <p:handoutMasterId r:id="rId23"/>
  </p:handoutMasterIdLst>
  <p:sldIdLst>
    <p:sldId id="256" r:id="rId5"/>
    <p:sldId id="292" r:id="rId6"/>
    <p:sldId id="266" r:id="rId7"/>
    <p:sldId id="270" r:id="rId8"/>
    <p:sldId id="307" r:id="rId9"/>
    <p:sldId id="272" r:id="rId10"/>
    <p:sldId id="285" r:id="rId11"/>
    <p:sldId id="309" r:id="rId12"/>
    <p:sldId id="308" r:id="rId13"/>
    <p:sldId id="300" r:id="rId14"/>
    <p:sldId id="301" r:id="rId15"/>
    <p:sldId id="302" r:id="rId16"/>
    <p:sldId id="304" r:id="rId17"/>
    <p:sldId id="305" r:id="rId18"/>
    <p:sldId id="306" r:id="rId19"/>
    <p:sldId id="287" r:id="rId20"/>
    <p:sldId id="29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howGuides="1">
      <p:cViewPr varScale="1">
        <p:scale>
          <a:sx n="67" d="100"/>
          <a:sy n="67" d="100"/>
        </p:scale>
        <p:origin x="644" y="44"/>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8C746-8489-4485-8C9C-51FCB0D6F73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6951BA7-94A1-4D7F-AEC7-CCE1E56FA267}">
      <dgm:prSet/>
      <dgm:spPr/>
      <dgm:t>
        <a:bodyPr/>
        <a:lstStyle/>
        <a:p>
          <a:pPr>
            <a:lnSpc>
              <a:spcPct val="100000"/>
            </a:lnSpc>
          </a:pPr>
          <a:r>
            <a:rPr lang="en-US" dirty="0"/>
            <a:t>Number of rows : 51290</a:t>
          </a:r>
        </a:p>
      </dgm:t>
    </dgm:pt>
    <dgm:pt modelId="{A3C69AAE-D8E4-40A1-A842-837A595B90A1}" type="parTrans" cxnId="{E1BD54C9-9583-49DB-9DEA-D6D00CDA0600}">
      <dgm:prSet/>
      <dgm:spPr/>
      <dgm:t>
        <a:bodyPr/>
        <a:lstStyle/>
        <a:p>
          <a:endParaRPr lang="en-US"/>
        </a:p>
      </dgm:t>
    </dgm:pt>
    <dgm:pt modelId="{9E0694D2-C262-4BE5-BF4A-D3B9DCCB0B8E}" type="sibTrans" cxnId="{E1BD54C9-9583-49DB-9DEA-D6D00CDA0600}">
      <dgm:prSet/>
      <dgm:spPr/>
      <dgm:t>
        <a:bodyPr/>
        <a:lstStyle/>
        <a:p>
          <a:endParaRPr lang="en-US"/>
        </a:p>
      </dgm:t>
    </dgm:pt>
    <dgm:pt modelId="{28722A4F-7145-4289-8426-814A32ACE4AE}">
      <dgm:prSet/>
      <dgm:spPr/>
      <dgm:t>
        <a:bodyPr/>
        <a:lstStyle/>
        <a:p>
          <a:pPr>
            <a:lnSpc>
              <a:spcPct val="100000"/>
            </a:lnSpc>
          </a:pPr>
          <a:r>
            <a:rPr lang="en-US" dirty="0"/>
            <a:t>Number of columns : 23</a:t>
          </a:r>
        </a:p>
      </dgm:t>
    </dgm:pt>
    <dgm:pt modelId="{FD649595-8731-4EE1-AEF6-C1A3F49D276A}" type="parTrans" cxnId="{D3BB3B32-9CC8-406A-9701-89B65164445F}">
      <dgm:prSet/>
      <dgm:spPr/>
      <dgm:t>
        <a:bodyPr/>
        <a:lstStyle/>
        <a:p>
          <a:endParaRPr lang="en-US"/>
        </a:p>
      </dgm:t>
    </dgm:pt>
    <dgm:pt modelId="{B4C37263-57FB-41EB-BEF2-F4D435EAB54F}" type="sibTrans" cxnId="{D3BB3B32-9CC8-406A-9701-89B65164445F}">
      <dgm:prSet/>
      <dgm:spPr/>
      <dgm:t>
        <a:bodyPr/>
        <a:lstStyle/>
        <a:p>
          <a:endParaRPr lang="en-US"/>
        </a:p>
      </dgm:t>
    </dgm:pt>
    <dgm:pt modelId="{AD6986BC-9806-47F5-B065-BDC7BAD8D4EB}">
      <dgm:prSet/>
      <dgm:spPr/>
      <dgm:t>
        <a:bodyPr/>
        <a:lstStyle/>
        <a:p>
          <a:pPr>
            <a:lnSpc>
              <a:spcPct val="100000"/>
            </a:lnSpc>
          </a:pPr>
          <a:r>
            <a:rPr lang="en-US" dirty="0"/>
            <a:t>Data cleaning and preparation : Tableau prep &amp; Excel</a:t>
          </a:r>
        </a:p>
      </dgm:t>
    </dgm:pt>
    <dgm:pt modelId="{8E57ECF5-8460-488D-A64E-7EA836BE6BF6}" type="parTrans" cxnId="{EA93C5A8-49BF-4C51-85C4-1E01E062DF60}">
      <dgm:prSet/>
      <dgm:spPr/>
      <dgm:t>
        <a:bodyPr/>
        <a:lstStyle/>
        <a:p>
          <a:endParaRPr lang="en-US"/>
        </a:p>
      </dgm:t>
    </dgm:pt>
    <dgm:pt modelId="{20C673B2-CEC9-4F35-897C-DB84A01F0A39}" type="sibTrans" cxnId="{EA93C5A8-49BF-4C51-85C4-1E01E062DF60}">
      <dgm:prSet/>
      <dgm:spPr/>
      <dgm:t>
        <a:bodyPr/>
        <a:lstStyle/>
        <a:p>
          <a:endParaRPr lang="en-US"/>
        </a:p>
      </dgm:t>
    </dgm:pt>
    <dgm:pt modelId="{7DBC3599-EA09-44DE-8A70-25229F59E953}">
      <dgm:prSet/>
      <dgm:spPr/>
      <dgm:t>
        <a:bodyPr/>
        <a:lstStyle/>
        <a:p>
          <a:pPr>
            <a:lnSpc>
              <a:spcPct val="100000"/>
            </a:lnSpc>
          </a:pPr>
          <a:r>
            <a:rPr lang="en-US" dirty="0"/>
            <a:t>Visualization : Tableau Desktop, </a:t>
          </a:r>
          <a:r>
            <a:rPr lang="en-US" dirty="0" err="1"/>
            <a:t>Jupyter</a:t>
          </a:r>
          <a:r>
            <a:rPr lang="en-US" dirty="0"/>
            <a:t> Notebook</a:t>
          </a:r>
        </a:p>
      </dgm:t>
    </dgm:pt>
    <dgm:pt modelId="{C5CB8092-B5DF-45C2-962C-9098B9860BA0}" type="parTrans" cxnId="{789A1BFD-D670-4FC3-B1AC-44DC5F6FF36C}">
      <dgm:prSet/>
      <dgm:spPr/>
      <dgm:t>
        <a:bodyPr/>
        <a:lstStyle/>
        <a:p>
          <a:endParaRPr lang="en-US"/>
        </a:p>
      </dgm:t>
    </dgm:pt>
    <dgm:pt modelId="{1DCD9528-B97F-45A0-AB54-7E57CD5E8131}" type="sibTrans" cxnId="{789A1BFD-D670-4FC3-B1AC-44DC5F6FF36C}">
      <dgm:prSet/>
      <dgm:spPr/>
      <dgm:t>
        <a:bodyPr/>
        <a:lstStyle/>
        <a:p>
          <a:endParaRPr lang="en-US"/>
        </a:p>
      </dgm:t>
    </dgm:pt>
    <dgm:pt modelId="{D39D65D6-52F5-488D-81FD-B19B823F830D}" type="pres">
      <dgm:prSet presAssocID="{C578C746-8489-4485-8C9C-51FCB0D6F734}" presName="root" presStyleCnt="0">
        <dgm:presLayoutVars>
          <dgm:dir/>
          <dgm:resizeHandles val="exact"/>
        </dgm:presLayoutVars>
      </dgm:prSet>
      <dgm:spPr/>
    </dgm:pt>
    <dgm:pt modelId="{7D2577BA-5355-457D-99D9-730E26C47FAE}" type="pres">
      <dgm:prSet presAssocID="{46951BA7-94A1-4D7F-AEC7-CCE1E56FA267}" presName="compNode" presStyleCnt="0"/>
      <dgm:spPr/>
    </dgm:pt>
    <dgm:pt modelId="{6D7CBB65-4503-4663-AD38-37C8B0728F1C}" type="pres">
      <dgm:prSet presAssocID="{46951BA7-94A1-4D7F-AEC7-CCE1E56FA267}" presName="bgRect" presStyleLbl="bgShp" presStyleIdx="0" presStyleCnt="4"/>
      <dgm:spPr/>
    </dgm:pt>
    <dgm:pt modelId="{574A5553-2B5B-44D0-B5C2-B15E2FDF3D5E}" type="pres">
      <dgm:prSet presAssocID="{46951BA7-94A1-4D7F-AEC7-CCE1E56FA2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5E760DB-6129-481E-95C4-9AC246765267}" type="pres">
      <dgm:prSet presAssocID="{46951BA7-94A1-4D7F-AEC7-CCE1E56FA267}" presName="spaceRect" presStyleCnt="0"/>
      <dgm:spPr/>
    </dgm:pt>
    <dgm:pt modelId="{CB5B9D2F-BDCD-4A5E-8197-83DE44C7A0B3}" type="pres">
      <dgm:prSet presAssocID="{46951BA7-94A1-4D7F-AEC7-CCE1E56FA267}" presName="parTx" presStyleLbl="revTx" presStyleIdx="0" presStyleCnt="4">
        <dgm:presLayoutVars>
          <dgm:chMax val="0"/>
          <dgm:chPref val="0"/>
        </dgm:presLayoutVars>
      </dgm:prSet>
      <dgm:spPr/>
    </dgm:pt>
    <dgm:pt modelId="{C7CA8049-2427-4690-A2B1-1F634D283CD8}" type="pres">
      <dgm:prSet presAssocID="{9E0694D2-C262-4BE5-BF4A-D3B9DCCB0B8E}" presName="sibTrans" presStyleCnt="0"/>
      <dgm:spPr/>
    </dgm:pt>
    <dgm:pt modelId="{4E7A8257-5F2B-4FCE-BE0A-B4F82068BE8F}" type="pres">
      <dgm:prSet presAssocID="{28722A4F-7145-4289-8426-814A32ACE4AE}" presName="compNode" presStyleCnt="0"/>
      <dgm:spPr/>
    </dgm:pt>
    <dgm:pt modelId="{FC14CC5E-77C3-4DB6-89AD-56319F59C928}" type="pres">
      <dgm:prSet presAssocID="{28722A4F-7145-4289-8426-814A32ACE4AE}" presName="bgRect" presStyleLbl="bgShp" presStyleIdx="1" presStyleCnt="4"/>
      <dgm:spPr/>
    </dgm:pt>
    <dgm:pt modelId="{7C1B0CE1-42C1-48D8-937F-D6A05E7E4F53}" type="pres">
      <dgm:prSet presAssocID="{28722A4F-7145-4289-8426-814A32ACE4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undwave"/>
        </a:ext>
      </dgm:extLst>
    </dgm:pt>
    <dgm:pt modelId="{1FD28756-3D74-46FF-9366-D35D9FB39B62}" type="pres">
      <dgm:prSet presAssocID="{28722A4F-7145-4289-8426-814A32ACE4AE}" presName="spaceRect" presStyleCnt="0"/>
      <dgm:spPr/>
    </dgm:pt>
    <dgm:pt modelId="{26154C7B-829C-43E2-B066-5A1AA0098BF4}" type="pres">
      <dgm:prSet presAssocID="{28722A4F-7145-4289-8426-814A32ACE4AE}" presName="parTx" presStyleLbl="revTx" presStyleIdx="1" presStyleCnt="4">
        <dgm:presLayoutVars>
          <dgm:chMax val="0"/>
          <dgm:chPref val="0"/>
        </dgm:presLayoutVars>
      </dgm:prSet>
      <dgm:spPr/>
    </dgm:pt>
    <dgm:pt modelId="{CEDC64A0-8C9D-4C46-907B-EBAC3310D10E}" type="pres">
      <dgm:prSet presAssocID="{B4C37263-57FB-41EB-BEF2-F4D435EAB54F}" presName="sibTrans" presStyleCnt="0"/>
      <dgm:spPr/>
    </dgm:pt>
    <dgm:pt modelId="{6467C4FD-72B9-4C57-884B-9A24D2C9ADC9}" type="pres">
      <dgm:prSet presAssocID="{AD6986BC-9806-47F5-B065-BDC7BAD8D4EB}" presName="compNode" presStyleCnt="0"/>
      <dgm:spPr/>
    </dgm:pt>
    <dgm:pt modelId="{928599C3-1BCE-4389-8E0B-82FD6284B631}" type="pres">
      <dgm:prSet presAssocID="{AD6986BC-9806-47F5-B065-BDC7BAD8D4EB}" presName="bgRect" presStyleLbl="bgShp" presStyleIdx="2" presStyleCnt="4"/>
      <dgm:spPr/>
    </dgm:pt>
    <dgm:pt modelId="{A10E4836-3A83-4FE4-8D06-274435671AD6}" type="pres">
      <dgm:prSet presAssocID="{AD6986BC-9806-47F5-B065-BDC7BAD8D4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ED7F604D-C97D-44BD-AB38-5ACFADC82A5E}" type="pres">
      <dgm:prSet presAssocID="{AD6986BC-9806-47F5-B065-BDC7BAD8D4EB}" presName="spaceRect" presStyleCnt="0"/>
      <dgm:spPr/>
    </dgm:pt>
    <dgm:pt modelId="{D0EC5D1E-0434-420B-817C-94CFAEBC5682}" type="pres">
      <dgm:prSet presAssocID="{AD6986BC-9806-47F5-B065-BDC7BAD8D4EB}" presName="parTx" presStyleLbl="revTx" presStyleIdx="2" presStyleCnt="4">
        <dgm:presLayoutVars>
          <dgm:chMax val="0"/>
          <dgm:chPref val="0"/>
        </dgm:presLayoutVars>
      </dgm:prSet>
      <dgm:spPr/>
    </dgm:pt>
    <dgm:pt modelId="{AC740884-FE9C-4021-B34C-230336C62AEA}" type="pres">
      <dgm:prSet presAssocID="{20C673B2-CEC9-4F35-897C-DB84A01F0A39}" presName="sibTrans" presStyleCnt="0"/>
      <dgm:spPr/>
    </dgm:pt>
    <dgm:pt modelId="{4B156C73-9CA1-492B-9E51-B97F5384121A}" type="pres">
      <dgm:prSet presAssocID="{7DBC3599-EA09-44DE-8A70-25229F59E953}" presName="compNode" presStyleCnt="0"/>
      <dgm:spPr/>
    </dgm:pt>
    <dgm:pt modelId="{EC2906EA-4BD0-41C3-A1A7-A0B5F2BB8A13}" type="pres">
      <dgm:prSet presAssocID="{7DBC3599-EA09-44DE-8A70-25229F59E953}" presName="bgRect" presStyleLbl="bgShp" presStyleIdx="3" presStyleCnt="4"/>
      <dgm:spPr/>
    </dgm:pt>
    <dgm:pt modelId="{2497D0FB-8779-4CB2-BF9E-CD31BBEAD3F9}" type="pres">
      <dgm:prSet presAssocID="{7DBC3599-EA09-44DE-8A70-25229F59E9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19C99142-39D7-4D2A-ACA4-18A52DD62774}" type="pres">
      <dgm:prSet presAssocID="{7DBC3599-EA09-44DE-8A70-25229F59E953}" presName="spaceRect" presStyleCnt="0"/>
      <dgm:spPr/>
    </dgm:pt>
    <dgm:pt modelId="{FC1298E0-990B-407C-B06A-5DAE90D37518}" type="pres">
      <dgm:prSet presAssocID="{7DBC3599-EA09-44DE-8A70-25229F59E953}" presName="parTx" presStyleLbl="revTx" presStyleIdx="3" presStyleCnt="4">
        <dgm:presLayoutVars>
          <dgm:chMax val="0"/>
          <dgm:chPref val="0"/>
        </dgm:presLayoutVars>
      </dgm:prSet>
      <dgm:spPr/>
    </dgm:pt>
  </dgm:ptLst>
  <dgm:cxnLst>
    <dgm:cxn modelId="{F22D0624-A8DB-4035-982F-9F429264AD0C}" type="presOf" srcId="{C578C746-8489-4485-8C9C-51FCB0D6F734}" destId="{D39D65D6-52F5-488D-81FD-B19B823F830D}" srcOrd="0" destOrd="0" presId="urn:microsoft.com/office/officeart/2018/2/layout/IconVerticalSolidList"/>
    <dgm:cxn modelId="{D3BB3B32-9CC8-406A-9701-89B65164445F}" srcId="{C578C746-8489-4485-8C9C-51FCB0D6F734}" destId="{28722A4F-7145-4289-8426-814A32ACE4AE}" srcOrd="1" destOrd="0" parTransId="{FD649595-8731-4EE1-AEF6-C1A3F49D276A}" sibTransId="{B4C37263-57FB-41EB-BEF2-F4D435EAB54F}"/>
    <dgm:cxn modelId="{5A934D40-D097-4F16-80D8-B9098D1706D5}" type="presOf" srcId="{46951BA7-94A1-4D7F-AEC7-CCE1E56FA267}" destId="{CB5B9D2F-BDCD-4A5E-8197-83DE44C7A0B3}" srcOrd="0" destOrd="0" presId="urn:microsoft.com/office/officeart/2018/2/layout/IconVerticalSolidList"/>
    <dgm:cxn modelId="{E7057B6E-240A-48CC-9138-1F23C5C56135}" type="presOf" srcId="{AD6986BC-9806-47F5-B065-BDC7BAD8D4EB}" destId="{D0EC5D1E-0434-420B-817C-94CFAEBC5682}" srcOrd="0" destOrd="0" presId="urn:microsoft.com/office/officeart/2018/2/layout/IconVerticalSolidList"/>
    <dgm:cxn modelId="{0E71BE99-0F8B-4631-A3EE-6EF3D0151FDC}" type="presOf" srcId="{7DBC3599-EA09-44DE-8A70-25229F59E953}" destId="{FC1298E0-990B-407C-B06A-5DAE90D37518}" srcOrd="0" destOrd="0" presId="urn:microsoft.com/office/officeart/2018/2/layout/IconVerticalSolidList"/>
    <dgm:cxn modelId="{5755A1A5-4B0A-47D3-B7D4-1784E926196A}" type="presOf" srcId="{28722A4F-7145-4289-8426-814A32ACE4AE}" destId="{26154C7B-829C-43E2-B066-5A1AA0098BF4}" srcOrd="0" destOrd="0" presId="urn:microsoft.com/office/officeart/2018/2/layout/IconVerticalSolidList"/>
    <dgm:cxn modelId="{EA93C5A8-49BF-4C51-85C4-1E01E062DF60}" srcId="{C578C746-8489-4485-8C9C-51FCB0D6F734}" destId="{AD6986BC-9806-47F5-B065-BDC7BAD8D4EB}" srcOrd="2" destOrd="0" parTransId="{8E57ECF5-8460-488D-A64E-7EA836BE6BF6}" sibTransId="{20C673B2-CEC9-4F35-897C-DB84A01F0A39}"/>
    <dgm:cxn modelId="{E1BD54C9-9583-49DB-9DEA-D6D00CDA0600}" srcId="{C578C746-8489-4485-8C9C-51FCB0D6F734}" destId="{46951BA7-94A1-4D7F-AEC7-CCE1E56FA267}" srcOrd="0" destOrd="0" parTransId="{A3C69AAE-D8E4-40A1-A842-837A595B90A1}" sibTransId="{9E0694D2-C262-4BE5-BF4A-D3B9DCCB0B8E}"/>
    <dgm:cxn modelId="{789A1BFD-D670-4FC3-B1AC-44DC5F6FF36C}" srcId="{C578C746-8489-4485-8C9C-51FCB0D6F734}" destId="{7DBC3599-EA09-44DE-8A70-25229F59E953}" srcOrd="3" destOrd="0" parTransId="{C5CB8092-B5DF-45C2-962C-9098B9860BA0}" sibTransId="{1DCD9528-B97F-45A0-AB54-7E57CD5E8131}"/>
    <dgm:cxn modelId="{CEA28D6F-9CDF-4B02-AE11-980949A4B2E3}" type="presParOf" srcId="{D39D65D6-52F5-488D-81FD-B19B823F830D}" destId="{7D2577BA-5355-457D-99D9-730E26C47FAE}" srcOrd="0" destOrd="0" presId="urn:microsoft.com/office/officeart/2018/2/layout/IconVerticalSolidList"/>
    <dgm:cxn modelId="{A54C4BAB-646A-4B96-B82D-F0D163618F32}" type="presParOf" srcId="{7D2577BA-5355-457D-99D9-730E26C47FAE}" destId="{6D7CBB65-4503-4663-AD38-37C8B0728F1C}" srcOrd="0" destOrd="0" presId="urn:microsoft.com/office/officeart/2018/2/layout/IconVerticalSolidList"/>
    <dgm:cxn modelId="{00FA8F41-4D26-4F6D-B817-E65CD71CCED5}" type="presParOf" srcId="{7D2577BA-5355-457D-99D9-730E26C47FAE}" destId="{574A5553-2B5B-44D0-B5C2-B15E2FDF3D5E}" srcOrd="1" destOrd="0" presId="urn:microsoft.com/office/officeart/2018/2/layout/IconVerticalSolidList"/>
    <dgm:cxn modelId="{C5F98429-17EF-464F-952F-0AFDEBC0B2B8}" type="presParOf" srcId="{7D2577BA-5355-457D-99D9-730E26C47FAE}" destId="{35E760DB-6129-481E-95C4-9AC246765267}" srcOrd="2" destOrd="0" presId="urn:microsoft.com/office/officeart/2018/2/layout/IconVerticalSolidList"/>
    <dgm:cxn modelId="{DAF25214-CD8D-47CE-B1A0-F5864924CFE6}" type="presParOf" srcId="{7D2577BA-5355-457D-99D9-730E26C47FAE}" destId="{CB5B9D2F-BDCD-4A5E-8197-83DE44C7A0B3}" srcOrd="3" destOrd="0" presId="urn:microsoft.com/office/officeart/2018/2/layout/IconVerticalSolidList"/>
    <dgm:cxn modelId="{F2931F32-8618-4A7B-BB0A-FC963E20B94A}" type="presParOf" srcId="{D39D65D6-52F5-488D-81FD-B19B823F830D}" destId="{C7CA8049-2427-4690-A2B1-1F634D283CD8}" srcOrd="1" destOrd="0" presId="urn:microsoft.com/office/officeart/2018/2/layout/IconVerticalSolidList"/>
    <dgm:cxn modelId="{67DE307D-8FF2-4171-B5E3-8C2D16373DF5}" type="presParOf" srcId="{D39D65D6-52F5-488D-81FD-B19B823F830D}" destId="{4E7A8257-5F2B-4FCE-BE0A-B4F82068BE8F}" srcOrd="2" destOrd="0" presId="urn:microsoft.com/office/officeart/2018/2/layout/IconVerticalSolidList"/>
    <dgm:cxn modelId="{DA9B1642-4A37-417E-9012-BF90AFB7E5F0}" type="presParOf" srcId="{4E7A8257-5F2B-4FCE-BE0A-B4F82068BE8F}" destId="{FC14CC5E-77C3-4DB6-89AD-56319F59C928}" srcOrd="0" destOrd="0" presId="urn:microsoft.com/office/officeart/2018/2/layout/IconVerticalSolidList"/>
    <dgm:cxn modelId="{B83304EE-E2F7-440D-A657-31F5CCE05F59}" type="presParOf" srcId="{4E7A8257-5F2B-4FCE-BE0A-B4F82068BE8F}" destId="{7C1B0CE1-42C1-48D8-937F-D6A05E7E4F53}" srcOrd="1" destOrd="0" presId="urn:microsoft.com/office/officeart/2018/2/layout/IconVerticalSolidList"/>
    <dgm:cxn modelId="{1502280C-185F-4F5A-B166-8D3600097AF7}" type="presParOf" srcId="{4E7A8257-5F2B-4FCE-BE0A-B4F82068BE8F}" destId="{1FD28756-3D74-46FF-9366-D35D9FB39B62}" srcOrd="2" destOrd="0" presId="urn:microsoft.com/office/officeart/2018/2/layout/IconVerticalSolidList"/>
    <dgm:cxn modelId="{E1A6A266-86EE-4172-B55F-1ADF450947AA}" type="presParOf" srcId="{4E7A8257-5F2B-4FCE-BE0A-B4F82068BE8F}" destId="{26154C7B-829C-43E2-B066-5A1AA0098BF4}" srcOrd="3" destOrd="0" presId="urn:microsoft.com/office/officeart/2018/2/layout/IconVerticalSolidList"/>
    <dgm:cxn modelId="{0E20CEA2-B4D9-41F7-BDCC-D2BDABEA28D6}" type="presParOf" srcId="{D39D65D6-52F5-488D-81FD-B19B823F830D}" destId="{CEDC64A0-8C9D-4C46-907B-EBAC3310D10E}" srcOrd="3" destOrd="0" presId="urn:microsoft.com/office/officeart/2018/2/layout/IconVerticalSolidList"/>
    <dgm:cxn modelId="{2839DF7F-BD89-43C2-A1E7-1A35A4289635}" type="presParOf" srcId="{D39D65D6-52F5-488D-81FD-B19B823F830D}" destId="{6467C4FD-72B9-4C57-884B-9A24D2C9ADC9}" srcOrd="4" destOrd="0" presId="urn:microsoft.com/office/officeart/2018/2/layout/IconVerticalSolidList"/>
    <dgm:cxn modelId="{7A4AD99F-0689-4FD2-B39C-33956E37D194}" type="presParOf" srcId="{6467C4FD-72B9-4C57-884B-9A24D2C9ADC9}" destId="{928599C3-1BCE-4389-8E0B-82FD6284B631}" srcOrd="0" destOrd="0" presId="urn:microsoft.com/office/officeart/2018/2/layout/IconVerticalSolidList"/>
    <dgm:cxn modelId="{819D9A3F-9E2F-4116-B3E2-630A64D86C5E}" type="presParOf" srcId="{6467C4FD-72B9-4C57-884B-9A24D2C9ADC9}" destId="{A10E4836-3A83-4FE4-8D06-274435671AD6}" srcOrd="1" destOrd="0" presId="urn:microsoft.com/office/officeart/2018/2/layout/IconVerticalSolidList"/>
    <dgm:cxn modelId="{26617A5A-F14E-43D7-8313-F9D4CA191A3B}" type="presParOf" srcId="{6467C4FD-72B9-4C57-884B-9A24D2C9ADC9}" destId="{ED7F604D-C97D-44BD-AB38-5ACFADC82A5E}" srcOrd="2" destOrd="0" presId="urn:microsoft.com/office/officeart/2018/2/layout/IconVerticalSolidList"/>
    <dgm:cxn modelId="{C006706E-5F12-4760-B60A-66CE5E9A24B2}" type="presParOf" srcId="{6467C4FD-72B9-4C57-884B-9A24D2C9ADC9}" destId="{D0EC5D1E-0434-420B-817C-94CFAEBC5682}" srcOrd="3" destOrd="0" presId="urn:microsoft.com/office/officeart/2018/2/layout/IconVerticalSolidList"/>
    <dgm:cxn modelId="{E0FDD0CD-68EE-41BC-817D-0C453EF47934}" type="presParOf" srcId="{D39D65D6-52F5-488D-81FD-B19B823F830D}" destId="{AC740884-FE9C-4021-B34C-230336C62AEA}" srcOrd="5" destOrd="0" presId="urn:microsoft.com/office/officeart/2018/2/layout/IconVerticalSolidList"/>
    <dgm:cxn modelId="{050CCE29-CCFA-4E4B-BF5A-3C636A00A983}" type="presParOf" srcId="{D39D65D6-52F5-488D-81FD-B19B823F830D}" destId="{4B156C73-9CA1-492B-9E51-B97F5384121A}" srcOrd="6" destOrd="0" presId="urn:microsoft.com/office/officeart/2018/2/layout/IconVerticalSolidList"/>
    <dgm:cxn modelId="{B649621D-B2A0-4669-9691-92B5DC29C831}" type="presParOf" srcId="{4B156C73-9CA1-492B-9E51-B97F5384121A}" destId="{EC2906EA-4BD0-41C3-A1A7-A0B5F2BB8A13}" srcOrd="0" destOrd="0" presId="urn:microsoft.com/office/officeart/2018/2/layout/IconVerticalSolidList"/>
    <dgm:cxn modelId="{105AC152-9E8F-43DD-9578-85E75D06C819}" type="presParOf" srcId="{4B156C73-9CA1-492B-9E51-B97F5384121A}" destId="{2497D0FB-8779-4CB2-BF9E-CD31BBEAD3F9}" srcOrd="1" destOrd="0" presId="urn:microsoft.com/office/officeart/2018/2/layout/IconVerticalSolidList"/>
    <dgm:cxn modelId="{F5EABF0B-E9C2-41FE-9392-037F8C49866C}" type="presParOf" srcId="{4B156C73-9CA1-492B-9E51-B97F5384121A}" destId="{19C99142-39D7-4D2A-ACA4-18A52DD62774}" srcOrd="2" destOrd="0" presId="urn:microsoft.com/office/officeart/2018/2/layout/IconVerticalSolidList"/>
    <dgm:cxn modelId="{290956E3-BF7F-4701-A2A0-9C33D2D8BFAF}" type="presParOf" srcId="{4B156C73-9CA1-492B-9E51-B97F5384121A}" destId="{FC1298E0-990B-407C-B06A-5DAE90D375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68375-8BDF-41DC-9000-32E57115AD7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CA062B8-8710-487A-B7C7-89B93BDA8230}">
      <dgm:prSet/>
      <dgm:spPr/>
      <dgm:t>
        <a:bodyPr/>
        <a:lstStyle/>
        <a:p>
          <a:r>
            <a:rPr lang="en-US" b="0" i="0" dirty="0"/>
            <a:t>The Global Superstore dataset comprises 23 columns and 51,290 rows of sales and order data, offering insights into global retail operations.</a:t>
          </a:r>
          <a:endParaRPr lang="en-US" dirty="0"/>
        </a:p>
      </dgm:t>
    </dgm:pt>
    <dgm:pt modelId="{71B91FB6-93C1-45A7-9C78-15E56F840370}" type="parTrans" cxnId="{790793D9-9B8C-4C39-B384-E6BFF45B1C20}">
      <dgm:prSet/>
      <dgm:spPr/>
      <dgm:t>
        <a:bodyPr/>
        <a:lstStyle/>
        <a:p>
          <a:endParaRPr lang="en-US"/>
        </a:p>
      </dgm:t>
    </dgm:pt>
    <dgm:pt modelId="{33E2879B-2537-4E69-B050-33CB83880D73}" type="sibTrans" cxnId="{790793D9-9B8C-4C39-B384-E6BFF45B1C20}">
      <dgm:prSet/>
      <dgm:spPr/>
      <dgm:t>
        <a:bodyPr/>
        <a:lstStyle/>
        <a:p>
          <a:endParaRPr lang="en-US"/>
        </a:p>
      </dgm:t>
    </dgm:pt>
    <dgm:pt modelId="{796B73DC-309B-49F7-8DED-4959C1BFF863}">
      <dgm:prSet/>
      <dgm:spPr/>
      <dgm:t>
        <a:bodyPr/>
        <a:lstStyle/>
        <a:p>
          <a:r>
            <a:rPr lang="en-US" b="0" i="0"/>
            <a:t>Using tools like PySpark, Tableau Prep, and Tableau, the data is ingested, cleaned, and visualized for efficient analysis.</a:t>
          </a:r>
          <a:endParaRPr lang="en-US"/>
        </a:p>
      </dgm:t>
    </dgm:pt>
    <dgm:pt modelId="{1BC8FB7D-2C8C-405B-B690-F4B31F5696C6}" type="parTrans" cxnId="{E521A5E7-F505-422B-98D6-A93E917BD7CD}">
      <dgm:prSet/>
      <dgm:spPr/>
      <dgm:t>
        <a:bodyPr/>
        <a:lstStyle/>
        <a:p>
          <a:endParaRPr lang="en-US"/>
        </a:p>
      </dgm:t>
    </dgm:pt>
    <dgm:pt modelId="{3967C468-3F2A-433E-9133-24FE6D9ACD58}" type="sibTrans" cxnId="{E521A5E7-F505-422B-98D6-A93E917BD7CD}">
      <dgm:prSet/>
      <dgm:spPr/>
      <dgm:t>
        <a:bodyPr/>
        <a:lstStyle/>
        <a:p>
          <a:endParaRPr lang="en-US"/>
        </a:p>
      </dgm:t>
    </dgm:pt>
    <dgm:pt modelId="{F5DB36E2-0775-4228-9630-1B8F15D7DD94}">
      <dgm:prSet/>
      <dgm:spPr/>
      <dgm:t>
        <a:bodyPr/>
        <a:lstStyle/>
        <a:p>
          <a:r>
            <a:rPr lang="en-US" b="0" i="0"/>
            <a:t>Specific goals include analyzing sales by country, profits by region, shipping costs by segment, customer distribution by market, and more. </a:t>
          </a:r>
          <a:endParaRPr lang="en-US"/>
        </a:p>
      </dgm:t>
    </dgm:pt>
    <dgm:pt modelId="{722AF066-C4F6-41E2-9B27-24A0C10411ED}" type="parTrans" cxnId="{2971EE63-F574-43B3-ADD8-3B55DA2D05FD}">
      <dgm:prSet/>
      <dgm:spPr/>
      <dgm:t>
        <a:bodyPr/>
        <a:lstStyle/>
        <a:p>
          <a:endParaRPr lang="en-US"/>
        </a:p>
      </dgm:t>
    </dgm:pt>
    <dgm:pt modelId="{60929D4B-20F8-421B-86A6-B6BC517D1BFB}" type="sibTrans" cxnId="{2971EE63-F574-43B3-ADD8-3B55DA2D05FD}">
      <dgm:prSet/>
      <dgm:spPr/>
      <dgm:t>
        <a:bodyPr/>
        <a:lstStyle/>
        <a:p>
          <a:endParaRPr lang="en-US"/>
        </a:p>
      </dgm:t>
    </dgm:pt>
    <dgm:pt modelId="{634E71F2-8D4B-45D1-A68D-5A2FFB55481D}">
      <dgm:prSet/>
      <dgm:spPr/>
      <dgm:t>
        <a:bodyPr/>
        <a:lstStyle/>
        <a:p>
          <a:r>
            <a:rPr lang="en-US" b="0" i="0"/>
            <a:t>By assessing data completeness, accuracy, and relevance, businesses can optimize strategies, improve performance, and drive profitability.</a:t>
          </a:r>
          <a:endParaRPr lang="en-US"/>
        </a:p>
      </dgm:t>
    </dgm:pt>
    <dgm:pt modelId="{CC668A3E-4859-49E2-A4B9-84F707FDA690}" type="parTrans" cxnId="{8B9C0EC9-053B-44C5-A217-DED972489226}">
      <dgm:prSet/>
      <dgm:spPr/>
      <dgm:t>
        <a:bodyPr/>
        <a:lstStyle/>
        <a:p>
          <a:endParaRPr lang="en-US"/>
        </a:p>
      </dgm:t>
    </dgm:pt>
    <dgm:pt modelId="{A5058756-F97D-4840-91A1-B387150A6093}" type="sibTrans" cxnId="{8B9C0EC9-053B-44C5-A217-DED972489226}">
      <dgm:prSet/>
      <dgm:spPr/>
      <dgm:t>
        <a:bodyPr/>
        <a:lstStyle/>
        <a:p>
          <a:endParaRPr lang="en-US"/>
        </a:p>
      </dgm:t>
    </dgm:pt>
    <dgm:pt modelId="{C4003A5E-2C81-4DC0-AAD5-9AEEA4C337E1}" type="pres">
      <dgm:prSet presAssocID="{FB368375-8BDF-41DC-9000-32E57115AD76}" presName="outerComposite" presStyleCnt="0">
        <dgm:presLayoutVars>
          <dgm:chMax val="5"/>
          <dgm:dir/>
          <dgm:resizeHandles val="exact"/>
        </dgm:presLayoutVars>
      </dgm:prSet>
      <dgm:spPr/>
    </dgm:pt>
    <dgm:pt modelId="{9E447D58-3D9A-4DBA-9BE0-0C18D3076F58}" type="pres">
      <dgm:prSet presAssocID="{FB368375-8BDF-41DC-9000-32E57115AD76}" presName="dummyMaxCanvas" presStyleCnt="0">
        <dgm:presLayoutVars/>
      </dgm:prSet>
      <dgm:spPr/>
    </dgm:pt>
    <dgm:pt modelId="{4DE666F3-4CF2-4E4D-8C5C-2D1C34FF9190}" type="pres">
      <dgm:prSet presAssocID="{FB368375-8BDF-41DC-9000-32E57115AD76}" presName="FourNodes_1" presStyleLbl="node1" presStyleIdx="0" presStyleCnt="4">
        <dgm:presLayoutVars>
          <dgm:bulletEnabled val="1"/>
        </dgm:presLayoutVars>
      </dgm:prSet>
      <dgm:spPr/>
    </dgm:pt>
    <dgm:pt modelId="{FDEE1A07-7B29-4AA4-B3AB-B08651E8DA4C}" type="pres">
      <dgm:prSet presAssocID="{FB368375-8BDF-41DC-9000-32E57115AD76}" presName="FourNodes_2" presStyleLbl="node1" presStyleIdx="1" presStyleCnt="4">
        <dgm:presLayoutVars>
          <dgm:bulletEnabled val="1"/>
        </dgm:presLayoutVars>
      </dgm:prSet>
      <dgm:spPr/>
    </dgm:pt>
    <dgm:pt modelId="{9C0A1500-4098-4A47-8142-94116C39E3C5}" type="pres">
      <dgm:prSet presAssocID="{FB368375-8BDF-41DC-9000-32E57115AD76}" presName="FourNodes_3" presStyleLbl="node1" presStyleIdx="2" presStyleCnt="4">
        <dgm:presLayoutVars>
          <dgm:bulletEnabled val="1"/>
        </dgm:presLayoutVars>
      </dgm:prSet>
      <dgm:spPr/>
    </dgm:pt>
    <dgm:pt modelId="{47208CE3-E1A7-47D9-8E30-9A9A6FC4B8E3}" type="pres">
      <dgm:prSet presAssocID="{FB368375-8BDF-41DC-9000-32E57115AD76}" presName="FourNodes_4" presStyleLbl="node1" presStyleIdx="3" presStyleCnt="4">
        <dgm:presLayoutVars>
          <dgm:bulletEnabled val="1"/>
        </dgm:presLayoutVars>
      </dgm:prSet>
      <dgm:spPr/>
    </dgm:pt>
    <dgm:pt modelId="{EFEBDB6B-9AFA-45E2-B9F2-707B5301B75A}" type="pres">
      <dgm:prSet presAssocID="{FB368375-8BDF-41DC-9000-32E57115AD76}" presName="FourConn_1-2" presStyleLbl="fgAccFollowNode1" presStyleIdx="0" presStyleCnt="3">
        <dgm:presLayoutVars>
          <dgm:bulletEnabled val="1"/>
        </dgm:presLayoutVars>
      </dgm:prSet>
      <dgm:spPr/>
    </dgm:pt>
    <dgm:pt modelId="{97E45DBB-4A1F-4C59-81B2-E7C9E58EC37B}" type="pres">
      <dgm:prSet presAssocID="{FB368375-8BDF-41DC-9000-32E57115AD76}" presName="FourConn_2-3" presStyleLbl="fgAccFollowNode1" presStyleIdx="1" presStyleCnt="3">
        <dgm:presLayoutVars>
          <dgm:bulletEnabled val="1"/>
        </dgm:presLayoutVars>
      </dgm:prSet>
      <dgm:spPr/>
    </dgm:pt>
    <dgm:pt modelId="{9844ED0A-B47C-4B7C-9045-F38A244D3D3E}" type="pres">
      <dgm:prSet presAssocID="{FB368375-8BDF-41DC-9000-32E57115AD76}" presName="FourConn_3-4" presStyleLbl="fgAccFollowNode1" presStyleIdx="2" presStyleCnt="3">
        <dgm:presLayoutVars>
          <dgm:bulletEnabled val="1"/>
        </dgm:presLayoutVars>
      </dgm:prSet>
      <dgm:spPr/>
    </dgm:pt>
    <dgm:pt modelId="{20AA259B-46A6-4A40-B2C2-63BD9A46FF55}" type="pres">
      <dgm:prSet presAssocID="{FB368375-8BDF-41DC-9000-32E57115AD76}" presName="FourNodes_1_text" presStyleLbl="node1" presStyleIdx="3" presStyleCnt="4">
        <dgm:presLayoutVars>
          <dgm:bulletEnabled val="1"/>
        </dgm:presLayoutVars>
      </dgm:prSet>
      <dgm:spPr/>
    </dgm:pt>
    <dgm:pt modelId="{04989FE0-C10D-4237-86ED-B2EB74AD42E8}" type="pres">
      <dgm:prSet presAssocID="{FB368375-8BDF-41DC-9000-32E57115AD76}" presName="FourNodes_2_text" presStyleLbl="node1" presStyleIdx="3" presStyleCnt="4">
        <dgm:presLayoutVars>
          <dgm:bulletEnabled val="1"/>
        </dgm:presLayoutVars>
      </dgm:prSet>
      <dgm:spPr/>
    </dgm:pt>
    <dgm:pt modelId="{364614EC-8C89-4156-ABA2-6B293FFF5EBC}" type="pres">
      <dgm:prSet presAssocID="{FB368375-8BDF-41DC-9000-32E57115AD76}" presName="FourNodes_3_text" presStyleLbl="node1" presStyleIdx="3" presStyleCnt="4">
        <dgm:presLayoutVars>
          <dgm:bulletEnabled val="1"/>
        </dgm:presLayoutVars>
      </dgm:prSet>
      <dgm:spPr/>
    </dgm:pt>
    <dgm:pt modelId="{93141FCE-DCB8-4AF7-99CF-30117721363A}" type="pres">
      <dgm:prSet presAssocID="{FB368375-8BDF-41DC-9000-32E57115AD76}" presName="FourNodes_4_text" presStyleLbl="node1" presStyleIdx="3" presStyleCnt="4">
        <dgm:presLayoutVars>
          <dgm:bulletEnabled val="1"/>
        </dgm:presLayoutVars>
      </dgm:prSet>
      <dgm:spPr/>
    </dgm:pt>
  </dgm:ptLst>
  <dgm:cxnLst>
    <dgm:cxn modelId="{FA97E50C-D350-4301-AAA0-ED7357844BED}" type="presOf" srcId="{634E71F2-8D4B-45D1-A68D-5A2FFB55481D}" destId="{93141FCE-DCB8-4AF7-99CF-30117721363A}" srcOrd="1" destOrd="0" presId="urn:microsoft.com/office/officeart/2005/8/layout/vProcess5"/>
    <dgm:cxn modelId="{D3923118-F66A-44E9-8961-77AECA0971AD}" type="presOf" srcId="{796B73DC-309B-49F7-8DED-4959C1BFF863}" destId="{FDEE1A07-7B29-4AA4-B3AB-B08651E8DA4C}" srcOrd="0" destOrd="0" presId="urn:microsoft.com/office/officeart/2005/8/layout/vProcess5"/>
    <dgm:cxn modelId="{F803562A-D19D-45E0-9CE1-C2174B2D5012}" type="presOf" srcId="{FB368375-8BDF-41DC-9000-32E57115AD76}" destId="{C4003A5E-2C81-4DC0-AAD5-9AEEA4C337E1}" srcOrd="0" destOrd="0" presId="urn:microsoft.com/office/officeart/2005/8/layout/vProcess5"/>
    <dgm:cxn modelId="{56B9A135-AD13-443D-B11C-4AED8D3DAB64}" type="presOf" srcId="{F5DB36E2-0775-4228-9630-1B8F15D7DD94}" destId="{9C0A1500-4098-4A47-8142-94116C39E3C5}" srcOrd="0" destOrd="0" presId="urn:microsoft.com/office/officeart/2005/8/layout/vProcess5"/>
    <dgm:cxn modelId="{3FC02537-1DE1-47AA-8A8B-B10436AE0FD5}" type="presOf" srcId="{33E2879B-2537-4E69-B050-33CB83880D73}" destId="{EFEBDB6B-9AFA-45E2-B9F2-707B5301B75A}" srcOrd="0" destOrd="0" presId="urn:microsoft.com/office/officeart/2005/8/layout/vProcess5"/>
    <dgm:cxn modelId="{56177A63-746D-4967-950F-3776FCEA1453}" type="presOf" srcId="{3967C468-3F2A-433E-9133-24FE6D9ACD58}" destId="{97E45DBB-4A1F-4C59-81B2-E7C9E58EC37B}" srcOrd="0" destOrd="0" presId="urn:microsoft.com/office/officeart/2005/8/layout/vProcess5"/>
    <dgm:cxn modelId="{2971EE63-F574-43B3-ADD8-3B55DA2D05FD}" srcId="{FB368375-8BDF-41DC-9000-32E57115AD76}" destId="{F5DB36E2-0775-4228-9630-1B8F15D7DD94}" srcOrd="2" destOrd="0" parTransId="{722AF066-C4F6-41E2-9B27-24A0C10411ED}" sibTransId="{60929D4B-20F8-421B-86A6-B6BC517D1BFB}"/>
    <dgm:cxn modelId="{91C10A64-E01C-44AC-8DDB-6985FF912916}" type="presOf" srcId="{796B73DC-309B-49F7-8DED-4959C1BFF863}" destId="{04989FE0-C10D-4237-86ED-B2EB74AD42E8}" srcOrd="1" destOrd="0" presId="urn:microsoft.com/office/officeart/2005/8/layout/vProcess5"/>
    <dgm:cxn modelId="{A05C20A8-A5C9-483B-B777-FA8BE9527D7E}" type="presOf" srcId="{60929D4B-20F8-421B-86A6-B6BC517D1BFB}" destId="{9844ED0A-B47C-4B7C-9045-F38A244D3D3E}" srcOrd="0" destOrd="0" presId="urn:microsoft.com/office/officeart/2005/8/layout/vProcess5"/>
    <dgm:cxn modelId="{C4D423AD-6A96-443F-8A76-57445E67D56D}" type="presOf" srcId="{634E71F2-8D4B-45D1-A68D-5A2FFB55481D}" destId="{47208CE3-E1A7-47D9-8E30-9A9A6FC4B8E3}" srcOrd="0" destOrd="0" presId="urn:microsoft.com/office/officeart/2005/8/layout/vProcess5"/>
    <dgm:cxn modelId="{C96805AF-DBDD-4CFD-BB31-FEECD5DF2303}" type="presOf" srcId="{ECA062B8-8710-487A-B7C7-89B93BDA8230}" destId="{20AA259B-46A6-4A40-B2C2-63BD9A46FF55}" srcOrd="1" destOrd="0" presId="urn:microsoft.com/office/officeart/2005/8/layout/vProcess5"/>
    <dgm:cxn modelId="{0E6BBBC1-8284-48F5-848F-1CDCC9B58568}" type="presOf" srcId="{F5DB36E2-0775-4228-9630-1B8F15D7DD94}" destId="{364614EC-8C89-4156-ABA2-6B293FFF5EBC}" srcOrd="1" destOrd="0" presId="urn:microsoft.com/office/officeart/2005/8/layout/vProcess5"/>
    <dgm:cxn modelId="{8B9C0EC9-053B-44C5-A217-DED972489226}" srcId="{FB368375-8BDF-41DC-9000-32E57115AD76}" destId="{634E71F2-8D4B-45D1-A68D-5A2FFB55481D}" srcOrd="3" destOrd="0" parTransId="{CC668A3E-4859-49E2-A4B9-84F707FDA690}" sibTransId="{A5058756-F97D-4840-91A1-B387150A6093}"/>
    <dgm:cxn modelId="{790793D9-9B8C-4C39-B384-E6BFF45B1C20}" srcId="{FB368375-8BDF-41DC-9000-32E57115AD76}" destId="{ECA062B8-8710-487A-B7C7-89B93BDA8230}" srcOrd="0" destOrd="0" parTransId="{71B91FB6-93C1-45A7-9C78-15E56F840370}" sibTransId="{33E2879B-2537-4E69-B050-33CB83880D73}"/>
    <dgm:cxn modelId="{E521A5E7-F505-422B-98D6-A93E917BD7CD}" srcId="{FB368375-8BDF-41DC-9000-32E57115AD76}" destId="{796B73DC-309B-49F7-8DED-4959C1BFF863}" srcOrd="1" destOrd="0" parTransId="{1BC8FB7D-2C8C-405B-B690-F4B31F5696C6}" sibTransId="{3967C468-3F2A-433E-9133-24FE6D9ACD58}"/>
    <dgm:cxn modelId="{B2D0C0ED-7397-480E-BF2B-809BC5E8881B}" type="presOf" srcId="{ECA062B8-8710-487A-B7C7-89B93BDA8230}" destId="{4DE666F3-4CF2-4E4D-8C5C-2D1C34FF9190}" srcOrd="0" destOrd="0" presId="urn:microsoft.com/office/officeart/2005/8/layout/vProcess5"/>
    <dgm:cxn modelId="{293E8D94-CFEA-487F-9302-62DE5656305C}" type="presParOf" srcId="{C4003A5E-2C81-4DC0-AAD5-9AEEA4C337E1}" destId="{9E447D58-3D9A-4DBA-9BE0-0C18D3076F58}" srcOrd="0" destOrd="0" presId="urn:microsoft.com/office/officeart/2005/8/layout/vProcess5"/>
    <dgm:cxn modelId="{53D61690-915A-4AAD-BA23-1090220FB278}" type="presParOf" srcId="{C4003A5E-2C81-4DC0-AAD5-9AEEA4C337E1}" destId="{4DE666F3-4CF2-4E4D-8C5C-2D1C34FF9190}" srcOrd="1" destOrd="0" presId="urn:microsoft.com/office/officeart/2005/8/layout/vProcess5"/>
    <dgm:cxn modelId="{7724F14B-5ECA-47AF-AE0F-4B6BF782374B}" type="presParOf" srcId="{C4003A5E-2C81-4DC0-AAD5-9AEEA4C337E1}" destId="{FDEE1A07-7B29-4AA4-B3AB-B08651E8DA4C}" srcOrd="2" destOrd="0" presId="urn:microsoft.com/office/officeart/2005/8/layout/vProcess5"/>
    <dgm:cxn modelId="{DCFDD295-251D-4465-987A-A7E8A8003CA1}" type="presParOf" srcId="{C4003A5E-2C81-4DC0-AAD5-9AEEA4C337E1}" destId="{9C0A1500-4098-4A47-8142-94116C39E3C5}" srcOrd="3" destOrd="0" presId="urn:microsoft.com/office/officeart/2005/8/layout/vProcess5"/>
    <dgm:cxn modelId="{1916DD31-8ED9-4D1D-B9AB-4D9F9F186FEE}" type="presParOf" srcId="{C4003A5E-2C81-4DC0-AAD5-9AEEA4C337E1}" destId="{47208CE3-E1A7-47D9-8E30-9A9A6FC4B8E3}" srcOrd="4" destOrd="0" presId="urn:microsoft.com/office/officeart/2005/8/layout/vProcess5"/>
    <dgm:cxn modelId="{5C0C41B9-8ED7-431F-BD08-28474BBF1279}" type="presParOf" srcId="{C4003A5E-2C81-4DC0-AAD5-9AEEA4C337E1}" destId="{EFEBDB6B-9AFA-45E2-B9F2-707B5301B75A}" srcOrd="5" destOrd="0" presId="urn:microsoft.com/office/officeart/2005/8/layout/vProcess5"/>
    <dgm:cxn modelId="{0ED46EA3-1816-4452-B49B-833578B1D74D}" type="presParOf" srcId="{C4003A5E-2C81-4DC0-AAD5-9AEEA4C337E1}" destId="{97E45DBB-4A1F-4C59-81B2-E7C9E58EC37B}" srcOrd="6" destOrd="0" presId="urn:microsoft.com/office/officeart/2005/8/layout/vProcess5"/>
    <dgm:cxn modelId="{55F980C7-8F0C-4630-8AE4-A3EE1C6BFEE1}" type="presParOf" srcId="{C4003A5E-2C81-4DC0-AAD5-9AEEA4C337E1}" destId="{9844ED0A-B47C-4B7C-9045-F38A244D3D3E}" srcOrd="7" destOrd="0" presId="urn:microsoft.com/office/officeart/2005/8/layout/vProcess5"/>
    <dgm:cxn modelId="{03A51C3F-92CD-4638-9FF4-3010241C2AAA}" type="presParOf" srcId="{C4003A5E-2C81-4DC0-AAD5-9AEEA4C337E1}" destId="{20AA259B-46A6-4A40-B2C2-63BD9A46FF55}" srcOrd="8" destOrd="0" presId="urn:microsoft.com/office/officeart/2005/8/layout/vProcess5"/>
    <dgm:cxn modelId="{08355628-119E-45B8-B00E-DE64C1E7D0C9}" type="presParOf" srcId="{C4003A5E-2C81-4DC0-AAD5-9AEEA4C337E1}" destId="{04989FE0-C10D-4237-86ED-B2EB74AD42E8}" srcOrd="9" destOrd="0" presId="urn:microsoft.com/office/officeart/2005/8/layout/vProcess5"/>
    <dgm:cxn modelId="{AC9BA561-66C2-45C0-9337-3D65206581F2}" type="presParOf" srcId="{C4003A5E-2C81-4DC0-AAD5-9AEEA4C337E1}" destId="{364614EC-8C89-4156-ABA2-6B293FFF5EBC}" srcOrd="10" destOrd="0" presId="urn:microsoft.com/office/officeart/2005/8/layout/vProcess5"/>
    <dgm:cxn modelId="{9291863A-C527-4651-8D02-0AD1373D153D}" type="presParOf" srcId="{C4003A5E-2C81-4DC0-AAD5-9AEEA4C337E1}" destId="{93141FCE-DCB8-4AF7-99CF-30117721363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8D215C-EEFA-4249-B879-D8EC7EEAB400}"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6C3EBDA6-EF27-426E-AF8F-D2067936BB96}">
      <dgm:prSet/>
      <dgm:spPr/>
      <dgm:t>
        <a:bodyPr/>
        <a:lstStyle/>
        <a:p>
          <a:r>
            <a:rPr lang="en-US" dirty="0"/>
            <a:t>Handle missing data</a:t>
          </a:r>
        </a:p>
      </dgm:t>
    </dgm:pt>
    <dgm:pt modelId="{F3369F32-A74D-417C-958D-345C669C281C}" type="parTrans" cxnId="{A816ED27-4E9A-484C-9F93-D3AA99112251}">
      <dgm:prSet/>
      <dgm:spPr/>
      <dgm:t>
        <a:bodyPr/>
        <a:lstStyle/>
        <a:p>
          <a:endParaRPr lang="en-US"/>
        </a:p>
      </dgm:t>
    </dgm:pt>
    <dgm:pt modelId="{A9009704-3590-456F-9EC1-F639701C2DBC}" type="sibTrans" cxnId="{A816ED27-4E9A-484C-9F93-D3AA99112251}">
      <dgm:prSet/>
      <dgm:spPr/>
      <dgm:t>
        <a:bodyPr/>
        <a:lstStyle/>
        <a:p>
          <a:endParaRPr lang="en-US"/>
        </a:p>
      </dgm:t>
    </dgm:pt>
    <dgm:pt modelId="{0CD292AD-5C57-47D5-9ACC-09C9ADC3EC9E}">
      <dgm:prSet/>
      <dgm:spPr/>
      <dgm:t>
        <a:bodyPr/>
        <a:lstStyle/>
        <a:p>
          <a:r>
            <a:rPr lang="en-US"/>
            <a:t>Checking data types</a:t>
          </a:r>
        </a:p>
      </dgm:t>
    </dgm:pt>
    <dgm:pt modelId="{BAC34529-6093-4AF3-983D-4D63AAB03162}" type="parTrans" cxnId="{36B28C1E-E4FB-44CB-B57B-489F46A22AED}">
      <dgm:prSet/>
      <dgm:spPr/>
      <dgm:t>
        <a:bodyPr/>
        <a:lstStyle/>
        <a:p>
          <a:endParaRPr lang="en-US"/>
        </a:p>
      </dgm:t>
    </dgm:pt>
    <dgm:pt modelId="{7D6C7210-5F8F-4A2B-84C7-7EAA501D68D3}" type="sibTrans" cxnId="{36B28C1E-E4FB-44CB-B57B-489F46A22AED}">
      <dgm:prSet/>
      <dgm:spPr/>
      <dgm:t>
        <a:bodyPr/>
        <a:lstStyle/>
        <a:p>
          <a:endParaRPr lang="en-US"/>
        </a:p>
      </dgm:t>
    </dgm:pt>
    <dgm:pt modelId="{236E2117-2E4A-46AF-9596-EEEB0A4D71DC}">
      <dgm:prSet/>
      <dgm:spPr/>
      <dgm:t>
        <a:bodyPr/>
        <a:lstStyle/>
        <a:p>
          <a:r>
            <a:rPr lang="en-US"/>
            <a:t>Remove duplicates</a:t>
          </a:r>
        </a:p>
      </dgm:t>
    </dgm:pt>
    <dgm:pt modelId="{090799C4-7999-44FA-B24D-3308C5B41433}" type="parTrans" cxnId="{564F22CE-DB95-477F-A9A8-851692A7B0BE}">
      <dgm:prSet/>
      <dgm:spPr/>
      <dgm:t>
        <a:bodyPr/>
        <a:lstStyle/>
        <a:p>
          <a:endParaRPr lang="en-US"/>
        </a:p>
      </dgm:t>
    </dgm:pt>
    <dgm:pt modelId="{510326B7-AD2A-4D0E-BC79-8026BEA5BBF0}" type="sibTrans" cxnId="{564F22CE-DB95-477F-A9A8-851692A7B0BE}">
      <dgm:prSet/>
      <dgm:spPr/>
      <dgm:t>
        <a:bodyPr/>
        <a:lstStyle/>
        <a:p>
          <a:endParaRPr lang="en-US"/>
        </a:p>
      </dgm:t>
    </dgm:pt>
    <dgm:pt modelId="{915BE436-AA80-4B35-AD17-71230E13876E}" type="pres">
      <dgm:prSet presAssocID="{558D215C-EEFA-4249-B879-D8EC7EEAB400}" presName="Name0" presStyleCnt="0">
        <dgm:presLayoutVars>
          <dgm:dir/>
          <dgm:animLvl val="lvl"/>
          <dgm:resizeHandles val="exact"/>
        </dgm:presLayoutVars>
      </dgm:prSet>
      <dgm:spPr/>
    </dgm:pt>
    <dgm:pt modelId="{877B4497-17D7-446E-A0D1-E29923E988F2}" type="pres">
      <dgm:prSet presAssocID="{6C3EBDA6-EF27-426E-AF8F-D2067936BB96}" presName="parTxOnly" presStyleLbl="node1" presStyleIdx="0" presStyleCnt="3">
        <dgm:presLayoutVars>
          <dgm:chMax val="0"/>
          <dgm:chPref val="0"/>
          <dgm:bulletEnabled val="1"/>
        </dgm:presLayoutVars>
      </dgm:prSet>
      <dgm:spPr/>
    </dgm:pt>
    <dgm:pt modelId="{0693517F-2D82-4A03-839B-075A670C1ADD}" type="pres">
      <dgm:prSet presAssocID="{A9009704-3590-456F-9EC1-F639701C2DBC}" presName="parTxOnlySpace" presStyleCnt="0"/>
      <dgm:spPr/>
    </dgm:pt>
    <dgm:pt modelId="{E3FBE8E0-F40D-4E6E-A8A5-6F922A8A57A5}" type="pres">
      <dgm:prSet presAssocID="{0CD292AD-5C57-47D5-9ACC-09C9ADC3EC9E}" presName="parTxOnly" presStyleLbl="node1" presStyleIdx="1" presStyleCnt="3">
        <dgm:presLayoutVars>
          <dgm:chMax val="0"/>
          <dgm:chPref val="0"/>
          <dgm:bulletEnabled val="1"/>
        </dgm:presLayoutVars>
      </dgm:prSet>
      <dgm:spPr/>
    </dgm:pt>
    <dgm:pt modelId="{759F459A-50E3-46C0-B7FD-71680CD18A2E}" type="pres">
      <dgm:prSet presAssocID="{7D6C7210-5F8F-4A2B-84C7-7EAA501D68D3}" presName="parTxOnlySpace" presStyleCnt="0"/>
      <dgm:spPr/>
    </dgm:pt>
    <dgm:pt modelId="{D16E9BE9-1648-4453-9399-4C8CFAB70850}" type="pres">
      <dgm:prSet presAssocID="{236E2117-2E4A-46AF-9596-EEEB0A4D71DC}" presName="parTxOnly" presStyleLbl="node1" presStyleIdx="2" presStyleCnt="3">
        <dgm:presLayoutVars>
          <dgm:chMax val="0"/>
          <dgm:chPref val="0"/>
          <dgm:bulletEnabled val="1"/>
        </dgm:presLayoutVars>
      </dgm:prSet>
      <dgm:spPr/>
    </dgm:pt>
  </dgm:ptLst>
  <dgm:cxnLst>
    <dgm:cxn modelId="{36B28C1E-E4FB-44CB-B57B-489F46A22AED}" srcId="{558D215C-EEFA-4249-B879-D8EC7EEAB400}" destId="{0CD292AD-5C57-47D5-9ACC-09C9ADC3EC9E}" srcOrd="1" destOrd="0" parTransId="{BAC34529-6093-4AF3-983D-4D63AAB03162}" sibTransId="{7D6C7210-5F8F-4A2B-84C7-7EAA501D68D3}"/>
    <dgm:cxn modelId="{A816ED27-4E9A-484C-9F93-D3AA99112251}" srcId="{558D215C-EEFA-4249-B879-D8EC7EEAB400}" destId="{6C3EBDA6-EF27-426E-AF8F-D2067936BB96}" srcOrd="0" destOrd="0" parTransId="{F3369F32-A74D-417C-958D-345C669C281C}" sibTransId="{A9009704-3590-456F-9EC1-F639701C2DBC}"/>
    <dgm:cxn modelId="{62097F66-03C8-47D0-9E89-F756F70DAC94}" type="presOf" srcId="{236E2117-2E4A-46AF-9596-EEEB0A4D71DC}" destId="{D16E9BE9-1648-4453-9399-4C8CFAB70850}" srcOrd="0" destOrd="0" presId="urn:microsoft.com/office/officeart/2005/8/layout/chevron1"/>
    <dgm:cxn modelId="{74308047-B114-4161-A656-516ED7911123}" type="presOf" srcId="{558D215C-EEFA-4249-B879-D8EC7EEAB400}" destId="{915BE436-AA80-4B35-AD17-71230E13876E}" srcOrd="0" destOrd="0" presId="urn:microsoft.com/office/officeart/2005/8/layout/chevron1"/>
    <dgm:cxn modelId="{6457899D-59A5-4AAF-B509-F74B97343BC0}" type="presOf" srcId="{6C3EBDA6-EF27-426E-AF8F-D2067936BB96}" destId="{877B4497-17D7-446E-A0D1-E29923E988F2}" srcOrd="0" destOrd="0" presId="urn:microsoft.com/office/officeart/2005/8/layout/chevron1"/>
    <dgm:cxn modelId="{564F22CE-DB95-477F-A9A8-851692A7B0BE}" srcId="{558D215C-EEFA-4249-B879-D8EC7EEAB400}" destId="{236E2117-2E4A-46AF-9596-EEEB0A4D71DC}" srcOrd="2" destOrd="0" parTransId="{090799C4-7999-44FA-B24D-3308C5B41433}" sibTransId="{510326B7-AD2A-4D0E-BC79-8026BEA5BBF0}"/>
    <dgm:cxn modelId="{7894D5E8-44AE-4660-B5B6-74B194A214B4}" type="presOf" srcId="{0CD292AD-5C57-47D5-9ACC-09C9ADC3EC9E}" destId="{E3FBE8E0-F40D-4E6E-A8A5-6F922A8A57A5}" srcOrd="0" destOrd="0" presId="urn:microsoft.com/office/officeart/2005/8/layout/chevron1"/>
    <dgm:cxn modelId="{546C0BA5-6571-4C67-8C1F-3A8B2D31BD8B}" type="presParOf" srcId="{915BE436-AA80-4B35-AD17-71230E13876E}" destId="{877B4497-17D7-446E-A0D1-E29923E988F2}" srcOrd="0" destOrd="0" presId="urn:microsoft.com/office/officeart/2005/8/layout/chevron1"/>
    <dgm:cxn modelId="{5FC2D228-5267-42C2-975C-1FD4837F935D}" type="presParOf" srcId="{915BE436-AA80-4B35-AD17-71230E13876E}" destId="{0693517F-2D82-4A03-839B-075A670C1ADD}" srcOrd="1" destOrd="0" presId="urn:microsoft.com/office/officeart/2005/8/layout/chevron1"/>
    <dgm:cxn modelId="{465D6A2E-5B4F-4D9B-8A92-4A69F37D4484}" type="presParOf" srcId="{915BE436-AA80-4B35-AD17-71230E13876E}" destId="{E3FBE8E0-F40D-4E6E-A8A5-6F922A8A57A5}" srcOrd="2" destOrd="0" presId="urn:microsoft.com/office/officeart/2005/8/layout/chevron1"/>
    <dgm:cxn modelId="{0DD79EDA-4A1B-43C5-A08B-0DB435C4A1CC}" type="presParOf" srcId="{915BE436-AA80-4B35-AD17-71230E13876E}" destId="{759F459A-50E3-46C0-B7FD-71680CD18A2E}" srcOrd="3" destOrd="0" presId="urn:microsoft.com/office/officeart/2005/8/layout/chevron1"/>
    <dgm:cxn modelId="{03DDB102-FD15-4CBF-AF20-DE2266463827}" type="presParOf" srcId="{915BE436-AA80-4B35-AD17-71230E13876E}" destId="{D16E9BE9-1648-4453-9399-4C8CFAB7085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C34E4E-DB19-4A1A-8CB5-1EF811CDA46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0FC9A37-8EC5-48DD-B8B0-DB08B41BDF43}">
      <dgm:prSet/>
      <dgm:spPr/>
      <dgm:t>
        <a:bodyPr/>
        <a:lstStyle/>
        <a:p>
          <a:r>
            <a:rPr lang="en-US"/>
            <a:t>To find out total number of sales in each country</a:t>
          </a:r>
        </a:p>
      </dgm:t>
    </dgm:pt>
    <dgm:pt modelId="{360D6AD9-FD2C-4A12-A849-8DEE85FC9333}" type="parTrans" cxnId="{37792C8D-3382-49BE-908B-673827DDAF22}">
      <dgm:prSet/>
      <dgm:spPr/>
      <dgm:t>
        <a:bodyPr/>
        <a:lstStyle/>
        <a:p>
          <a:endParaRPr lang="en-US"/>
        </a:p>
      </dgm:t>
    </dgm:pt>
    <dgm:pt modelId="{6DFD2977-9CFE-4942-9ED6-19443D4FB1EA}" type="sibTrans" cxnId="{37792C8D-3382-49BE-908B-673827DDAF22}">
      <dgm:prSet/>
      <dgm:spPr/>
      <dgm:t>
        <a:bodyPr/>
        <a:lstStyle/>
        <a:p>
          <a:endParaRPr lang="en-US"/>
        </a:p>
      </dgm:t>
    </dgm:pt>
    <dgm:pt modelId="{A57A5DD1-2ECB-44C9-9100-BEEBD1004E6E}">
      <dgm:prSet/>
      <dgm:spPr/>
      <dgm:t>
        <a:bodyPr/>
        <a:lstStyle/>
        <a:p>
          <a:r>
            <a:rPr lang="en-US"/>
            <a:t>To find out average profits in each region.</a:t>
          </a:r>
        </a:p>
      </dgm:t>
    </dgm:pt>
    <dgm:pt modelId="{6D3EE66E-BCF1-466B-A105-382C89F958FD}" type="parTrans" cxnId="{7CDC6D52-BE99-4FD4-BEA4-73EC7ED2E9C0}">
      <dgm:prSet/>
      <dgm:spPr/>
      <dgm:t>
        <a:bodyPr/>
        <a:lstStyle/>
        <a:p>
          <a:endParaRPr lang="en-US"/>
        </a:p>
      </dgm:t>
    </dgm:pt>
    <dgm:pt modelId="{800F8BC0-CBE1-4177-83CD-6D0BA8397EA2}" type="sibTrans" cxnId="{7CDC6D52-BE99-4FD4-BEA4-73EC7ED2E9C0}">
      <dgm:prSet/>
      <dgm:spPr/>
      <dgm:t>
        <a:bodyPr/>
        <a:lstStyle/>
        <a:p>
          <a:endParaRPr lang="en-US"/>
        </a:p>
      </dgm:t>
    </dgm:pt>
    <dgm:pt modelId="{A251AA77-4AD9-4CB5-8AC0-8654BB94120C}">
      <dgm:prSet/>
      <dgm:spPr/>
      <dgm:t>
        <a:bodyPr/>
        <a:lstStyle/>
        <a:p>
          <a:r>
            <a:rPr lang="en-US"/>
            <a:t>To determine how much does shipping cost total for each segment</a:t>
          </a:r>
        </a:p>
      </dgm:t>
    </dgm:pt>
    <dgm:pt modelId="{3711CDB1-1F89-419D-8EEC-2312ABCB91B1}" type="parTrans" cxnId="{8F5F9ED7-F99C-43C8-97A9-E750FD6533D9}">
      <dgm:prSet/>
      <dgm:spPr/>
      <dgm:t>
        <a:bodyPr/>
        <a:lstStyle/>
        <a:p>
          <a:endParaRPr lang="en-US"/>
        </a:p>
      </dgm:t>
    </dgm:pt>
    <dgm:pt modelId="{D6628719-7D68-406D-ACC9-862AB3AEFA83}" type="sibTrans" cxnId="{8F5F9ED7-F99C-43C8-97A9-E750FD6533D9}">
      <dgm:prSet/>
      <dgm:spPr/>
      <dgm:t>
        <a:bodyPr/>
        <a:lstStyle/>
        <a:p>
          <a:endParaRPr lang="en-US"/>
        </a:p>
      </dgm:t>
    </dgm:pt>
    <dgm:pt modelId="{9F8D0009-9931-4B3D-A9E9-80842B6B7C1C}">
      <dgm:prSet/>
      <dgm:spPr/>
      <dgm:t>
        <a:bodyPr/>
        <a:lstStyle/>
        <a:p>
          <a:r>
            <a:rPr lang="en-US"/>
            <a:t>To determine how many number of customers ordering from each Market</a:t>
          </a:r>
        </a:p>
      </dgm:t>
    </dgm:pt>
    <dgm:pt modelId="{7C2C5B3A-BDAD-457E-A1A8-C1FCE719D181}" type="parTrans" cxnId="{89535A8E-2056-4EAD-8189-46DE39375BF9}">
      <dgm:prSet/>
      <dgm:spPr/>
      <dgm:t>
        <a:bodyPr/>
        <a:lstStyle/>
        <a:p>
          <a:endParaRPr lang="en-US"/>
        </a:p>
      </dgm:t>
    </dgm:pt>
    <dgm:pt modelId="{1FF294FB-F886-499B-857B-9E57EC8AF5BE}" type="sibTrans" cxnId="{89535A8E-2056-4EAD-8189-46DE39375BF9}">
      <dgm:prSet/>
      <dgm:spPr/>
      <dgm:t>
        <a:bodyPr/>
        <a:lstStyle/>
        <a:p>
          <a:endParaRPr lang="en-US"/>
        </a:p>
      </dgm:t>
    </dgm:pt>
    <dgm:pt modelId="{66A69201-38EF-4F4E-A7BF-08E306027E19}">
      <dgm:prSet/>
      <dgm:spPr/>
      <dgm:t>
        <a:bodyPr/>
        <a:lstStyle/>
        <a:p>
          <a:r>
            <a:rPr lang="en-US"/>
            <a:t>To find out the Maximum number of orders for each sub-category</a:t>
          </a:r>
        </a:p>
      </dgm:t>
    </dgm:pt>
    <dgm:pt modelId="{7A74895D-95ED-4DAF-8975-569B49784F65}" type="parTrans" cxnId="{5E595396-CBC4-402E-832A-0D8B9905E1DD}">
      <dgm:prSet/>
      <dgm:spPr/>
      <dgm:t>
        <a:bodyPr/>
        <a:lstStyle/>
        <a:p>
          <a:endParaRPr lang="en-US"/>
        </a:p>
      </dgm:t>
    </dgm:pt>
    <dgm:pt modelId="{EDBC78FE-3F8A-4D08-B267-63F19710C249}" type="sibTrans" cxnId="{5E595396-CBC4-402E-832A-0D8B9905E1DD}">
      <dgm:prSet/>
      <dgm:spPr/>
      <dgm:t>
        <a:bodyPr/>
        <a:lstStyle/>
        <a:p>
          <a:endParaRPr lang="en-US"/>
        </a:p>
      </dgm:t>
    </dgm:pt>
    <dgm:pt modelId="{5AA0E6D6-C46E-4169-8D58-177EF57328B7}">
      <dgm:prSet/>
      <dgm:spPr/>
      <dgm:t>
        <a:bodyPr/>
        <a:lstStyle/>
        <a:p>
          <a:r>
            <a:rPr lang="en-US"/>
            <a:t>To determine the sum of quantity based on order priority </a:t>
          </a:r>
        </a:p>
      </dgm:t>
    </dgm:pt>
    <dgm:pt modelId="{5C179020-3329-4A1D-9CFC-CB9E6F2DBB67}" type="parTrans" cxnId="{A0FE52FC-8E91-4C92-8DC0-FD72C9B92258}">
      <dgm:prSet/>
      <dgm:spPr/>
      <dgm:t>
        <a:bodyPr/>
        <a:lstStyle/>
        <a:p>
          <a:endParaRPr lang="en-US"/>
        </a:p>
      </dgm:t>
    </dgm:pt>
    <dgm:pt modelId="{FE8F7727-E8D3-47A5-8924-6F54F2EF9287}" type="sibTrans" cxnId="{A0FE52FC-8E91-4C92-8DC0-FD72C9B92258}">
      <dgm:prSet/>
      <dgm:spPr/>
      <dgm:t>
        <a:bodyPr/>
        <a:lstStyle/>
        <a:p>
          <a:endParaRPr lang="en-US"/>
        </a:p>
      </dgm:t>
    </dgm:pt>
    <dgm:pt modelId="{25D47AF8-B8B1-49A4-A4E6-F10673B65847}">
      <dgm:prSet/>
      <dgm:spPr/>
      <dgm:t>
        <a:bodyPr/>
        <a:lstStyle/>
        <a:p>
          <a:r>
            <a:rPr lang="en-US"/>
            <a:t>To analyze the Shipping Cost by Ship Mode and Region</a:t>
          </a:r>
        </a:p>
      </dgm:t>
    </dgm:pt>
    <dgm:pt modelId="{5C84F473-C195-4DD7-A514-BFADBDC6FDFB}" type="parTrans" cxnId="{9FDB4988-3833-4B20-B23A-432D7121FC08}">
      <dgm:prSet/>
      <dgm:spPr/>
      <dgm:t>
        <a:bodyPr/>
        <a:lstStyle/>
        <a:p>
          <a:endParaRPr lang="en-US"/>
        </a:p>
      </dgm:t>
    </dgm:pt>
    <dgm:pt modelId="{5F63423E-A0F9-4D6B-B8CF-697F1B7EDB7F}" type="sibTrans" cxnId="{9FDB4988-3833-4B20-B23A-432D7121FC08}">
      <dgm:prSet/>
      <dgm:spPr/>
      <dgm:t>
        <a:bodyPr/>
        <a:lstStyle/>
        <a:p>
          <a:endParaRPr lang="en-US"/>
        </a:p>
      </dgm:t>
    </dgm:pt>
    <dgm:pt modelId="{79B24141-65CB-4A61-A0A7-84591B108B8A}">
      <dgm:prSet/>
      <dgm:spPr/>
      <dgm:t>
        <a:bodyPr/>
        <a:lstStyle/>
        <a:p>
          <a:r>
            <a:rPr lang="en-US"/>
            <a:t>To determine and analyze the number of unique customers per year</a:t>
          </a:r>
        </a:p>
      </dgm:t>
    </dgm:pt>
    <dgm:pt modelId="{C449EFB6-FE63-4394-8998-FAF4B1D5ACFA}" type="parTrans" cxnId="{3D70403C-32CD-4B1E-9480-A842DD5B707B}">
      <dgm:prSet/>
      <dgm:spPr/>
      <dgm:t>
        <a:bodyPr/>
        <a:lstStyle/>
        <a:p>
          <a:endParaRPr lang="en-US"/>
        </a:p>
      </dgm:t>
    </dgm:pt>
    <dgm:pt modelId="{84C6E8C2-4A72-407A-8E2B-57AB6A42F85D}" type="sibTrans" cxnId="{3D70403C-32CD-4B1E-9480-A842DD5B707B}">
      <dgm:prSet/>
      <dgm:spPr/>
      <dgm:t>
        <a:bodyPr/>
        <a:lstStyle/>
        <a:p>
          <a:endParaRPr lang="en-US"/>
        </a:p>
      </dgm:t>
    </dgm:pt>
    <dgm:pt modelId="{02B0B5E0-8999-47E8-B1E1-DE1C9CEE1780}" type="pres">
      <dgm:prSet presAssocID="{C9C34E4E-DB19-4A1A-8CB5-1EF811CDA466}" presName="diagram" presStyleCnt="0">
        <dgm:presLayoutVars>
          <dgm:dir/>
          <dgm:resizeHandles val="exact"/>
        </dgm:presLayoutVars>
      </dgm:prSet>
      <dgm:spPr/>
    </dgm:pt>
    <dgm:pt modelId="{802C567F-9C03-4279-ADB9-D699733FED3F}" type="pres">
      <dgm:prSet presAssocID="{B0FC9A37-8EC5-48DD-B8B0-DB08B41BDF43}" presName="node" presStyleLbl="node1" presStyleIdx="0" presStyleCnt="8">
        <dgm:presLayoutVars>
          <dgm:bulletEnabled val="1"/>
        </dgm:presLayoutVars>
      </dgm:prSet>
      <dgm:spPr/>
    </dgm:pt>
    <dgm:pt modelId="{F1A369F9-FDCF-4225-BCAB-A8ED17CF0C12}" type="pres">
      <dgm:prSet presAssocID="{6DFD2977-9CFE-4942-9ED6-19443D4FB1EA}" presName="sibTrans" presStyleCnt="0"/>
      <dgm:spPr/>
    </dgm:pt>
    <dgm:pt modelId="{DE844923-330A-4993-9E07-4DC44801E81D}" type="pres">
      <dgm:prSet presAssocID="{A57A5DD1-2ECB-44C9-9100-BEEBD1004E6E}" presName="node" presStyleLbl="node1" presStyleIdx="1" presStyleCnt="8">
        <dgm:presLayoutVars>
          <dgm:bulletEnabled val="1"/>
        </dgm:presLayoutVars>
      </dgm:prSet>
      <dgm:spPr/>
    </dgm:pt>
    <dgm:pt modelId="{12FB8100-F4FB-4CAA-93DE-DA2472E06CA3}" type="pres">
      <dgm:prSet presAssocID="{800F8BC0-CBE1-4177-83CD-6D0BA8397EA2}" presName="sibTrans" presStyleCnt="0"/>
      <dgm:spPr/>
    </dgm:pt>
    <dgm:pt modelId="{AFA4F1E6-E1B9-4235-AAE0-EADCDA0814B6}" type="pres">
      <dgm:prSet presAssocID="{A251AA77-4AD9-4CB5-8AC0-8654BB94120C}" presName="node" presStyleLbl="node1" presStyleIdx="2" presStyleCnt="8">
        <dgm:presLayoutVars>
          <dgm:bulletEnabled val="1"/>
        </dgm:presLayoutVars>
      </dgm:prSet>
      <dgm:spPr/>
    </dgm:pt>
    <dgm:pt modelId="{8D354308-020E-4460-9BB2-6D01A77AAF2C}" type="pres">
      <dgm:prSet presAssocID="{D6628719-7D68-406D-ACC9-862AB3AEFA83}" presName="sibTrans" presStyleCnt="0"/>
      <dgm:spPr/>
    </dgm:pt>
    <dgm:pt modelId="{12DD0460-DFDE-4370-AE9B-2C50E878DAD7}" type="pres">
      <dgm:prSet presAssocID="{9F8D0009-9931-4B3D-A9E9-80842B6B7C1C}" presName="node" presStyleLbl="node1" presStyleIdx="3" presStyleCnt="8">
        <dgm:presLayoutVars>
          <dgm:bulletEnabled val="1"/>
        </dgm:presLayoutVars>
      </dgm:prSet>
      <dgm:spPr/>
    </dgm:pt>
    <dgm:pt modelId="{DD68FCEE-7334-416F-8239-24EB82EED684}" type="pres">
      <dgm:prSet presAssocID="{1FF294FB-F886-499B-857B-9E57EC8AF5BE}" presName="sibTrans" presStyleCnt="0"/>
      <dgm:spPr/>
    </dgm:pt>
    <dgm:pt modelId="{78E41A85-2363-40B2-8816-7084E2D7F346}" type="pres">
      <dgm:prSet presAssocID="{66A69201-38EF-4F4E-A7BF-08E306027E19}" presName="node" presStyleLbl="node1" presStyleIdx="4" presStyleCnt="8">
        <dgm:presLayoutVars>
          <dgm:bulletEnabled val="1"/>
        </dgm:presLayoutVars>
      </dgm:prSet>
      <dgm:spPr/>
    </dgm:pt>
    <dgm:pt modelId="{930A2F1F-B45C-45DB-B0D2-F426D35A4FA2}" type="pres">
      <dgm:prSet presAssocID="{EDBC78FE-3F8A-4D08-B267-63F19710C249}" presName="sibTrans" presStyleCnt="0"/>
      <dgm:spPr/>
    </dgm:pt>
    <dgm:pt modelId="{310D512D-B03E-4F14-BA69-F4E76E2F6D0C}" type="pres">
      <dgm:prSet presAssocID="{5AA0E6D6-C46E-4169-8D58-177EF57328B7}" presName="node" presStyleLbl="node1" presStyleIdx="5" presStyleCnt="8">
        <dgm:presLayoutVars>
          <dgm:bulletEnabled val="1"/>
        </dgm:presLayoutVars>
      </dgm:prSet>
      <dgm:spPr/>
    </dgm:pt>
    <dgm:pt modelId="{489BD1B2-EDC9-466E-8CA4-FA053480CA38}" type="pres">
      <dgm:prSet presAssocID="{FE8F7727-E8D3-47A5-8924-6F54F2EF9287}" presName="sibTrans" presStyleCnt="0"/>
      <dgm:spPr/>
    </dgm:pt>
    <dgm:pt modelId="{0CA76C5D-7CB5-473F-B201-B56DACEC5DAB}" type="pres">
      <dgm:prSet presAssocID="{25D47AF8-B8B1-49A4-A4E6-F10673B65847}" presName="node" presStyleLbl="node1" presStyleIdx="6" presStyleCnt="8">
        <dgm:presLayoutVars>
          <dgm:bulletEnabled val="1"/>
        </dgm:presLayoutVars>
      </dgm:prSet>
      <dgm:spPr/>
    </dgm:pt>
    <dgm:pt modelId="{8593AD4B-A17F-45B4-AAEA-DCF8AD7EFB61}" type="pres">
      <dgm:prSet presAssocID="{5F63423E-A0F9-4D6B-B8CF-697F1B7EDB7F}" presName="sibTrans" presStyleCnt="0"/>
      <dgm:spPr/>
    </dgm:pt>
    <dgm:pt modelId="{29C40CC7-2548-4563-B369-6FF50283EA53}" type="pres">
      <dgm:prSet presAssocID="{79B24141-65CB-4A61-A0A7-84591B108B8A}" presName="node" presStyleLbl="node1" presStyleIdx="7" presStyleCnt="8">
        <dgm:presLayoutVars>
          <dgm:bulletEnabled val="1"/>
        </dgm:presLayoutVars>
      </dgm:prSet>
      <dgm:spPr/>
    </dgm:pt>
  </dgm:ptLst>
  <dgm:cxnLst>
    <dgm:cxn modelId="{FBACE416-EA55-45E6-9854-FE944E1BCA4A}" type="presOf" srcId="{A57A5DD1-2ECB-44C9-9100-BEEBD1004E6E}" destId="{DE844923-330A-4993-9E07-4DC44801E81D}" srcOrd="0" destOrd="0" presId="urn:microsoft.com/office/officeart/2005/8/layout/default"/>
    <dgm:cxn modelId="{2113B11B-5D3F-4B1B-8309-B72F93234C39}" type="presOf" srcId="{9F8D0009-9931-4B3D-A9E9-80842B6B7C1C}" destId="{12DD0460-DFDE-4370-AE9B-2C50E878DAD7}" srcOrd="0" destOrd="0" presId="urn:microsoft.com/office/officeart/2005/8/layout/default"/>
    <dgm:cxn modelId="{782AC325-76BE-4706-901E-7B10FC183AF3}" type="presOf" srcId="{79B24141-65CB-4A61-A0A7-84591B108B8A}" destId="{29C40CC7-2548-4563-B369-6FF50283EA53}" srcOrd="0" destOrd="0" presId="urn:microsoft.com/office/officeart/2005/8/layout/default"/>
    <dgm:cxn modelId="{3D70403C-32CD-4B1E-9480-A842DD5B707B}" srcId="{C9C34E4E-DB19-4A1A-8CB5-1EF811CDA466}" destId="{79B24141-65CB-4A61-A0A7-84591B108B8A}" srcOrd="7" destOrd="0" parTransId="{C449EFB6-FE63-4394-8998-FAF4B1D5ACFA}" sibTransId="{84C6E8C2-4A72-407A-8E2B-57AB6A42F85D}"/>
    <dgm:cxn modelId="{082B355D-A85A-491F-95B7-9792A0ED54E3}" type="presOf" srcId="{66A69201-38EF-4F4E-A7BF-08E306027E19}" destId="{78E41A85-2363-40B2-8816-7084E2D7F346}" srcOrd="0" destOrd="0" presId="urn:microsoft.com/office/officeart/2005/8/layout/default"/>
    <dgm:cxn modelId="{C5060C6D-469B-4984-94CB-EEF5CD4B810C}" type="presOf" srcId="{A251AA77-4AD9-4CB5-8AC0-8654BB94120C}" destId="{AFA4F1E6-E1B9-4235-AAE0-EADCDA0814B6}" srcOrd="0" destOrd="0" presId="urn:microsoft.com/office/officeart/2005/8/layout/default"/>
    <dgm:cxn modelId="{7CDC6D52-BE99-4FD4-BEA4-73EC7ED2E9C0}" srcId="{C9C34E4E-DB19-4A1A-8CB5-1EF811CDA466}" destId="{A57A5DD1-2ECB-44C9-9100-BEEBD1004E6E}" srcOrd="1" destOrd="0" parTransId="{6D3EE66E-BCF1-466B-A105-382C89F958FD}" sibTransId="{800F8BC0-CBE1-4177-83CD-6D0BA8397EA2}"/>
    <dgm:cxn modelId="{D4C8847C-ED72-4476-9ADA-4A7F125B8435}" type="presOf" srcId="{5AA0E6D6-C46E-4169-8D58-177EF57328B7}" destId="{310D512D-B03E-4F14-BA69-F4E76E2F6D0C}" srcOrd="0" destOrd="0" presId="urn:microsoft.com/office/officeart/2005/8/layout/default"/>
    <dgm:cxn modelId="{9FDB4988-3833-4B20-B23A-432D7121FC08}" srcId="{C9C34E4E-DB19-4A1A-8CB5-1EF811CDA466}" destId="{25D47AF8-B8B1-49A4-A4E6-F10673B65847}" srcOrd="6" destOrd="0" parTransId="{5C84F473-C195-4DD7-A514-BFADBDC6FDFB}" sibTransId="{5F63423E-A0F9-4D6B-B8CF-697F1B7EDB7F}"/>
    <dgm:cxn modelId="{5C60048C-AC82-4783-9911-001D2F5BA215}" type="presOf" srcId="{B0FC9A37-8EC5-48DD-B8B0-DB08B41BDF43}" destId="{802C567F-9C03-4279-ADB9-D699733FED3F}" srcOrd="0" destOrd="0" presId="urn:microsoft.com/office/officeart/2005/8/layout/default"/>
    <dgm:cxn modelId="{37792C8D-3382-49BE-908B-673827DDAF22}" srcId="{C9C34E4E-DB19-4A1A-8CB5-1EF811CDA466}" destId="{B0FC9A37-8EC5-48DD-B8B0-DB08B41BDF43}" srcOrd="0" destOrd="0" parTransId="{360D6AD9-FD2C-4A12-A849-8DEE85FC9333}" sibTransId="{6DFD2977-9CFE-4942-9ED6-19443D4FB1EA}"/>
    <dgm:cxn modelId="{89535A8E-2056-4EAD-8189-46DE39375BF9}" srcId="{C9C34E4E-DB19-4A1A-8CB5-1EF811CDA466}" destId="{9F8D0009-9931-4B3D-A9E9-80842B6B7C1C}" srcOrd="3" destOrd="0" parTransId="{7C2C5B3A-BDAD-457E-A1A8-C1FCE719D181}" sibTransId="{1FF294FB-F886-499B-857B-9E57EC8AF5BE}"/>
    <dgm:cxn modelId="{5E595396-CBC4-402E-832A-0D8B9905E1DD}" srcId="{C9C34E4E-DB19-4A1A-8CB5-1EF811CDA466}" destId="{66A69201-38EF-4F4E-A7BF-08E306027E19}" srcOrd="4" destOrd="0" parTransId="{7A74895D-95ED-4DAF-8975-569B49784F65}" sibTransId="{EDBC78FE-3F8A-4D08-B267-63F19710C249}"/>
    <dgm:cxn modelId="{80B219B6-13AF-4812-8A74-056CB57F41AF}" type="presOf" srcId="{25D47AF8-B8B1-49A4-A4E6-F10673B65847}" destId="{0CA76C5D-7CB5-473F-B201-B56DACEC5DAB}" srcOrd="0" destOrd="0" presId="urn:microsoft.com/office/officeart/2005/8/layout/default"/>
    <dgm:cxn modelId="{8F5F9ED7-F99C-43C8-97A9-E750FD6533D9}" srcId="{C9C34E4E-DB19-4A1A-8CB5-1EF811CDA466}" destId="{A251AA77-4AD9-4CB5-8AC0-8654BB94120C}" srcOrd="2" destOrd="0" parTransId="{3711CDB1-1F89-419D-8EEC-2312ABCB91B1}" sibTransId="{D6628719-7D68-406D-ACC9-862AB3AEFA83}"/>
    <dgm:cxn modelId="{097FF8E3-2A56-45B0-A9A2-D9DF3C086CF1}" type="presOf" srcId="{C9C34E4E-DB19-4A1A-8CB5-1EF811CDA466}" destId="{02B0B5E0-8999-47E8-B1E1-DE1C9CEE1780}" srcOrd="0" destOrd="0" presId="urn:microsoft.com/office/officeart/2005/8/layout/default"/>
    <dgm:cxn modelId="{A0FE52FC-8E91-4C92-8DC0-FD72C9B92258}" srcId="{C9C34E4E-DB19-4A1A-8CB5-1EF811CDA466}" destId="{5AA0E6D6-C46E-4169-8D58-177EF57328B7}" srcOrd="5" destOrd="0" parTransId="{5C179020-3329-4A1D-9CFC-CB9E6F2DBB67}" sibTransId="{FE8F7727-E8D3-47A5-8924-6F54F2EF9287}"/>
    <dgm:cxn modelId="{91A398C5-D36D-451D-AB64-5A51E7312A4D}" type="presParOf" srcId="{02B0B5E0-8999-47E8-B1E1-DE1C9CEE1780}" destId="{802C567F-9C03-4279-ADB9-D699733FED3F}" srcOrd="0" destOrd="0" presId="urn:microsoft.com/office/officeart/2005/8/layout/default"/>
    <dgm:cxn modelId="{BFF61334-8E11-4C6A-8911-3D01E5C18273}" type="presParOf" srcId="{02B0B5E0-8999-47E8-B1E1-DE1C9CEE1780}" destId="{F1A369F9-FDCF-4225-BCAB-A8ED17CF0C12}" srcOrd="1" destOrd="0" presId="urn:microsoft.com/office/officeart/2005/8/layout/default"/>
    <dgm:cxn modelId="{C79688BD-F9AA-4F27-8A91-9B5C69D23A6E}" type="presParOf" srcId="{02B0B5E0-8999-47E8-B1E1-DE1C9CEE1780}" destId="{DE844923-330A-4993-9E07-4DC44801E81D}" srcOrd="2" destOrd="0" presId="urn:microsoft.com/office/officeart/2005/8/layout/default"/>
    <dgm:cxn modelId="{D6F18604-9662-43F7-AA92-4B39A3896609}" type="presParOf" srcId="{02B0B5E0-8999-47E8-B1E1-DE1C9CEE1780}" destId="{12FB8100-F4FB-4CAA-93DE-DA2472E06CA3}" srcOrd="3" destOrd="0" presId="urn:microsoft.com/office/officeart/2005/8/layout/default"/>
    <dgm:cxn modelId="{B77D8C3E-45A9-4E5F-8758-31636104054A}" type="presParOf" srcId="{02B0B5E0-8999-47E8-B1E1-DE1C9CEE1780}" destId="{AFA4F1E6-E1B9-4235-AAE0-EADCDA0814B6}" srcOrd="4" destOrd="0" presId="urn:microsoft.com/office/officeart/2005/8/layout/default"/>
    <dgm:cxn modelId="{BC868DA2-2BE6-4885-94BE-D80078FBEF7C}" type="presParOf" srcId="{02B0B5E0-8999-47E8-B1E1-DE1C9CEE1780}" destId="{8D354308-020E-4460-9BB2-6D01A77AAF2C}" srcOrd="5" destOrd="0" presId="urn:microsoft.com/office/officeart/2005/8/layout/default"/>
    <dgm:cxn modelId="{0836D6A5-C6ED-4C07-AED9-A3DAAE822141}" type="presParOf" srcId="{02B0B5E0-8999-47E8-B1E1-DE1C9CEE1780}" destId="{12DD0460-DFDE-4370-AE9B-2C50E878DAD7}" srcOrd="6" destOrd="0" presId="urn:microsoft.com/office/officeart/2005/8/layout/default"/>
    <dgm:cxn modelId="{952F97B3-21B4-48C8-B822-CB4ECED16306}" type="presParOf" srcId="{02B0B5E0-8999-47E8-B1E1-DE1C9CEE1780}" destId="{DD68FCEE-7334-416F-8239-24EB82EED684}" srcOrd="7" destOrd="0" presId="urn:microsoft.com/office/officeart/2005/8/layout/default"/>
    <dgm:cxn modelId="{4696391C-132F-407B-BD4E-8A0A1F19F309}" type="presParOf" srcId="{02B0B5E0-8999-47E8-B1E1-DE1C9CEE1780}" destId="{78E41A85-2363-40B2-8816-7084E2D7F346}" srcOrd="8" destOrd="0" presId="urn:microsoft.com/office/officeart/2005/8/layout/default"/>
    <dgm:cxn modelId="{DF824935-DDDD-48D1-A8C5-F00F03ED37D7}" type="presParOf" srcId="{02B0B5E0-8999-47E8-B1E1-DE1C9CEE1780}" destId="{930A2F1F-B45C-45DB-B0D2-F426D35A4FA2}" srcOrd="9" destOrd="0" presId="urn:microsoft.com/office/officeart/2005/8/layout/default"/>
    <dgm:cxn modelId="{EABBBE1A-5F5B-4F90-82B5-7548BA94CA6D}" type="presParOf" srcId="{02B0B5E0-8999-47E8-B1E1-DE1C9CEE1780}" destId="{310D512D-B03E-4F14-BA69-F4E76E2F6D0C}" srcOrd="10" destOrd="0" presId="urn:microsoft.com/office/officeart/2005/8/layout/default"/>
    <dgm:cxn modelId="{88036925-8ABC-4536-A482-175C658D7BEE}" type="presParOf" srcId="{02B0B5E0-8999-47E8-B1E1-DE1C9CEE1780}" destId="{489BD1B2-EDC9-466E-8CA4-FA053480CA38}" srcOrd="11" destOrd="0" presId="urn:microsoft.com/office/officeart/2005/8/layout/default"/>
    <dgm:cxn modelId="{5A59110E-4B9F-4952-8136-F865A2258663}" type="presParOf" srcId="{02B0B5E0-8999-47E8-B1E1-DE1C9CEE1780}" destId="{0CA76C5D-7CB5-473F-B201-B56DACEC5DAB}" srcOrd="12" destOrd="0" presId="urn:microsoft.com/office/officeart/2005/8/layout/default"/>
    <dgm:cxn modelId="{B29A5F2D-E481-46F1-8D1C-2D646727E169}" type="presParOf" srcId="{02B0B5E0-8999-47E8-B1E1-DE1C9CEE1780}" destId="{8593AD4B-A17F-45B4-AAEA-DCF8AD7EFB61}" srcOrd="13" destOrd="0" presId="urn:microsoft.com/office/officeart/2005/8/layout/default"/>
    <dgm:cxn modelId="{D6C345E5-F0C5-44C3-88C5-2222A6683700}" type="presParOf" srcId="{02B0B5E0-8999-47E8-B1E1-DE1C9CEE1780}" destId="{29C40CC7-2548-4563-B369-6FF50283EA5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FACEBF-27DA-45CA-A4B4-50489E16779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2C26D6C-6B09-4AD9-9664-A2D79B0AEFA3}">
      <dgm:prSet/>
      <dgm:spPr/>
      <dgm:t>
        <a:bodyPr/>
        <a:lstStyle/>
        <a:p>
          <a:r>
            <a:rPr lang="en-US" b="0" i="0" dirty="0"/>
            <a:t>Captures diverse transactions across products, cities, and customer</a:t>
          </a:r>
          <a:r>
            <a:rPr lang="en-US" dirty="0"/>
            <a:t>. </a:t>
          </a:r>
        </a:p>
      </dgm:t>
    </dgm:pt>
    <dgm:pt modelId="{2647E5DE-CC88-4263-AB6D-965FEC1602EF}" type="parTrans" cxnId="{57F553DF-D030-4B7F-8618-5EADDC93F9B1}">
      <dgm:prSet/>
      <dgm:spPr/>
      <dgm:t>
        <a:bodyPr/>
        <a:lstStyle/>
        <a:p>
          <a:endParaRPr lang="en-US"/>
        </a:p>
      </dgm:t>
    </dgm:pt>
    <dgm:pt modelId="{543D16DB-3BCB-4A4C-9A82-0963F16CDED7}" type="sibTrans" cxnId="{57F553DF-D030-4B7F-8618-5EADDC93F9B1}">
      <dgm:prSet/>
      <dgm:spPr/>
      <dgm:t>
        <a:bodyPr/>
        <a:lstStyle/>
        <a:p>
          <a:endParaRPr lang="en-US"/>
        </a:p>
      </dgm:t>
    </dgm:pt>
    <dgm:pt modelId="{A78E343A-864A-4204-BBBC-C231E4CC00A4}">
      <dgm:prSet/>
      <dgm:spPr/>
      <dgm:t>
        <a:bodyPr/>
        <a:lstStyle/>
        <a:p>
          <a:r>
            <a:rPr lang="en-US" b="0" i="0" dirty="0"/>
            <a:t>Utilized Tableau Prep for accurate data cleaning.</a:t>
          </a:r>
          <a:endParaRPr lang="en-US" dirty="0"/>
        </a:p>
      </dgm:t>
    </dgm:pt>
    <dgm:pt modelId="{90889667-6D34-40E6-BE58-9166D7CBEC6D}" type="parTrans" cxnId="{0AFB052F-3288-42A7-BFE2-903B32FAF6BF}">
      <dgm:prSet/>
      <dgm:spPr/>
      <dgm:t>
        <a:bodyPr/>
        <a:lstStyle/>
        <a:p>
          <a:endParaRPr lang="en-US"/>
        </a:p>
      </dgm:t>
    </dgm:pt>
    <dgm:pt modelId="{E3274A9E-E850-4388-B750-D008C6D640DC}" type="sibTrans" cxnId="{0AFB052F-3288-42A7-BFE2-903B32FAF6BF}">
      <dgm:prSet/>
      <dgm:spPr/>
      <dgm:t>
        <a:bodyPr/>
        <a:lstStyle/>
        <a:p>
          <a:endParaRPr lang="en-US"/>
        </a:p>
      </dgm:t>
    </dgm:pt>
    <dgm:pt modelId="{A718CA03-30C8-46EB-A467-2BE5CFD0719F}">
      <dgm:prSet/>
      <dgm:spPr/>
      <dgm:t>
        <a:bodyPr/>
        <a:lstStyle/>
        <a:p>
          <a:r>
            <a:rPr lang="en-US" b="0" i="0" dirty="0"/>
            <a:t>Unveils purchasing patterns, shipping preferences, and discount engagement</a:t>
          </a:r>
          <a:endParaRPr lang="en-US" dirty="0"/>
        </a:p>
      </dgm:t>
    </dgm:pt>
    <dgm:pt modelId="{8C55376B-0562-4B16-B9C6-34331810C62A}" type="parTrans" cxnId="{18CFF4B6-6D89-4851-9E09-FA7DF8FC7443}">
      <dgm:prSet/>
      <dgm:spPr/>
      <dgm:t>
        <a:bodyPr/>
        <a:lstStyle/>
        <a:p>
          <a:endParaRPr lang="en-US"/>
        </a:p>
      </dgm:t>
    </dgm:pt>
    <dgm:pt modelId="{442A9375-3B5C-49A3-B482-83FAB65312CD}" type="sibTrans" cxnId="{18CFF4B6-6D89-4851-9E09-FA7DF8FC7443}">
      <dgm:prSet/>
      <dgm:spPr/>
      <dgm:t>
        <a:bodyPr/>
        <a:lstStyle/>
        <a:p>
          <a:endParaRPr lang="en-US"/>
        </a:p>
      </dgm:t>
    </dgm:pt>
    <dgm:pt modelId="{BF246DAF-21CD-49AB-BEDB-71932B189AE0}">
      <dgm:prSet/>
      <dgm:spPr/>
      <dgm:t>
        <a:bodyPr/>
        <a:lstStyle/>
        <a:p>
          <a:r>
            <a:rPr lang="en-US" b="0" i="0" dirty="0"/>
            <a:t>Offers valuable insights for strategic decision-making</a:t>
          </a:r>
          <a:endParaRPr lang="en-US" dirty="0"/>
        </a:p>
      </dgm:t>
    </dgm:pt>
    <dgm:pt modelId="{D6A21476-8402-47BD-99BC-F7603ABB7519}" type="parTrans" cxnId="{5217B0D2-0431-4EAB-81EE-F6C071676435}">
      <dgm:prSet/>
      <dgm:spPr/>
      <dgm:t>
        <a:bodyPr/>
        <a:lstStyle/>
        <a:p>
          <a:endParaRPr lang="en-US"/>
        </a:p>
      </dgm:t>
    </dgm:pt>
    <dgm:pt modelId="{6EEA74E0-005C-44F0-B523-390E96E6A29A}" type="sibTrans" cxnId="{5217B0D2-0431-4EAB-81EE-F6C071676435}">
      <dgm:prSet/>
      <dgm:spPr/>
      <dgm:t>
        <a:bodyPr/>
        <a:lstStyle/>
        <a:p>
          <a:endParaRPr lang="en-US"/>
        </a:p>
      </dgm:t>
    </dgm:pt>
    <dgm:pt modelId="{9E069449-D715-4875-AA61-CA9FD8204F91}" type="pres">
      <dgm:prSet presAssocID="{F2FACEBF-27DA-45CA-A4B4-50489E167794}" presName="linear" presStyleCnt="0">
        <dgm:presLayoutVars>
          <dgm:animLvl val="lvl"/>
          <dgm:resizeHandles val="exact"/>
        </dgm:presLayoutVars>
      </dgm:prSet>
      <dgm:spPr/>
    </dgm:pt>
    <dgm:pt modelId="{84FBB16D-E745-4F9E-8F01-4EC489981C0A}" type="pres">
      <dgm:prSet presAssocID="{32C26D6C-6B09-4AD9-9664-A2D79B0AEFA3}" presName="parentText" presStyleLbl="node1" presStyleIdx="0" presStyleCnt="4">
        <dgm:presLayoutVars>
          <dgm:chMax val="0"/>
          <dgm:bulletEnabled val="1"/>
        </dgm:presLayoutVars>
      </dgm:prSet>
      <dgm:spPr/>
    </dgm:pt>
    <dgm:pt modelId="{15E6F906-871E-4600-8011-F53E5246FD52}" type="pres">
      <dgm:prSet presAssocID="{543D16DB-3BCB-4A4C-9A82-0963F16CDED7}" presName="spacer" presStyleCnt="0"/>
      <dgm:spPr/>
    </dgm:pt>
    <dgm:pt modelId="{C74928F7-D189-4B5D-AA4E-07C8A90CC856}" type="pres">
      <dgm:prSet presAssocID="{A78E343A-864A-4204-BBBC-C231E4CC00A4}" presName="parentText" presStyleLbl="node1" presStyleIdx="1" presStyleCnt="4">
        <dgm:presLayoutVars>
          <dgm:chMax val="0"/>
          <dgm:bulletEnabled val="1"/>
        </dgm:presLayoutVars>
      </dgm:prSet>
      <dgm:spPr/>
    </dgm:pt>
    <dgm:pt modelId="{760611C2-55A4-47AC-9347-FB3AB53B9215}" type="pres">
      <dgm:prSet presAssocID="{E3274A9E-E850-4388-B750-D008C6D640DC}" presName="spacer" presStyleCnt="0"/>
      <dgm:spPr/>
    </dgm:pt>
    <dgm:pt modelId="{C78A9186-A137-4341-82BC-3E9194E2E9F2}" type="pres">
      <dgm:prSet presAssocID="{A718CA03-30C8-46EB-A467-2BE5CFD0719F}" presName="parentText" presStyleLbl="node1" presStyleIdx="2" presStyleCnt="4" custLinFactNeighborY="-23624">
        <dgm:presLayoutVars>
          <dgm:chMax val="0"/>
          <dgm:bulletEnabled val="1"/>
        </dgm:presLayoutVars>
      </dgm:prSet>
      <dgm:spPr/>
    </dgm:pt>
    <dgm:pt modelId="{6ACDCC37-61AF-493F-BD6A-7F893DA0DFE8}" type="pres">
      <dgm:prSet presAssocID="{442A9375-3B5C-49A3-B482-83FAB65312CD}" presName="spacer" presStyleCnt="0"/>
      <dgm:spPr/>
    </dgm:pt>
    <dgm:pt modelId="{214684EA-F5C8-4995-823D-ABA10ABD8A84}" type="pres">
      <dgm:prSet presAssocID="{BF246DAF-21CD-49AB-BEDB-71932B189AE0}" presName="parentText" presStyleLbl="node1" presStyleIdx="3" presStyleCnt="4">
        <dgm:presLayoutVars>
          <dgm:chMax val="0"/>
          <dgm:bulletEnabled val="1"/>
        </dgm:presLayoutVars>
      </dgm:prSet>
      <dgm:spPr/>
    </dgm:pt>
  </dgm:ptLst>
  <dgm:cxnLst>
    <dgm:cxn modelId="{0AFB052F-3288-42A7-BFE2-903B32FAF6BF}" srcId="{F2FACEBF-27DA-45CA-A4B4-50489E167794}" destId="{A78E343A-864A-4204-BBBC-C231E4CC00A4}" srcOrd="1" destOrd="0" parTransId="{90889667-6D34-40E6-BE58-9166D7CBEC6D}" sibTransId="{E3274A9E-E850-4388-B750-D008C6D640DC}"/>
    <dgm:cxn modelId="{65E27D65-AB0B-4300-91A6-6F8A38A2AA40}" type="presOf" srcId="{32C26D6C-6B09-4AD9-9664-A2D79B0AEFA3}" destId="{84FBB16D-E745-4F9E-8F01-4EC489981C0A}" srcOrd="0" destOrd="0" presId="urn:microsoft.com/office/officeart/2005/8/layout/vList2"/>
    <dgm:cxn modelId="{01B9A14F-FD82-481D-ABEB-C3BE40931CA8}" type="presOf" srcId="{F2FACEBF-27DA-45CA-A4B4-50489E167794}" destId="{9E069449-D715-4875-AA61-CA9FD8204F91}" srcOrd="0" destOrd="0" presId="urn:microsoft.com/office/officeart/2005/8/layout/vList2"/>
    <dgm:cxn modelId="{D7CD85A0-3EEE-44CE-A9DC-BE434E20A76E}" type="presOf" srcId="{BF246DAF-21CD-49AB-BEDB-71932B189AE0}" destId="{214684EA-F5C8-4995-823D-ABA10ABD8A84}" srcOrd="0" destOrd="0" presId="urn:microsoft.com/office/officeart/2005/8/layout/vList2"/>
    <dgm:cxn modelId="{18CFF4B6-6D89-4851-9E09-FA7DF8FC7443}" srcId="{F2FACEBF-27DA-45CA-A4B4-50489E167794}" destId="{A718CA03-30C8-46EB-A467-2BE5CFD0719F}" srcOrd="2" destOrd="0" parTransId="{8C55376B-0562-4B16-B9C6-34331810C62A}" sibTransId="{442A9375-3B5C-49A3-B482-83FAB65312CD}"/>
    <dgm:cxn modelId="{8E900CBD-D0F8-40E2-8746-97CB97E74C06}" type="presOf" srcId="{A78E343A-864A-4204-BBBC-C231E4CC00A4}" destId="{C74928F7-D189-4B5D-AA4E-07C8A90CC856}" srcOrd="0" destOrd="0" presId="urn:microsoft.com/office/officeart/2005/8/layout/vList2"/>
    <dgm:cxn modelId="{5217B0D2-0431-4EAB-81EE-F6C071676435}" srcId="{F2FACEBF-27DA-45CA-A4B4-50489E167794}" destId="{BF246DAF-21CD-49AB-BEDB-71932B189AE0}" srcOrd="3" destOrd="0" parTransId="{D6A21476-8402-47BD-99BC-F7603ABB7519}" sibTransId="{6EEA74E0-005C-44F0-B523-390E96E6A29A}"/>
    <dgm:cxn modelId="{31F6CDDB-36C9-4CBF-908E-5AF4B37810C4}" type="presOf" srcId="{A718CA03-30C8-46EB-A467-2BE5CFD0719F}" destId="{C78A9186-A137-4341-82BC-3E9194E2E9F2}" srcOrd="0" destOrd="0" presId="urn:microsoft.com/office/officeart/2005/8/layout/vList2"/>
    <dgm:cxn modelId="{57F553DF-D030-4B7F-8618-5EADDC93F9B1}" srcId="{F2FACEBF-27DA-45CA-A4B4-50489E167794}" destId="{32C26D6C-6B09-4AD9-9664-A2D79B0AEFA3}" srcOrd="0" destOrd="0" parTransId="{2647E5DE-CC88-4263-AB6D-965FEC1602EF}" sibTransId="{543D16DB-3BCB-4A4C-9A82-0963F16CDED7}"/>
    <dgm:cxn modelId="{C5CFCD8C-227E-41C8-9550-2FF97E6454F6}" type="presParOf" srcId="{9E069449-D715-4875-AA61-CA9FD8204F91}" destId="{84FBB16D-E745-4F9E-8F01-4EC489981C0A}" srcOrd="0" destOrd="0" presId="urn:microsoft.com/office/officeart/2005/8/layout/vList2"/>
    <dgm:cxn modelId="{B005C5E7-3835-4CAF-980E-C554DB4CC62F}" type="presParOf" srcId="{9E069449-D715-4875-AA61-CA9FD8204F91}" destId="{15E6F906-871E-4600-8011-F53E5246FD52}" srcOrd="1" destOrd="0" presId="urn:microsoft.com/office/officeart/2005/8/layout/vList2"/>
    <dgm:cxn modelId="{4FD4CF54-5A4B-4832-B6FA-9C704C22F0F3}" type="presParOf" srcId="{9E069449-D715-4875-AA61-CA9FD8204F91}" destId="{C74928F7-D189-4B5D-AA4E-07C8A90CC856}" srcOrd="2" destOrd="0" presId="urn:microsoft.com/office/officeart/2005/8/layout/vList2"/>
    <dgm:cxn modelId="{31DFB516-0235-4810-BA0F-23A1E7A03238}" type="presParOf" srcId="{9E069449-D715-4875-AA61-CA9FD8204F91}" destId="{760611C2-55A4-47AC-9347-FB3AB53B9215}" srcOrd="3" destOrd="0" presId="urn:microsoft.com/office/officeart/2005/8/layout/vList2"/>
    <dgm:cxn modelId="{8811C05D-1D6F-4282-9930-77416EA7A076}" type="presParOf" srcId="{9E069449-D715-4875-AA61-CA9FD8204F91}" destId="{C78A9186-A137-4341-82BC-3E9194E2E9F2}" srcOrd="4" destOrd="0" presId="urn:microsoft.com/office/officeart/2005/8/layout/vList2"/>
    <dgm:cxn modelId="{8C36DD2E-4A9A-47AA-B917-852D8B1656A7}" type="presParOf" srcId="{9E069449-D715-4875-AA61-CA9FD8204F91}" destId="{6ACDCC37-61AF-493F-BD6A-7F893DA0DFE8}" srcOrd="5" destOrd="0" presId="urn:microsoft.com/office/officeart/2005/8/layout/vList2"/>
    <dgm:cxn modelId="{BD39F414-5E3D-46EC-9EB6-FE0E4459FB71}" type="presParOf" srcId="{9E069449-D715-4875-AA61-CA9FD8204F91}" destId="{214684EA-F5C8-4995-823D-ABA10ABD8A8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CBB65-4503-4663-AD38-37C8B0728F1C}">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A5553-2B5B-44D0-B5C2-B15E2FDF3D5E}">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5B9D2F-BDCD-4A5E-8197-83DE44C7A0B3}">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Number of rows : 51290</a:t>
          </a:r>
        </a:p>
      </dsp:txBody>
      <dsp:txXfrm>
        <a:off x="1144111" y="1954"/>
        <a:ext cx="5868258" cy="990573"/>
      </dsp:txXfrm>
    </dsp:sp>
    <dsp:sp modelId="{FC14CC5E-77C3-4DB6-89AD-56319F59C928}">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B0CE1-42C1-48D8-937F-D6A05E7E4F53}">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154C7B-829C-43E2-B066-5A1AA0098BF4}">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Number of columns : 23</a:t>
          </a:r>
        </a:p>
      </dsp:txBody>
      <dsp:txXfrm>
        <a:off x="1144111" y="1240170"/>
        <a:ext cx="5868258" cy="990573"/>
      </dsp:txXfrm>
    </dsp:sp>
    <dsp:sp modelId="{928599C3-1BCE-4389-8E0B-82FD6284B631}">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E4836-3A83-4FE4-8D06-274435671AD6}">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EC5D1E-0434-420B-817C-94CFAEBC5682}">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Data cleaning and preparation : Tableau prep &amp; Excel</a:t>
          </a:r>
        </a:p>
      </dsp:txBody>
      <dsp:txXfrm>
        <a:off x="1144111" y="2478387"/>
        <a:ext cx="5868258" cy="990573"/>
      </dsp:txXfrm>
    </dsp:sp>
    <dsp:sp modelId="{EC2906EA-4BD0-41C3-A1A7-A0B5F2BB8A13}">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7D0FB-8779-4CB2-BF9E-CD31BBEAD3F9}">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1298E0-990B-407C-B06A-5DAE90D37518}">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Visualization : Tableau Desktop, </a:t>
          </a:r>
          <a:r>
            <a:rPr lang="en-US" sz="2200" kern="1200" dirty="0" err="1"/>
            <a:t>Jupyter</a:t>
          </a:r>
          <a:r>
            <a:rPr lang="en-US" sz="2200" kern="1200" dirty="0"/>
            <a:t> Notebook</a:t>
          </a:r>
        </a:p>
      </dsp:txBody>
      <dsp:txXfrm>
        <a:off x="1144111" y="3716603"/>
        <a:ext cx="5868258" cy="990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666F3-4CF2-4E4D-8C5C-2D1C34FF9190}">
      <dsp:nvSpPr>
        <dsp:cNvPr id="0" name=""/>
        <dsp:cNvSpPr/>
      </dsp:nvSpPr>
      <dsp:spPr>
        <a:xfrm>
          <a:off x="0" y="0"/>
          <a:ext cx="8823960" cy="839141"/>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The Global Superstore dataset comprises 23 columns and 51,290 rows of sales and order data, offering insights into global retail operations.</a:t>
          </a:r>
          <a:endParaRPr lang="en-US" sz="2000" kern="1200" dirty="0"/>
        </a:p>
      </dsp:txBody>
      <dsp:txXfrm>
        <a:off x="24578" y="24578"/>
        <a:ext cx="7847552" cy="789985"/>
      </dsp:txXfrm>
    </dsp:sp>
    <dsp:sp modelId="{FDEE1A07-7B29-4AA4-B3AB-B08651E8DA4C}">
      <dsp:nvSpPr>
        <dsp:cNvPr id="0" name=""/>
        <dsp:cNvSpPr/>
      </dsp:nvSpPr>
      <dsp:spPr>
        <a:xfrm>
          <a:off x="739006" y="991713"/>
          <a:ext cx="8823960" cy="839141"/>
        </a:xfrm>
        <a:prstGeom prst="roundRect">
          <a:avLst>
            <a:gd name="adj" fmla="val 10000"/>
          </a:avLst>
        </a:prstGeom>
        <a:solidFill>
          <a:schemeClr val="accent2">
            <a:hueOff val="3097225"/>
            <a:satOff val="-15871"/>
            <a:lumOff val="-80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Using tools like PySpark, Tableau Prep, and Tableau, the data is ingested, cleaned, and visualized for efficient analysis.</a:t>
          </a:r>
          <a:endParaRPr lang="en-US" sz="2000" kern="1200"/>
        </a:p>
      </dsp:txBody>
      <dsp:txXfrm>
        <a:off x="763584" y="1016291"/>
        <a:ext cx="7490355" cy="789985"/>
      </dsp:txXfrm>
    </dsp:sp>
    <dsp:sp modelId="{9C0A1500-4098-4A47-8142-94116C39E3C5}">
      <dsp:nvSpPr>
        <dsp:cNvPr id="0" name=""/>
        <dsp:cNvSpPr/>
      </dsp:nvSpPr>
      <dsp:spPr>
        <a:xfrm>
          <a:off x="1466983" y="1983426"/>
          <a:ext cx="8823960" cy="839141"/>
        </a:xfrm>
        <a:prstGeom prst="roundRect">
          <a:avLst>
            <a:gd name="adj" fmla="val 10000"/>
          </a:avLst>
        </a:prstGeom>
        <a:solidFill>
          <a:schemeClr val="accent2">
            <a:hueOff val="6194450"/>
            <a:satOff val="-31741"/>
            <a:lumOff val="-1607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Specific goals include analyzing sales by country, profits by region, shipping costs by segment, customer distribution by market, and more. </a:t>
          </a:r>
          <a:endParaRPr lang="en-US" sz="2000" kern="1200"/>
        </a:p>
      </dsp:txBody>
      <dsp:txXfrm>
        <a:off x="1491561" y="2008004"/>
        <a:ext cx="7501385" cy="789985"/>
      </dsp:txXfrm>
    </dsp:sp>
    <dsp:sp modelId="{47208CE3-E1A7-47D9-8E30-9A9A6FC4B8E3}">
      <dsp:nvSpPr>
        <dsp:cNvPr id="0" name=""/>
        <dsp:cNvSpPr/>
      </dsp:nvSpPr>
      <dsp:spPr>
        <a:xfrm>
          <a:off x="2205989" y="2975139"/>
          <a:ext cx="8823960" cy="839141"/>
        </a:xfrm>
        <a:prstGeom prst="roundRect">
          <a:avLst>
            <a:gd name="adj" fmla="val 10000"/>
          </a:avLst>
        </a:prstGeom>
        <a:solidFill>
          <a:schemeClr val="accent2">
            <a:hueOff val="9291674"/>
            <a:satOff val="-47612"/>
            <a:lumOff val="-2411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By assessing data completeness, accuracy, and relevance, businesses can optimize strategies, improve performance, and drive profitability.</a:t>
          </a:r>
          <a:endParaRPr lang="en-US" sz="2000" kern="1200"/>
        </a:p>
      </dsp:txBody>
      <dsp:txXfrm>
        <a:off x="2230567" y="2999717"/>
        <a:ext cx="7490355" cy="789985"/>
      </dsp:txXfrm>
    </dsp:sp>
    <dsp:sp modelId="{EFEBDB6B-9AFA-45E2-B9F2-707B5301B75A}">
      <dsp:nvSpPr>
        <dsp:cNvPr id="0" name=""/>
        <dsp:cNvSpPr/>
      </dsp:nvSpPr>
      <dsp:spPr>
        <a:xfrm>
          <a:off x="8278517" y="642706"/>
          <a:ext cx="545442" cy="545442"/>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01241" y="642706"/>
        <a:ext cx="299994" cy="410445"/>
      </dsp:txXfrm>
    </dsp:sp>
    <dsp:sp modelId="{97E45DBB-4A1F-4C59-81B2-E7C9E58EC37B}">
      <dsp:nvSpPr>
        <dsp:cNvPr id="0" name=""/>
        <dsp:cNvSpPr/>
      </dsp:nvSpPr>
      <dsp:spPr>
        <a:xfrm>
          <a:off x="9017524" y="1634419"/>
          <a:ext cx="545442" cy="545442"/>
        </a:xfrm>
        <a:prstGeom prst="downArrow">
          <a:avLst>
            <a:gd name="adj1" fmla="val 55000"/>
            <a:gd name="adj2" fmla="val 45000"/>
          </a:avLst>
        </a:prstGeom>
        <a:solidFill>
          <a:schemeClr val="accent2">
            <a:tint val="40000"/>
            <a:alpha val="90000"/>
            <a:hueOff val="4874071"/>
            <a:satOff val="-26624"/>
            <a:lumOff val="-3161"/>
            <a:alphaOff val="0"/>
          </a:schemeClr>
        </a:solidFill>
        <a:ln w="22225" cap="rnd" cmpd="sng" algn="ctr">
          <a:solidFill>
            <a:schemeClr val="accent2">
              <a:tint val="40000"/>
              <a:alpha val="90000"/>
              <a:hueOff val="4874071"/>
              <a:satOff val="-26624"/>
              <a:lumOff val="-31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40248" y="1634419"/>
        <a:ext cx="299994" cy="410445"/>
      </dsp:txXfrm>
    </dsp:sp>
    <dsp:sp modelId="{9844ED0A-B47C-4B7C-9045-F38A244D3D3E}">
      <dsp:nvSpPr>
        <dsp:cNvPr id="0" name=""/>
        <dsp:cNvSpPr/>
      </dsp:nvSpPr>
      <dsp:spPr>
        <a:xfrm>
          <a:off x="9745501" y="2626132"/>
          <a:ext cx="545442" cy="545442"/>
        </a:xfrm>
        <a:prstGeom prst="downArrow">
          <a:avLst>
            <a:gd name="adj1" fmla="val 55000"/>
            <a:gd name="adj2" fmla="val 45000"/>
          </a:avLst>
        </a:prstGeom>
        <a:solidFill>
          <a:schemeClr val="accent2">
            <a:tint val="40000"/>
            <a:alpha val="90000"/>
            <a:hueOff val="9748142"/>
            <a:satOff val="-53248"/>
            <a:lumOff val="-6323"/>
            <a:alphaOff val="0"/>
          </a:schemeClr>
        </a:solidFill>
        <a:ln w="22225" cap="rnd" cmpd="sng" algn="ctr">
          <a:solidFill>
            <a:schemeClr val="accent2">
              <a:tint val="40000"/>
              <a:alpha val="90000"/>
              <a:hueOff val="9748142"/>
              <a:satOff val="-53248"/>
              <a:lumOff val="-6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68225" y="2626132"/>
        <a:ext cx="299994" cy="410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B4497-17D7-446E-A0D1-E29923E988F2}">
      <dsp:nvSpPr>
        <dsp:cNvPr id="0" name=""/>
        <dsp:cNvSpPr/>
      </dsp:nvSpPr>
      <dsp:spPr>
        <a:xfrm>
          <a:off x="1864" y="2302594"/>
          <a:ext cx="2271605" cy="908642"/>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Handle missing data</a:t>
          </a:r>
        </a:p>
      </dsp:txBody>
      <dsp:txXfrm>
        <a:off x="456185" y="2302594"/>
        <a:ext cx="1362963" cy="908642"/>
      </dsp:txXfrm>
    </dsp:sp>
    <dsp:sp modelId="{E3FBE8E0-F40D-4E6E-A8A5-6F922A8A57A5}">
      <dsp:nvSpPr>
        <dsp:cNvPr id="0" name=""/>
        <dsp:cNvSpPr/>
      </dsp:nvSpPr>
      <dsp:spPr>
        <a:xfrm>
          <a:off x="2046309" y="2302594"/>
          <a:ext cx="2271605" cy="908642"/>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a:t>Checking data types</a:t>
          </a:r>
        </a:p>
      </dsp:txBody>
      <dsp:txXfrm>
        <a:off x="2500630" y="2302594"/>
        <a:ext cx="1362963" cy="908642"/>
      </dsp:txXfrm>
    </dsp:sp>
    <dsp:sp modelId="{D16E9BE9-1648-4453-9399-4C8CFAB70850}">
      <dsp:nvSpPr>
        <dsp:cNvPr id="0" name=""/>
        <dsp:cNvSpPr/>
      </dsp:nvSpPr>
      <dsp:spPr>
        <a:xfrm>
          <a:off x="4090754" y="2302594"/>
          <a:ext cx="2271605" cy="908642"/>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a:t>Remove duplicates</a:t>
          </a:r>
        </a:p>
      </dsp:txBody>
      <dsp:txXfrm>
        <a:off x="4545075" y="2302594"/>
        <a:ext cx="1362963" cy="9086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C567F-9C03-4279-ADB9-D699733FED3F}">
      <dsp:nvSpPr>
        <dsp:cNvPr id="0" name=""/>
        <dsp:cNvSpPr/>
      </dsp:nvSpPr>
      <dsp:spPr>
        <a:xfrm>
          <a:off x="3231" y="240799"/>
          <a:ext cx="2563601" cy="1538160"/>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To find out total number of sales in each country</a:t>
          </a:r>
        </a:p>
      </dsp:txBody>
      <dsp:txXfrm>
        <a:off x="3231" y="240799"/>
        <a:ext cx="2563601" cy="1538160"/>
      </dsp:txXfrm>
    </dsp:sp>
    <dsp:sp modelId="{DE844923-330A-4993-9E07-4DC44801E81D}">
      <dsp:nvSpPr>
        <dsp:cNvPr id="0" name=""/>
        <dsp:cNvSpPr/>
      </dsp:nvSpPr>
      <dsp:spPr>
        <a:xfrm>
          <a:off x="2823193" y="240799"/>
          <a:ext cx="2563601" cy="1538160"/>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To find out average profits in each region.</a:t>
          </a:r>
        </a:p>
      </dsp:txBody>
      <dsp:txXfrm>
        <a:off x="2823193" y="240799"/>
        <a:ext cx="2563601" cy="1538160"/>
      </dsp:txXfrm>
    </dsp:sp>
    <dsp:sp modelId="{AFA4F1E6-E1B9-4235-AAE0-EADCDA0814B6}">
      <dsp:nvSpPr>
        <dsp:cNvPr id="0" name=""/>
        <dsp:cNvSpPr/>
      </dsp:nvSpPr>
      <dsp:spPr>
        <a:xfrm>
          <a:off x="5643155" y="240799"/>
          <a:ext cx="2563601" cy="1538160"/>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To determine how much does shipping cost total for each segment</a:t>
          </a:r>
        </a:p>
      </dsp:txBody>
      <dsp:txXfrm>
        <a:off x="5643155" y="240799"/>
        <a:ext cx="2563601" cy="1538160"/>
      </dsp:txXfrm>
    </dsp:sp>
    <dsp:sp modelId="{12DD0460-DFDE-4370-AE9B-2C50E878DAD7}">
      <dsp:nvSpPr>
        <dsp:cNvPr id="0" name=""/>
        <dsp:cNvSpPr/>
      </dsp:nvSpPr>
      <dsp:spPr>
        <a:xfrm>
          <a:off x="8463116" y="240799"/>
          <a:ext cx="2563601" cy="1538160"/>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To determine how many number of customers ordering from each Market</a:t>
          </a:r>
        </a:p>
      </dsp:txBody>
      <dsp:txXfrm>
        <a:off x="8463116" y="240799"/>
        <a:ext cx="2563601" cy="1538160"/>
      </dsp:txXfrm>
    </dsp:sp>
    <dsp:sp modelId="{78E41A85-2363-40B2-8816-7084E2D7F346}">
      <dsp:nvSpPr>
        <dsp:cNvPr id="0" name=""/>
        <dsp:cNvSpPr/>
      </dsp:nvSpPr>
      <dsp:spPr>
        <a:xfrm>
          <a:off x="3231" y="2035320"/>
          <a:ext cx="2563601" cy="1538160"/>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To find out the Maximum number of orders for each sub-category</a:t>
          </a:r>
        </a:p>
      </dsp:txBody>
      <dsp:txXfrm>
        <a:off x="3231" y="2035320"/>
        <a:ext cx="2563601" cy="1538160"/>
      </dsp:txXfrm>
    </dsp:sp>
    <dsp:sp modelId="{310D512D-B03E-4F14-BA69-F4E76E2F6D0C}">
      <dsp:nvSpPr>
        <dsp:cNvPr id="0" name=""/>
        <dsp:cNvSpPr/>
      </dsp:nvSpPr>
      <dsp:spPr>
        <a:xfrm>
          <a:off x="2823193" y="2035320"/>
          <a:ext cx="2563601" cy="1538160"/>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To determine the sum of quantity based on order priority </a:t>
          </a:r>
        </a:p>
      </dsp:txBody>
      <dsp:txXfrm>
        <a:off x="2823193" y="2035320"/>
        <a:ext cx="2563601" cy="1538160"/>
      </dsp:txXfrm>
    </dsp:sp>
    <dsp:sp modelId="{0CA76C5D-7CB5-473F-B201-B56DACEC5DAB}">
      <dsp:nvSpPr>
        <dsp:cNvPr id="0" name=""/>
        <dsp:cNvSpPr/>
      </dsp:nvSpPr>
      <dsp:spPr>
        <a:xfrm>
          <a:off x="5643155" y="2035320"/>
          <a:ext cx="2563601" cy="1538160"/>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To analyze the Shipping Cost by Ship Mode and Region</a:t>
          </a:r>
        </a:p>
      </dsp:txBody>
      <dsp:txXfrm>
        <a:off x="5643155" y="2035320"/>
        <a:ext cx="2563601" cy="1538160"/>
      </dsp:txXfrm>
    </dsp:sp>
    <dsp:sp modelId="{29C40CC7-2548-4563-B369-6FF50283EA53}">
      <dsp:nvSpPr>
        <dsp:cNvPr id="0" name=""/>
        <dsp:cNvSpPr/>
      </dsp:nvSpPr>
      <dsp:spPr>
        <a:xfrm>
          <a:off x="8463116" y="2035320"/>
          <a:ext cx="2563601" cy="1538160"/>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To determine and analyze the number of unique customers per year</a:t>
          </a:r>
        </a:p>
      </dsp:txBody>
      <dsp:txXfrm>
        <a:off x="8463116" y="2035320"/>
        <a:ext cx="2563601" cy="1538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BB16D-E745-4F9E-8F01-4EC489981C0A}">
      <dsp:nvSpPr>
        <dsp:cNvPr id="0" name=""/>
        <dsp:cNvSpPr/>
      </dsp:nvSpPr>
      <dsp:spPr>
        <a:xfrm>
          <a:off x="0" y="71445"/>
          <a:ext cx="7012370" cy="108108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Captures diverse transactions across products, cities, and customer</a:t>
          </a:r>
          <a:r>
            <a:rPr lang="en-US" sz="2800" kern="1200" dirty="0"/>
            <a:t>. </a:t>
          </a:r>
        </a:p>
      </dsp:txBody>
      <dsp:txXfrm>
        <a:off x="52774" y="124219"/>
        <a:ext cx="6906822" cy="975532"/>
      </dsp:txXfrm>
    </dsp:sp>
    <dsp:sp modelId="{C74928F7-D189-4B5D-AA4E-07C8A90CC856}">
      <dsp:nvSpPr>
        <dsp:cNvPr id="0" name=""/>
        <dsp:cNvSpPr/>
      </dsp:nvSpPr>
      <dsp:spPr>
        <a:xfrm>
          <a:off x="0" y="1233165"/>
          <a:ext cx="7012370" cy="1081080"/>
        </a:xfrm>
        <a:prstGeom prst="roundRect">
          <a:avLst/>
        </a:prstGeom>
        <a:gradFill rotWithShape="0">
          <a:gsLst>
            <a:gs pos="0">
              <a:schemeClr val="accent2">
                <a:hueOff val="3097225"/>
                <a:satOff val="-15871"/>
                <a:lumOff val="-8039"/>
                <a:alphaOff val="0"/>
                <a:tint val="98000"/>
                <a:lumMod val="110000"/>
              </a:schemeClr>
            </a:gs>
            <a:gs pos="84000">
              <a:schemeClr val="accent2">
                <a:hueOff val="3097225"/>
                <a:satOff val="-15871"/>
                <a:lumOff val="-803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Utilized Tableau Prep for accurate data cleaning.</a:t>
          </a:r>
          <a:endParaRPr lang="en-US" sz="2800" kern="1200" dirty="0"/>
        </a:p>
      </dsp:txBody>
      <dsp:txXfrm>
        <a:off x="52774" y="1285939"/>
        <a:ext cx="6906822" cy="975532"/>
      </dsp:txXfrm>
    </dsp:sp>
    <dsp:sp modelId="{C78A9186-A137-4341-82BC-3E9194E2E9F2}">
      <dsp:nvSpPr>
        <dsp:cNvPr id="0" name=""/>
        <dsp:cNvSpPr/>
      </dsp:nvSpPr>
      <dsp:spPr>
        <a:xfrm>
          <a:off x="0" y="2375835"/>
          <a:ext cx="7012370" cy="1081080"/>
        </a:xfrm>
        <a:prstGeom prst="roundRect">
          <a:avLst/>
        </a:prstGeom>
        <a:gradFill rotWithShape="0">
          <a:gsLst>
            <a:gs pos="0">
              <a:schemeClr val="accent2">
                <a:hueOff val="6194450"/>
                <a:satOff val="-31741"/>
                <a:lumOff val="-16079"/>
                <a:alphaOff val="0"/>
                <a:tint val="98000"/>
                <a:lumMod val="110000"/>
              </a:schemeClr>
            </a:gs>
            <a:gs pos="84000">
              <a:schemeClr val="accent2">
                <a:hueOff val="6194450"/>
                <a:satOff val="-31741"/>
                <a:lumOff val="-1607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Unveils purchasing patterns, shipping preferences, and discount engagement</a:t>
          </a:r>
          <a:endParaRPr lang="en-US" sz="2800" kern="1200" dirty="0"/>
        </a:p>
      </dsp:txBody>
      <dsp:txXfrm>
        <a:off x="52774" y="2428609"/>
        <a:ext cx="6906822" cy="975532"/>
      </dsp:txXfrm>
    </dsp:sp>
    <dsp:sp modelId="{214684EA-F5C8-4995-823D-ABA10ABD8A84}">
      <dsp:nvSpPr>
        <dsp:cNvPr id="0" name=""/>
        <dsp:cNvSpPr/>
      </dsp:nvSpPr>
      <dsp:spPr>
        <a:xfrm>
          <a:off x="0" y="3556605"/>
          <a:ext cx="7012370" cy="1081080"/>
        </a:xfrm>
        <a:prstGeom prst="roundRect">
          <a:avLst/>
        </a:prstGeom>
        <a:gradFill rotWithShape="0">
          <a:gsLst>
            <a:gs pos="0">
              <a:schemeClr val="accent2">
                <a:hueOff val="9291674"/>
                <a:satOff val="-47612"/>
                <a:lumOff val="-24118"/>
                <a:alphaOff val="0"/>
                <a:tint val="98000"/>
                <a:lumMod val="110000"/>
              </a:schemeClr>
            </a:gs>
            <a:gs pos="84000">
              <a:schemeClr val="accent2">
                <a:hueOff val="9291674"/>
                <a:satOff val="-47612"/>
                <a:lumOff val="-2411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Offers valuable insights for strategic decision-making</a:t>
          </a:r>
          <a:endParaRPr lang="en-US" sz="2800" kern="1200" dirty="0"/>
        </a:p>
      </dsp:txBody>
      <dsp:txXfrm>
        <a:off x="52774" y="3609379"/>
        <a:ext cx="6906822" cy="9755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4/24/2024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processed a dataset comprising 52,417 rows and 9 columns using Tableau Prep and Excel for thorough data cleaning and preparation. Subsequently, we employed Tableau Desktop for intuitive visualizations and Jupyter Notebook for additional exploratory analyses. This comprehensive approach ensured a meticulous understanding of the data and facilitated compelling visual representations for effective presentation.</a:t>
            </a:r>
          </a:p>
        </p:txBody>
      </p:sp>
      <p:sp>
        <p:nvSpPr>
          <p:cNvPr id="4" name="Slide Number Placeholder 3"/>
          <p:cNvSpPr>
            <a:spLocks noGrp="1"/>
          </p:cNvSpPr>
          <p:nvPr>
            <p:ph type="sldNum" sz="quarter" idx="5"/>
          </p:nvPr>
        </p:nvSpPr>
        <p:spPr/>
        <p:txBody>
          <a:bodyPr/>
          <a:lstStyle/>
          <a:p>
            <a:fld id="{696373A5-5C6C-46A9-BF13-FE2E1C783A76}" type="slidenum">
              <a:rPr lang="en-US" smtClean="0"/>
              <a:t>4</a:t>
            </a:fld>
            <a:endParaRPr lang="en-US"/>
          </a:p>
        </p:txBody>
      </p:sp>
    </p:spTree>
    <p:extLst>
      <p:ext uri="{BB962C8B-B14F-4D97-AF65-F5344CB8AC3E}">
        <p14:creationId xmlns:p14="http://schemas.microsoft.com/office/powerpoint/2010/main" val="2977069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addressing data quality, we meticulously handled missing values, verified data types for consistency, and eliminated duplicates to ensure a clean and robust dataset. This data preprocessing stage laid a strong foundation for our analysis, enhancing the reliability and accuracy of our findings.</a:t>
            </a:r>
          </a:p>
        </p:txBody>
      </p:sp>
      <p:sp>
        <p:nvSpPr>
          <p:cNvPr id="4" name="Slide Number Placeholder 3"/>
          <p:cNvSpPr>
            <a:spLocks noGrp="1"/>
          </p:cNvSpPr>
          <p:nvPr>
            <p:ph type="sldNum" sz="quarter" idx="5"/>
          </p:nvPr>
        </p:nvSpPr>
        <p:spPr/>
        <p:txBody>
          <a:bodyPr/>
          <a:lstStyle/>
          <a:p>
            <a:fld id="{696373A5-5C6C-46A9-BF13-FE2E1C783A76}" type="slidenum">
              <a:rPr lang="en-US" smtClean="0"/>
              <a:t>6</a:t>
            </a:fld>
            <a:endParaRPr lang="en-US"/>
          </a:p>
        </p:txBody>
      </p:sp>
    </p:spTree>
    <p:extLst>
      <p:ext uri="{BB962C8B-B14F-4D97-AF65-F5344CB8AC3E}">
        <p14:creationId xmlns:p14="http://schemas.microsoft.com/office/powerpoint/2010/main" val="384465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734319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16</a:t>
            </a:fld>
            <a:endParaRPr lang="en-US" dirty="0"/>
          </a:p>
        </p:txBody>
      </p:sp>
    </p:spTree>
    <p:extLst>
      <p:ext uri="{BB962C8B-B14F-4D97-AF65-F5344CB8AC3E}">
        <p14:creationId xmlns:p14="http://schemas.microsoft.com/office/powerpoint/2010/main" val="117480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17</a:t>
            </a:fld>
            <a:endParaRPr lang="en-US" dirty="0"/>
          </a:p>
        </p:txBody>
      </p:sp>
    </p:spTree>
    <p:extLst>
      <p:ext uri="{BB962C8B-B14F-4D97-AF65-F5344CB8AC3E}">
        <p14:creationId xmlns:p14="http://schemas.microsoft.com/office/powerpoint/2010/main" val="119346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05263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457199" y="705124"/>
            <a:ext cx="11272649" cy="1062716"/>
          </a:xfrm>
        </p:spPr>
        <p:txBody>
          <a:bodyPr anchor="b" anchorCtr="0">
            <a:noAutofit/>
          </a:body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457201" y="2234979"/>
            <a:ext cx="11272648" cy="3969606"/>
          </a:xfrm>
        </p:spPr>
        <p:txBody>
          <a:body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a:xfrm>
            <a:off x="10558300" y="6423914"/>
            <a:ext cx="1171548"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386264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8" r:id="rId15"/>
    <p:sldLayoutId id="2147483821" r:id="rId16"/>
    <p:sldLayoutId id="2147483822" r:id="rId17"/>
  </p:sldLayoutIdLst>
  <p:hf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54">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56">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59" name="Rectangle 5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7">
            <a:extLst>
              <a:ext uri="{FF2B5EF4-FFF2-40B4-BE49-F238E27FC236}">
                <a16:creationId xmlns:a16="http://schemas.microsoft.com/office/drawing/2014/main" id="{AB1B42DE-6177-0D70-0991-C06104068478}"/>
              </a:ext>
            </a:extLst>
          </p:cNvPr>
          <p:cNvSpPr>
            <a:spLocks noGrp="1"/>
          </p:cNvSpPr>
          <p:nvPr>
            <p:ph type="ctrTitle"/>
          </p:nvPr>
        </p:nvSpPr>
        <p:spPr>
          <a:xfrm>
            <a:off x="581192" y="1124999"/>
            <a:ext cx="4076149" cy="4608003"/>
          </a:xfrm>
        </p:spPr>
        <p:txBody>
          <a:bodyPr vert="horz" lIns="91440" tIns="45720" rIns="91440" bIns="45720" rtlCol="0" anchor="ctr">
            <a:normAutofit/>
          </a:bodyPr>
          <a:lstStyle/>
          <a:p>
            <a:r>
              <a:rPr lang="en-US" sz="4000" b="0" kern="1200" cap="all" dirty="0">
                <a:solidFill>
                  <a:schemeClr val="accent1"/>
                </a:solidFill>
                <a:latin typeface="+mj-lt"/>
                <a:ea typeface="+mj-ea"/>
                <a:cs typeface="+mj-cs"/>
              </a:rPr>
              <a:t>Digital sales trends exploration</a:t>
            </a:r>
          </a:p>
        </p:txBody>
      </p:sp>
      <p:sp>
        <p:nvSpPr>
          <p:cNvPr id="61" name="Rectangle 6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6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E08F8021-898D-DF12-A0CF-B60D53F18ADA}"/>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sz="2000" b="1" dirty="0">
                <a:solidFill>
                  <a:schemeClr val="tx1">
                    <a:lumMod val="75000"/>
                    <a:lumOff val="25000"/>
                  </a:schemeClr>
                </a:solidFill>
              </a:rPr>
              <a:t>By team Data Pioneers</a:t>
            </a:r>
          </a:p>
          <a:p>
            <a:pPr>
              <a:spcBef>
                <a:spcPct val="20000"/>
              </a:spcBef>
              <a:spcAft>
                <a:spcPts val="600"/>
              </a:spcAft>
              <a:buClr>
                <a:schemeClr val="accent1"/>
              </a:buClr>
              <a:buSzPct val="92000"/>
              <a:buFont typeface="Wingdings 2" panose="05020102010507070707" pitchFamily="18" charset="2"/>
              <a:buChar char=""/>
            </a:pPr>
            <a:r>
              <a:rPr lang="en-US" sz="2000" dirty="0" err="1">
                <a:solidFill>
                  <a:schemeClr val="tx1">
                    <a:lumMod val="75000"/>
                    <a:lumOff val="25000"/>
                  </a:schemeClr>
                </a:solidFill>
              </a:rPr>
              <a:t>Pranathi</a:t>
            </a:r>
            <a:r>
              <a:rPr lang="en-US" sz="2000" dirty="0">
                <a:solidFill>
                  <a:schemeClr val="tx1">
                    <a:lumMod val="75000"/>
                    <a:lumOff val="25000"/>
                  </a:schemeClr>
                </a:solidFill>
              </a:rPr>
              <a:t> Patlolla-S559285</a:t>
            </a:r>
            <a:endParaRPr lang="en-US" sz="2000" b="0" dirty="0">
              <a:solidFill>
                <a:schemeClr val="tx1">
                  <a:lumMod val="75000"/>
                  <a:lumOff val="25000"/>
                </a:schemeClr>
              </a:solidFill>
            </a:endParaRPr>
          </a:p>
          <a:p>
            <a:pPr>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Puruhuthika Yerragunta</a:t>
            </a:r>
            <a:r>
              <a:rPr lang="en-US" sz="2000" b="0" dirty="0">
                <a:solidFill>
                  <a:schemeClr val="tx1">
                    <a:lumMod val="75000"/>
                    <a:lumOff val="25000"/>
                  </a:schemeClr>
                </a:solidFill>
              </a:rPr>
              <a:t> – S560279</a:t>
            </a:r>
          </a:p>
          <a:p>
            <a:pPr>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Naveen Manne-S563087</a:t>
            </a:r>
            <a:endParaRPr lang="en-US" sz="2000" b="0" dirty="0">
              <a:solidFill>
                <a:schemeClr val="tx1">
                  <a:lumMod val="75000"/>
                  <a:lumOff val="25000"/>
                </a:schemeClr>
              </a:solidFill>
            </a:endParaRPr>
          </a:p>
          <a:p>
            <a:pPr>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Charishma Chowdary Bandaru</a:t>
            </a:r>
            <a:r>
              <a:rPr lang="en-US" sz="2000" b="0" dirty="0">
                <a:solidFill>
                  <a:schemeClr val="tx1">
                    <a:lumMod val="75000"/>
                    <a:lumOff val="25000"/>
                  </a:schemeClr>
                </a:solidFill>
              </a:rPr>
              <a:t>- </a:t>
            </a:r>
            <a:r>
              <a:rPr lang="en-US" sz="2000" dirty="0">
                <a:solidFill>
                  <a:schemeClr val="tx1">
                    <a:lumMod val="75000"/>
                    <a:lumOff val="25000"/>
                  </a:schemeClr>
                </a:solidFill>
              </a:rPr>
              <a:t>S559159</a:t>
            </a:r>
          </a:p>
        </p:txBody>
      </p:sp>
    </p:spTree>
    <p:extLst>
      <p:ext uri="{BB962C8B-B14F-4D97-AF65-F5344CB8AC3E}">
        <p14:creationId xmlns:p14="http://schemas.microsoft.com/office/powerpoint/2010/main" val="10397590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ACFA6-9574-E7B1-FEBF-A75310231A86}"/>
              </a:ext>
            </a:extLst>
          </p:cNvPr>
          <p:cNvSpPr txBox="1"/>
          <p:nvPr/>
        </p:nvSpPr>
        <p:spPr>
          <a:xfrm>
            <a:off x="104775" y="2609850"/>
            <a:ext cx="3419475" cy="923330"/>
          </a:xfrm>
          <a:prstGeom prst="rect">
            <a:avLst/>
          </a:prstGeom>
          <a:noFill/>
        </p:spPr>
        <p:txBody>
          <a:bodyPr wrap="square">
            <a:spAutoFit/>
          </a:bodyPr>
          <a:lstStyle/>
          <a:p>
            <a:pPr marL="342900" indent="-342900" algn="l">
              <a:buFont typeface="Wingdings" panose="05000000000000000000" pitchFamily="2" charset="2"/>
              <a:buChar char="Ø"/>
            </a:pPr>
            <a:r>
              <a:rPr lang="en-US" sz="1800" dirty="0"/>
              <a:t>To determine how much does shipping cost total for each segment</a:t>
            </a:r>
          </a:p>
        </p:txBody>
      </p:sp>
      <p:sp>
        <p:nvSpPr>
          <p:cNvPr id="6" name="Title 1">
            <a:extLst>
              <a:ext uri="{FF2B5EF4-FFF2-40B4-BE49-F238E27FC236}">
                <a16:creationId xmlns:a16="http://schemas.microsoft.com/office/drawing/2014/main" id="{CA1DA58A-0E00-5ABA-D73D-5B94B98382C2}"/>
              </a:ext>
            </a:extLst>
          </p:cNvPr>
          <p:cNvSpPr txBox="1">
            <a:spLocks/>
          </p:cNvSpPr>
          <p:nvPr/>
        </p:nvSpPr>
        <p:spPr>
          <a:xfrm>
            <a:off x="715784" y="1348486"/>
            <a:ext cx="3568661" cy="646331"/>
          </a:xfrm>
          <a:prstGeom prst="rect">
            <a:avLst/>
          </a:prstGeom>
        </p:spPr>
        <p:txBody>
          <a:bodyP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Goal 3</a:t>
            </a:r>
          </a:p>
        </p:txBody>
      </p:sp>
      <p:pic>
        <p:nvPicPr>
          <p:cNvPr id="9" name="Picture 8">
            <a:extLst>
              <a:ext uri="{FF2B5EF4-FFF2-40B4-BE49-F238E27FC236}">
                <a16:creationId xmlns:a16="http://schemas.microsoft.com/office/drawing/2014/main" id="{87AD32CE-2019-460A-F730-B3C03DFAA168}"/>
              </a:ext>
            </a:extLst>
          </p:cNvPr>
          <p:cNvPicPr>
            <a:picLocks noChangeAspect="1"/>
          </p:cNvPicPr>
          <p:nvPr/>
        </p:nvPicPr>
        <p:blipFill>
          <a:blip r:embed="rId2"/>
          <a:srcRect/>
          <a:stretch/>
        </p:blipFill>
        <p:spPr>
          <a:xfrm>
            <a:off x="3779178" y="1162050"/>
            <a:ext cx="8231847" cy="5261864"/>
          </a:xfrm>
          <a:prstGeom prst="rect">
            <a:avLst/>
          </a:prstGeom>
        </p:spPr>
      </p:pic>
      <p:sp>
        <p:nvSpPr>
          <p:cNvPr id="10" name="Slide Number Placeholder 9">
            <a:extLst>
              <a:ext uri="{FF2B5EF4-FFF2-40B4-BE49-F238E27FC236}">
                <a16:creationId xmlns:a16="http://schemas.microsoft.com/office/drawing/2014/main" id="{778FE23D-AEA2-F96A-CC48-D0171DB4EDEF}"/>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66418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FF2A3A-D9D7-E9C4-AD17-AD2832E02FC4}"/>
              </a:ext>
            </a:extLst>
          </p:cNvPr>
          <p:cNvSpPr txBox="1"/>
          <p:nvPr/>
        </p:nvSpPr>
        <p:spPr>
          <a:xfrm>
            <a:off x="507733" y="3059668"/>
            <a:ext cx="3872965" cy="1477328"/>
          </a:xfrm>
          <a:prstGeom prst="rect">
            <a:avLst/>
          </a:prstGeom>
          <a:noFill/>
        </p:spPr>
        <p:txBody>
          <a:bodyPr wrap="square">
            <a:spAutoFit/>
          </a:bodyPr>
          <a:lstStyle/>
          <a:p>
            <a:pPr marL="342900" indent="-342900" algn="l">
              <a:buFont typeface="Wingdings" panose="05000000000000000000" pitchFamily="2" charset="2"/>
              <a:buChar char="Ø"/>
            </a:pPr>
            <a:r>
              <a:rPr lang="en-US" sz="1800" dirty="0"/>
              <a:t>To determine how many number of customers ordering from each Market</a:t>
            </a:r>
          </a:p>
          <a:p>
            <a:r>
              <a:rPr lang="en-US" dirty="0">
                <a:latin typeface="Cascadia Mono" panose="020B0609020000020004" pitchFamily="49" charset="0"/>
              </a:rPr>
              <a:t>.</a:t>
            </a:r>
          </a:p>
          <a:p>
            <a:pPr marL="342900" indent="-342900">
              <a:buFont typeface="Wingdings" panose="05000000000000000000" pitchFamily="2" charset="2"/>
              <a:buChar char="Ø"/>
            </a:pPr>
            <a:endParaRPr lang="en-US" dirty="0">
              <a:latin typeface="Cascadia Mono" panose="020B0609020000020004" pitchFamily="49" charset="0"/>
            </a:endParaRPr>
          </a:p>
        </p:txBody>
      </p:sp>
      <p:sp>
        <p:nvSpPr>
          <p:cNvPr id="4" name="Title 1">
            <a:extLst>
              <a:ext uri="{FF2B5EF4-FFF2-40B4-BE49-F238E27FC236}">
                <a16:creationId xmlns:a16="http://schemas.microsoft.com/office/drawing/2014/main" id="{B9ED464D-7CAB-197F-07AE-DFC62BF1E303}"/>
              </a:ext>
            </a:extLst>
          </p:cNvPr>
          <p:cNvSpPr txBox="1">
            <a:spLocks/>
          </p:cNvSpPr>
          <p:nvPr/>
        </p:nvSpPr>
        <p:spPr>
          <a:xfrm>
            <a:off x="812037" y="1568430"/>
            <a:ext cx="3568661" cy="770510"/>
          </a:xfrm>
          <a:prstGeom prst="rect">
            <a:avLst/>
          </a:prstGeom>
        </p:spPr>
        <p:txBody>
          <a:bodyP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Goal 4</a:t>
            </a:r>
          </a:p>
        </p:txBody>
      </p:sp>
      <p:pic>
        <p:nvPicPr>
          <p:cNvPr id="6" name="Picture 5">
            <a:extLst>
              <a:ext uri="{FF2B5EF4-FFF2-40B4-BE49-F238E27FC236}">
                <a16:creationId xmlns:a16="http://schemas.microsoft.com/office/drawing/2014/main" id="{A5547F2C-C516-1EA4-2ED8-9B019C63458C}"/>
              </a:ext>
            </a:extLst>
          </p:cNvPr>
          <p:cNvPicPr>
            <a:picLocks noChangeAspect="1"/>
          </p:cNvPicPr>
          <p:nvPr/>
        </p:nvPicPr>
        <p:blipFill>
          <a:blip r:embed="rId2"/>
          <a:srcRect/>
          <a:stretch/>
        </p:blipFill>
        <p:spPr>
          <a:xfrm>
            <a:off x="4295774" y="1330542"/>
            <a:ext cx="7515226" cy="5093372"/>
          </a:xfrm>
          <a:prstGeom prst="rect">
            <a:avLst/>
          </a:prstGeom>
        </p:spPr>
      </p:pic>
      <p:sp>
        <p:nvSpPr>
          <p:cNvPr id="7" name="Slide Number Placeholder 6">
            <a:extLst>
              <a:ext uri="{FF2B5EF4-FFF2-40B4-BE49-F238E27FC236}">
                <a16:creationId xmlns:a16="http://schemas.microsoft.com/office/drawing/2014/main" id="{F441D791-0F02-8C9E-9017-A6246303FFB8}"/>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028819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000CD-1047-A5B4-3852-D9443D86965E}"/>
              </a:ext>
            </a:extLst>
          </p:cNvPr>
          <p:cNvSpPr txBox="1"/>
          <p:nvPr/>
        </p:nvSpPr>
        <p:spPr>
          <a:xfrm>
            <a:off x="430730" y="3105834"/>
            <a:ext cx="3131620" cy="923330"/>
          </a:xfrm>
          <a:prstGeom prst="rect">
            <a:avLst/>
          </a:prstGeom>
          <a:noFill/>
        </p:spPr>
        <p:txBody>
          <a:bodyPr wrap="square">
            <a:spAutoFit/>
          </a:bodyPr>
          <a:lstStyle/>
          <a:p>
            <a:pPr marL="342900" indent="-342900" algn="l">
              <a:buFont typeface="Wingdings" panose="05000000000000000000" pitchFamily="2" charset="2"/>
              <a:buChar char="Ø"/>
            </a:pPr>
            <a:r>
              <a:rPr lang="en-US" sz="1800" dirty="0"/>
              <a:t>To find out the Maximum number of orders for each sub-category.</a:t>
            </a:r>
          </a:p>
        </p:txBody>
      </p:sp>
      <p:sp>
        <p:nvSpPr>
          <p:cNvPr id="4" name="Title 1">
            <a:extLst>
              <a:ext uri="{FF2B5EF4-FFF2-40B4-BE49-F238E27FC236}">
                <a16:creationId xmlns:a16="http://schemas.microsoft.com/office/drawing/2014/main" id="{946D9F53-440D-0A96-5F52-50A2522AD440}"/>
              </a:ext>
            </a:extLst>
          </p:cNvPr>
          <p:cNvSpPr txBox="1">
            <a:spLocks/>
          </p:cNvSpPr>
          <p:nvPr/>
        </p:nvSpPr>
        <p:spPr>
          <a:xfrm>
            <a:off x="600281" y="1645432"/>
            <a:ext cx="3568661" cy="646332"/>
          </a:xfrm>
          <a:prstGeom prst="rect">
            <a:avLst/>
          </a:prstGeom>
        </p:spPr>
        <p:txBody>
          <a:bodyP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Goal 5</a:t>
            </a:r>
          </a:p>
        </p:txBody>
      </p:sp>
      <p:pic>
        <p:nvPicPr>
          <p:cNvPr id="6" name="Picture 5">
            <a:extLst>
              <a:ext uri="{FF2B5EF4-FFF2-40B4-BE49-F238E27FC236}">
                <a16:creationId xmlns:a16="http://schemas.microsoft.com/office/drawing/2014/main" id="{364DA61E-9C04-2CC9-B3CF-1EE553B64814}"/>
              </a:ext>
            </a:extLst>
          </p:cNvPr>
          <p:cNvPicPr>
            <a:picLocks noChangeAspect="1"/>
          </p:cNvPicPr>
          <p:nvPr/>
        </p:nvPicPr>
        <p:blipFill>
          <a:blip r:embed="rId2"/>
          <a:srcRect/>
          <a:stretch/>
        </p:blipFill>
        <p:spPr>
          <a:xfrm>
            <a:off x="3562350" y="795602"/>
            <a:ext cx="8029369" cy="5795698"/>
          </a:xfrm>
          <a:prstGeom prst="rect">
            <a:avLst/>
          </a:prstGeom>
        </p:spPr>
      </p:pic>
      <p:sp>
        <p:nvSpPr>
          <p:cNvPr id="7" name="Slide Number Placeholder 6">
            <a:extLst>
              <a:ext uri="{FF2B5EF4-FFF2-40B4-BE49-F238E27FC236}">
                <a16:creationId xmlns:a16="http://schemas.microsoft.com/office/drawing/2014/main" id="{B3B84B44-CE7A-2D76-9AF0-B56327115476}"/>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34600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000CD-1047-A5B4-3852-D9443D86965E}"/>
              </a:ext>
            </a:extLst>
          </p:cNvPr>
          <p:cNvSpPr txBox="1"/>
          <p:nvPr/>
        </p:nvSpPr>
        <p:spPr>
          <a:xfrm>
            <a:off x="430730" y="3105834"/>
            <a:ext cx="2960170" cy="923330"/>
          </a:xfrm>
          <a:prstGeom prst="rect">
            <a:avLst/>
          </a:prstGeom>
          <a:noFill/>
        </p:spPr>
        <p:txBody>
          <a:bodyPr wrap="square">
            <a:spAutoFit/>
          </a:bodyPr>
          <a:lstStyle/>
          <a:p>
            <a:pPr marL="342900" indent="-342900" algn="l">
              <a:buFont typeface="Wingdings" panose="05000000000000000000" pitchFamily="2" charset="2"/>
              <a:buChar char="Ø"/>
            </a:pPr>
            <a:r>
              <a:rPr lang="en-US" sz="1800" dirty="0"/>
              <a:t>To determine the sum of quantity based on order priority. </a:t>
            </a:r>
          </a:p>
        </p:txBody>
      </p:sp>
      <p:sp>
        <p:nvSpPr>
          <p:cNvPr id="4" name="Title 1">
            <a:extLst>
              <a:ext uri="{FF2B5EF4-FFF2-40B4-BE49-F238E27FC236}">
                <a16:creationId xmlns:a16="http://schemas.microsoft.com/office/drawing/2014/main" id="{946D9F53-440D-0A96-5F52-50A2522AD440}"/>
              </a:ext>
            </a:extLst>
          </p:cNvPr>
          <p:cNvSpPr txBox="1">
            <a:spLocks/>
          </p:cNvSpPr>
          <p:nvPr/>
        </p:nvSpPr>
        <p:spPr>
          <a:xfrm>
            <a:off x="600281" y="1645432"/>
            <a:ext cx="3568661" cy="646332"/>
          </a:xfrm>
          <a:prstGeom prst="rect">
            <a:avLst/>
          </a:prstGeom>
        </p:spPr>
        <p:txBody>
          <a:bodyP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Goal 6</a:t>
            </a:r>
          </a:p>
        </p:txBody>
      </p:sp>
      <p:pic>
        <p:nvPicPr>
          <p:cNvPr id="6" name="Picture 5">
            <a:extLst>
              <a:ext uri="{FF2B5EF4-FFF2-40B4-BE49-F238E27FC236}">
                <a16:creationId xmlns:a16="http://schemas.microsoft.com/office/drawing/2014/main" id="{364DA61E-9C04-2CC9-B3CF-1EE553B64814}"/>
              </a:ext>
            </a:extLst>
          </p:cNvPr>
          <p:cNvPicPr>
            <a:picLocks noChangeAspect="1"/>
          </p:cNvPicPr>
          <p:nvPr/>
        </p:nvPicPr>
        <p:blipFill>
          <a:blip r:embed="rId2"/>
          <a:srcRect/>
          <a:stretch/>
        </p:blipFill>
        <p:spPr>
          <a:xfrm>
            <a:off x="3314700" y="871824"/>
            <a:ext cx="8277019" cy="5386101"/>
          </a:xfrm>
          <a:prstGeom prst="rect">
            <a:avLst/>
          </a:prstGeom>
        </p:spPr>
      </p:pic>
      <p:sp>
        <p:nvSpPr>
          <p:cNvPr id="7" name="Slide Number Placeholder 6">
            <a:extLst>
              <a:ext uri="{FF2B5EF4-FFF2-40B4-BE49-F238E27FC236}">
                <a16:creationId xmlns:a16="http://schemas.microsoft.com/office/drawing/2014/main" id="{B3B84B44-CE7A-2D76-9AF0-B56327115476}"/>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59557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000CD-1047-A5B4-3852-D9443D86965E}"/>
              </a:ext>
            </a:extLst>
          </p:cNvPr>
          <p:cNvSpPr txBox="1"/>
          <p:nvPr/>
        </p:nvSpPr>
        <p:spPr>
          <a:xfrm>
            <a:off x="116405" y="3019425"/>
            <a:ext cx="3264970" cy="646331"/>
          </a:xfrm>
          <a:prstGeom prst="rect">
            <a:avLst/>
          </a:prstGeom>
          <a:noFill/>
        </p:spPr>
        <p:txBody>
          <a:bodyPr wrap="square">
            <a:spAutoFit/>
          </a:bodyPr>
          <a:lstStyle/>
          <a:p>
            <a:pPr marL="342900" indent="-342900" algn="l">
              <a:buFont typeface="Wingdings" panose="05000000000000000000" pitchFamily="2" charset="2"/>
              <a:buChar char="Ø"/>
            </a:pPr>
            <a:r>
              <a:rPr lang="en-US" sz="1800" dirty="0"/>
              <a:t>To analyze the Shipping Cost by Ship Mode and Region</a:t>
            </a:r>
          </a:p>
        </p:txBody>
      </p:sp>
      <p:sp>
        <p:nvSpPr>
          <p:cNvPr id="4" name="Title 1">
            <a:extLst>
              <a:ext uri="{FF2B5EF4-FFF2-40B4-BE49-F238E27FC236}">
                <a16:creationId xmlns:a16="http://schemas.microsoft.com/office/drawing/2014/main" id="{946D9F53-440D-0A96-5F52-50A2522AD440}"/>
              </a:ext>
            </a:extLst>
          </p:cNvPr>
          <p:cNvSpPr txBox="1">
            <a:spLocks/>
          </p:cNvSpPr>
          <p:nvPr/>
        </p:nvSpPr>
        <p:spPr>
          <a:xfrm>
            <a:off x="600281" y="1645432"/>
            <a:ext cx="3568661" cy="646332"/>
          </a:xfrm>
          <a:prstGeom prst="rect">
            <a:avLst/>
          </a:prstGeom>
        </p:spPr>
        <p:txBody>
          <a:bodyP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Goal 7</a:t>
            </a:r>
          </a:p>
        </p:txBody>
      </p:sp>
      <p:pic>
        <p:nvPicPr>
          <p:cNvPr id="6" name="Picture 5">
            <a:extLst>
              <a:ext uri="{FF2B5EF4-FFF2-40B4-BE49-F238E27FC236}">
                <a16:creationId xmlns:a16="http://schemas.microsoft.com/office/drawing/2014/main" id="{364DA61E-9C04-2CC9-B3CF-1EE553B64814}"/>
              </a:ext>
            </a:extLst>
          </p:cNvPr>
          <p:cNvPicPr>
            <a:picLocks noChangeAspect="1"/>
          </p:cNvPicPr>
          <p:nvPr/>
        </p:nvPicPr>
        <p:blipFill>
          <a:blip r:embed="rId2"/>
          <a:srcRect/>
          <a:stretch/>
        </p:blipFill>
        <p:spPr>
          <a:xfrm>
            <a:off x="3381375" y="852880"/>
            <a:ext cx="8210344" cy="5395520"/>
          </a:xfrm>
          <a:prstGeom prst="rect">
            <a:avLst/>
          </a:prstGeom>
        </p:spPr>
      </p:pic>
      <p:sp>
        <p:nvSpPr>
          <p:cNvPr id="7" name="Slide Number Placeholder 6">
            <a:extLst>
              <a:ext uri="{FF2B5EF4-FFF2-40B4-BE49-F238E27FC236}">
                <a16:creationId xmlns:a16="http://schemas.microsoft.com/office/drawing/2014/main" id="{B3B84B44-CE7A-2D76-9AF0-B56327115476}"/>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413687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000CD-1047-A5B4-3852-D9443D86965E}"/>
              </a:ext>
            </a:extLst>
          </p:cNvPr>
          <p:cNvSpPr txBox="1"/>
          <p:nvPr/>
        </p:nvSpPr>
        <p:spPr>
          <a:xfrm>
            <a:off x="430730" y="3105834"/>
            <a:ext cx="3738212" cy="923330"/>
          </a:xfrm>
          <a:prstGeom prst="rect">
            <a:avLst/>
          </a:prstGeom>
          <a:noFill/>
        </p:spPr>
        <p:txBody>
          <a:bodyPr wrap="square">
            <a:spAutoFit/>
          </a:bodyPr>
          <a:lstStyle/>
          <a:p>
            <a:pPr marL="342900" indent="-342900" algn="l">
              <a:buFont typeface="Wingdings" panose="05000000000000000000" pitchFamily="2" charset="2"/>
              <a:buChar char="Ø"/>
            </a:pPr>
            <a:r>
              <a:rPr lang="en-US" sz="1800" dirty="0"/>
              <a:t>To determine and analyze the number of unique customers per year</a:t>
            </a:r>
            <a:endParaRPr lang="en-US" sz="1800" dirty="0">
              <a:latin typeface="Cascadia Mono" panose="020B0609020000020004" pitchFamily="49" charset="0"/>
            </a:endParaRPr>
          </a:p>
        </p:txBody>
      </p:sp>
      <p:sp>
        <p:nvSpPr>
          <p:cNvPr id="4" name="Title 1">
            <a:extLst>
              <a:ext uri="{FF2B5EF4-FFF2-40B4-BE49-F238E27FC236}">
                <a16:creationId xmlns:a16="http://schemas.microsoft.com/office/drawing/2014/main" id="{946D9F53-440D-0A96-5F52-50A2522AD440}"/>
              </a:ext>
            </a:extLst>
          </p:cNvPr>
          <p:cNvSpPr txBox="1">
            <a:spLocks/>
          </p:cNvSpPr>
          <p:nvPr/>
        </p:nvSpPr>
        <p:spPr>
          <a:xfrm>
            <a:off x="600281" y="1645432"/>
            <a:ext cx="3568661" cy="646332"/>
          </a:xfrm>
          <a:prstGeom prst="rect">
            <a:avLst/>
          </a:prstGeom>
        </p:spPr>
        <p:txBody>
          <a:bodyP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Goal 8</a:t>
            </a:r>
          </a:p>
        </p:txBody>
      </p:sp>
      <p:pic>
        <p:nvPicPr>
          <p:cNvPr id="6" name="Picture 5">
            <a:extLst>
              <a:ext uri="{FF2B5EF4-FFF2-40B4-BE49-F238E27FC236}">
                <a16:creationId xmlns:a16="http://schemas.microsoft.com/office/drawing/2014/main" id="{364DA61E-9C04-2CC9-B3CF-1EE553B64814}"/>
              </a:ext>
            </a:extLst>
          </p:cNvPr>
          <p:cNvPicPr>
            <a:picLocks noChangeAspect="1"/>
          </p:cNvPicPr>
          <p:nvPr/>
        </p:nvPicPr>
        <p:blipFill>
          <a:blip r:embed="rId2"/>
          <a:srcRect/>
          <a:stretch/>
        </p:blipFill>
        <p:spPr>
          <a:xfrm>
            <a:off x="4057650" y="1244445"/>
            <a:ext cx="7896225" cy="5179469"/>
          </a:xfrm>
          <a:prstGeom prst="rect">
            <a:avLst/>
          </a:prstGeom>
        </p:spPr>
      </p:pic>
      <p:sp>
        <p:nvSpPr>
          <p:cNvPr id="7" name="Slide Number Placeholder 6">
            <a:extLst>
              <a:ext uri="{FF2B5EF4-FFF2-40B4-BE49-F238E27FC236}">
                <a16:creationId xmlns:a16="http://schemas.microsoft.com/office/drawing/2014/main" id="{B3B84B44-CE7A-2D76-9AF0-B56327115476}"/>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89940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746228" y="1037967"/>
            <a:ext cx="3054091" cy="4709131"/>
          </a:xfrm>
        </p:spPr>
        <p:txBody>
          <a:bodyPr vert="horz" lIns="91440" tIns="45720" rIns="91440" bIns="45720" rtlCol="0" anchor="ctr">
            <a:normAutofit/>
          </a:bodyPr>
          <a:lstStyle/>
          <a:p>
            <a:r>
              <a:rPr lang="en-US" b="0" kern="1200" cap="all">
                <a:solidFill>
                  <a:schemeClr val="bg1">
                    <a:lumMod val="85000"/>
                    <a:lumOff val="15000"/>
                  </a:schemeClr>
                </a:solidFill>
                <a:latin typeface="+mj-lt"/>
                <a:ea typeface="+mj-ea"/>
                <a:cs typeface="+mj-cs"/>
              </a:rPr>
              <a:t>CONCLUSION</a:t>
            </a:r>
          </a:p>
        </p:txBody>
      </p:sp>
      <p:sp>
        <p:nvSpPr>
          <p:cNvPr id="47" name="Rectangle 46">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Slide Number Placeholder 1">
            <a:extLst>
              <a:ext uri="{FF2B5EF4-FFF2-40B4-BE49-F238E27FC236}">
                <a16:creationId xmlns:a16="http://schemas.microsoft.com/office/drawing/2014/main" id="{51EB7943-DD7E-82E5-F2B1-1263337092BD}"/>
              </a:ext>
            </a:extLst>
          </p:cNvPr>
          <p:cNvSpPr>
            <a:spLocks noGrp="1"/>
          </p:cNvSpPr>
          <p:nvPr>
            <p:ph type="sldNum" sz="quarter" idx="12"/>
          </p:nvPr>
        </p:nvSpPr>
        <p:spPr>
          <a:xfrm>
            <a:off x="10558300" y="6423656"/>
            <a:ext cx="1052510" cy="365125"/>
          </a:xfrm>
        </p:spPr>
        <p:txBody>
          <a:bodyPr vert="horz" lIns="91440" tIns="45720" rIns="91440" bIns="45720" rtlCol="0" anchor="ctr">
            <a:normAutofit/>
          </a:bodyPr>
          <a:lstStyle/>
          <a:p>
            <a:pPr>
              <a:spcAft>
                <a:spcPts val="600"/>
              </a:spcAft>
            </a:pPr>
            <a:fld id="{CBD12358-51D2-46B3-9BDE-DF29528B9454}" type="slidenum">
              <a:rPr lang="en-US">
                <a:solidFill>
                  <a:schemeClr val="bg1">
                    <a:lumMod val="85000"/>
                    <a:lumOff val="15000"/>
                  </a:schemeClr>
                </a:solidFill>
              </a:rPr>
              <a:pPr>
                <a:spcAft>
                  <a:spcPts val="600"/>
                </a:spcAft>
              </a:pPr>
              <a:t>16</a:t>
            </a:fld>
            <a:endParaRPr lang="en-US">
              <a:solidFill>
                <a:schemeClr val="bg1">
                  <a:lumMod val="85000"/>
                  <a:lumOff val="15000"/>
                </a:schemeClr>
              </a:solidFill>
            </a:endParaRPr>
          </a:p>
        </p:txBody>
      </p:sp>
      <p:graphicFrame>
        <p:nvGraphicFramePr>
          <p:cNvPr id="35" name="Content Placeholder 32">
            <a:extLst>
              <a:ext uri="{FF2B5EF4-FFF2-40B4-BE49-F238E27FC236}">
                <a16:creationId xmlns:a16="http://schemas.microsoft.com/office/drawing/2014/main" id="{619327D4-8535-3AC2-0213-E2842BF1CD40}"/>
              </a:ext>
            </a:extLst>
          </p:cNvPr>
          <p:cNvGraphicFramePr>
            <a:graphicFrameLocks noGrp="1"/>
          </p:cNvGraphicFramePr>
          <p:nvPr>
            <p:ph idx="1"/>
            <p:extLst>
              <p:ext uri="{D42A27DB-BD31-4B8C-83A1-F6EECF244321}">
                <p14:modId xmlns:p14="http://schemas.microsoft.com/office/powerpoint/2010/main" val="236444847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444247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43">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Thank you</a:t>
            </a:r>
          </a:p>
        </p:txBody>
      </p:sp>
      <p:sp>
        <p:nvSpPr>
          <p:cNvPr id="58" name="Rectangle 45">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Slide Number Placeholder 1">
            <a:extLst>
              <a:ext uri="{FF2B5EF4-FFF2-40B4-BE49-F238E27FC236}">
                <a16:creationId xmlns:a16="http://schemas.microsoft.com/office/drawing/2014/main" id="{4E233E6B-6149-31F4-D717-E6A4E4677E2B}"/>
              </a:ext>
            </a:extLst>
          </p:cNvPr>
          <p:cNvSpPr>
            <a:spLocks noGrp="1"/>
          </p:cNvSpPr>
          <p:nvPr>
            <p:ph type="sldNum" sz="quarter" idx="16"/>
          </p:nvPr>
        </p:nvSpPr>
        <p:spPr/>
        <p:txBody>
          <a:bodyPr/>
          <a:lstStyle/>
          <a:p>
            <a:fld id="{3A98EE3D-8CD1-4C3F-BD1C-C98C9596463C}" type="slidenum">
              <a:rPr lang="en-US" noProof="0" smtClean="0"/>
              <a:t>17</a:t>
            </a:fld>
            <a:endParaRPr lang="en-US" noProof="0" dirty="0"/>
          </a:p>
        </p:txBody>
      </p:sp>
    </p:spTree>
    <p:extLst>
      <p:ext uri="{BB962C8B-B14F-4D97-AF65-F5344CB8AC3E}">
        <p14:creationId xmlns:p14="http://schemas.microsoft.com/office/powerpoint/2010/main" val="27709593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581192" y="1124999"/>
            <a:ext cx="4076149" cy="4608003"/>
          </a:xfrm>
        </p:spPr>
        <p:txBody>
          <a:bodyPr vert="horz" lIns="91440" tIns="45720" rIns="91440" bIns="45720" rtlCol="0" anchor="ctr">
            <a:normAutofit/>
          </a:bodyPr>
          <a:lstStyle/>
          <a:p>
            <a:r>
              <a:rPr lang="en-US" sz="4000" b="0" kern="1200" cap="all" dirty="0">
                <a:solidFill>
                  <a:schemeClr val="accent1"/>
                </a:solidFill>
                <a:latin typeface="+mj-lt"/>
                <a:ea typeface="+mj-ea"/>
                <a:cs typeface="+mj-cs"/>
              </a:rPr>
              <a:t>Agenda	</a:t>
            </a:r>
          </a:p>
        </p:txBody>
      </p:sp>
      <p:sp>
        <p:nvSpPr>
          <p:cNvPr id="26" name="Rectangle 25">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5117586" y="1124998"/>
            <a:ext cx="6143248" cy="4608003"/>
          </a:xfrm>
        </p:spPr>
        <p:txBody>
          <a:bodyPr vert="horz" lIns="91440" tIns="45720" rIns="91440" bIns="45720" rtlCol="0" anchor="ctr">
            <a:normAutofit/>
          </a:bodyPr>
          <a:lstStyle/>
          <a:p>
            <a:pPr marL="342900" indent="-342900">
              <a:buFont typeface="Wingdings 2" panose="05020102010507070707" pitchFamily="18" charset="2"/>
              <a:buChar char=""/>
            </a:pPr>
            <a:r>
              <a:rPr lang="en-US" sz="2000" dirty="0"/>
              <a:t>Project Objective and Technologies</a:t>
            </a:r>
          </a:p>
          <a:p>
            <a:pPr marL="342900" indent="-342900">
              <a:buFont typeface="Wingdings 2" panose="05020102010507070707" pitchFamily="18" charset="2"/>
              <a:buChar char=""/>
            </a:pPr>
            <a:r>
              <a:rPr lang="en-US" sz="2000" dirty="0"/>
              <a:t>Data Acquisition and Cleaning</a:t>
            </a:r>
          </a:p>
          <a:p>
            <a:pPr marL="342900" indent="-342900">
              <a:buFont typeface="Wingdings 2" panose="05020102010507070707" pitchFamily="18" charset="2"/>
              <a:buChar char=""/>
            </a:pPr>
            <a:r>
              <a:rPr lang="en-US" sz="2000" dirty="0"/>
              <a:t>Goals Achieved</a:t>
            </a:r>
          </a:p>
          <a:p>
            <a:pPr marL="342900" indent="-342900">
              <a:buFont typeface="Wingdings 2" panose="05020102010507070707" pitchFamily="18" charset="2"/>
              <a:buChar char=""/>
            </a:pPr>
            <a:r>
              <a:rPr lang="en-US" sz="2000" dirty="0"/>
              <a:t>Conclusion</a:t>
            </a:r>
          </a:p>
          <a:p>
            <a:pPr>
              <a:buFont typeface="Wingdings 2" panose="05020102010507070707" pitchFamily="18" charset="2"/>
              <a:buChar char=""/>
            </a:pPr>
            <a:endParaRPr lang="en-US" sz="2000" dirty="0"/>
          </a:p>
        </p:txBody>
      </p:sp>
      <p:sp>
        <p:nvSpPr>
          <p:cNvPr id="2" name="Slide Number Placeholder 1">
            <a:extLst>
              <a:ext uri="{FF2B5EF4-FFF2-40B4-BE49-F238E27FC236}">
                <a16:creationId xmlns:a16="http://schemas.microsoft.com/office/drawing/2014/main" id="{9BC670FA-A1DF-73C4-F06D-5C5C9E70E669}"/>
              </a:ext>
            </a:extLst>
          </p:cNvPr>
          <p:cNvSpPr>
            <a:spLocks noGrp="1"/>
          </p:cNvSpPr>
          <p:nvPr>
            <p:ph type="sldNum" sz="quarter" idx="17"/>
          </p:nvPr>
        </p:nvSpPr>
        <p:spPr>
          <a:xfrm>
            <a:off x="10558300"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2</a:t>
            </a:fld>
            <a:endParaRPr lang="en-US"/>
          </a:p>
        </p:txBody>
      </p:sp>
    </p:spTree>
    <p:extLst>
      <p:ext uri="{BB962C8B-B14F-4D97-AF65-F5344CB8AC3E}">
        <p14:creationId xmlns:p14="http://schemas.microsoft.com/office/powerpoint/2010/main" val="22011259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449580" y="2454073"/>
            <a:ext cx="11292839" cy="2783839"/>
          </a:xfrm>
        </p:spPr>
        <p:txBody>
          <a:bodyPr>
            <a:noAutofit/>
          </a:bodyPr>
          <a:lstStyle/>
          <a:p>
            <a:r>
              <a:rPr lang="en-US" sz="2400" b="0" i="0" cap="none" dirty="0">
                <a:effectLst/>
                <a:latin typeface="Söhne"/>
              </a:rPr>
              <a:t>The objective of the project is to Leverage the Global Superstore dataset to uncover patterns in customer purchasing decisions, analyzing attributes like discounts and shipping modes to optimize sales strategies and enhance the overall shopping experience.</a:t>
            </a:r>
            <a:br>
              <a:rPr lang="en-US" sz="2400" b="0" i="0" cap="none" dirty="0">
                <a:effectLst/>
                <a:latin typeface="Söhne"/>
              </a:rPr>
            </a:br>
            <a:r>
              <a:rPr lang="en-US" sz="2400" b="1" cap="none" dirty="0">
                <a:latin typeface="Söhne"/>
              </a:rPr>
              <a:t>Technologies</a:t>
            </a:r>
            <a:r>
              <a:rPr lang="en-US" sz="2400" cap="none" dirty="0">
                <a:latin typeface="Söhne"/>
              </a:rPr>
              <a:t>: </a:t>
            </a:r>
            <a:r>
              <a:rPr lang="en-US" sz="2400" cap="none" dirty="0" err="1">
                <a:latin typeface="Söhne"/>
              </a:rPr>
              <a:t>Pyspark</a:t>
            </a:r>
            <a:r>
              <a:rPr lang="en-US" sz="2400" cap="none" dirty="0">
                <a:latin typeface="Söhne"/>
              </a:rPr>
              <a:t>, Tableau.</a:t>
            </a:r>
            <a:br>
              <a:rPr lang="en-US" sz="2400" dirty="0"/>
            </a:br>
            <a:endParaRPr lang="en-US" sz="2400" b="0" i="0" cap="none" dirty="0">
              <a:effectLst/>
              <a:latin typeface="Söhne"/>
            </a:endParaRPr>
          </a:p>
        </p:txBody>
      </p:sp>
      <p:sp>
        <p:nvSpPr>
          <p:cNvPr id="4" name="TextBox 3">
            <a:extLst>
              <a:ext uri="{FF2B5EF4-FFF2-40B4-BE49-F238E27FC236}">
                <a16:creationId xmlns:a16="http://schemas.microsoft.com/office/drawing/2014/main" id="{7BC5D81C-09DF-5AEA-1EC2-C264F05F567E}"/>
              </a:ext>
            </a:extLst>
          </p:cNvPr>
          <p:cNvSpPr txBox="1"/>
          <p:nvPr/>
        </p:nvSpPr>
        <p:spPr>
          <a:xfrm>
            <a:off x="4088524" y="1376855"/>
            <a:ext cx="4614042" cy="1077218"/>
          </a:xfrm>
          <a:prstGeom prst="rect">
            <a:avLst/>
          </a:prstGeom>
          <a:noFill/>
        </p:spPr>
        <p:txBody>
          <a:bodyPr wrap="square" rtlCol="0">
            <a:spAutoFit/>
          </a:bodyPr>
          <a:lstStyle/>
          <a:p>
            <a:r>
              <a:rPr lang="en-US" sz="3200" b="1"/>
              <a:t>Project Objective</a:t>
            </a:r>
          </a:p>
          <a:p>
            <a:endParaRPr lang="en-US" sz="3200" b="1" dirty="0"/>
          </a:p>
        </p:txBody>
      </p:sp>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1717E-CE67-8F93-3939-48906E2801C5}"/>
              </a:ext>
            </a:extLst>
          </p:cNvPr>
          <p:cNvSpPr>
            <a:spLocks noGrp="1"/>
          </p:cNvSpPr>
          <p:nvPr>
            <p:ph type="title"/>
          </p:nvPr>
        </p:nvSpPr>
        <p:spPr>
          <a:xfrm>
            <a:off x="746228" y="1037967"/>
            <a:ext cx="3054091" cy="4709131"/>
          </a:xfrm>
        </p:spPr>
        <p:txBody>
          <a:bodyPr anchor="ctr">
            <a:normAutofit/>
          </a:bodyPr>
          <a:lstStyle/>
          <a:p>
            <a:r>
              <a:rPr lang="en-US"/>
              <a:t>ABOUT DATASET</a:t>
            </a:r>
          </a:p>
        </p:txBody>
      </p:sp>
      <p:sp>
        <p:nvSpPr>
          <p:cNvPr id="34" name="Rectangle 33">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7" name="Content Placeholder 2">
            <a:extLst>
              <a:ext uri="{FF2B5EF4-FFF2-40B4-BE49-F238E27FC236}">
                <a16:creationId xmlns:a16="http://schemas.microsoft.com/office/drawing/2014/main" id="{4598C40A-113B-DEFD-B159-408FF5AA4B55}"/>
              </a:ext>
            </a:extLst>
          </p:cNvPr>
          <p:cNvGraphicFramePr>
            <a:graphicFrameLocks noGrp="1"/>
          </p:cNvGraphicFramePr>
          <p:nvPr>
            <p:ph idx="1"/>
            <p:extLst>
              <p:ext uri="{D42A27DB-BD31-4B8C-83A1-F6EECF244321}">
                <p14:modId xmlns:p14="http://schemas.microsoft.com/office/powerpoint/2010/main" val="2989078157"/>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64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013C-64BD-169C-BAF5-C93445B6C567}"/>
              </a:ext>
            </a:extLst>
          </p:cNvPr>
          <p:cNvSpPr>
            <a:spLocks noGrp="1"/>
          </p:cNvSpPr>
          <p:nvPr>
            <p:ph type="title"/>
          </p:nvPr>
        </p:nvSpPr>
        <p:spPr>
          <a:xfrm>
            <a:off x="581192" y="702156"/>
            <a:ext cx="11029616" cy="1188720"/>
          </a:xfrm>
        </p:spPr>
        <p:txBody>
          <a:bodyPr>
            <a:normAutofit/>
          </a:bodyPr>
          <a:lstStyle/>
          <a:p>
            <a:r>
              <a:rPr lang="en-US" dirty="0"/>
              <a:t>Project overview</a:t>
            </a:r>
          </a:p>
        </p:txBody>
      </p:sp>
      <p:sp>
        <p:nvSpPr>
          <p:cNvPr id="4" name="Slide Number Placeholder 3">
            <a:extLst>
              <a:ext uri="{FF2B5EF4-FFF2-40B4-BE49-F238E27FC236}">
                <a16:creationId xmlns:a16="http://schemas.microsoft.com/office/drawing/2014/main" id="{FE0AC2AB-F6E4-4982-BBBA-62CFD4CED006}"/>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5</a:t>
            </a:fld>
            <a:endParaRPr lang="en-US"/>
          </a:p>
        </p:txBody>
      </p:sp>
      <p:graphicFrame>
        <p:nvGraphicFramePr>
          <p:cNvPr id="6" name="Content Placeholder 2">
            <a:extLst>
              <a:ext uri="{FF2B5EF4-FFF2-40B4-BE49-F238E27FC236}">
                <a16:creationId xmlns:a16="http://schemas.microsoft.com/office/drawing/2014/main" id="{4EACDBC5-2559-08BA-79F0-0324796F9772}"/>
              </a:ext>
            </a:extLst>
          </p:cNvPr>
          <p:cNvGraphicFramePr>
            <a:graphicFrameLocks noGrp="1"/>
          </p:cNvGraphicFramePr>
          <p:nvPr>
            <p:ph idx="1"/>
            <p:extLst>
              <p:ext uri="{D42A27DB-BD31-4B8C-83A1-F6EECF244321}">
                <p14:modId xmlns:p14="http://schemas.microsoft.com/office/powerpoint/2010/main" val="358410145"/>
              </p:ext>
            </p:extLst>
          </p:nvPr>
        </p:nvGraphicFramePr>
        <p:xfrm>
          <a:off x="581025" y="232251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45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11619-ACE7-DE9F-1BB5-0A99CB8ED0E5}"/>
              </a:ext>
            </a:extLst>
          </p:cNvPr>
          <p:cNvSpPr>
            <a:spLocks noGrp="1"/>
          </p:cNvSpPr>
          <p:nvPr>
            <p:ph type="title"/>
          </p:nvPr>
        </p:nvSpPr>
        <p:spPr>
          <a:xfrm>
            <a:off x="621792" y="1402080"/>
            <a:ext cx="3602736" cy="2858006"/>
          </a:xfrm>
        </p:spPr>
        <p:txBody>
          <a:bodyPr>
            <a:normAutofit/>
          </a:bodyPr>
          <a:lstStyle/>
          <a:p>
            <a:r>
              <a:rPr lang="en-US" sz="3600" dirty="0"/>
              <a:t>CLEANING AND PROCESSING DATA</a:t>
            </a:r>
          </a:p>
        </p:txBody>
      </p:sp>
      <p:graphicFrame>
        <p:nvGraphicFramePr>
          <p:cNvPr id="5" name="Content Placeholder 2">
            <a:extLst>
              <a:ext uri="{FF2B5EF4-FFF2-40B4-BE49-F238E27FC236}">
                <a16:creationId xmlns:a16="http://schemas.microsoft.com/office/drawing/2014/main" id="{042940C6-4E0D-B5E4-6274-81033B59692D}"/>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449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Title 19">
            <a:extLst>
              <a:ext uri="{FF2B5EF4-FFF2-40B4-BE49-F238E27FC236}">
                <a16:creationId xmlns:a16="http://schemas.microsoft.com/office/drawing/2014/main" id="{2D7F0B11-5AF3-1D12-4201-C1E09DF7D70D}"/>
              </a:ext>
            </a:extLst>
          </p:cNvPr>
          <p:cNvSpPr>
            <a:spLocks noGrp="1"/>
          </p:cNvSpPr>
          <p:nvPr>
            <p:ph type="title"/>
          </p:nvPr>
        </p:nvSpPr>
        <p:spPr>
          <a:xfrm>
            <a:off x="581192" y="71231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Goals</a:t>
            </a:r>
          </a:p>
        </p:txBody>
      </p:sp>
      <p:sp>
        <p:nvSpPr>
          <p:cNvPr id="2" name="Slide Number Placeholder 1">
            <a:extLst>
              <a:ext uri="{FF2B5EF4-FFF2-40B4-BE49-F238E27FC236}">
                <a16:creationId xmlns:a16="http://schemas.microsoft.com/office/drawing/2014/main" id="{61B14F33-1B53-943E-192A-843398E53AD9}"/>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a:spcAft>
                <a:spcPts val="600"/>
              </a:spcAft>
            </a:pPr>
            <a:fld id="{CBD12358-51D2-46B3-9BDE-DF29528B9454}" type="slidenum">
              <a:rPr lang="en-US" smtClean="0"/>
              <a:pPr>
                <a:spcAft>
                  <a:spcPts val="600"/>
                </a:spcAft>
              </a:pPr>
              <a:t>7</a:t>
            </a:fld>
            <a:endParaRPr lang="en-US"/>
          </a:p>
        </p:txBody>
      </p:sp>
      <p:graphicFrame>
        <p:nvGraphicFramePr>
          <p:cNvPr id="35" name="TextBox 4">
            <a:extLst>
              <a:ext uri="{FF2B5EF4-FFF2-40B4-BE49-F238E27FC236}">
                <a16:creationId xmlns:a16="http://schemas.microsoft.com/office/drawing/2014/main" id="{DF29F5EA-FDFD-40F7-F6BC-618EBD1F05CB}"/>
              </a:ext>
            </a:extLst>
          </p:cNvPr>
          <p:cNvGraphicFramePr/>
          <p:nvPr>
            <p:extLst>
              <p:ext uri="{D42A27DB-BD31-4B8C-83A1-F6EECF244321}">
                <p14:modId xmlns:p14="http://schemas.microsoft.com/office/powerpoint/2010/main" val="384803141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463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5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53" name="Rectangle 52">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A1DA58A-0E00-5ABA-D73D-5B94B98382C2}"/>
              </a:ext>
            </a:extLst>
          </p:cNvPr>
          <p:cNvSpPr txBox="1">
            <a:spLocks/>
          </p:cNvSpPr>
          <p:nvPr/>
        </p:nvSpPr>
        <p:spPr>
          <a:xfrm>
            <a:off x="581191" y="723901"/>
            <a:ext cx="10993549" cy="14287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dirty="0"/>
              <a:t>Goal 1</a:t>
            </a:r>
          </a:p>
        </p:txBody>
      </p:sp>
      <p:sp>
        <p:nvSpPr>
          <p:cNvPr id="3" name="TextBox 2">
            <a:extLst>
              <a:ext uri="{FF2B5EF4-FFF2-40B4-BE49-F238E27FC236}">
                <a16:creationId xmlns:a16="http://schemas.microsoft.com/office/drawing/2014/main" id="{754ACFA6-9574-E7B1-FEBF-A75310231A86}"/>
              </a:ext>
            </a:extLst>
          </p:cNvPr>
          <p:cNvSpPr txBox="1"/>
          <p:nvPr/>
        </p:nvSpPr>
        <p:spPr>
          <a:xfrm>
            <a:off x="266869" y="2876552"/>
            <a:ext cx="3519022" cy="971546"/>
          </a:xfrm>
          <a:prstGeom prst="rect">
            <a:avLst/>
          </a:prstGeom>
        </p:spPr>
        <p:txBody>
          <a:bodyPr vert="horz" lIns="91440" tIns="45720" rIns="91440" bIns="45720" rtlCol="0" anchor="t">
            <a:normAutofit/>
          </a:bodyPr>
          <a:lstStyle/>
          <a:p>
            <a:pPr marL="342900" indent="-342900">
              <a:buFont typeface="Wingdings" panose="05000000000000000000" pitchFamily="2" charset="2"/>
              <a:buChar char="Ø"/>
            </a:pPr>
            <a:r>
              <a:rPr lang="en-US" dirty="0"/>
              <a:t>To find out total number of sales in each country</a:t>
            </a:r>
          </a:p>
          <a:p>
            <a:endParaRPr lang="en-US" dirty="0"/>
          </a:p>
        </p:txBody>
      </p:sp>
      <p:sp>
        <p:nvSpPr>
          <p:cNvPr id="54" name="Rectangle 53">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778FE23D-AEA2-F96A-CC48-D0171DB4EDEF}"/>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a:spcAft>
                <a:spcPts val="600"/>
              </a:spcAft>
            </a:pPr>
            <a:fld id="{3A98EE3D-8CD1-4C3F-BD1C-C98C9596463C}" type="slidenum">
              <a:rPr lang="en-US">
                <a:solidFill>
                  <a:schemeClr val="tx1">
                    <a:lumMod val="85000"/>
                    <a:lumOff val="15000"/>
                  </a:schemeClr>
                </a:solidFill>
              </a:rPr>
              <a:pPr>
                <a:spcAft>
                  <a:spcPts val="600"/>
                </a:spcAft>
              </a:pPr>
              <a:t>8</a:t>
            </a:fld>
            <a:endParaRPr lang="en-US">
              <a:solidFill>
                <a:schemeClr val="tx1">
                  <a:lumMod val="85000"/>
                  <a:lumOff val="15000"/>
                </a:schemeClr>
              </a:solidFill>
            </a:endParaRPr>
          </a:p>
        </p:txBody>
      </p:sp>
      <p:pic>
        <p:nvPicPr>
          <p:cNvPr id="4" name="Picture 3" descr="A graph of sales&#10;&#10;Description automatically generated">
            <a:extLst>
              <a:ext uri="{FF2B5EF4-FFF2-40B4-BE49-F238E27FC236}">
                <a16:creationId xmlns:a16="http://schemas.microsoft.com/office/drawing/2014/main" id="{42C06EA3-467B-2A42-86FC-515AA88C79E5}"/>
              </a:ext>
            </a:extLst>
          </p:cNvPr>
          <p:cNvPicPr>
            <a:picLocks noChangeAspect="1"/>
          </p:cNvPicPr>
          <p:nvPr/>
        </p:nvPicPr>
        <p:blipFill>
          <a:blip r:embed="rId2"/>
          <a:stretch>
            <a:fillRect/>
          </a:stretch>
        </p:blipFill>
        <p:spPr>
          <a:xfrm>
            <a:off x="3857216" y="1481753"/>
            <a:ext cx="7717524" cy="4195145"/>
          </a:xfrm>
          <a:prstGeom prst="rect">
            <a:avLst/>
          </a:prstGeom>
        </p:spPr>
      </p:pic>
    </p:spTree>
    <p:extLst>
      <p:ext uri="{BB962C8B-B14F-4D97-AF65-F5344CB8AC3E}">
        <p14:creationId xmlns:p14="http://schemas.microsoft.com/office/powerpoint/2010/main" val="137403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5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53" name="Rectangle 52">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A1DA58A-0E00-5ABA-D73D-5B94B98382C2}"/>
              </a:ext>
            </a:extLst>
          </p:cNvPr>
          <p:cNvSpPr txBox="1">
            <a:spLocks/>
          </p:cNvSpPr>
          <p:nvPr/>
        </p:nvSpPr>
        <p:spPr>
          <a:xfrm>
            <a:off x="581191" y="723901"/>
            <a:ext cx="10993549" cy="14287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a:t>Goal 2</a:t>
            </a:r>
          </a:p>
        </p:txBody>
      </p:sp>
      <p:sp>
        <p:nvSpPr>
          <p:cNvPr id="3" name="TextBox 2">
            <a:extLst>
              <a:ext uri="{FF2B5EF4-FFF2-40B4-BE49-F238E27FC236}">
                <a16:creationId xmlns:a16="http://schemas.microsoft.com/office/drawing/2014/main" id="{754ACFA6-9574-E7B1-FEBF-A75310231A86}"/>
              </a:ext>
            </a:extLst>
          </p:cNvPr>
          <p:cNvSpPr txBox="1"/>
          <p:nvPr/>
        </p:nvSpPr>
        <p:spPr>
          <a:xfrm>
            <a:off x="266869" y="2876552"/>
            <a:ext cx="3519022" cy="971546"/>
          </a:xfrm>
          <a:prstGeom prst="rect">
            <a:avLst/>
          </a:prstGeom>
        </p:spPr>
        <p:txBody>
          <a:bodyPr vert="horz" lIns="91440" tIns="45720" rIns="91440" bIns="45720" rtlCol="0" anchor="t">
            <a:normAutofit/>
          </a:bodyPr>
          <a:lstStyle/>
          <a:p>
            <a:pPr marL="342900" indent="-342900">
              <a:buFont typeface="Wingdings" panose="05000000000000000000" pitchFamily="2" charset="2"/>
              <a:buChar char="Ø"/>
            </a:pPr>
            <a:r>
              <a:rPr lang="en-US" dirty="0"/>
              <a:t>To find out average profits in each region.</a:t>
            </a:r>
          </a:p>
        </p:txBody>
      </p:sp>
      <p:sp>
        <p:nvSpPr>
          <p:cNvPr id="54" name="Rectangle 53">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87AD32CE-2019-460A-F730-B3C03DFAA168}"/>
              </a:ext>
            </a:extLst>
          </p:cNvPr>
          <p:cNvPicPr>
            <a:picLocks noChangeAspect="1"/>
          </p:cNvPicPr>
          <p:nvPr/>
        </p:nvPicPr>
        <p:blipFill>
          <a:blip r:embed="rId2"/>
          <a:stretch/>
        </p:blipFill>
        <p:spPr>
          <a:xfrm>
            <a:off x="3863411" y="1352549"/>
            <a:ext cx="7875860" cy="4115137"/>
          </a:xfrm>
          <a:prstGeom prst="rect">
            <a:avLst/>
          </a:prstGeom>
        </p:spPr>
      </p:pic>
      <p:sp>
        <p:nvSpPr>
          <p:cNvPr id="10" name="Slide Number Placeholder 9">
            <a:extLst>
              <a:ext uri="{FF2B5EF4-FFF2-40B4-BE49-F238E27FC236}">
                <a16:creationId xmlns:a16="http://schemas.microsoft.com/office/drawing/2014/main" id="{778FE23D-AEA2-F96A-CC48-D0171DB4EDEF}"/>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a:spcAft>
                <a:spcPts val="600"/>
              </a:spcAft>
            </a:pPr>
            <a:fld id="{3A98EE3D-8CD1-4C3F-BD1C-C98C9596463C}" type="slidenum">
              <a:rPr lang="en-US">
                <a:solidFill>
                  <a:schemeClr val="tx1">
                    <a:lumMod val="85000"/>
                    <a:lumOff val="15000"/>
                  </a:schemeClr>
                </a:solidFill>
              </a:rPr>
              <a:pPr>
                <a:spcAft>
                  <a:spcPts val="600"/>
                </a:spcAft>
              </a:pPr>
              <a:t>9</a:t>
            </a:fld>
            <a:endParaRPr lang="en-US">
              <a:solidFill>
                <a:schemeClr val="tx1">
                  <a:lumMod val="85000"/>
                  <a:lumOff val="15000"/>
                </a:schemeClr>
              </a:solidFill>
            </a:endParaRPr>
          </a:p>
        </p:txBody>
      </p:sp>
    </p:spTree>
    <p:extLst>
      <p:ext uri="{BB962C8B-B14F-4D97-AF65-F5344CB8AC3E}">
        <p14:creationId xmlns:p14="http://schemas.microsoft.com/office/powerpoint/2010/main" val="55240123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2.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{6B374875-8F25-4031-905C-7F27B2F39CD0}tf45205285_win32</Template>
  <TotalTime>2913</TotalTime>
  <Words>569</Words>
  <Application>Microsoft Office PowerPoint</Application>
  <PresentationFormat>Widescreen</PresentationFormat>
  <Paragraphs>82</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Cascadia Mono</vt:lpstr>
      <vt:lpstr>Gill Sans MT</vt:lpstr>
      <vt:lpstr>Söhne</vt:lpstr>
      <vt:lpstr>Wingdings</vt:lpstr>
      <vt:lpstr>Wingdings 2</vt:lpstr>
      <vt:lpstr>DividendVTI</vt:lpstr>
      <vt:lpstr>Digital sales trends exploration</vt:lpstr>
      <vt:lpstr>Agenda </vt:lpstr>
      <vt:lpstr>The objective of the project is to Leverage the Global Superstore dataset to uncover patterns in customer purchasing decisions, analyzing attributes like discounts and shipping modes to optimize sales strategies and enhance the overall shopping experience. Technologies: Pyspark, Tableau. </vt:lpstr>
      <vt:lpstr>ABOUT DATASET</vt:lpstr>
      <vt:lpstr>Project overview</vt:lpstr>
      <vt:lpstr>CLEANING AND PROCESSING DATA</vt:lpstr>
      <vt:lpstr>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system</dc:title>
  <dc:creator>Bandaru,Charishma Chowdary</dc:creator>
  <cp:lastModifiedBy>Bandaru,Charishma Chowdary</cp:lastModifiedBy>
  <cp:revision>50</cp:revision>
  <dcterms:created xsi:type="dcterms:W3CDTF">2024-04-08T15:09:10Z</dcterms:created>
  <dcterms:modified xsi:type="dcterms:W3CDTF">2024-04-24T19:07:17Z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