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7"/>
  </p:notesMasterIdLst>
  <p:sldIdLst>
    <p:sldId id="256" r:id="rId2"/>
    <p:sldId id="261" r:id="rId3"/>
    <p:sldId id="260" r:id="rId4"/>
    <p:sldId id="262" r:id="rId5"/>
    <p:sldId id="273" r:id="rId6"/>
    <p:sldId id="266" r:id="rId7"/>
    <p:sldId id="267" r:id="rId8"/>
    <p:sldId id="268" r:id="rId9"/>
    <p:sldId id="269" r:id="rId10"/>
    <p:sldId id="270" r:id="rId11"/>
    <p:sldId id="271" r:id="rId12"/>
    <p:sldId id="276" r:id="rId13"/>
    <p:sldId id="274" r:id="rId14"/>
    <p:sldId id="275" r:id="rId15"/>
    <p:sldId id="272" r:id="rId16"/>
  </p:sldIdLst>
  <p:sldSz cx="9144000" cy="5143500" type="screen16x9"/>
  <p:notesSz cx="6858000" cy="9144000"/>
  <p:embeddedFontLst>
    <p:embeddedFont>
      <p:font typeface="Anton" pitchFamily="2" charset="0"/>
      <p:regular r:id="rId18"/>
    </p:embeddedFont>
    <p:embeddedFont>
      <p:font typeface="Berlin Sans FB" panose="020E0602020502020306" pitchFamily="34" charset="0"/>
      <p:regular r:id="rId19"/>
      <p:bold r:id="rId20"/>
    </p:embeddedFon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236677-84CE-40B4-8FFD-AC9AA30F27B2}">
  <a:tblStyle styleId="{D1236677-84CE-40B4-8FFD-AC9AA30F27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8E99A-F2EC-4E03-AB82-0DD85C4FFC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B2EA32-12BB-4D2A-91EC-157EBC942E01}">
      <dgm:prSet/>
      <dgm:spPr/>
      <dgm:t>
        <a:bodyPr/>
        <a:lstStyle/>
        <a:p>
          <a:pPr rtl="0"/>
          <a:r>
            <a:rPr lang="en-US" b="0" i="0" dirty="0">
              <a:solidFill>
                <a:schemeClr val="bg1"/>
              </a:solidFill>
              <a:latin typeface="Anton" panose="020B0604020202020204" charset="0"/>
            </a:rPr>
            <a:t>  ABSTRACT</a:t>
          </a:r>
          <a:endParaRPr lang="en-IN" b="0" dirty="0">
            <a:solidFill>
              <a:schemeClr val="bg1"/>
            </a:solidFill>
            <a:latin typeface="Anton" panose="020B0604020202020204" charset="0"/>
          </a:endParaRPr>
        </a:p>
      </dgm:t>
    </dgm:pt>
    <dgm:pt modelId="{0E37FBC3-5C31-4E69-9842-ACF2BD854FE8}" type="parTrans" cxnId="{662DB729-6877-4965-85CF-34CC066B3264}">
      <dgm:prSet/>
      <dgm:spPr/>
      <dgm:t>
        <a:bodyPr/>
        <a:lstStyle/>
        <a:p>
          <a:endParaRPr lang="en-US"/>
        </a:p>
      </dgm:t>
    </dgm:pt>
    <dgm:pt modelId="{B9B2C23F-1578-49E0-98D2-34BD9F8194E3}" type="sibTrans" cxnId="{662DB729-6877-4965-85CF-34CC066B3264}">
      <dgm:prSet/>
      <dgm:spPr/>
      <dgm:t>
        <a:bodyPr/>
        <a:lstStyle/>
        <a:p>
          <a:endParaRPr lang="en-US"/>
        </a:p>
      </dgm:t>
    </dgm:pt>
    <dgm:pt modelId="{573F9E66-91B9-4A3B-B8A8-AE7B7D1C58B3}" type="pres">
      <dgm:prSet presAssocID="{BF88E99A-F2EC-4E03-AB82-0DD85C4FFCAC}" presName="linear" presStyleCnt="0">
        <dgm:presLayoutVars>
          <dgm:animLvl val="lvl"/>
          <dgm:resizeHandles val="exact"/>
        </dgm:presLayoutVars>
      </dgm:prSet>
      <dgm:spPr/>
    </dgm:pt>
    <dgm:pt modelId="{F4D6CC37-954A-409B-AB75-F061347A997D}" type="pres">
      <dgm:prSet presAssocID="{A1B2EA32-12BB-4D2A-91EC-157EBC942E01}" presName="parentText" presStyleLbl="node1" presStyleIdx="0" presStyleCnt="1">
        <dgm:presLayoutVars>
          <dgm:chMax val="0"/>
          <dgm:bulletEnabled val="1"/>
        </dgm:presLayoutVars>
      </dgm:prSet>
      <dgm:spPr/>
    </dgm:pt>
  </dgm:ptLst>
  <dgm:cxnLst>
    <dgm:cxn modelId="{30B31402-013B-4ECF-A424-62F273FB3972}" type="presOf" srcId="{BF88E99A-F2EC-4E03-AB82-0DD85C4FFCAC}" destId="{573F9E66-91B9-4A3B-B8A8-AE7B7D1C58B3}" srcOrd="0" destOrd="0" presId="urn:microsoft.com/office/officeart/2005/8/layout/vList2"/>
    <dgm:cxn modelId="{4C5C0018-CEF0-41E2-903B-54382FCDAA5B}" type="presOf" srcId="{A1B2EA32-12BB-4D2A-91EC-157EBC942E01}" destId="{F4D6CC37-954A-409B-AB75-F061347A997D}" srcOrd="0" destOrd="0" presId="urn:microsoft.com/office/officeart/2005/8/layout/vList2"/>
    <dgm:cxn modelId="{662DB729-6877-4965-85CF-34CC066B3264}" srcId="{BF88E99A-F2EC-4E03-AB82-0DD85C4FFCAC}" destId="{A1B2EA32-12BB-4D2A-91EC-157EBC942E01}" srcOrd="0" destOrd="0" parTransId="{0E37FBC3-5C31-4E69-9842-ACF2BD854FE8}" sibTransId="{B9B2C23F-1578-49E0-98D2-34BD9F8194E3}"/>
    <dgm:cxn modelId="{770CC1EC-5302-4244-8DB9-0CA586019A44}" type="presParOf" srcId="{573F9E66-91B9-4A3B-B8A8-AE7B7D1C58B3}" destId="{F4D6CC37-954A-409B-AB75-F061347A997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F2A47-7633-449D-AA68-2B27C4262E1A}"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534A3FAC-9D05-467F-9E92-CE1699BB7689}">
      <dgm:prSet custT="1"/>
      <dgm:spPr/>
      <dgm:t>
        <a:bodyPr/>
        <a:lstStyle/>
        <a:p>
          <a:pPr rtl="0"/>
          <a:r>
            <a:rPr lang="en-US" sz="3200" b="0" i="0" dirty="0">
              <a:latin typeface="Anton" panose="020B0604020202020204" charset="0"/>
            </a:rPr>
            <a:t>LITERATURE SURVEY</a:t>
          </a:r>
          <a:endParaRPr lang="en-IN" sz="3200" dirty="0">
            <a:latin typeface="Anton" panose="020B0604020202020204" charset="0"/>
          </a:endParaRPr>
        </a:p>
      </dgm:t>
    </dgm:pt>
    <dgm:pt modelId="{070B3DFB-2977-41F1-8F83-8CCF481B554E}" type="parTrans" cxnId="{54551174-EE8F-44B7-9243-0E1A45D0A74A}">
      <dgm:prSet/>
      <dgm:spPr/>
      <dgm:t>
        <a:bodyPr/>
        <a:lstStyle/>
        <a:p>
          <a:endParaRPr lang="en-US"/>
        </a:p>
      </dgm:t>
    </dgm:pt>
    <dgm:pt modelId="{36D76904-BA12-425F-B9DC-8732E912FF2E}" type="sibTrans" cxnId="{54551174-EE8F-44B7-9243-0E1A45D0A74A}">
      <dgm:prSet/>
      <dgm:spPr/>
      <dgm:t>
        <a:bodyPr/>
        <a:lstStyle/>
        <a:p>
          <a:endParaRPr lang="en-US"/>
        </a:p>
      </dgm:t>
    </dgm:pt>
    <dgm:pt modelId="{CA870244-B2B0-4073-A694-B1FBCFFEC40B}" type="pres">
      <dgm:prSet presAssocID="{896F2A47-7633-449D-AA68-2B27C4262E1A}" presName="CompostProcess" presStyleCnt="0">
        <dgm:presLayoutVars>
          <dgm:dir/>
          <dgm:resizeHandles val="exact"/>
        </dgm:presLayoutVars>
      </dgm:prSet>
      <dgm:spPr/>
    </dgm:pt>
    <dgm:pt modelId="{B81B922A-87FC-4C29-86AA-7619276E0E1A}" type="pres">
      <dgm:prSet presAssocID="{896F2A47-7633-449D-AA68-2B27C4262E1A}" presName="arrow" presStyleLbl="bgShp" presStyleIdx="0" presStyleCnt="1"/>
      <dgm:spPr/>
    </dgm:pt>
    <dgm:pt modelId="{B1303BF0-9961-4BCD-A449-A12C8F7E7EFE}" type="pres">
      <dgm:prSet presAssocID="{896F2A47-7633-449D-AA68-2B27C4262E1A}" presName="linearProcess" presStyleCnt="0"/>
      <dgm:spPr/>
    </dgm:pt>
    <dgm:pt modelId="{8614F605-8740-44A3-B9CF-3576935C5421}" type="pres">
      <dgm:prSet presAssocID="{534A3FAC-9D05-467F-9E92-CE1699BB7689}" presName="textNode" presStyleLbl="node1" presStyleIdx="0" presStyleCnt="1">
        <dgm:presLayoutVars>
          <dgm:bulletEnabled val="1"/>
        </dgm:presLayoutVars>
      </dgm:prSet>
      <dgm:spPr/>
    </dgm:pt>
  </dgm:ptLst>
  <dgm:cxnLst>
    <dgm:cxn modelId="{A2980B53-C19D-44CD-AF89-1912EFBE31E9}" type="presOf" srcId="{896F2A47-7633-449D-AA68-2B27C4262E1A}" destId="{CA870244-B2B0-4073-A694-B1FBCFFEC40B}" srcOrd="0" destOrd="0" presId="urn:microsoft.com/office/officeart/2005/8/layout/hProcess9"/>
    <dgm:cxn modelId="{54551174-EE8F-44B7-9243-0E1A45D0A74A}" srcId="{896F2A47-7633-449D-AA68-2B27C4262E1A}" destId="{534A3FAC-9D05-467F-9E92-CE1699BB7689}" srcOrd="0" destOrd="0" parTransId="{070B3DFB-2977-41F1-8F83-8CCF481B554E}" sibTransId="{36D76904-BA12-425F-B9DC-8732E912FF2E}"/>
    <dgm:cxn modelId="{20EBC0FF-160A-4E5F-87A6-2B003837D7A9}" type="presOf" srcId="{534A3FAC-9D05-467F-9E92-CE1699BB7689}" destId="{8614F605-8740-44A3-B9CF-3576935C5421}" srcOrd="0" destOrd="0" presId="urn:microsoft.com/office/officeart/2005/8/layout/hProcess9"/>
    <dgm:cxn modelId="{299BF614-DE62-4BEF-BF8D-F16F3FB5950D}" type="presParOf" srcId="{CA870244-B2B0-4073-A694-B1FBCFFEC40B}" destId="{B81B922A-87FC-4C29-86AA-7619276E0E1A}" srcOrd="0" destOrd="0" presId="urn:microsoft.com/office/officeart/2005/8/layout/hProcess9"/>
    <dgm:cxn modelId="{7D32F685-3CA0-4CB4-9969-C89F92063EF2}" type="presParOf" srcId="{CA870244-B2B0-4073-A694-B1FBCFFEC40B}" destId="{B1303BF0-9961-4BCD-A449-A12C8F7E7EFE}" srcOrd="1" destOrd="0" presId="urn:microsoft.com/office/officeart/2005/8/layout/hProcess9"/>
    <dgm:cxn modelId="{D40F29B0-D03A-40B2-9D06-FAD9A55A8862}" type="presParOf" srcId="{B1303BF0-9961-4BCD-A449-A12C8F7E7EFE}" destId="{8614F605-8740-44A3-B9CF-3576935C5421}"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6CC37-954A-409B-AB75-F061347A997D}">
      <dsp:nvSpPr>
        <dsp:cNvPr id="0" name=""/>
        <dsp:cNvSpPr/>
      </dsp:nvSpPr>
      <dsp:spPr>
        <a:xfrm>
          <a:off x="0" y="13140"/>
          <a:ext cx="4156500" cy="1656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rtl="0">
            <a:lnSpc>
              <a:spcPct val="90000"/>
            </a:lnSpc>
            <a:spcBef>
              <a:spcPct val="0"/>
            </a:spcBef>
            <a:spcAft>
              <a:spcPct val="35000"/>
            </a:spcAft>
            <a:buNone/>
          </a:pPr>
          <a:r>
            <a:rPr lang="en-US" sz="5900" b="0" i="0" kern="1200" dirty="0">
              <a:solidFill>
                <a:schemeClr val="bg1"/>
              </a:solidFill>
              <a:latin typeface="Anton" panose="020B0604020202020204" charset="0"/>
            </a:rPr>
            <a:t>  ABSTRACT</a:t>
          </a:r>
          <a:endParaRPr lang="en-IN" sz="5900" b="0" kern="1200" dirty="0">
            <a:solidFill>
              <a:schemeClr val="bg1"/>
            </a:solidFill>
            <a:latin typeface="Anton" panose="020B0604020202020204" charset="0"/>
          </a:endParaRPr>
        </a:p>
      </dsp:txBody>
      <dsp:txXfrm>
        <a:off x="80874" y="94014"/>
        <a:ext cx="3994752" cy="1494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B922A-87FC-4C29-86AA-7619276E0E1A}">
      <dsp:nvSpPr>
        <dsp:cNvPr id="0" name=""/>
        <dsp:cNvSpPr/>
      </dsp:nvSpPr>
      <dsp:spPr>
        <a:xfrm>
          <a:off x="313874" y="0"/>
          <a:ext cx="3557250" cy="16824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4F605-8740-44A3-B9CF-3576935C5421}">
      <dsp:nvSpPr>
        <dsp:cNvPr id="0" name=""/>
        <dsp:cNvSpPr/>
      </dsp:nvSpPr>
      <dsp:spPr>
        <a:xfrm>
          <a:off x="457734" y="504720"/>
          <a:ext cx="3269531" cy="67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i="0" kern="1200" dirty="0">
              <a:latin typeface="Anton" panose="020B0604020202020204" charset="0"/>
            </a:rPr>
            <a:t>LITERATURE SURVEY</a:t>
          </a:r>
          <a:endParaRPr lang="en-IN" sz="3200" kern="1200" dirty="0">
            <a:latin typeface="Anton" panose="020B0604020202020204" charset="0"/>
          </a:endParaRPr>
        </a:p>
      </dsp:txBody>
      <dsp:txXfrm>
        <a:off x="490585" y="537571"/>
        <a:ext cx="3203829" cy="6072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533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98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9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48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83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30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00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999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94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7150" y="790450"/>
            <a:ext cx="4419000" cy="30843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0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9700" y="3540600"/>
            <a:ext cx="4019400" cy="435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741175" y="4537500"/>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20050" y="31528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425" y="473947"/>
            <a:ext cx="696175" cy="82750"/>
          </a:xfrm>
          <a:custGeom>
            <a:avLst/>
            <a:gdLst/>
            <a:ahLst/>
            <a:cxnLst/>
            <a:rect l="l" t="t" r="r" b="b"/>
            <a:pathLst>
              <a:path w="27847" h="3310" fill="none" extrusionOk="0">
                <a:moveTo>
                  <a:pt x="1643" y="3310"/>
                </a:moveTo>
                <a:lnTo>
                  <a:pt x="26181" y="3310"/>
                </a:lnTo>
                <a:cubicBezTo>
                  <a:pt x="27094" y="3310"/>
                  <a:pt x="27847" y="2579"/>
                  <a:pt x="27847" y="1666"/>
                </a:cubicBezTo>
                <a:cubicBezTo>
                  <a:pt x="27847" y="753"/>
                  <a:pt x="27094" y="0"/>
                  <a:pt x="26181" y="0"/>
                </a:cubicBezTo>
                <a:lnTo>
                  <a:pt x="1643" y="0"/>
                </a:lnTo>
                <a:cubicBezTo>
                  <a:pt x="730" y="0"/>
                  <a:pt x="0" y="753"/>
                  <a:pt x="0" y="1666"/>
                </a:cubicBezTo>
                <a:cubicBezTo>
                  <a:pt x="0" y="2579"/>
                  <a:pt x="730" y="3310"/>
                  <a:pt x="1643" y="3310"/>
                </a:cubicBezTo>
                <a:close/>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99900" y="31530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24450" y="459778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85750" y="471735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1350" y="476832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5450" y="3345525"/>
            <a:ext cx="132975" cy="132975"/>
          </a:xfrm>
          <a:custGeom>
            <a:avLst/>
            <a:gdLst/>
            <a:ahLst/>
            <a:cxnLst/>
            <a:rect l="l" t="t" r="r" b="b"/>
            <a:pathLst>
              <a:path w="5319" h="5319" fill="none" extrusionOk="0">
                <a:moveTo>
                  <a:pt x="5319" y="2671"/>
                </a:moveTo>
                <a:cubicBezTo>
                  <a:pt x="5319" y="4132"/>
                  <a:pt x="4132" y="5319"/>
                  <a:pt x="2648" y="5319"/>
                </a:cubicBezTo>
                <a:cubicBezTo>
                  <a:pt x="1187" y="5319"/>
                  <a:pt x="0" y="4132"/>
                  <a:pt x="0" y="2671"/>
                </a:cubicBezTo>
                <a:cubicBezTo>
                  <a:pt x="0" y="1187"/>
                  <a:pt x="1187" y="0"/>
                  <a:pt x="2648"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5400000" flipH="1">
            <a:off x="-664485" y="1644490"/>
            <a:ext cx="4574649" cy="3636571"/>
          </a:xfrm>
          <a:custGeom>
            <a:avLst/>
            <a:gdLst/>
            <a:ahLst/>
            <a:cxnLst/>
            <a:rect l="l" t="t" r="r" b="b"/>
            <a:pathLst>
              <a:path w="248386" h="141007" extrusionOk="0">
                <a:moveTo>
                  <a:pt x="107554" y="1"/>
                </a:moveTo>
                <a:cubicBezTo>
                  <a:pt x="102024" y="1"/>
                  <a:pt x="95974" y="1001"/>
                  <a:pt x="89179" y="3301"/>
                </a:cubicBezTo>
                <a:cubicBezTo>
                  <a:pt x="68567" y="10286"/>
                  <a:pt x="63728" y="23570"/>
                  <a:pt x="61583" y="41123"/>
                </a:cubicBezTo>
                <a:cubicBezTo>
                  <a:pt x="60282" y="51919"/>
                  <a:pt x="48162" y="73261"/>
                  <a:pt x="30244" y="79059"/>
                </a:cubicBezTo>
                <a:cubicBezTo>
                  <a:pt x="365" y="88714"/>
                  <a:pt x="0" y="121810"/>
                  <a:pt x="20885" y="141006"/>
                </a:cubicBezTo>
                <a:lnTo>
                  <a:pt x="224989" y="141006"/>
                </a:lnTo>
                <a:cubicBezTo>
                  <a:pt x="226016" y="139911"/>
                  <a:pt x="227021" y="138815"/>
                  <a:pt x="228025" y="137674"/>
                </a:cubicBezTo>
                <a:cubicBezTo>
                  <a:pt x="248385" y="114461"/>
                  <a:pt x="247518" y="90060"/>
                  <a:pt x="235192" y="71321"/>
                </a:cubicBezTo>
                <a:cubicBezTo>
                  <a:pt x="218552" y="46008"/>
                  <a:pt x="192783" y="45437"/>
                  <a:pt x="170962" y="33431"/>
                </a:cubicBezTo>
                <a:cubicBezTo>
                  <a:pt x="146668" y="20071"/>
                  <a:pt x="132319" y="1"/>
                  <a:pt x="107554" y="1"/>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3913625" y="2054050"/>
            <a:ext cx="4156500" cy="16830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2" name="Google Shape;22;p3"/>
          <p:cNvSpPr txBox="1">
            <a:spLocks noGrp="1"/>
          </p:cNvSpPr>
          <p:nvPr>
            <p:ph type="title" idx="2" hasCustomPrompt="1"/>
          </p:nvPr>
        </p:nvSpPr>
        <p:spPr>
          <a:xfrm>
            <a:off x="3913625" y="539500"/>
            <a:ext cx="1673400" cy="15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9000">
                <a:solidFill>
                  <a:schemeClr val="dk2"/>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3" name="Google Shape;23;p3"/>
          <p:cNvSpPr txBox="1">
            <a:spLocks noGrp="1"/>
          </p:cNvSpPr>
          <p:nvPr>
            <p:ph type="subTitle" idx="1"/>
          </p:nvPr>
        </p:nvSpPr>
        <p:spPr>
          <a:xfrm>
            <a:off x="3913500" y="3929300"/>
            <a:ext cx="4156500" cy="36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 name="Google Shape;24;p3"/>
          <p:cNvSpPr>
            <a:spLocks noGrp="1"/>
          </p:cNvSpPr>
          <p:nvPr>
            <p:ph type="pic" idx="3"/>
          </p:nvPr>
        </p:nvSpPr>
        <p:spPr>
          <a:xfrm>
            <a:off x="713225" y="853026"/>
            <a:ext cx="2727900" cy="3429900"/>
          </a:xfrm>
          <a:prstGeom prst="roundRect">
            <a:avLst>
              <a:gd name="adj" fmla="val 16667"/>
            </a:avLst>
          </a:prstGeom>
          <a:noFill/>
          <a:ln>
            <a:noFill/>
          </a:ln>
        </p:spPr>
      </p:sp>
      <p:sp>
        <p:nvSpPr>
          <p:cNvPr id="25" name="Google Shape;25;p3"/>
          <p:cNvSpPr/>
          <p:nvPr/>
        </p:nvSpPr>
        <p:spPr>
          <a:xfrm>
            <a:off x="3285500" y="4760213"/>
            <a:ext cx="133000" cy="132975"/>
          </a:xfrm>
          <a:custGeom>
            <a:avLst/>
            <a:gdLst/>
            <a:ahLst/>
            <a:cxnLst/>
            <a:rect l="l" t="t" r="r" b="b"/>
            <a:pathLst>
              <a:path w="5320" h="5319" fill="none" extrusionOk="0">
                <a:moveTo>
                  <a:pt x="5319" y="2671"/>
                </a:moveTo>
                <a:cubicBezTo>
                  <a:pt x="5319" y="4132"/>
                  <a:pt x="4132" y="5319"/>
                  <a:pt x="2671" y="5319"/>
                </a:cubicBezTo>
                <a:cubicBezTo>
                  <a:pt x="1211" y="5319"/>
                  <a:pt x="1" y="4132"/>
                  <a:pt x="1" y="2671"/>
                </a:cubicBezTo>
                <a:cubicBezTo>
                  <a:pt x="1" y="1187"/>
                  <a:pt x="1211" y="0"/>
                  <a:pt x="2671"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32700" y="4434813"/>
            <a:ext cx="133000" cy="132975"/>
          </a:xfrm>
          <a:custGeom>
            <a:avLst/>
            <a:gdLst/>
            <a:ahLst/>
            <a:cxnLst/>
            <a:rect l="l" t="t" r="r" b="b"/>
            <a:pathLst>
              <a:path w="5320" h="5319" fill="none" extrusionOk="0">
                <a:moveTo>
                  <a:pt x="5319" y="2671"/>
                </a:moveTo>
                <a:cubicBezTo>
                  <a:pt x="5319" y="4132"/>
                  <a:pt x="4132" y="5319"/>
                  <a:pt x="2671" y="5319"/>
                </a:cubicBezTo>
                <a:cubicBezTo>
                  <a:pt x="1211" y="5319"/>
                  <a:pt x="1" y="4132"/>
                  <a:pt x="1" y="2671"/>
                </a:cubicBezTo>
                <a:cubicBezTo>
                  <a:pt x="1" y="1187"/>
                  <a:pt x="1211" y="0"/>
                  <a:pt x="2671"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758450" y="2501475"/>
            <a:ext cx="133000" cy="132975"/>
          </a:xfrm>
          <a:custGeom>
            <a:avLst/>
            <a:gdLst/>
            <a:ahLst/>
            <a:cxnLst/>
            <a:rect l="l" t="t" r="r" b="b"/>
            <a:pathLst>
              <a:path w="5320" h="5319" fill="none" extrusionOk="0">
                <a:moveTo>
                  <a:pt x="5319" y="2671"/>
                </a:moveTo>
                <a:cubicBezTo>
                  <a:pt x="5319" y="4132"/>
                  <a:pt x="4132" y="5319"/>
                  <a:pt x="2671" y="5319"/>
                </a:cubicBezTo>
                <a:cubicBezTo>
                  <a:pt x="1211" y="5319"/>
                  <a:pt x="1" y="4132"/>
                  <a:pt x="1" y="2671"/>
                </a:cubicBezTo>
                <a:cubicBezTo>
                  <a:pt x="1" y="1187"/>
                  <a:pt x="1211" y="0"/>
                  <a:pt x="2671"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224200" y="34613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451675" y="28945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591850" y="184446"/>
            <a:ext cx="79946" cy="79931"/>
          </a:xfrm>
          <a:custGeom>
            <a:avLst/>
            <a:gdLst/>
            <a:ahLst/>
            <a:cxnLst/>
            <a:rect l="l" t="t" r="r" b="b"/>
            <a:pathLst>
              <a:path w="5320" h="5319" fill="none" extrusionOk="0">
                <a:moveTo>
                  <a:pt x="5319" y="2671"/>
                </a:moveTo>
                <a:cubicBezTo>
                  <a:pt x="5319" y="4132"/>
                  <a:pt x="4132" y="5319"/>
                  <a:pt x="2671" y="5319"/>
                </a:cubicBezTo>
                <a:cubicBezTo>
                  <a:pt x="1211" y="5319"/>
                  <a:pt x="1" y="4132"/>
                  <a:pt x="1" y="2671"/>
                </a:cubicBezTo>
                <a:cubicBezTo>
                  <a:pt x="1" y="1187"/>
                  <a:pt x="1211" y="0"/>
                  <a:pt x="2671"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4056950" y="1339225"/>
            <a:ext cx="39381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4056950" y="2252375"/>
            <a:ext cx="3938100" cy="155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9"/>
          <p:cNvSpPr/>
          <p:nvPr/>
        </p:nvSpPr>
        <p:spPr>
          <a:xfrm>
            <a:off x="7995250" y="23113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6941000" y="284550"/>
            <a:ext cx="133000" cy="132975"/>
          </a:xfrm>
          <a:custGeom>
            <a:avLst/>
            <a:gdLst/>
            <a:ahLst/>
            <a:cxnLst/>
            <a:rect l="l" t="t" r="r" b="b"/>
            <a:pathLst>
              <a:path w="5320" h="5319" fill="none" extrusionOk="0">
                <a:moveTo>
                  <a:pt x="5319" y="2671"/>
                </a:moveTo>
                <a:cubicBezTo>
                  <a:pt x="5319" y="4132"/>
                  <a:pt x="4132" y="5319"/>
                  <a:pt x="2671" y="5319"/>
                </a:cubicBezTo>
                <a:cubicBezTo>
                  <a:pt x="1211" y="5319"/>
                  <a:pt x="1" y="4132"/>
                  <a:pt x="1" y="2671"/>
                </a:cubicBezTo>
                <a:cubicBezTo>
                  <a:pt x="1" y="1187"/>
                  <a:pt x="1211" y="0"/>
                  <a:pt x="2671"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021825" y="4608575"/>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486975" y="4774588"/>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6485750" y="471735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438825" y="44790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376900" y="3304725"/>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7804150" y="4455150"/>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806475" y="2054050"/>
            <a:ext cx="4185000" cy="168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0" name="Google Shape;130;p14"/>
          <p:cNvSpPr txBox="1">
            <a:spLocks noGrp="1"/>
          </p:cNvSpPr>
          <p:nvPr>
            <p:ph type="title" idx="2" hasCustomPrompt="1"/>
          </p:nvPr>
        </p:nvSpPr>
        <p:spPr>
          <a:xfrm>
            <a:off x="3049575" y="539500"/>
            <a:ext cx="1941900" cy="1512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5000"/>
              <a:buNone/>
              <a:defRPr sz="9000">
                <a:solidFill>
                  <a:schemeClr val="dk2"/>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1" name="Google Shape;131;p14"/>
          <p:cNvSpPr txBox="1">
            <a:spLocks noGrp="1"/>
          </p:cNvSpPr>
          <p:nvPr>
            <p:ph type="subTitle" idx="1"/>
          </p:nvPr>
        </p:nvSpPr>
        <p:spPr>
          <a:xfrm>
            <a:off x="806475" y="3929275"/>
            <a:ext cx="4185000" cy="363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32" name="Google Shape;132;p14"/>
          <p:cNvSpPr/>
          <p:nvPr/>
        </p:nvSpPr>
        <p:spPr>
          <a:xfrm rot="-5400000" flipH="1">
            <a:off x="5333251" y="1570200"/>
            <a:ext cx="4726786" cy="2952687"/>
          </a:xfrm>
          <a:custGeom>
            <a:avLst/>
            <a:gdLst/>
            <a:ahLst/>
            <a:cxnLst/>
            <a:rect l="l" t="t" r="r" b="b"/>
            <a:pathLst>
              <a:path w="248386" h="141007" extrusionOk="0">
                <a:moveTo>
                  <a:pt x="107554" y="1"/>
                </a:moveTo>
                <a:cubicBezTo>
                  <a:pt x="102024" y="1"/>
                  <a:pt x="95974" y="1001"/>
                  <a:pt x="89179" y="3301"/>
                </a:cubicBezTo>
                <a:cubicBezTo>
                  <a:pt x="68567" y="10286"/>
                  <a:pt x="63728" y="23570"/>
                  <a:pt x="61583" y="41123"/>
                </a:cubicBezTo>
                <a:cubicBezTo>
                  <a:pt x="60282" y="51919"/>
                  <a:pt x="48162" y="73261"/>
                  <a:pt x="30244" y="79059"/>
                </a:cubicBezTo>
                <a:cubicBezTo>
                  <a:pt x="365" y="88714"/>
                  <a:pt x="0" y="121810"/>
                  <a:pt x="20885" y="141006"/>
                </a:cubicBezTo>
                <a:lnTo>
                  <a:pt x="224989" y="141006"/>
                </a:lnTo>
                <a:cubicBezTo>
                  <a:pt x="226016" y="139911"/>
                  <a:pt x="227021" y="138815"/>
                  <a:pt x="228025" y="137674"/>
                </a:cubicBezTo>
                <a:cubicBezTo>
                  <a:pt x="248385" y="114461"/>
                  <a:pt x="247518" y="90060"/>
                  <a:pt x="235192" y="71321"/>
                </a:cubicBezTo>
                <a:cubicBezTo>
                  <a:pt x="218552" y="46008"/>
                  <a:pt x="192783" y="45437"/>
                  <a:pt x="170962" y="33431"/>
                </a:cubicBezTo>
                <a:cubicBezTo>
                  <a:pt x="146668" y="20071"/>
                  <a:pt x="132319" y="1"/>
                  <a:pt x="107554" y="1"/>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22575" y="4567197"/>
            <a:ext cx="696175" cy="82750"/>
          </a:xfrm>
          <a:custGeom>
            <a:avLst/>
            <a:gdLst/>
            <a:ahLst/>
            <a:cxnLst/>
            <a:rect l="l" t="t" r="r" b="b"/>
            <a:pathLst>
              <a:path w="27847" h="3310" fill="none" extrusionOk="0">
                <a:moveTo>
                  <a:pt x="1643" y="3310"/>
                </a:moveTo>
                <a:lnTo>
                  <a:pt x="26181" y="3310"/>
                </a:lnTo>
                <a:cubicBezTo>
                  <a:pt x="27094" y="3310"/>
                  <a:pt x="27847" y="2579"/>
                  <a:pt x="27847" y="1666"/>
                </a:cubicBezTo>
                <a:cubicBezTo>
                  <a:pt x="27847" y="753"/>
                  <a:pt x="27094" y="0"/>
                  <a:pt x="26181" y="0"/>
                </a:cubicBezTo>
                <a:lnTo>
                  <a:pt x="1643" y="0"/>
                </a:lnTo>
                <a:cubicBezTo>
                  <a:pt x="730" y="0"/>
                  <a:pt x="0" y="753"/>
                  <a:pt x="0" y="1666"/>
                </a:cubicBezTo>
                <a:cubicBezTo>
                  <a:pt x="0" y="2579"/>
                  <a:pt x="730" y="3310"/>
                  <a:pt x="1643" y="3310"/>
                </a:cubicBezTo>
                <a:close/>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704975" y="21357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362075" y="2144950"/>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178825" y="475488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8156650" y="479485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8489450" y="40147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8655950" y="2471725"/>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2325125" y="213563"/>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440"/>
        <p:cNvGrpSpPr/>
        <p:nvPr/>
      </p:nvGrpSpPr>
      <p:grpSpPr>
        <a:xfrm>
          <a:off x="0" y="0"/>
          <a:ext cx="0" cy="0"/>
          <a:chOff x="0" y="0"/>
          <a:chExt cx="0" cy="0"/>
        </a:xfrm>
      </p:grpSpPr>
      <p:sp>
        <p:nvSpPr>
          <p:cNvPr id="441" name="Google Shape;441;p40"/>
          <p:cNvSpPr/>
          <p:nvPr/>
        </p:nvSpPr>
        <p:spPr>
          <a:xfrm flipH="1">
            <a:off x="5342000" y="1956650"/>
            <a:ext cx="4066700" cy="3186758"/>
          </a:xfrm>
          <a:custGeom>
            <a:avLst/>
            <a:gdLst/>
            <a:ahLst/>
            <a:cxnLst/>
            <a:rect l="l" t="t" r="r" b="b"/>
            <a:pathLst>
              <a:path w="248386" h="141007" extrusionOk="0">
                <a:moveTo>
                  <a:pt x="107554" y="1"/>
                </a:moveTo>
                <a:cubicBezTo>
                  <a:pt x="102024" y="1"/>
                  <a:pt x="95974" y="1001"/>
                  <a:pt x="89179" y="3301"/>
                </a:cubicBezTo>
                <a:cubicBezTo>
                  <a:pt x="68567" y="10286"/>
                  <a:pt x="63728" y="23570"/>
                  <a:pt x="61583" y="41123"/>
                </a:cubicBezTo>
                <a:cubicBezTo>
                  <a:pt x="60282" y="51919"/>
                  <a:pt x="48162" y="73261"/>
                  <a:pt x="30244" y="79059"/>
                </a:cubicBezTo>
                <a:cubicBezTo>
                  <a:pt x="365" y="88714"/>
                  <a:pt x="0" y="121810"/>
                  <a:pt x="20885" y="141006"/>
                </a:cubicBezTo>
                <a:lnTo>
                  <a:pt x="224989" y="141006"/>
                </a:lnTo>
                <a:cubicBezTo>
                  <a:pt x="226016" y="139911"/>
                  <a:pt x="227021" y="138815"/>
                  <a:pt x="228025" y="137674"/>
                </a:cubicBezTo>
                <a:cubicBezTo>
                  <a:pt x="248385" y="114461"/>
                  <a:pt x="247518" y="90060"/>
                  <a:pt x="235192" y="71321"/>
                </a:cubicBezTo>
                <a:cubicBezTo>
                  <a:pt x="218552" y="46008"/>
                  <a:pt x="192783" y="45437"/>
                  <a:pt x="170962" y="33431"/>
                </a:cubicBezTo>
                <a:cubicBezTo>
                  <a:pt x="146668" y="20071"/>
                  <a:pt x="132319" y="1"/>
                  <a:pt x="107554" y="1"/>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3960100" y="469797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1343800" y="400550"/>
            <a:ext cx="645279"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158325" y="3692650"/>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1441950" y="4698000"/>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523188" y="34152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3869975" y="261600"/>
            <a:ext cx="645279"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6449200" y="21057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40"/>
          <p:cNvGrpSpPr/>
          <p:nvPr/>
        </p:nvGrpSpPr>
        <p:grpSpPr>
          <a:xfrm flipH="1">
            <a:off x="6399321" y="957442"/>
            <a:ext cx="1592730" cy="3651135"/>
            <a:chOff x="1391750" y="1117850"/>
            <a:chExt cx="1699275" cy="3895375"/>
          </a:xfrm>
        </p:grpSpPr>
        <p:sp>
          <p:nvSpPr>
            <p:cNvPr id="450" name="Google Shape;450;p40"/>
            <p:cNvSpPr/>
            <p:nvPr/>
          </p:nvSpPr>
          <p:spPr>
            <a:xfrm>
              <a:off x="2297125" y="1646650"/>
              <a:ext cx="83375" cy="53275"/>
            </a:xfrm>
            <a:custGeom>
              <a:avLst/>
              <a:gdLst/>
              <a:ahLst/>
              <a:cxnLst/>
              <a:rect l="l" t="t" r="r" b="b"/>
              <a:pathLst>
                <a:path w="3335" h="2131" fill="none" extrusionOk="0">
                  <a:moveTo>
                    <a:pt x="1" y="0"/>
                  </a:moveTo>
                  <a:cubicBezTo>
                    <a:pt x="627" y="75"/>
                    <a:pt x="1254" y="276"/>
                    <a:pt x="1805" y="602"/>
                  </a:cubicBezTo>
                  <a:cubicBezTo>
                    <a:pt x="2407" y="1003"/>
                    <a:pt x="2908" y="1554"/>
                    <a:pt x="3334" y="213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2119200" y="1655425"/>
              <a:ext cx="81475" cy="48250"/>
            </a:xfrm>
            <a:custGeom>
              <a:avLst/>
              <a:gdLst/>
              <a:ahLst/>
              <a:cxnLst/>
              <a:rect l="l" t="t" r="r" b="b"/>
              <a:pathLst>
                <a:path w="3259" h="1930" fill="none" extrusionOk="0">
                  <a:moveTo>
                    <a:pt x="0" y="1930"/>
                  </a:moveTo>
                  <a:cubicBezTo>
                    <a:pt x="777" y="902"/>
                    <a:pt x="1980" y="326"/>
                    <a:pt x="3258" y="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1611050" y="2446775"/>
              <a:ext cx="302025" cy="321025"/>
            </a:xfrm>
            <a:custGeom>
              <a:avLst/>
              <a:gdLst/>
              <a:ahLst/>
              <a:cxnLst/>
              <a:rect l="l" t="t" r="r" b="b"/>
              <a:pathLst>
                <a:path w="12081" h="12841" extrusionOk="0">
                  <a:moveTo>
                    <a:pt x="8572" y="0"/>
                  </a:moveTo>
                  <a:cubicBezTo>
                    <a:pt x="6065" y="1479"/>
                    <a:pt x="3584" y="3008"/>
                    <a:pt x="1278" y="4787"/>
                  </a:cubicBezTo>
                  <a:cubicBezTo>
                    <a:pt x="3058" y="6492"/>
                    <a:pt x="4436" y="7770"/>
                    <a:pt x="4436" y="7770"/>
                  </a:cubicBezTo>
                  <a:lnTo>
                    <a:pt x="3033" y="10452"/>
                  </a:lnTo>
                  <a:cubicBezTo>
                    <a:pt x="3033" y="10452"/>
                    <a:pt x="1997" y="10128"/>
                    <a:pt x="1202" y="10128"/>
                  </a:cubicBezTo>
                  <a:cubicBezTo>
                    <a:pt x="805" y="10128"/>
                    <a:pt x="468" y="10209"/>
                    <a:pt x="351" y="10452"/>
                  </a:cubicBezTo>
                  <a:cubicBezTo>
                    <a:pt x="0" y="11153"/>
                    <a:pt x="2306" y="12406"/>
                    <a:pt x="3384" y="12757"/>
                  </a:cubicBezTo>
                  <a:cubicBezTo>
                    <a:pt x="3559" y="12816"/>
                    <a:pt x="3824" y="12840"/>
                    <a:pt x="4145" y="12840"/>
                  </a:cubicBezTo>
                  <a:cubicBezTo>
                    <a:pt x="5746" y="12840"/>
                    <a:pt x="8722" y="12231"/>
                    <a:pt x="8722" y="12231"/>
                  </a:cubicBezTo>
                  <a:cubicBezTo>
                    <a:pt x="8722" y="12231"/>
                    <a:pt x="12080" y="5464"/>
                    <a:pt x="11379" y="4035"/>
                  </a:cubicBezTo>
                  <a:cubicBezTo>
                    <a:pt x="11078" y="3434"/>
                    <a:pt x="9875" y="1755"/>
                    <a:pt x="8572" y="0"/>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2438750" y="1838050"/>
              <a:ext cx="278200" cy="1022975"/>
            </a:xfrm>
            <a:custGeom>
              <a:avLst/>
              <a:gdLst/>
              <a:ahLst/>
              <a:cxnLst/>
              <a:rect l="l" t="t" r="r" b="b"/>
              <a:pathLst>
                <a:path w="11128" h="40919" extrusionOk="0">
                  <a:moveTo>
                    <a:pt x="6718" y="0"/>
                  </a:moveTo>
                  <a:cubicBezTo>
                    <a:pt x="4393" y="0"/>
                    <a:pt x="1841" y="6766"/>
                    <a:pt x="1053" y="9011"/>
                  </a:cubicBezTo>
                  <a:cubicBezTo>
                    <a:pt x="0" y="12044"/>
                    <a:pt x="25" y="15302"/>
                    <a:pt x="100" y="18510"/>
                  </a:cubicBezTo>
                  <a:cubicBezTo>
                    <a:pt x="226" y="23798"/>
                    <a:pt x="551" y="29086"/>
                    <a:pt x="1053" y="34374"/>
                  </a:cubicBezTo>
                  <a:cubicBezTo>
                    <a:pt x="1228" y="36379"/>
                    <a:pt x="1454" y="38410"/>
                    <a:pt x="1754" y="40415"/>
                  </a:cubicBezTo>
                  <a:cubicBezTo>
                    <a:pt x="3666" y="40740"/>
                    <a:pt x="6321" y="40919"/>
                    <a:pt x="8619" y="40919"/>
                  </a:cubicBezTo>
                  <a:cubicBezTo>
                    <a:pt x="9334" y="40919"/>
                    <a:pt x="10014" y="40901"/>
                    <a:pt x="10627" y="40866"/>
                  </a:cubicBezTo>
                  <a:cubicBezTo>
                    <a:pt x="11128" y="34400"/>
                    <a:pt x="10125" y="27983"/>
                    <a:pt x="10301" y="21492"/>
                  </a:cubicBezTo>
                  <a:cubicBezTo>
                    <a:pt x="10376" y="18585"/>
                    <a:pt x="10978" y="11467"/>
                    <a:pt x="10852" y="8560"/>
                  </a:cubicBezTo>
                  <a:cubicBezTo>
                    <a:pt x="10777" y="6254"/>
                    <a:pt x="9474" y="3422"/>
                    <a:pt x="8321" y="1317"/>
                  </a:cubicBezTo>
                  <a:cubicBezTo>
                    <a:pt x="7818" y="388"/>
                    <a:pt x="7274" y="0"/>
                    <a:pt x="6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2482600" y="2848400"/>
              <a:ext cx="193000" cy="328350"/>
            </a:xfrm>
            <a:custGeom>
              <a:avLst/>
              <a:gdLst/>
              <a:ahLst/>
              <a:cxnLst/>
              <a:rect l="l" t="t" r="r" b="b"/>
              <a:pathLst>
                <a:path w="7720" h="13134" extrusionOk="0">
                  <a:moveTo>
                    <a:pt x="0" y="1"/>
                  </a:moveTo>
                  <a:cubicBezTo>
                    <a:pt x="652" y="4537"/>
                    <a:pt x="1680" y="8998"/>
                    <a:pt x="3584" y="13133"/>
                  </a:cubicBezTo>
                  <a:cubicBezTo>
                    <a:pt x="6116" y="12206"/>
                    <a:pt x="6868" y="9048"/>
                    <a:pt x="7168" y="6367"/>
                  </a:cubicBezTo>
                  <a:cubicBezTo>
                    <a:pt x="7394" y="4437"/>
                    <a:pt x="7569" y="2507"/>
                    <a:pt x="7720" y="552"/>
                  </a:cubicBezTo>
                  <a:lnTo>
                    <a:pt x="7720" y="552"/>
                  </a:lnTo>
                  <a:cubicBezTo>
                    <a:pt x="7230" y="580"/>
                    <a:pt x="6740" y="593"/>
                    <a:pt x="6251" y="593"/>
                  </a:cubicBezTo>
                  <a:cubicBezTo>
                    <a:pt x="4137" y="593"/>
                    <a:pt x="2036" y="347"/>
                    <a:pt x="0" y="1"/>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1458775" y="1931100"/>
              <a:ext cx="417950" cy="674225"/>
            </a:xfrm>
            <a:custGeom>
              <a:avLst/>
              <a:gdLst/>
              <a:ahLst/>
              <a:cxnLst/>
              <a:rect l="l" t="t" r="r" b="b"/>
              <a:pathLst>
                <a:path w="16718" h="26969" extrusionOk="0">
                  <a:moveTo>
                    <a:pt x="11981" y="1"/>
                  </a:moveTo>
                  <a:cubicBezTo>
                    <a:pt x="6567" y="6592"/>
                    <a:pt x="1" y="15565"/>
                    <a:pt x="226" y="17018"/>
                  </a:cubicBezTo>
                  <a:cubicBezTo>
                    <a:pt x="452" y="18472"/>
                    <a:pt x="4462" y="24111"/>
                    <a:pt x="7419" y="26968"/>
                  </a:cubicBezTo>
                  <a:cubicBezTo>
                    <a:pt x="9700" y="25189"/>
                    <a:pt x="12432" y="22457"/>
                    <a:pt x="14663" y="20627"/>
                  </a:cubicBezTo>
                  <a:cubicBezTo>
                    <a:pt x="12883" y="18171"/>
                    <a:pt x="10903" y="15590"/>
                    <a:pt x="10903" y="15590"/>
                  </a:cubicBezTo>
                  <a:lnTo>
                    <a:pt x="16718" y="8071"/>
                  </a:lnTo>
                  <a:cubicBezTo>
                    <a:pt x="15264" y="5314"/>
                    <a:pt x="13760" y="2532"/>
                    <a:pt x="11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2039000" y="1156025"/>
              <a:ext cx="411675" cy="454925"/>
            </a:xfrm>
            <a:custGeom>
              <a:avLst/>
              <a:gdLst/>
              <a:ahLst/>
              <a:cxnLst/>
              <a:rect l="l" t="t" r="r" b="b"/>
              <a:pathLst>
                <a:path w="16467" h="18197" extrusionOk="0">
                  <a:moveTo>
                    <a:pt x="8422" y="0"/>
                  </a:moveTo>
                  <a:cubicBezTo>
                    <a:pt x="8380" y="0"/>
                    <a:pt x="8338" y="0"/>
                    <a:pt x="8296" y="1"/>
                  </a:cubicBezTo>
                  <a:cubicBezTo>
                    <a:pt x="6617" y="26"/>
                    <a:pt x="4912" y="527"/>
                    <a:pt x="3609" y="1580"/>
                  </a:cubicBezTo>
                  <a:cubicBezTo>
                    <a:pt x="1529" y="3259"/>
                    <a:pt x="702" y="3986"/>
                    <a:pt x="276" y="6593"/>
                  </a:cubicBezTo>
                  <a:cubicBezTo>
                    <a:pt x="100" y="7595"/>
                    <a:pt x="0" y="8648"/>
                    <a:pt x="251" y="9625"/>
                  </a:cubicBezTo>
                  <a:cubicBezTo>
                    <a:pt x="852" y="11931"/>
                    <a:pt x="3434" y="14212"/>
                    <a:pt x="4937" y="15715"/>
                  </a:cubicBezTo>
                  <a:cubicBezTo>
                    <a:pt x="5589" y="16367"/>
                    <a:pt x="6065" y="17244"/>
                    <a:pt x="6090" y="18197"/>
                  </a:cubicBezTo>
                  <a:cubicBezTo>
                    <a:pt x="7243" y="16718"/>
                    <a:pt x="7143" y="14738"/>
                    <a:pt x="7744" y="12984"/>
                  </a:cubicBezTo>
                  <a:cubicBezTo>
                    <a:pt x="8095" y="11931"/>
                    <a:pt x="8597" y="11004"/>
                    <a:pt x="9424" y="10277"/>
                  </a:cubicBezTo>
                  <a:cubicBezTo>
                    <a:pt x="10652" y="10151"/>
                    <a:pt x="11905" y="10001"/>
                    <a:pt x="13133" y="9700"/>
                  </a:cubicBezTo>
                  <a:cubicBezTo>
                    <a:pt x="14161" y="9425"/>
                    <a:pt x="15213" y="8999"/>
                    <a:pt x="15815" y="8121"/>
                  </a:cubicBezTo>
                  <a:cubicBezTo>
                    <a:pt x="16416" y="7244"/>
                    <a:pt x="16466" y="6116"/>
                    <a:pt x="16366" y="5064"/>
                  </a:cubicBezTo>
                  <a:cubicBezTo>
                    <a:pt x="16291" y="4312"/>
                    <a:pt x="16115" y="3560"/>
                    <a:pt x="15689" y="2933"/>
                  </a:cubicBezTo>
                  <a:cubicBezTo>
                    <a:pt x="15088" y="2031"/>
                    <a:pt x="14110" y="1680"/>
                    <a:pt x="13133" y="1204"/>
                  </a:cubicBezTo>
                  <a:cubicBezTo>
                    <a:pt x="11667" y="471"/>
                    <a:pt x="10058" y="0"/>
                    <a:pt x="8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1391750" y="2485000"/>
              <a:ext cx="1699275" cy="2528225"/>
            </a:xfrm>
            <a:custGeom>
              <a:avLst/>
              <a:gdLst/>
              <a:ahLst/>
              <a:cxnLst/>
              <a:rect l="l" t="t" r="r" b="b"/>
              <a:pathLst>
                <a:path w="67971" h="101129" extrusionOk="0">
                  <a:moveTo>
                    <a:pt x="39148" y="0"/>
                  </a:moveTo>
                  <a:lnTo>
                    <a:pt x="21654" y="176"/>
                  </a:lnTo>
                  <a:cubicBezTo>
                    <a:pt x="21654" y="176"/>
                    <a:pt x="17419" y="9424"/>
                    <a:pt x="17419" y="11529"/>
                  </a:cubicBezTo>
                  <a:cubicBezTo>
                    <a:pt x="17419" y="13634"/>
                    <a:pt x="8196" y="95164"/>
                    <a:pt x="8196" y="95164"/>
                  </a:cubicBezTo>
                  <a:cubicBezTo>
                    <a:pt x="8196" y="95164"/>
                    <a:pt x="3208" y="99199"/>
                    <a:pt x="1078" y="99399"/>
                  </a:cubicBezTo>
                  <a:cubicBezTo>
                    <a:pt x="0" y="99499"/>
                    <a:pt x="2055" y="101129"/>
                    <a:pt x="2055" y="101129"/>
                  </a:cubicBezTo>
                  <a:cubicBezTo>
                    <a:pt x="2707" y="101129"/>
                    <a:pt x="9850" y="100402"/>
                    <a:pt x="14411" y="99750"/>
                  </a:cubicBezTo>
                  <a:cubicBezTo>
                    <a:pt x="14913" y="98923"/>
                    <a:pt x="15464" y="98196"/>
                    <a:pt x="16617" y="97921"/>
                  </a:cubicBezTo>
                  <a:cubicBezTo>
                    <a:pt x="16617" y="98372"/>
                    <a:pt x="16892" y="98848"/>
                    <a:pt x="17118" y="99324"/>
                  </a:cubicBezTo>
                  <a:cubicBezTo>
                    <a:pt x="17720" y="99199"/>
                    <a:pt x="18121" y="99098"/>
                    <a:pt x="18196" y="99023"/>
                  </a:cubicBezTo>
                  <a:cubicBezTo>
                    <a:pt x="18772" y="98447"/>
                    <a:pt x="16266" y="73259"/>
                    <a:pt x="16266" y="72682"/>
                  </a:cubicBezTo>
                  <a:cubicBezTo>
                    <a:pt x="16266" y="72106"/>
                    <a:pt x="30878" y="19223"/>
                    <a:pt x="30878" y="19223"/>
                  </a:cubicBezTo>
                  <a:lnTo>
                    <a:pt x="33584" y="19223"/>
                  </a:lnTo>
                  <a:cubicBezTo>
                    <a:pt x="33584" y="19223"/>
                    <a:pt x="46266" y="82482"/>
                    <a:pt x="47218" y="86692"/>
                  </a:cubicBezTo>
                  <a:cubicBezTo>
                    <a:pt x="48196" y="90928"/>
                    <a:pt x="50477" y="98773"/>
                    <a:pt x="51454" y="98773"/>
                  </a:cubicBezTo>
                  <a:cubicBezTo>
                    <a:pt x="51579" y="98773"/>
                    <a:pt x="51930" y="98798"/>
                    <a:pt x="52432" y="98823"/>
                  </a:cubicBezTo>
                  <a:cubicBezTo>
                    <a:pt x="52632" y="98547"/>
                    <a:pt x="52807" y="98271"/>
                    <a:pt x="52657" y="97946"/>
                  </a:cubicBezTo>
                  <a:cubicBezTo>
                    <a:pt x="52880" y="97868"/>
                    <a:pt x="53090" y="97833"/>
                    <a:pt x="53289" y="97833"/>
                  </a:cubicBezTo>
                  <a:cubicBezTo>
                    <a:pt x="54054" y="97833"/>
                    <a:pt x="54662" y="98346"/>
                    <a:pt x="55239" y="98923"/>
                  </a:cubicBezTo>
                  <a:cubicBezTo>
                    <a:pt x="59650" y="99073"/>
                    <a:pt x="66241" y="99349"/>
                    <a:pt x="66241" y="99349"/>
                  </a:cubicBezTo>
                  <a:lnTo>
                    <a:pt x="67970" y="98021"/>
                  </a:lnTo>
                  <a:cubicBezTo>
                    <a:pt x="67970" y="98021"/>
                    <a:pt x="60878" y="95514"/>
                    <a:pt x="60101" y="93986"/>
                  </a:cubicBezTo>
                  <a:cubicBezTo>
                    <a:pt x="58923" y="91630"/>
                    <a:pt x="59800" y="97294"/>
                    <a:pt x="39148" y="0"/>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1552150" y="2466825"/>
              <a:ext cx="1318950" cy="2383375"/>
            </a:xfrm>
            <a:custGeom>
              <a:avLst/>
              <a:gdLst/>
              <a:ahLst/>
              <a:cxnLst/>
              <a:rect l="l" t="t" r="r" b="b"/>
              <a:pathLst>
                <a:path w="52758" h="95335" extrusionOk="0">
                  <a:moveTo>
                    <a:pt x="37569" y="0"/>
                  </a:moveTo>
                  <a:lnTo>
                    <a:pt x="14261" y="451"/>
                  </a:lnTo>
                  <a:cubicBezTo>
                    <a:pt x="14261" y="451"/>
                    <a:pt x="9324" y="6767"/>
                    <a:pt x="9198" y="8321"/>
                  </a:cubicBezTo>
                  <a:cubicBezTo>
                    <a:pt x="8522" y="17068"/>
                    <a:pt x="0" y="86342"/>
                    <a:pt x="1003" y="92933"/>
                  </a:cubicBezTo>
                  <a:cubicBezTo>
                    <a:pt x="1003" y="92933"/>
                    <a:pt x="2817" y="95334"/>
                    <a:pt x="7348" y="95334"/>
                  </a:cubicBezTo>
                  <a:cubicBezTo>
                    <a:pt x="9097" y="95334"/>
                    <a:pt x="11250" y="94977"/>
                    <a:pt x="13860" y="93986"/>
                  </a:cubicBezTo>
                  <a:lnTo>
                    <a:pt x="25690" y="20226"/>
                  </a:lnTo>
                  <a:lnTo>
                    <a:pt x="40301" y="91555"/>
                  </a:lnTo>
                  <a:cubicBezTo>
                    <a:pt x="40301" y="91555"/>
                    <a:pt x="41754" y="93805"/>
                    <a:pt x="45368" y="93805"/>
                  </a:cubicBezTo>
                  <a:cubicBezTo>
                    <a:pt x="47227" y="93805"/>
                    <a:pt x="49658" y="93210"/>
                    <a:pt x="52757" y="91404"/>
                  </a:cubicBezTo>
                  <a:cubicBezTo>
                    <a:pt x="52757" y="91404"/>
                    <a:pt x="41755" y="12557"/>
                    <a:pt x="41755" y="10527"/>
                  </a:cubicBezTo>
                  <a:cubicBezTo>
                    <a:pt x="41755" y="8497"/>
                    <a:pt x="37569" y="0"/>
                    <a:pt x="37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391750" y="4900425"/>
              <a:ext cx="457400" cy="112800"/>
            </a:xfrm>
            <a:custGeom>
              <a:avLst/>
              <a:gdLst/>
              <a:ahLst/>
              <a:cxnLst/>
              <a:rect l="l" t="t" r="r" b="b"/>
              <a:pathLst>
                <a:path w="18296" h="4512" extrusionOk="0">
                  <a:moveTo>
                    <a:pt x="18246" y="0"/>
                  </a:moveTo>
                  <a:lnTo>
                    <a:pt x="18246" y="0"/>
                  </a:lnTo>
                  <a:cubicBezTo>
                    <a:pt x="15254" y="1008"/>
                    <a:pt x="12136" y="2101"/>
                    <a:pt x="9275" y="2101"/>
                  </a:cubicBezTo>
                  <a:cubicBezTo>
                    <a:pt x="7725" y="2101"/>
                    <a:pt x="6251" y="1780"/>
                    <a:pt x="4912" y="953"/>
                  </a:cubicBezTo>
                  <a:cubicBezTo>
                    <a:pt x="3534" y="1855"/>
                    <a:pt x="2030" y="2707"/>
                    <a:pt x="1078" y="2782"/>
                  </a:cubicBezTo>
                  <a:cubicBezTo>
                    <a:pt x="0" y="2882"/>
                    <a:pt x="2055" y="4512"/>
                    <a:pt x="2055" y="4512"/>
                  </a:cubicBezTo>
                  <a:cubicBezTo>
                    <a:pt x="2757" y="4512"/>
                    <a:pt x="10752" y="3684"/>
                    <a:pt x="15238" y="3008"/>
                  </a:cubicBezTo>
                  <a:cubicBezTo>
                    <a:pt x="15414" y="2983"/>
                    <a:pt x="15940" y="1805"/>
                    <a:pt x="16116" y="1755"/>
                  </a:cubicBezTo>
                  <a:cubicBezTo>
                    <a:pt x="16116" y="1755"/>
                    <a:pt x="16491" y="2657"/>
                    <a:pt x="16567" y="2707"/>
                  </a:cubicBezTo>
                  <a:cubicBezTo>
                    <a:pt x="16670" y="2811"/>
                    <a:pt x="16815" y="2850"/>
                    <a:pt x="16976" y="2850"/>
                  </a:cubicBezTo>
                  <a:cubicBezTo>
                    <a:pt x="17479" y="2850"/>
                    <a:pt x="18139" y="2463"/>
                    <a:pt x="18196" y="2406"/>
                  </a:cubicBezTo>
                  <a:cubicBezTo>
                    <a:pt x="18296" y="2281"/>
                    <a:pt x="18296" y="1404"/>
                    <a:pt x="18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2654275" y="4879750"/>
              <a:ext cx="436750" cy="89000"/>
            </a:xfrm>
            <a:custGeom>
              <a:avLst/>
              <a:gdLst/>
              <a:ahLst/>
              <a:cxnLst/>
              <a:rect l="l" t="t" r="r" b="b"/>
              <a:pathLst>
                <a:path w="17470" h="3560" extrusionOk="0">
                  <a:moveTo>
                    <a:pt x="12156" y="0"/>
                  </a:moveTo>
                  <a:cubicBezTo>
                    <a:pt x="10549" y="1305"/>
                    <a:pt x="8369" y="1714"/>
                    <a:pt x="6006" y="1714"/>
                  </a:cubicBezTo>
                  <a:cubicBezTo>
                    <a:pt x="4057" y="1714"/>
                    <a:pt x="1983" y="1436"/>
                    <a:pt x="1" y="1153"/>
                  </a:cubicBezTo>
                  <a:lnTo>
                    <a:pt x="1" y="1153"/>
                  </a:lnTo>
                  <a:cubicBezTo>
                    <a:pt x="377" y="2281"/>
                    <a:pt x="728" y="2983"/>
                    <a:pt x="953" y="2983"/>
                  </a:cubicBezTo>
                  <a:cubicBezTo>
                    <a:pt x="1103" y="2983"/>
                    <a:pt x="1655" y="3008"/>
                    <a:pt x="2457" y="3033"/>
                  </a:cubicBezTo>
                  <a:lnTo>
                    <a:pt x="2682" y="2231"/>
                  </a:lnTo>
                  <a:lnTo>
                    <a:pt x="3885" y="3083"/>
                  </a:lnTo>
                  <a:cubicBezTo>
                    <a:pt x="8246" y="3258"/>
                    <a:pt x="15740" y="3559"/>
                    <a:pt x="15740" y="3559"/>
                  </a:cubicBezTo>
                  <a:lnTo>
                    <a:pt x="17469" y="2231"/>
                  </a:lnTo>
                  <a:cubicBezTo>
                    <a:pt x="17469" y="2231"/>
                    <a:pt x="14462" y="1178"/>
                    <a:pt x="12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1758275" y="1732475"/>
              <a:ext cx="912325" cy="400400"/>
            </a:xfrm>
            <a:custGeom>
              <a:avLst/>
              <a:gdLst/>
              <a:ahLst/>
              <a:cxnLst/>
              <a:rect l="l" t="t" r="r" b="b"/>
              <a:pathLst>
                <a:path w="36493" h="16016" extrusionOk="0">
                  <a:moveTo>
                    <a:pt x="24287" y="1"/>
                  </a:moveTo>
                  <a:cubicBezTo>
                    <a:pt x="24287" y="1"/>
                    <a:pt x="8873" y="76"/>
                    <a:pt x="6743" y="778"/>
                  </a:cubicBezTo>
                  <a:cubicBezTo>
                    <a:pt x="5941" y="1053"/>
                    <a:pt x="3184" y="4086"/>
                    <a:pt x="1" y="7946"/>
                  </a:cubicBezTo>
                  <a:cubicBezTo>
                    <a:pt x="1780" y="10477"/>
                    <a:pt x="3284" y="13259"/>
                    <a:pt x="4738" y="16016"/>
                  </a:cubicBezTo>
                  <a:lnTo>
                    <a:pt x="6216" y="14111"/>
                  </a:lnTo>
                  <a:lnTo>
                    <a:pt x="9049" y="11981"/>
                  </a:lnTo>
                  <a:lnTo>
                    <a:pt x="30001" y="13234"/>
                  </a:lnTo>
                  <a:cubicBezTo>
                    <a:pt x="32131" y="11079"/>
                    <a:pt x="34287" y="8998"/>
                    <a:pt x="36492" y="7018"/>
                  </a:cubicBezTo>
                  <a:cubicBezTo>
                    <a:pt x="33410" y="3610"/>
                    <a:pt x="31104" y="1505"/>
                    <a:pt x="31104" y="1505"/>
                  </a:cubicBezTo>
                  <a:lnTo>
                    <a:pt x="24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2223825" y="1491875"/>
              <a:ext cx="100275" cy="151650"/>
            </a:xfrm>
            <a:custGeom>
              <a:avLst/>
              <a:gdLst/>
              <a:ahLst/>
              <a:cxnLst/>
              <a:rect l="l" t="t" r="r" b="b"/>
              <a:pathLst>
                <a:path w="4011" h="6066" extrusionOk="0">
                  <a:moveTo>
                    <a:pt x="151" y="1"/>
                  </a:moveTo>
                  <a:lnTo>
                    <a:pt x="151" y="1"/>
                  </a:lnTo>
                  <a:cubicBezTo>
                    <a:pt x="1" y="1504"/>
                    <a:pt x="1" y="2958"/>
                    <a:pt x="1003" y="4261"/>
                  </a:cubicBezTo>
                  <a:cubicBezTo>
                    <a:pt x="1830" y="5139"/>
                    <a:pt x="2883" y="6041"/>
                    <a:pt x="4011" y="6066"/>
                  </a:cubicBezTo>
                  <a:lnTo>
                    <a:pt x="3484" y="1304"/>
                  </a:lnTo>
                  <a:lnTo>
                    <a:pt x="151"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154900" y="1475600"/>
              <a:ext cx="182350" cy="469250"/>
            </a:xfrm>
            <a:custGeom>
              <a:avLst/>
              <a:gdLst/>
              <a:ahLst/>
              <a:cxnLst/>
              <a:rect l="l" t="t" r="r" b="b"/>
              <a:pathLst>
                <a:path w="7294" h="18770" extrusionOk="0">
                  <a:moveTo>
                    <a:pt x="1229" y="0"/>
                  </a:moveTo>
                  <a:lnTo>
                    <a:pt x="577" y="10326"/>
                  </a:lnTo>
                  <a:cubicBezTo>
                    <a:pt x="577" y="10326"/>
                    <a:pt x="1" y="17795"/>
                    <a:pt x="2933" y="18697"/>
                  </a:cubicBezTo>
                  <a:cubicBezTo>
                    <a:pt x="3089" y="18746"/>
                    <a:pt x="3240" y="18769"/>
                    <a:pt x="3387" y="18769"/>
                  </a:cubicBezTo>
                  <a:cubicBezTo>
                    <a:pt x="6013" y="18769"/>
                    <a:pt x="7294" y="11353"/>
                    <a:pt x="7294" y="11353"/>
                  </a:cubicBezTo>
                  <a:lnTo>
                    <a:pt x="6768" y="6717"/>
                  </a:lnTo>
                  <a:cubicBezTo>
                    <a:pt x="5640" y="6692"/>
                    <a:pt x="4587" y="5790"/>
                    <a:pt x="3760" y="4912"/>
                  </a:cubicBezTo>
                  <a:cubicBezTo>
                    <a:pt x="2758" y="3609"/>
                    <a:pt x="2758" y="2155"/>
                    <a:pt x="2908" y="652"/>
                  </a:cubicBezTo>
                  <a:lnTo>
                    <a:pt x="1229" y="0"/>
                  </a:ln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2064050" y="1699750"/>
              <a:ext cx="402900" cy="450675"/>
            </a:xfrm>
            <a:custGeom>
              <a:avLst/>
              <a:gdLst/>
              <a:ahLst/>
              <a:cxnLst/>
              <a:rect l="l" t="t" r="r" b="b"/>
              <a:pathLst>
                <a:path w="16116" h="18027" extrusionOk="0">
                  <a:moveTo>
                    <a:pt x="2908" y="0"/>
                  </a:moveTo>
                  <a:cubicBezTo>
                    <a:pt x="2131" y="0"/>
                    <a:pt x="1091" y="44"/>
                    <a:pt x="1" y="107"/>
                  </a:cubicBezTo>
                  <a:cubicBezTo>
                    <a:pt x="1" y="157"/>
                    <a:pt x="7018" y="18002"/>
                    <a:pt x="7168" y="18027"/>
                  </a:cubicBezTo>
                  <a:cubicBezTo>
                    <a:pt x="11279" y="13014"/>
                    <a:pt x="12783" y="6799"/>
                    <a:pt x="16116" y="1285"/>
                  </a:cubicBezTo>
                  <a:cubicBezTo>
                    <a:pt x="13660" y="859"/>
                    <a:pt x="11028" y="408"/>
                    <a:pt x="11028" y="408"/>
                  </a:cubicBezTo>
                  <a:lnTo>
                    <a:pt x="10076" y="1460"/>
                  </a:lnTo>
                  <a:cubicBezTo>
                    <a:pt x="9371" y="2304"/>
                    <a:pt x="8347" y="2716"/>
                    <a:pt x="7351" y="2716"/>
                  </a:cubicBezTo>
                  <a:cubicBezTo>
                    <a:pt x="6012" y="2716"/>
                    <a:pt x="4725" y="1971"/>
                    <a:pt x="4336" y="533"/>
                  </a:cubicBezTo>
                  <a:cubicBezTo>
                    <a:pt x="4286" y="332"/>
                    <a:pt x="4236" y="207"/>
                    <a:pt x="4236" y="157"/>
                  </a:cubicBezTo>
                  <a:cubicBezTo>
                    <a:pt x="4199" y="44"/>
                    <a:pt x="3685" y="0"/>
                    <a:pt x="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760800" y="1702350"/>
              <a:ext cx="950525" cy="777800"/>
            </a:xfrm>
            <a:custGeom>
              <a:avLst/>
              <a:gdLst/>
              <a:ahLst/>
              <a:cxnLst/>
              <a:rect l="l" t="t" r="r" b="b"/>
              <a:pathLst>
                <a:path w="38021" h="31112" extrusionOk="0">
                  <a:moveTo>
                    <a:pt x="12127" y="0"/>
                  </a:moveTo>
                  <a:cubicBezTo>
                    <a:pt x="12126" y="0"/>
                    <a:pt x="12126" y="1"/>
                    <a:pt x="12126" y="3"/>
                  </a:cubicBezTo>
                  <a:lnTo>
                    <a:pt x="12126" y="3"/>
                  </a:lnTo>
                  <a:cubicBezTo>
                    <a:pt x="12127" y="3"/>
                    <a:pt x="12129" y="3"/>
                    <a:pt x="12131" y="3"/>
                  </a:cubicBezTo>
                  <a:cubicBezTo>
                    <a:pt x="12129" y="1"/>
                    <a:pt x="12128" y="0"/>
                    <a:pt x="12127" y="0"/>
                  </a:cubicBezTo>
                  <a:close/>
                  <a:moveTo>
                    <a:pt x="12126" y="3"/>
                  </a:moveTo>
                  <a:cubicBezTo>
                    <a:pt x="9445" y="178"/>
                    <a:pt x="6466" y="429"/>
                    <a:pt x="6466" y="429"/>
                  </a:cubicBezTo>
                  <a:cubicBezTo>
                    <a:pt x="5339" y="1532"/>
                    <a:pt x="0" y="9101"/>
                    <a:pt x="0" y="9101"/>
                  </a:cubicBezTo>
                  <a:cubicBezTo>
                    <a:pt x="1201" y="11618"/>
                    <a:pt x="2800" y="12039"/>
                    <a:pt x="3737" y="12039"/>
                  </a:cubicBezTo>
                  <a:cubicBezTo>
                    <a:pt x="4208" y="12039"/>
                    <a:pt x="4511" y="11933"/>
                    <a:pt x="4511" y="11933"/>
                  </a:cubicBezTo>
                  <a:lnTo>
                    <a:pt x="4511" y="11933"/>
                  </a:lnTo>
                  <a:cubicBezTo>
                    <a:pt x="3709" y="13837"/>
                    <a:pt x="4461" y="23712"/>
                    <a:pt x="4662" y="27321"/>
                  </a:cubicBezTo>
                  <a:cubicBezTo>
                    <a:pt x="4662" y="27472"/>
                    <a:pt x="3860" y="28975"/>
                    <a:pt x="3910" y="29076"/>
                  </a:cubicBezTo>
                  <a:cubicBezTo>
                    <a:pt x="5136" y="30837"/>
                    <a:pt x="5648" y="31111"/>
                    <a:pt x="5848" y="31111"/>
                  </a:cubicBezTo>
                  <a:cubicBezTo>
                    <a:pt x="5938" y="31111"/>
                    <a:pt x="5965" y="31056"/>
                    <a:pt x="5965" y="31056"/>
                  </a:cubicBezTo>
                  <a:lnTo>
                    <a:pt x="29198" y="30655"/>
                  </a:lnTo>
                  <a:cubicBezTo>
                    <a:pt x="29399" y="27923"/>
                    <a:pt x="31429" y="16695"/>
                    <a:pt x="31429" y="16695"/>
                  </a:cubicBezTo>
                  <a:lnTo>
                    <a:pt x="38020" y="14163"/>
                  </a:lnTo>
                  <a:cubicBezTo>
                    <a:pt x="38020" y="14163"/>
                    <a:pt x="37544" y="2509"/>
                    <a:pt x="31930" y="1757"/>
                  </a:cubicBezTo>
                  <a:cubicBezTo>
                    <a:pt x="31153" y="1657"/>
                    <a:pt x="29248" y="1181"/>
                    <a:pt x="27770" y="955"/>
                  </a:cubicBezTo>
                  <a:cubicBezTo>
                    <a:pt x="24411" y="6469"/>
                    <a:pt x="19474" y="16419"/>
                    <a:pt x="19474" y="16419"/>
                  </a:cubicBezTo>
                  <a:cubicBezTo>
                    <a:pt x="19474" y="16419"/>
                    <a:pt x="19474" y="16419"/>
                    <a:pt x="19474" y="16419"/>
                  </a:cubicBezTo>
                  <a:cubicBezTo>
                    <a:pt x="19429" y="16419"/>
                    <a:pt x="12114" y="238"/>
                    <a:pt x="1212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842875" y="1865950"/>
              <a:ext cx="101525" cy="304525"/>
            </a:xfrm>
            <a:custGeom>
              <a:avLst/>
              <a:gdLst/>
              <a:ahLst/>
              <a:cxnLst/>
              <a:rect l="l" t="t" r="r" b="b"/>
              <a:pathLst>
                <a:path w="4061" h="12181" fill="none" extrusionOk="0">
                  <a:moveTo>
                    <a:pt x="1028" y="12181"/>
                  </a:moveTo>
                  <a:cubicBezTo>
                    <a:pt x="0" y="7569"/>
                    <a:pt x="1454" y="3810"/>
                    <a:pt x="4061" y="0"/>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2104975" y="1201150"/>
              <a:ext cx="366375" cy="389275"/>
            </a:xfrm>
            <a:custGeom>
              <a:avLst/>
              <a:gdLst/>
              <a:ahLst/>
              <a:cxnLst/>
              <a:rect l="l" t="t" r="r" b="b"/>
              <a:pathLst>
                <a:path w="14655" h="15571" extrusionOk="0">
                  <a:moveTo>
                    <a:pt x="9166" y="1"/>
                  </a:moveTo>
                  <a:cubicBezTo>
                    <a:pt x="8464" y="1"/>
                    <a:pt x="7837" y="326"/>
                    <a:pt x="7236" y="627"/>
                  </a:cubicBezTo>
                  <a:cubicBezTo>
                    <a:pt x="6308" y="1103"/>
                    <a:pt x="5381" y="1605"/>
                    <a:pt x="4729" y="2407"/>
                  </a:cubicBezTo>
                  <a:cubicBezTo>
                    <a:pt x="4379" y="2858"/>
                    <a:pt x="4128" y="3384"/>
                    <a:pt x="3902" y="3935"/>
                  </a:cubicBezTo>
                  <a:cubicBezTo>
                    <a:pt x="3201" y="5690"/>
                    <a:pt x="2775" y="7544"/>
                    <a:pt x="2649" y="9399"/>
                  </a:cubicBezTo>
                  <a:cubicBezTo>
                    <a:pt x="1849" y="8632"/>
                    <a:pt x="1253" y="8342"/>
                    <a:pt x="849" y="8342"/>
                  </a:cubicBezTo>
                  <a:cubicBezTo>
                    <a:pt x="40" y="8342"/>
                    <a:pt x="0" y="9507"/>
                    <a:pt x="619" y="10326"/>
                  </a:cubicBezTo>
                  <a:cubicBezTo>
                    <a:pt x="1572" y="11554"/>
                    <a:pt x="2724" y="11805"/>
                    <a:pt x="2724" y="11805"/>
                  </a:cubicBezTo>
                  <a:lnTo>
                    <a:pt x="3050" y="13234"/>
                  </a:lnTo>
                  <a:lnTo>
                    <a:pt x="4454" y="14487"/>
                  </a:lnTo>
                  <a:cubicBezTo>
                    <a:pt x="5262" y="14938"/>
                    <a:pt x="7467" y="15570"/>
                    <a:pt x="8997" y="15570"/>
                  </a:cubicBezTo>
                  <a:cubicBezTo>
                    <a:pt x="9080" y="15570"/>
                    <a:pt x="9162" y="15568"/>
                    <a:pt x="9241" y="15565"/>
                  </a:cubicBezTo>
                  <a:cubicBezTo>
                    <a:pt x="10143" y="15514"/>
                    <a:pt x="11522" y="13184"/>
                    <a:pt x="12223" y="12156"/>
                  </a:cubicBezTo>
                  <a:cubicBezTo>
                    <a:pt x="14654" y="8572"/>
                    <a:pt x="13376" y="6366"/>
                    <a:pt x="12048" y="3033"/>
                  </a:cubicBezTo>
                  <a:cubicBezTo>
                    <a:pt x="11697" y="2156"/>
                    <a:pt x="11020" y="853"/>
                    <a:pt x="10068" y="276"/>
                  </a:cubicBezTo>
                  <a:cubicBezTo>
                    <a:pt x="10018" y="226"/>
                    <a:pt x="9968" y="201"/>
                    <a:pt x="9917" y="176"/>
                  </a:cubicBezTo>
                  <a:cubicBezTo>
                    <a:pt x="9667" y="76"/>
                    <a:pt x="9416" y="1"/>
                    <a:pt x="9166" y="1"/>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2090375" y="1691125"/>
              <a:ext cx="160425" cy="126450"/>
            </a:xfrm>
            <a:custGeom>
              <a:avLst/>
              <a:gdLst/>
              <a:ahLst/>
              <a:cxnLst/>
              <a:rect l="l" t="t" r="r" b="b"/>
              <a:pathLst>
                <a:path w="6417" h="5058" extrusionOk="0">
                  <a:moveTo>
                    <a:pt x="3158" y="1"/>
                  </a:moveTo>
                  <a:cubicBezTo>
                    <a:pt x="2356" y="176"/>
                    <a:pt x="677" y="1"/>
                    <a:pt x="476" y="276"/>
                  </a:cubicBezTo>
                  <a:cubicBezTo>
                    <a:pt x="0" y="928"/>
                    <a:pt x="552" y="2933"/>
                    <a:pt x="752" y="3710"/>
                  </a:cubicBezTo>
                  <a:cubicBezTo>
                    <a:pt x="852" y="4086"/>
                    <a:pt x="1053" y="4462"/>
                    <a:pt x="1354" y="4712"/>
                  </a:cubicBezTo>
                  <a:cubicBezTo>
                    <a:pt x="1704" y="4980"/>
                    <a:pt x="2156" y="5058"/>
                    <a:pt x="2610" y="5058"/>
                  </a:cubicBezTo>
                  <a:cubicBezTo>
                    <a:pt x="2838" y="5058"/>
                    <a:pt x="3066" y="5038"/>
                    <a:pt x="3283" y="5013"/>
                  </a:cubicBezTo>
                  <a:cubicBezTo>
                    <a:pt x="4010" y="4938"/>
                    <a:pt x="4862" y="4587"/>
                    <a:pt x="5464" y="4186"/>
                  </a:cubicBezTo>
                  <a:cubicBezTo>
                    <a:pt x="5865" y="3910"/>
                    <a:pt x="6166" y="3434"/>
                    <a:pt x="6416" y="3033"/>
                  </a:cubicBezTo>
                  <a:lnTo>
                    <a:pt x="3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2250775" y="1691125"/>
              <a:ext cx="177975" cy="126450"/>
            </a:xfrm>
            <a:custGeom>
              <a:avLst/>
              <a:gdLst/>
              <a:ahLst/>
              <a:cxnLst/>
              <a:rect l="l" t="t" r="r" b="b"/>
              <a:pathLst>
                <a:path w="7119" h="5058" extrusionOk="0">
                  <a:moveTo>
                    <a:pt x="3233" y="1"/>
                  </a:moveTo>
                  <a:lnTo>
                    <a:pt x="0" y="3083"/>
                  </a:lnTo>
                  <a:cubicBezTo>
                    <a:pt x="226" y="3509"/>
                    <a:pt x="727" y="3935"/>
                    <a:pt x="1128" y="4261"/>
                  </a:cubicBezTo>
                  <a:cubicBezTo>
                    <a:pt x="1679" y="4712"/>
                    <a:pt x="2381" y="4938"/>
                    <a:pt x="3083" y="5013"/>
                  </a:cubicBezTo>
                  <a:cubicBezTo>
                    <a:pt x="3309" y="5038"/>
                    <a:pt x="3540" y="5058"/>
                    <a:pt x="3768" y="5058"/>
                  </a:cubicBezTo>
                  <a:cubicBezTo>
                    <a:pt x="4225" y="5058"/>
                    <a:pt x="4670" y="4980"/>
                    <a:pt x="5038" y="4712"/>
                  </a:cubicBezTo>
                  <a:cubicBezTo>
                    <a:pt x="5339" y="4462"/>
                    <a:pt x="5514" y="4086"/>
                    <a:pt x="5614" y="3710"/>
                  </a:cubicBezTo>
                  <a:cubicBezTo>
                    <a:pt x="5840" y="2933"/>
                    <a:pt x="7118" y="1830"/>
                    <a:pt x="6692" y="1128"/>
                  </a:cubicBezTo>
                  <a:cubicBezTo>
                    <a:pt x="6266" y="452"/>
                    <a:pt x="4035" y="176"/>
                    <a:pt x="3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2493250" y="1865325"/>
              <a:ext cx="95275" cy="603400"/>
            </a:xfrm>
            <a:custGeom>
              <a:avLst/>
              <a:gdLst/>
              <a:ahLst/>
              <a:cxnLst/>
              <a:rect l="l" t="t" r="r" b="b"/>
              <a:pathLst>
                <a:path w="3811" h="24136" fill="none" extrusionOk="0">
                  <a:moveTo>
                    <a:pt x="1" y="24136"/>
                  </a:moveTo>
                  <a:cubicBezTo>
                    <a:pt x="527" y="23584"/>
                    <a:pt x="1078" y="23033"/>
                    <a:pt x="1605" y="22456"/>
                  </a:cubicBezTo>
                  <a:cubicBezTo>
                    <a:pt x="1730" y="22331"/>
                    <a:pt x="1855" y="22181"/>
                    <a:pt x="1880" y="22005"/>
                  </a:cubicBezTo>
                  <a:cubicBezTo>
                    <a:pt x="1905" y="21880"/>
                    <a:pt x="1880" y="21730"/>
                    <a:pt x="1830" y="21604"/>
                  </a:cubicBezTo>
                  <a:cubicBezTo>
                    <a:pt x="1680" y="21128"/>
                    <a:pt x="1153" y="19925"/>
                    <a:pt x="1153" y="19724"/>
                  </a:cubicBezTo>
                  <a:cubicBezTo>
                    <a:pt x="1229" y="17970"/>
                    <a:pt x="1930" y="16316"/>
                    <a:pt x="2432" y="14612"/>
                  </a:cubicBezTo>
                  <a:cubicBezTo>
                    <a:pt x="3810" y="9800"/>
                    <a:pt x="3359" y="4486"/>
                    <a:pt x="1153" y="0"/>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1984475" y="1117850"/>
              <a:ext cx="190500" cy="179850"/>
            </a:xfrm>
            <a:custGeom>
              <a:avLst/>
              <a:gdLst/>
              <a:ahLst/>
              <a:cxnLst/>
              <a:rect l="l" t="t" r="r" b="b"/>
              <a:pathLst>
                <a:path w="7620" h="7194" extrusionOk="0">
                  <a:moveTo>
                    <a:pt x="4548" y="0"/>
                  </a:moveTo>
                  <a:cubicBezTo>
                    <a:pt x="3625" y="0"/>
                    <a:pt x="2692" y="282"/>
                    <a:pt x="1930" y="826"/>
                  </a:cubicBezTo>
                  <a:cubicBezTo>
                    <a:pt x="878" y="1553"/>
                    <a:pt x="201" y="2781"/>
                    <a:pt x="101" y="4059"/>
                  </a:cubicBezTo>
                  <a:cubicBezTo>
                    <a:pt x="1" y="5137"/>
                    <a:pt x="402" y="6340"/>
                    <a:pt x="1329" y="6866"/>
                  </a:cubicBezTo>
                  <a:cubicBezTo>
                    <a:pt x="1716" y="7096"/>
                    <a:pt x="2151" y="7194"/>
                    <a:pt x="2589" y="7194"/>
                  </a:cubicBezTo>
                  <a:cubicBezTo>
                    <a:pt x="2918" y="7194"/>
                    <a:pt x="3248" y="7138"/>
                    <a:pt x="3559" y="7042"/>
                  </a:cubicBezTo>
                  <a:cubicBezTo>
                    <a:pt x="4286" y="6816"/>
                    <a:pt x="4938" y="6390"/>
                    <a:pt x="5565" y="5939"/>
                  </a:cubicBezTo>
                  <a:lnTo>
                    <a:pt x="7093" y="3433"/>
                  </a:lnTo>
                  <a:cubicBezTo>
                    <a:pt x="7620" y="2556"/>
                    <a:pt x="7469" y="1302"/>
                    <a:pt x="6667" y="651"/>
                  </a:cubicBezTo>
                  <a:cubicBezTo>
                    <a:pt x="6367" y="375"/>
                    <a:pt x="5991" y="225"/>
                    <a:pt x="5590" y="124"/>
                  </a:cubicBezTo>
                  <a:cubicBezTo>
                    <a:pt x="5250" y="41"/>
                    <a:pt x="4900" y="0"/>
                    <a:pt x="4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2139750" y="1204950"/>
              <a:ext cx="151150" cy="231950"/>
            </a:xfrm>
            <a:custGeom>
              <a:avLst/>
              <a:gdLst/>
              <a:ahLst/>
              <a:cxnLst/>
              <a:rect l="l" t="t" r="r" b="b"/>
              <a:pathLst>
                <a:path w="6046" h="9278" extrusionOk="0">
                  <a:moveTo>
                    <a:pt x="3725" y="0"/>
                  </a:moveTo>
                  <a:cubicBezTo>
                    <a:pt x="3151" y="0"/>
                    <a:pt x="2552" y="300"/>
                    <a:pt x="2135" y="625"/>
                  </a:cubicBezTo>
                  <a:cubicBezTo>
                    <a:pt x="1058" y="1503"/>
                    <a:pt x="682" y="2330"/>
                    <a:pt x="1459" y="3407"/>
                  </a:cubicBezTo>
                  <a:cubicBezTo>
                    <a:pt x="1760" y="3808"/>
                    <a:pt x="1659" y="4360"/>
                    <a:pt x="1409" y="4786"/>
                  </a:cubicBezTo>
                  <a:cubicBezTo>
                    <a:pt x="1158" y="5212"/>
                    <a:pt x="782" y="5563"/>
                    <a:pt x="531" y="5964"/>
                  </a:cubicBezTo>
                  <a:cubicBezTo>
                    <a:pt x="1" y="6801"/>
                    <a:pt x="2" y="7904"/>
                    <a:pt x="454" y="8745"/>
                  </a:cubicBezTo>
                  <a:lnTo>
                    <a:pt x="454" y="8745"/>
                  </a:lnTo>
                  <a:cubicBezTo>
                    <a:pt x="424" y="7734"/>
                    <a:pt x="972" y="6707"/>
                    <a:pt x="1835" y="6189"/>
                  </a:cubicBezTo>
                  <a:cubicBezTo>
                    <a:pt x="2361" y="5889"/>
                    <a:pt x="2988" y="5763"/>
                    <a:pt x="3514" y="5412"/>
                  </a:cubicBezTo>
                  <a:cubicBezTo>
                    <a:pt x="4717" y="4636"/>
                    <a:pt x="6045" y="1001"/>
                    <a:pt x="4366" y="149"/>
                  </a:cubicBezTo>
                  <a:cubicBezTo>
                    <a:pt x="4164" y="45"/>
                    <a:pt x="3946" y="0"/>
                    <a:pt x="3725" y="0"/>
                  </a:cubicBezTo>
                  <a:close/>
                  <a:moveTo>
                    <a:pt x="454" y="8745"/>
                  </a:moveTo>
                  <a:lnTo>
                    <a:pt x="454" y="8745"/>
                  </a:lnTo>
                  <a:cubicBezTo>
                    <a:pt x="455" y="8762"/>
                    <a:pt x="455" y="8779"/>
                    <a:pt x="456" y="8796"/>
                  </a:cubicBezTo>
                  <a:cubicBezTo>
                    <a:pt x="479" y="9005"/>
                    <a:pt x="588" y="9278"/>
                    <a:pt x="783" y="9278"/>
                  </a:cubicBezTo>
                  <a:cubicBezTo>
                    <a:pt x="799" y="9278"/>
                    <a:pt x="815" y="9276"/>
                    <a:pt x="832" y="9272"/>
                  </a:cubicBezTo>
                  <a:cubicBezTo>
                    <a:pt x="684" y="9114"/>
                    <a:pt x="557" y="8936"/>
                    <a:pt x="454" y="87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2292125" y="1178350"/>
              <a:ext cx="223700" cy="218950"/>
            </a:xfrm>
            <a:custGeom>
              <a:avLst/>
              <a:gdLst/>
              <a:ahLst/>
              <a:cxnLst/>
              <a:rect l="l" t="t" r="r" b="b"/>
              <a:pathLst>
                <a:path w="8948" h="8758" extrusionOk="0">
                  <a:moveTo>
                    <a:pt x="4267" y="0"/>
                  </a:moveTo>
                  <a:cubicBezTo>
                    <a:pt x="3266" y="0"/>
                    <a:pt x="2259" y="261"/>
                    <a:pt x="1329" y="637"/>
                  </a:cubicBezTo>
                  <a:cubicBezTo>
                    <a:pt x="853" y="837"/>
                    <a:pt x="101" y="988"/>
                    <a:pt x="51" y="1589"/>
                  </a:cubicBezTo>
                  <a:cubicBezTo>
                    <a:pt x="0" y="2166"/>
                    <a:pt x="802" y="2642"/>
                    <a:pt x="1254" y="2792"/>
                  </a:cubicBezTo>
                  <a:cubicBezTo>
                    <a:pt x="1855" y="3018"/>
                    <a:pt x="2557" y="3093"/>
                    <a:pt x="3058" y="3519"/>
                  </a:cubicBezTo>
                  <a:cubicBezTo>
                    <a:pt x="3710" y="4121"/>
                    <a:pt x="3710" y="5173"/>
                    <a:pt x="4286" y="5825"/>
                  </a:cubicBezTo>
                  <a:cubicBezTo>
                    <a:pt x="4913" y="6527"/>
                    <a:pt x="5965" y="6602"/>
                    <a:pt x="6893" y="6627"/>
                  </a:cubicBezTo>
                  <a:cubicBezTo>
                    <a:pt x="6416" y="7354"/>
                    <a:pt x="6817" y="8481"/>
                    <a:pt x="7645" y="8757"/>
                  </a:cubicBezTo>
                  <a:cubicBezTo>
                    <a:pt x="7093" y="8557"/>
                    <a:pt x="7118" y="7730"/>
                    <a:pt x="7469" y="7253"/>
                  </a:cubicBezTo>
                  <a:cubicBezTo>
                    <a:pt x="7820" y="6777"/>
                    <a:pt x="8371" y="6451"/>
                    <a:pt x="8622" y="5925"/>
                  </a:cubicBezTo>
                  <a:cubicBezTo>
                    <a:pt x="8948" y="5324"/>
                    <a:pt x="8747" y="4496"/>
                    <a:pt x="8196" y="4095"/>
                  </a:cubicBezTo>
                  <a:cubicBezTo>
                    <a:pt x="7845" y="3845"/>
                    <a:pt x="7394" y="3745"/>
                    <a:pt x="6968" y="3594"/>
                  </a:cubicBezTo>
                  <a:cubicBezTo>
                    <a:pt x="6567" y="3469"/>
                    <a:pt x="6141" y="3193"/>
                    <a:pt x="6015" y="2767"/>
                  </a:cubicBezTo>
                  <a:cubicBezTo>
                    <a:pt x="5815" y="2040"/>
                    <a:pt x="6642" y="1163"/>
                    <a:pt x="6166" y="537"/>
                  </a:cubicBezTo>
                  <a:cubicBezTo>
                    <a:pt x="6015" y="311"/>
                    <a:pt x="5740" y="211"/>
                    <a:pt x="5464" y="136"/>
                  </a:cubicBezTo>
                  <a:cubicBezTo>
                    <a:pt x="5070" y="42"/>
                    <a:pt x="4669" y="0"/>
                    <a:pt x="4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2156775" y="2909175"/>
              <a:ext cx="198650" cy="83375"/>
            </a:xfrm>
            <a:custGeom>
              <a:avLst/>
              <a:gdLst/>
              <a:ahLst/>
              <a:cxnLst/>
              <a:rect l="l" t="t" r="r" b="b"/>
              <a:pathLst>
                <a:path w="7946" h="3335" fill="none" extrusionOk="0">
                  <a:moveTo>
                    <a:pt x="1" y="3334"/>
                  </a:moveTo>
                  <a:cubicBezTo>
                    <a:pt x="2708" y="2357"/>
                    <a:pt x="5364" y="1254"/>
                    <a:pt x="7946" y="1"/>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2371700" y="1686750"/>
              <a:ext cx="99650" cy="525700"/>
            </a:xfrm>
            <a:custGeom>
              <a:avLst/>
              <a:gdLst/>
              <a:ahLst/>
              <a:cxnLst/>
              <a:rect l="l" t="t" r="r" b="b"/>
              <a:pathLst>
                <a:path w="3986" h="21028" fill="none" extrusionOk="0">
                  <a:moveTo>
                    <a:pt x="0" y="0"/>
                  </a:moveTo>
                  <a:cubicBezTo>
                    <a:pt x="101" y="125"/>
                    <a:pt x="552" y="827"/>
                    <a:pt x="652" y="978"/>
                  </a:cubicBezTo>
                  <a:cubicBezTo>
                    <a:pt x="2507" y="3860"/>
                    <a:pt x="3384" y="7293"/>
                    <a:pt x="3685" y="10727"/>
                  </a:cubicBezTo>
                  <a:cubicBezTo>
                    <a:pt x="3985" y="14161"/>
                    <a:pt x="3735" y="17594"/>
                    <a:pt x="3484" y="21028"/>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2080350" y="1688625"/>
              <a:ext cx="70200" cy="417950"/>
            </a:xfrm>
            <a:custGeom>
              <a:avLst/>
              <a:gdLst/>
              <a:ahLst/>
              <a:cxnLst/>
              <a:rect l="l" t="t" r="r" b="b"/>
              <a:pathLst>
                <a:path w="2808" h="16718" fill="none" extrusionOk="0">
                  <a:moveTo>
                    <a:pt x="2557" y="16717"/>
                  </a:moveTo>
                  <a:cubicBezTo>
                    <a:pt x="2807" y="12005"/>
                    <a:pt x="0" y="7745"/>
                    <a:pt x="552" y="3058"/>
                  </a:cubicBezTo>
                  <a:cubicBezTo>
                    <a:pt x="677" y="2081"/>
                    <a:pt x="1504" y="802"/>
                    <a:pt x="2105" y="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2016425" y="2104025"/>
              <a:ext cx="129100" cy="220600"/>
            </a:xfrm>
            <a:custGeom>
              <a:avLst/>
              <a:gdLst/>
              <a:ahLst/>
              <a:cxnLst/>
              <a:rect l="l" t="t" r="r" b="b"/>
              <a:pathLst>
                <a:path w="5164" h="8824" fill="none" extrusionOk="0">
                  <a:moveTo>
                    <a:pt x="5164" y="1"/>
                  </a:moveTo>
                  <a:lnTo>
                    <a:pt x="452" y="7194"/>
                  </a:lnTo>
                  <a:cubicBezTo>
                    <a:pt x="1" y="7896"/>
                    <a:pt x="502" y="8823"/>
                    <a:pt x="1329" y="8823"/>
                  </a:cubicBezTo>
                  <a:lnTo>
                    <a:pt x="3535" y="8823"/>
                  </a:ln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2144250" y="2104025"/>
              <a:ext cx="129100" cy="220600"/>
            </a:xfrm>
            <a:custGeom>
              <a:avLst/>
              <a:gdLst/>
              <a:ahLst/>
              <a:cxnLst/>
              <a:rect l="l" t="t" r="r" b="b"/>
              <a:pathLst>
                <a:path w="5164" h="8824" fill="none" extrusionOk="0">
                  <a:moveTo>
                    <a:pt x="1" y="1"/>
                  </a:moveTo>
                  <a:lnTo>
                    <a:pt x="4712" y="7194"/>
                  </a:lnTo>
                  <a:cubicBezTo>
                    <a:pt x="5164" y="7896"/>
                    <a:pt x="4662" y="8823"/>
                    <a:pt x="3835" y="8823"/>
                  </a:cubicBezTo>
                  <a:lnTo>
                    <a:pt x="1630" y="8823"/>
                  </a:ln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2097250" y="2312050"/>
              <a:ext cx="24475" cy="24475"/>
            </a:xfrm>
            <a:custGeom>
              <a:avLst/>
              <a:gdLst/>
              <a:ahLst/>
              <a:cxnLst/>
              <a:rect l="l" t="t" r="r" b="b"/>
              <a:pathLst>
                <a:path w="979" h="979" extrusionOk="0">
                  <a:moveTo>
                    <a:pt x="502" y="1"/>
                  </a:moveTo>
                  <a:cubicBezTo>
                    <a:pt x="226" y="1"/>
                    <a:pt x="1" y="226"/>
                    <a:pt x="1" y="502"/>
                  </a:cubicBezTo>
                  <a:cubicBezTo>
                    <a:pt x="1" y="753"/>
                    <a:pt x="226" y="978"/>
                    <a:pt x="502" y="978"/>
                  </a:cubicBezTo>
                  <a:cubicBezTo>
                    <a:pt x="753" y="978"/>
                    <a:pt x="978" y="753"/>
                    <a:pt x="978" y="502"/>
                  </a:cubicBezTo>
                  <a:cubicBezTo>
                    <a:pt x="978" y="226"/>
                    <a:pt x="753"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2167425" y="2312050"/>
              <a:ext cx="24475" cy="24475"/>
            </a:xfrm>
            <a:custGeom>
              <a:avLst/>
              <a:gdLst/>
              <a:ahLst/>
              <a:cxnLst/>
              <a:rect l="l" t="t" r="r" b="b"/>
              <a:pathLst>
                <a:path w="979" h="979" extrusionOk="0">
                  <a:moveTo>
                    <a:pt x="502" y="1"/>
                  </a:moveTo>
                  <a:cubicBezTo>
                    <a:pt x="226" y="1"/>
                    <a:pt x="1" y="226"/>
                    <a:pt x="1" y="502"/>
                  </a:cubicBezTo>
                  <a:cubicBezTo>
                    <a:pt x="1" y="753"/>
                    <a:pt x="226" y="978"/>
                    <a:pt x="502" y="978"/>
                  </a:cubicBezTo>
                  <a:cubicBezTo>
                    <a:pt x="753" y="978"/>
                    <a:pt x="978" y="753"/>
                    <a:pt x="978" y="502"/>
                  </a:cubicBezTo>
                  <a:cubicBezTo>
                    <a:pt x="978" y="226"/>
                    <a:pt x="753"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2396125" y="2166700"/>
              <a:ext cx="147275" cy="146625"/>
            </a:xfrm>
            <a:custGeom>
              <a:avLst/>
              <a:gdLst/>
              <a:ahLst/>
              <a:cxnLst/>
              <a:rect l="l" t="t" r="r" b="b"/>
              <a:pathLst>
                <a:path w="5891" h="5865" extrusionOk="0">
                  <a:moveTo>
                    <a:pt x="2958" y="0"/>
                  </a:moveTo>
                  <a:cubicBezTo>
                    <a:pt x="1329" y="0"/>
                    <a:pt x="1" y="1304"/>
                    <a:pt x="1" y="2933"/>
                  </a:cubicBezTo>
                  <a:cubicBezTo>
                    <a:pt x="1" y="4562"/>
                    <a:pt x="1329" y="5865"/>
                    <a:pt x="2958" y="5865"/>
                  </a:cubicBezTo>
                  <a:cubicBezTo>
                    <a:pt x="4562" y="5865"/>
                    <a:pt x="5891" y="4562"/>
                    <a:pt x="5891" y="2933"/>
                  </a:cubicBezTo>
                  <a:cubicBezTo>
                    <a:pt x="5891" y="1304"/>
                    <a:pt x="4562" y="0"/>
                    <a:pt x="2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2428100" y="2198025"/>
              <a:ext cx="83350" cy="83350"/>
            </a:xfrm>
            <a:custGeom>
              <a:avLst/>
              <a:gdLst/>
              <a:ahLst/>
              <a:cxnLst/>
              <a:rect l="l" t="t" r="r" b="b"/>
              <a:pathLst>
                <a:path w="3334" h="3334" fill="none" extrusionOk="0">
                  <a:moveTo>
                    <a:pt x="1679" y="3334"/>
                  </a:moveTo>
                  <a:cubicBezTo>
                    <a:pt x="752" y="3334"/>
                    <a:pt x="0" y="2607"/>
                    <a:pt x="0" y="1680"/>
                  </a:cubicBezTo>
                  <a:cubicBezTo>
                    <a:pt x="0" y="752"/>
                    <a:pt x="752" y="0"/>
                    <a:pt x="1679" y="0"/>
                  </a:cubicBezTo>
                  <a:cubicBezTo>
                    <a:pt x="2581" y="0"/>
                    <a:pt x="3333" y="752"/>
                    <a:pt x="3333" y="1680"/>
                  </a:cubicBezTo>
                  <a:cubicBezTo>
                    <a:pt x="3333" y="2607"/>
                    <a:pt x="2581" y="3334"/>
                    <a:pt x="1679" y="3334"/>
                  </a:cubicBezTo>
                  <a:close/>
                </a:path>
              </a:pathLst>
            </a:custGeom>
            <a:solidFill>
              <a:schemeClr val="lt2"/>
            </a:solidFill>
            <a:ln w="10650" cap="flat"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2389250" y="2021950"/>
              <a:ext cx="24450" cy="72075"/>
            </a:xfrm>
            <a:custGeom>
              <a:avLst/>
              <a:gdLst/>
              <a:ahLst/>
              <a:cxnLst/>
              <a:rect l="l" t="t" r="r" b="b"/>
              <a:pathLst>
                <a:path w="978" h="2883" extrusionOk="0">
                  <a:moveTo>
                    <a:pt x="501" y="1"/>
                  </a:moveTo>
                  <a:cubicBezTo>
                    <a:pt x="226" y="1"/>
                    <a:pt x="0" y="226"/>
                    <a:pt x="0" y="502"/>
                  </a:cubicBezTo>
                  <a:lnTo>
                    <a:pt x="0" y="2382"/>
                  </a:lnTo>
                  <a:cubicBezTo>
                    <a:pt x="0" y="2657"/>
                    <a:pt x="226" y="2883"/>
                    <a:pt x="501" y="2883"/>
                  </a:cubicBezTo>
                  <a:cubicBezTo>
                    <a:pt x="752" y="2883"/>
                    <a:pt x="978" y="2657"/>
                    <a:pt x="978" y="2382"/>
                  </a:cubicBezTo>
                  <a:lnTo>
                    <a:pt x="978" y="502"/>
                  </a:lnTo>
                  <a:cubicBezTo>
                    <a:pt x="978" y="226"/>
                    <a:pt x="752"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2365425" y="2045775"/>
              <a:ext cx="72075" cy="24450"/>
            </a:xfrm>
            <a:custGeom>
              <a:avLst/>
              <a:gdLst/>
              <a:ahLst/>
              <a:cxnLst/>
              <a:rect l="l" t="t" r="r" b="b"/>
              <a:pathLst>
                <a:path w="2883" h="978" extrusionOk="0">
                  <a:moveTo>
                    <a:pt x="502" y="0"/>
                  </a:moveTo>
                  <a:cubicBezTo>
                    <a:pt x="226" y="0"/>
                    <a:pt x="1" y="226"/>
                    <a:pt x="1" y="476"/>
                  </a:cubicBezTo>
                  <a:cubicBezTo>
                    <a:pt x="1" y="752"/>
                    <a:pt x="226" y="978"/>
                    <a:pt x="502" y="978"/>
                  </a:cubicBezTo>
                  <a:lnTo>
                    <a:pt x="2382" y="978"/>
                  </a:lnTo>
                  <a:cubicBezTo>
                    <a:pt x="2657" y="978"/>
                    <a:pt x="2883" y="752"/>
                    <a:pt x="2883" y="476"/>
                  </a:cubicBezTo>
                  <a:cubicBezTo>
                    <a:pt x="2883" y="226"/>
                    <a:pt x="2657" y="0"/>
                    <a:pt x="2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40"/>
          <p:cNvGrpSpPr/>
          <p:nvPr/>
        </p:nvGrpSpPr>
        <p:grpSpPr>
          <a:xfrm flipH="1">
            <a:off x="6030413" y="619900"/>
            <a:ext cx="596900" cy="461100"/>
            <a:chOff x="4784350" y="1148725"/>
            <a:chExt cx="596900" cy="461100"/>
          </a:xfrm>
        </p:grpSpPr>
        <p:sp>
          <p:nvSpPr>
            <p:cNvPr id="486" name="Google Shape;486;p40"/>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488"/>
        <p:cNvGrpSpPr/>
        <p:nvPr/>
      </p:nvGrpSpPr>
      <p:grpSpPr>
        <a:xfrm>
          <a:off x="0" y="0"/>
          <a:ext cx="0" cy="0"/>
          <a:chOff x="0" y="0"/>
          <a:chExt cx="0" cy="0"/>
        </a:xfrm>
      </p:grpSpPr>
      <p:sp>
        <p:nvSpPr>
          <p:cNvPr id="489" name="Google Shape;489;p41"/>
          <p:cNvSpPr/>
          <p:nvPr/>
        </p:nvSpPr>
        <p:spPr>
          <a:xfrm rot="-6051237">
            <a:off x="-161411" y="1528341"/>
            <a:ext cx="4561306" cy="2222994"/>
          </a:xfrm>
          <a:custGeom>
            <a:avLst/>
            <a:gdLst/>
            <a:ahLst/>
            <a:cxnLst/>
            <a:rect l="l" t="t" r="r" b="b"/>
            <a:pathLst>
              <a:path w="75626" h="60406" extrusionOk="0">
                <a:moveTo>
                  <a:pt x="35662" y="0"/>
                </a:moveTo>
                <a:cubicBezTo>
                  <a:pt x="27531" y="0"/>
                  <a:pt x="19146" y="2523"/>
                  <a:pt x="13906" y="6803"/>
                </a:cubicBezTo>
                <a:cubicBezTo>
                  <a:pt x="3306" y="15445"/>
                  <a:pt x="1" y="31625"/>
                  <a:pt x="6051" y="43280"/>
                </a:cubicBezTo>
                <a:cubicBezTo>
                  <a:pt x="11135" y="53080"/>
                  <a:pt x="21036" y="56346"/>
                  <a:pt x="26171" y="58049"/>
                </a:cubicBezTo>
                <a:cubicBezTo>
                  <a:pt x="30726" y="59554"/>
                  <a:pt x="35874" y="60406"/>
                  <a:pt x="41092" y="60406"/>
                </a:cubicBezTo>
                <a:cubicBezTo>
                  <a:pt x="50769" y="60406"/>
                  <a:pt x="60688" y="57478"/>
                  <a:pt x="67517" y="50360"/>
                </a:cubicBezTo>
                <a:cubicBezTo>
                  <a:pt x="69283" y="48530"/>
                  <a:pt x="74647" y="42759"/>
                  <a:pt x="75117" y="34256"/>
                </a:cubicBezTo>
                <a:cubicBezTo>
                  <a:pt x="75270" y="31562"/>
                  <a:pt x="75625" y="25054"/>
                  <a:pt x="70783" y="20529"/>
                </a:cubicBezTo>
                <a:cubicBezTo>
                  <a:pt x="67230" y="17205"/>
                  <a:pt x="62756" y="16718"/>
                  <a:pt x="60385" y="16718"/>
                </a:cubicBezTo>
                <a:cubicBezTo>
                  <a:pt x="59728" y="16718"/>
                  <a:pt x="59233" y="16755"/>
                  <a:pt x="58963" y="16780"/>
                </a:cubicBezTo>
                <a:cubicBezTo>
                  <a:pt x="57830" y="4902"/>
                  <a:pt x="46994" y="0"/>
                  <a:pt x="35662" y="0"/>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41"/>
          <p:cNvGrpSpPr/>
          <p:nvPr/>
        </p:nvGrpSpPr>
        <p:grpSpPr>
          <a:xfrm>
            <a:off x="1110600" y="961475"/>
            <a:ext cx="1160125" cy="3643125"/>
            <a:chOff x="3908425" y="1093750"/>
            <a:chExt cx="1160125" cy="3643125"/>
          </a:xfrm>
        </p:grpSpPr>
        <p:sp>
          <p:nvSpPr>
            <p:cNvPr id="491" name="Google Shape;491;p41"/>
            <p:cNvSpPr/>
            <p:nvPr/>
          </p:nvSpPr>
          <p:spPr>
            <a:xfrm>
              <a:off x="4506450" y="4517750"/>
              <a:ext cx="542125" cy="168925"/>
            </a:xfrm>
            <a:custGeom>
              <a:avLst/>
              <a:gdLst/>
              <a:ahLst/>
              <a:cxnLst/>
              <a:rect l="l" t="t" r="r" b="b"/>
              <a:pathLst>
                <a:path w="21685" h="6757" extrusionOk="0">
                  <a:moveTo>
                    <a:pt x="548" y="0"/>
                  </a:moveTo>
                  <a:lnTo>
                    <a:pt x="0" y="6756"/>
                  </a:lnTo>
                  <a:lnTo>
                    <a:pt x="20269" y="6756"/>
                  </a:lnTo>
                  <a:cubicBezTo>
                    <a:pt x="20269" y="6756"/>
                    <a:pt x="21684" y="2922"/>
                    <a:pt x="11596" y="2260"/>
                  </a:cubicBezTo>
                  <a:lnTo>
                    <a:pt x="8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4506450" y="4686650"/>
              <a:ext cx="146675" cy="50225"/>
            </a:xfrm>
            <a:custGeom>
              <a:avLst/>
              <a:gdLst/>
              <a:ahLst/>
              <a:cxnLst/>
              <a:rect l="l" t="t" r="r" b="b"/>
              <a:pathLst>
                <a:path w="5867" h="2009" extrusionOk="0">
                  <a:moveTo>
                    <a:pt x="0" y="0"/>
                  </a:moveTo>
                  <a:lnTo>
                    <a:pt x="0" y="2009"/>
                  </a:lnTo>
                  <a:lnTo>
                    <a:pt x="5866" y="2009"/>
                  </a:lnTo>
                  <a:lnTo>
                    <a:pt x="58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4665650" y="4686650"/>
              <a:ext cx="347550" cy="50225"/>
            </a:xfrm>
            <a:custGeom>
              <a:avLst/>
              <a:gdLst/>
              <a:ahLst/>
              <a:cxnLst/>
              <a:rect l="l" t="t" r="r" b="b"/>
              <a:pathLst>
                <a:path w="13902" h="2009" extrusionOk="0">
                  <a:moveTo>
                    <a:pt x="1" y="0"/>
                  </a:moveTo>
                  <a:lnTo>
                    <a:pt x="1005" y="2009"/>
                  </a:lnTo>
                  <a:lnTo>
                    <a:pt x="13901" y="2009"/>
                  </a:lnTo>
                  <a:lnTo>
                    <a:pt x="139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4506450" y="4686650"/>
              <a:ext cx="508450" cy="25125"/>
            </a:xfrm>
            <a:custGeom>
              <a:avLst/>
              <a:gdLst/>
              <a:ahLst/>
              <a:cxnLst/>
              <a:rect l="l" t="t" r="r" b="b"/>
              <a:pathLst>
                <a:path w="20338" h="1005" extrusionOk="0">
                  <a:moveTo>
                    <a:pt x="0" y="0"/>
                  </a:moveTo>
                  <a:lnTo>
                    <a:pt x="0" y="1005"/>
                  </a:lnTo>
                  <a:lnTo>
                    <a:pt x="20338" y="1005"/>
                  </a:lnTo>
                  <a:lnTo>
                    <a:pt x="203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520150" y="4331725"/>
              <a:ext cx="219150" cy="186050"/>
            </a:xfrm>
            <a:custGeom>
              <a:avLst/>
              <a:gdLst/>
              <a:ahLst/>
              <a:cxnLst/>
              <a:rect l="l" t="t" r="r" b="b"/>
              <a:pathLst>
                <a:path w="8766" h="7442" extrusionOk="0">
                  <a:moveTo>
                    <a:pt x="297" y="0"/>
                  </a:moveTo>
                  <a:lnTo>
                    <a:pt x="0" y="7441"/>
                  </a:lnTo>
                  <a:lnTo>
                    <a:pt x="8286" y="7441"/>
                  </a:lnTo>
                  <a:lnTo>
                    <a:pt x="8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474500" y="2588425"/>
              <a:ext cx="364650" cy="1861425"/>
            </a:xfrm>
            <a:custGeom>
              <a:avLst/>
              <a:gdLst/>
              <a:ahLst/>
              <a:cxnLst/>
              <a:rect l="l" t="t" r="r" b="b"/>
              <a:pathLst>
                <a:path w="14586" h="74457" extrusionOk="0">
                  <a:moveTo>
                    <a:pt x="2693" y="1"/>
                  </a:moveTo>
                  <a:lnTo>
                    <a:pt x="0" y="74457"/>
                  </a:lnTo>
                  <a:lnTo>
                    <a:pt x="12120" y="74457"/>
                  </a:lnTo>
                  <a:cubicBezTo>
                    <a:pt x="14585" y="11802"/>
                    <a:pt x="11801" y="1"/>
                    <a:pt x="11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209725" y="4517750"/>
              <a:ext cx="542125" cy="168925"/>
            </a:xfrm>
            <a:custGeom>
              <a:avLst/>
              <a:gdLst/>
              <a:ahLst/>
              <a:cxnLst/>
              <a:rect l="l" t="t" r="r" b="b"/>
              <a:pathLst>
                <a:path w="21685" h="6757" extrusionOk="0">
                  <a:moveTo>
                    <a:pt x="548" y="0"/>
                  </a:moveTo>
                  <a:lnTo>
                    <a:pt x="0" y="6756"/>
                  </a:lnTo>
                  <a:lnTo>
                    <a:pt x="20246" y="6756"/>
                  </a:lnTo>
                  <a:cubicBezTo>
                    <a:pt x="20246" y="6756"/>
                    <a:pt x="21684" y="2922"/>
                    <a:pt x="11595" y="2260"/>
                  </a:cubicBezTo>
                  <a:lnTo>
                    <a:pt x="8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209725" y="4686650"/>
              <a:ext cx="146100" cy="50225"/>
            </a:xfrm>
            <a:custGeom>
              <a:avLst/>
              <a:gdLst/>
              <a:ahLst/>
              <a:cxnLst/>
              <a:rect l="l" t="t" r="r" b="b"/>
              <a:pathLst>
                <a:path w="5844" h="2009" extrusionOk="0">
                  <a:moveTo>
                    <a:pt x="0" y="0"/>
                  </a:moveTo>
                  <a:lnTo>
                    <a:pt x="0" y="2009"/>
                  </a:lnTo>
                  <a:lnTo>
                    <a:pt x="5843" y="2009"/>
                  </a:lnTo>
                  <a:lnTo>
                    <a:pt x="58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368925" y="4686650"/>
              <a:ext cx="346975" cy="50225"/>
            </a:xfrm>
            <a:custGeom>
              <a:avLst/>
              <a:gdLst/>
              <a:ahLst/>
              <a:cxnLst/>
              <a:rect l="l" t="t" r="r" b="b"/>
              <a:pathLst>
                <a:path w="13879" h="2009" extrusionOk="0">
                  <a:moveTo>
                    <a:pt x="0" y="0"/>
                  </a:moveTo>
                  <a:lnTo>
                    <a:pt x="1005" y="2009"/>
                  </a:lnTo>
                  <a:lnTo>
                    <a:pt x="13878" y="2009"/>
                  </a:lnTo>
                  <a:lnTo>
                    <a:pt x="13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209725" y="4686650"/>
              <a:ext cx="507875" cy="25125"/>
            </a:xfrm>
            <a:custGeom>
              <a:avLst/>
              <a:gdLst/>
              <a:ahLst/>
              <a:cxnLst/>
              <a:rect l="l" t="t" r="r" b="b"/>
              <a:pathLst>
                <a:path w="20315" h="1005" extrusionOk="0">
                  <a:moveTo>
                    <a:pt x="0" y="0"/>
                  </a:moveTo>
                  <a:lnTo>
                    <a:pt x="0" y="1005"/>
                  </a:lnTo>
                  <a:lnTo>
                    <a:pt x="20315" y="1005"/>
                  </a:lnTo>
                  <a:lnTo>
                    <a:pt x="203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223400" y="4331725"/>
              <a:ext cx="218600" cy="186050"/>
            </a:xfrm>
            <a:custGeom>
              <a:avLst/>
              <a:gdLst/>
              <a:ahLst/>
              <a:cxnLst/>
              <a:rect l="l" t="t" r="r" b="b"/>
              <a:pathLst>
                <a:path w="8744" h="7442" extrusionOk="0">
                  <a:moveTo>
                    <a:pt x="298" y="0"/>
                  </a:moveTo>
                  <a:lnTo>
                    <a:pt x="1" y="7441"/>
                  </a:lnTo>
                  <a:lnTo>
                    <a:pt x="8287" y="7441"/>
                  </a:lnTo>
                  <a:lnTo>
                    <a:pt x="8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4180625" y="2597575"/>
              <a:ext cx="449100" cy="1872825"/>
            </a:xfrm>
            <a:custGeom>
              <a:avLst/>
              <a:gdLst/>
              <a:ahLst/>
              <a:cxnLst/>
              <a:rect l="l" t="t" r="r" b="b"/>
              <a:pathLst>
                <a:path w="17964" h="74913" extrusionOk="0">
                  <a:moveTo>
                    <a:pt x="2077" y="0"/>
                  </a:moveTo>
                  <a:cubicBezTo>
                    <a:pt x="2077" y="0"/>
                    <a:pt x="183" y="4565"/>
                    <a:pt x="1621" y="14677"/>
                  </a:cubicBezTo>
                  <a:lnTo>
                    <a:pt x="0" y="74913"/>
                  </a:lnTo>
                  <a:lnTo>
                    <a:pt x="13627" y="74913"/>
                  </a:lnTo>
                  <a:lnTo>
                    <a:pt x="17964" y="776"/>
                  </a:lnTo>
                  <a:lnTo>
                    <a:pt x="20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524700" y="2872050"/>
              <a:ext cx="158100" cy="1577800"/>
            </a:xfrm>
            <a:custGeom>
              <a:avLst/>
              <a:gdLst/>
              <a:ahLst/>
              <a:cxnLst/>
              <a:rect l="l" t="t" r="r" b="b"/>
              <a:pathLst>
                <a:path w="6324" h="63112" fill="none" extrusionOk="0">
                  <a:moveTo>
                    <a:pt x="1" y="63112"/>
                  </a:moveTo>
                  <a:lnTo>
                    <a:pt x="3219" y="1735"/>
                  </a:lnTo>
                  <a:lnTo>
                    <a:pt x="6323" y="0"/>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532125" y="1464300"/>
              <a:ext cx="196325" cy="313875"/>
            </a:xfrm>
            <a:custGeom>
              <a:avLst/>
              <a:gdLst/>
              <a:ahLst/>
              <a:cxnLst/>
              <a:rect l="l" t="t" r="r" b="b"/>
              <a:pathLst>
                <a:path w="7853" h="12555" extrusionOk="0">
                  <a:moveTo>
                    <a:pt x="3264" y="0"/>
                  </a:moveTo>
                  <a:lnTo>
                    <a:pt x="0" y="9815"/>
                  </a:lnTo>
                  <a:lnTo>
                    <a:pt x="4588" y="12554"/>
                  </a:lnTo>
                  <a:lnTo>
                    <a:pt x="6643" y="10637"/>
                  </a:lnTo>
                  <a:lnTo>
                    <a:pt x="7852" y="2967"/>
                  </a:lnTo>
                  <a:lnTo>
                    <a:pt x="3264" y="0"/>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4610875" y="1559025"/>
              <a:ext cx="113575" cy="136975"/>
            </a:xfrm>
            <a:custGeom>
              <a:avLst/>
              <a:gdLst/>
              <a:ahLst/>
              <a:cxnLst/>
              <a:rect l="l" t="t" r="r" b="b"/>
              <a:pathLst>
                <a:path w="4543" h="5479" extrusionOk="0">
                  <a:moveTo>
                    <a:pt x="4543" y="0"/>
                  </a:moveTo>
                  <a:lnTo>
                    <a:pt x="0" y="936"/>
                  </a:lnTo>
                  <a:lnTo>
                    <a:pt x="3721" y="5478"/>
                  </a:lnTo>
                  <a:lnTo>
                    <a:pt x="45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4783775" y="1420825"/>
              <a:ext cx="150750" cy="114925"/>
            </a:xfrm>
            <a:custGeom>
              <a:avLst/>
              <a:gdLst/>
              <a:ahLst/>
              <a:cxnLst/>
              <a:rect l="l" t="t" r="r" b="b"/>
              <a:pathLst>
                <a:path w="6030" h="4597" extrusionOk="0">
                  <a:moveTo>
                    <a:pt x="3231" y="0"/>
                  </a:moveTo>
                  <a:cubicBezTo>
                    <a:pt x="2486" y="0"/>
                    <a:pt x="1824" y="607"/>
                    <a:pt x="1301" y="1260"/>
                  </a:cubicBezTo>
                  <a:cubicBezTo>
                    <a:pt x="776" y="1945"/>
                    <a:pt x="388" y="2698"/>
                    <a:pt x="160" y="3497"/>
                  </a:cubicBezTo>
                  <a:cubicBezTo>
                    <a:pt x="0" y="4022"/>
                    <a:pt x="503" y="4569"/>
                    <a:pt x="1142" y="4592"/>
                  </a:cubicBezTo>
                  <a:cubicBezTo>
                    <a:pt x="1190" y="4595"/>
                    <a:pt x="1239" y="4597"/>
                    <a:pt x="1288" y="4597"/>
                  </a:cubicBezTo>
                  <a:cubicBezTo>
                    <a:pt x="3452" y="4597"/>
                    <a:pt x="6030" y="1686"/>
                    <a:pt x="4155" y="324"/>
                  </a:cubicBezTo>
                  <a:cubicBezTo>
                    <a:pt x="3836" y="96"/>
                    <a:pt x="3527" y="0"/>
                    <a:pt x="3231" y="0"/>
                  </a:cubicBezTo>
                  <a:close/>
                </a:path>
              </a:pathLst>
            </a:custGeom>
            <a:solidFill>
              <a:srgbClr val="EF8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4506450" y="1164525"/>
              <a:ext cx="408025" cy="472275"/>
            </a:xfrm>
            <a:custGeom>
              <a:avLst/>
              <a:gdLst/>
              <a:ahLst/>
              <a:cxnLst/>
              <a:rect l="l" t="t" r="r" b="b"/>
              <a:pathLst>
                <a:path w="16321" h="18891" extrusionOk="0">
                  <a:moveTo>
                    <a:pt x="8259" y="1"/>
                  </a:moveTo>
                  <a:cubicBezTo>
                    <a:pt x="7986" y="1"/>
                    <a:pt x="7713" y="11"/>
                    <a:pt x="7441" y="31"/>
                  </a:cubicBezTo>
                  <a:cubicBezTo>
                    <a:pt x="0" y="601"/>
                    <a:pt x="1735" y="8613"/>
                    <a:pt x="1735" y="8613"/>
                  </a:cubicBezTo>
                  <a:lnTo>
                    <a:pt x="2100" y="12105"/>
                  </a:lnTo>
                  <a:cubicBezTo>
                    <a:pt x="2146" y="13361"/>
                    <a:pt x="2876" y="15689"/>
                    <a:pt x="3766" y="16488"/>
                  </a:cubicBezTo>
                  <a:cubicBezTo>
                    <a:pt x="5615" y="18090"/>
                    <a:pt x="7015" y="18890"/>
                    <a:pt x="8721" y="18890"/>
                  </a:cubicBezTo>
                  <a:cubicBezTo>
                    <a:pt x="9227" y="18890"/>
                    <a:pt x="9760" y="18820"/>
                    <a:pt x="10340" y="18679"/>
                  </a:cubicBezTo>
                  <a:cubicBezTo>
                    <a:pt x="13673" y="17857"/>
                    <a:pt x="15293" y="13383"/>
                    <a:pt x="15932" y="7084"/>
                  </a:cubicBezTo>
                  <a:cubicBezTo>
                    <a:pt x="16320" y="3295"/>
                    <a:pt x="13969" y="1537"/>
                    <a:pt x="12006" y="715"/>
                  </a:cubicBezTo>
                  <a:cubicBezTo>
                    <a:pt x="10820" y="226"/>
                    <a:pt x="9541" y="1"/>
                    <a:pt x="8259" y="1"/>
                  </a:cubicBez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4677075" y="1328375"/>
              <a:ext cx="110150" cy="75825"/>
            </a:xfrm>
            <a:custGeom>
              <a:avLst/>
              <a:gdLst/>
              <a:ahLst/>
              <a:cxnLst/>
              <a:rect l="l" t="t" r="r" b="b"/>
              <a:pathLst>
                <a:path w="4406" h="3033" extrusionOk="0">
                  <a:moveTo>
                    <a:pt x="779" y="1"/>
                  </a:moveTo>
                  <a:cubicBezTo>
                    <a:pt x="566" y="1"/>
                    <a:pt x="354" y="97"/>
                    <a:pt x="228" y="279"/>
                  </a:cubicBezTo>
                  <a:cubicBezTo>
                    <a:pt x="0" y="575"/>
                    <a:pt x="69" y="986"/>
                    <a:pt x="365" y="1214"/>
                  </a:cubicBezTo>
                  <a:lnTo>
                    <a:pt x="2990" y="2858"/>
                  </a:lnTo>
                  <a:cubicBezTo>
                    <a:pt x="3135" y="2975"/>
                    <a:pt x="3312" y="3032"/>
                    <a:pt x="3488" y="3032"/>
                  </a:cubicBezTo>
                  <a:cubicBezTo>
                    <a:pt x="3757" y="3032"/>
                    <a:pt x="4025" y="2901"/>
                    <a:pt x="4177" y="2652"/>
                  </a:cubicBezTo>
                  <a:cubicBezTo>
                    <a:pt x="4405" y="2287"/>
                    <a:pt x="4314" y="1808"/>
                    <a:pt x="3949" y="1557"/>
                  </a:cubicBezTo>
                  <a:lnTo>
                    <a:pt x="1164" y="119"/>
                  </a:lnTo>
                  <a:cubicBezTo>
                    <a:pt x="1049" y="39"/>
                    <a:pt x="914"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4820875" y="1376425"/>
              <a:ext cx="86750" cy="40525"/>
            </a:xfrm>
            <a:custGeom>
              <a:avLst/>
              <a:gdLst/>
              <a:ahLst/>
              <a:cxnLst/>
              <a:rect l="l" t="t" r="r" b="b"/>
              <a:pathLst>
                <a:path w="3470" h="1621" extrusionOk="0">
                  <a:moveTo>
                    <a:pt x="708" y="0"/>
                  </a:moveTo>
                  <a:cubicBezTo>
                    <a:pt x="297" y="91"/>
                    <a:pt x="0" y="502"/>
                    <a:pt x="69" y="913"/>
                  </a:cubicBezTo>
                  <a:cubicBezTo>
                    <a:pt x="108" y="1326"/>
                    <a:pt x="436" y="1621"/>
                    <a:pt x="818" y="1621"/>
                  </a:cubicBezTo>
                  <a:cubicBezTo>
                    <a:pt x="879" y="1621"/>
                    <a:pt x="942" y="1614"/>
                    <a:pt x="1004" y="1598"/>
                  </a:cubicBezTo>
                  <a:lnTo>
                    <a:pt x="2899" y="1415"/>
                  </a:lnTo>
                  <a:cubicBezTo>
                    <a:pt x="3241" y="1324"/>
                    <a:pt x="3469" y="982"/>
                    <a:pt x="3401" y="616"/>
                  </a:cubicBezTo>
                  <a:cubicBezTo>
                    <a:pt x="3341" y="295"/>
                    <a:pt x="3068" y="79"/>
                    <a:pt x="2770" y="79"/>
                  </a:cubicBezTo>
                  <a:cubicBezTo>
                    <a:pt x="2729" y="79"/>
                    <a:pt x="2689" y="83"/>
                    <a:pt x="2648" y="91"/>
                  </a:cubicBezTo>
                  <a:lnTo>
                    <a:pt x="7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4532700" y="1204650"/>
              <a:ext cx="176925" cy="227150"/>
            </a:xfrm>
            <a:custGeom>
              <a:avLst/>
              <a:gdLst/>
              <a:ahLst/>
              <a:cxnLst/>
              <a:rect l="l" t="t" r="r" b="b"/>
              <a:pathLst>
                <a:path w="7077" h="9086" extrusionOk="0">
                  <a:moveTo>
                    <a:pt x="1530" y="1"/>
                  </a:moveTo>
                  <a:cubicBezTo>
                    <a:pt x="1530" y="1"/>
                    <a:pt x="1096" y="936"/>
                    <a:pt x="890" y="1690"/>
                  </a:cubicBezTo>
                  <a:cubicBezTo>
                    <a:pt x="0" y="4954"/>
                    <a:pt x="525" y="7761"/>
                    <a:pt x="525" y="7761"/>
                  </a:cubicBezTo>
                  <a:lnTo>
                    <a:pt x="1530" y="8994"/>
                  </a:lnTo>
                  <a:lnTo>
                    <a:pt x="2602" y="9085"/>
                  </a:lnTo>
                  <a:lnTo>
                    <a:pt x="3127" y="6141"/>
                  </a:lnTo>
                  <a:lnTo>
                    <a:pt x="7076" y="4725"/>
                  </a:lnTo>
                  <a:lnTo>
                    <a:pt x="15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4458500" y="1348425"/>
              <a:ext cx="123300" cy="125675"/>
            </a:xfrm>
            <a:custGeom>
              <a:avLst/>
              <a:gdLst/>
              <a:ahLst/>
              <a:cxnLst/>
              <a:rect l="l" t="t" r="r" b="b"/>
              <a:pathLst>
                <a:path w="4932" h="5027" extrusionOk="0">
                  <a:moveTo>
                    <a:pt x="2765" y="1"/>
                  </a:moveTo>
                  <a:cubicBezTo>
                    <a:pt x="2663" y="1"/>
                    <a:pt x="2556" y="8"/>
                    <a:pt x="2443" y="24"/>
                  </a:cubicBezTo>
                  <a:cubicBezTo>
                    <a:pt x="1" y="412"/>
                    <a:pt x="1097" y="4087"/>
                    <a:pt x="3242" y="4932"/>
                  </a:cubicBezTo>
                  <a:cubicBezTo>
                    <a:pt x="3407" y="4997"/>
                    <a:pt x="3576" y="5026"/>
                    <a:pt x="3739" y="5026"/>
                  </a:cubicBezTo>
                  <a:cubicBezTo>
                    <a:pt x="4205" y="5026"/>
                    <a:pt x="4612" y="4780"/>
                    <a:pt x="4680" y="4407"/>
                  </a:cubicBezTo>
                  <a:cubicBezTo>
                    <a:pt x="4817" y="3585"/>
                    <a:pt x="4931" y="2969"/>
                    <a:pt x="4726" y="2124"/>
                  </a:cubicBezTo>
                  <a:cubicBezTo>
                    <a:pt x="4473" y="1072"/>
                    <a:pt x="3969" y="1"/>
                    <a:pt x="2765" y="1"/>
                  </a:cubicBez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4512725" y="1388400"/>
              <a:ext cx="49100" cy="54225"/>
            </a:xfrm>
            <a:custGeom>
              <a:avLst/>
              <a:gdLst/>
              <a:ahLst/>
              <a:cxnLst/>
              <a:rect l="l" t="t" r="r" b="b"/>
              <a:pathLst>
                <a:path w="1964" h="2169" fill="none" extrusionOk="0">
                  <a:moveTo>
                    <a:pt x="0" y="114"/>
                  </a:moveTo>
                  <a:cubicBezTo>
                    <a:pt x="1735" y="0"/>
                    <a:pt x="1963" y="2169"/>
                    <a:pt x="1963" y="2169"/>
                  </a:cubicBez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4530975" y="1262275"/>
              <a:ext cx="89050" cy="32000"/>
            </a:xfrm>
            <a:custGeom>
              <a:avLst/>
              <a:gdLst/>
              <a:ahLst/>
              <a:cxnLst/>
              <a:rect l="l" t="t" r="r" b="b"/>
              <a:pathLst>
                <a:path w="3562" h="1280" extrusionOk="0">
                  <a:moveTo>
                    <a:pt x="161" y="1"/>
                  </a:moveTo>
                  <a:lnTo>
                    <a:pt x="1" y="549"/>
                  </a:lnTo>
                  <a:lnTo>
                    <a:pt x="1507" y="937"/>
                  </a:lnTo>
                  <a:lnTo>
                    <a:pt x="2124" y="1279"/>
                  </a:lnTo>
                  <a:lnTo>
                    <a:pt x="3562" y="412"/>
                  </a:lnTo>
                  <a:lnTo>
                    <a:pt x="161" y="1"/>
                  </a:lnTo>
                  <a:close/>
                </a:path>
              </a:pathLst>
            </a:custGeom>
            <a:solidFill>
              <a:srgbClr val="021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4961250" y="1407800"/>
              <a:ext cx="31975" cy="21125"/>
            </a:xfrm>
            <a:custGeom>
              <a:avLst/>
              <a:gdLst/>
              <a:ahLst/>
              <a:cxnLst/>
              <a:rect l="l" t="t" r="r" b="b"/>
              <a:pathLst>
                <a:path w="1279" h="845" extrusionOk="0">
                  <a:moveTo>
                    <a:pt x="0" y="0"/>
                  </a:moveTo>
                  <a:lnTo>
                    <a:pt x="959" y="845"/>
                  </a:lnTo>
                  <a:lnTo>
                    <a:pt x="1278" y="343"/>
                  </a:lnTo>
                  <a:lnTo>
                    <a:pt x="0" y="0"/>
                  </a:lnTo>
                  <a:close/>
                </a:path>
              </a:pathLst>
            </a:custGeom>
            <a:solidFill>
              <a:srgbClr val="021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4530975" y="1275975"/>
              <a:ext cx="457100" cy="161300"/>
            </a:xfrm>
            <a:custGeom>
              <a:avLst/>
              <a:gdLst/>
              <a:ahLst/>
              <a:cxnLst/>
              <a:rect l="l" t="t" r="r" b="b"/>
              <a:pathLst>
                <a:path w="18284" h="6452" extrusionOk="0">
                  <a:moveTo>
                    <a:pt x="1" y="1"/>
                  </a:moveTo>
                  <a:lnTo>
                    <a:pt x="5045" y="3721"/>
                  </a:lnTo>
                  <a:cubicBezTo>
                    <a:pt x="9900" y="5947"/>
                    <a:pt x="13535" y="6452"/>
                    <a:pt x="15814" y="6452"/>
                  </a:cubicBezTo>
                  <a:cubicBezTo>
                    <a:pt x="16760" y="6452"/>
                    <a:pt x="17473" y="6365"/>
                    <a:pt x="17941" y="6278"/>
                  </a:cubicBezTo>
                  <a:cubicBezTo>
                    <a:pt x="18215" y="6232"/>
                    <a:pt x="18284" y="5890"/>
                    <a:pt x="18078" y="5730"/>
                  </a:cubicBezTo>
                  <a:lnTo>
                    <a:pt x="14586" y="3037"/>
                  </a:lnTo>
                  <a:lnTo>
                    <a:pt x="1" y="1"/>
                  </a:lnTo>
                  <a:close/>
                </a:path>
              </a:pathLst>
            </a:custGeom>
            <a:solidFill>
              <a:srgbClr val="021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4534975" y="1262275"/>
              <a:ext cx="461675" cy="162200"/>
            </a:xfrm>
            <a:custGeom>
              <a:avLst/>
              <a:gdLst/>
              <a:ahLst/>
              <a:cxnLst/>
              <a:rect l="l" t="t" r="r" b="b"/>
              <a:pathLst>
                <a:path w="18467" h="6488" extrusionOk="0">
                  <a:moveTo>
                    <a:pt x="1" y="1"/>
                  </a:moveTo>
                  <a:lnTo>
                    <a:pt x="5205" y="3767"/>
                  </a:lnTo>
                  <a:cubicBezTo>
                    <a:pt x="10066" y="5996"/>
                    <a:pt x="13716" y="6488"/>
                    <a:pt x="15993" y="6488"/>
                  </a:cubicBezTo>
                  <a:cubicBezTo>
                    <a:pt x="16934" y="6488"/>
                    <a:pt x="17640" y="6404"/>
                    <a:pt x="18101" y="6324"/>
                  </a:cubicBezTo>
                  <a:cubicBezTo>
                    <a:pt x="18375" y="6278"/>
                    <a:pt x="18466" y="5936"/>
                    <a:pt x="18238" y="5753"/>
                  </a:cubicBezTo>
                  <a:lnTo>
                    <a:pt x="15065" y="312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4468775" y="1093750"/>
              <a:ext cx="542700" cy="214775"/>
            </a:xfrm>
            <a:custGeom>
              <a:avLst/>
              <a:gdLst/>
              <a:ahLst/>
              <a:cxnLst/>
              <a:rect l="l" t="t" r="r" b="b"/>
              <a:pathLst>
                <a:path w="21708" h="8591" extrusionOk="0">
                  <a:moveTo>
                    <a:pt x="14899" y="0"/>
                  </a:moveTo>
                  <a:cubicBezTo>
                    <a:pt x="14833" y="0"/>
                    <a:pt x="14766" y="3"/>
                    <a:pt x="14700" y="9"/>
                  </a:cubicBezTo>
                  <a:cubicBezTo>
                    <a:pt x="13239" y="104"/>
                    <a:pt x="11816" y="115"/>
                    <a:pt x="10472" y="115"/>
                  </a:cubicBezTo>
                  <a:cubicBezTo>
                    <a:pt x="10058" y="115"/>
                    <a:pt x="9651" y="114"/>
                    <a:pt x="9253" y="114"/>
                  </a:cubicBezTo>
                  <a:cubicBezTo>
                    <a:pt x="6002" y="114"/>
                    <a:pt x="3329" y="185"/>
                    <a:pt x="1872" y="1492"/>
                  </a:cubicBezTo>
                  <a:cubicBezTo>
                    <a:pt x="1" y="3136"/>
                    <a:pt x="2786" y="5350"/>
                    <a:pt x="2786" y="5350"/>
                  </a:cubicBezTo>
                  <a:lnTo>
                    <a:pt x="18124" y="8591"/>
                  </a:lnTo>
                  <a:cubicBezTo>
                    <a:pt x="18124" y="8591"/>
                    <a:pt x="21708" y="7313"/>
                    <a:pt x="19996" y="4756"/>
                  </a:cubicBezTo>
                  <a:cubicBezTo>
                    <a:pt x="18877" y="3113"/>
                    <a:pt x="17942" y="1903"/>
                    <a:pt x="16937" y="899"/>
                  </a:cubicBezTo>
                  <a:cubicBezTo>
                    <a:pt x="16392" y="353"/>
                    <a:pt x="15653" y="0"/>
                    <a:pt x="14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4534975" y="1228050"/>
              <a:ext cx="387475" cy="112450"/>
            </a:xfrm>
            <a:custGeom>
              <a:avLst/>
              <a:gdLst/>
              <a:ahLst/>
              <a:cxnLst/>
              <a:rect l="l" t="t" r="r" b="b"/>
              <a:pathLst>
                <a:path w="15499" h="4498" extrusionOk="0">
                  <a:moveTo>
                    <a:pt x="293" y="0"/>
                  </a:moveTo>
                  <a:cubicBezTo>
                    <a:pt x="251" y="0"/>
                    <a:pt x="229" y="0"/>
                    <a:pt x="229" y="0"/>
                  </a:cubicBezTo>
                  <a:lnTo>
                    <a:pt x="1" y="1370"/>
                  </a:lnTo>
                  <a:lnTo>
                    <a:pt x="15065" y="4497"/>
                  </a:lnTo>
                  <a:lnTo>
                    <a:pt x="15499" y="3128"/>
                  </a:lnTo>
                  <a:cubicBezTo>
                    <a:pt x="8177" y="82"/>
                    <a:pt x="1038" y="0"/>
                    <a:pt x="293" y="0"/>
                  </a:cubicBezTo>
                  <a:close/>
                </a:path>
              </a:pathLst>
            </a:custGeom>
            <a:solidFill>
              <a:srgbClr val="3E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4779775" y="1143600"/>
              <a:ext cx="113025" cy="103350"/>
            </a:xfrm>
            <a:custGeom>
              <a:avLst/>
              <a:gdLst/>
              <a:ahLst/>
              <a:cxnLst/>
              <a:rect l="l" t="t" r="r" b="b"/>
              <a:pathLst>
                <a:path w="4521" h="4134" extrusionOk="0">
                  <a:moveTo>
                    <a:pt x="1416" y="0"/>
                  </a:moveTo>
                  <a:cubicBezTo>
                    <a:pt x="1416" y="1"/>
                    <a:pt x="1" y="3036"/>
                    <a:pt x="1895" y="4132"/>
                  </a:cubicBezTo>
                  <a:cubicBezTo>
                    <a:pt x="1925" y="4133"/>
                    <a:pt x="1954" y="4134"/>
                    <a:pt x="1983" y="4134"/>
                  </a:cubicBezTo>
                  <a:cubicBezTo>
                    <a:pt x="4076" y="4134"/>
                    <a:pt x="4520" y="914"/>
                    <a:pt x="4520" y="913"/>
                  </a:cubicBezTo>
                  <a:lnTo>
                    <a:pt x="4520" y="913"/>
                  </a:lnTo>
                  <a:cubicBezTo>
                    <a:pt x="4205" y="1253"/>
                    <a:pt x="3947" y="1377"/>
                    <a:pt x="3738" y="1377"/>
                  </a:cubicBezTo>
                  <a:cubicBezTo>
                    <a:pt x="3174" y="1377"/>
                    <a:pt x="2968" y="473"/>
                    <a:pt x="2968" y="457"/>
                  </a:cubicBezTo>
                  <a:cubicBezTo>
                    <a:pt x="2954" y="470"/>
                    <a:pt x="2511" y="898"/>
                    <a:pt x="2094" y="898"/>
                  </a:cubicBezTo>
                  <a:cubicBezTo>
                    <a:pt x="1805" y="898"/>
                    <a:pt x="1528" y="692"/>
                    <a:pt x="14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4232550" y="2507400"/>
              <a:ext cx="537550" cy="114300"/>
            </a:xfrm>
            <a:custGeom>
              <a:avLst/>
              <a:gdLst/>
              <a:ahLst/>
              <a:cxnLst/>
              <a:rect l="l" t="t" r="r" b="b"/>
              <a:pathLst>
                <a:path w="21502" h="4572" extrusionOk="0">
                  <a:moveTo>
                    <a:pt x="388" y="1"/>
                  </a:moveTo>
                  <a:lnTo>
                    <a:pt x="0" y="3607"/>
                  </a:lnTo>
                  <a:cubicBezTo>
                    <a:pt x="0" y="3607"/>
                    <a:pt x="5678" y="4572"/>
                    <a:pt x="11712" y="4572"/>
                  </a:cubicBezTo>
                  <a:cubicBezTo>
                    <a:pt x="15189" y="4572"/>
                    <a:pt x="18784" y="4252"/>
                    <a:pt x="21479" y="3242"/>
                  </a:cubicBezTo>
                  <a:lnTo>
                    <a:pt x="21502" y="138"/>
                  </a:lnTo>
                  <a:lnTo>
                    <a:pt x="38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4568075" y="2523375"/>
              <a:ext cx="131275" cy="105600"/>
            </a:xfrm>
            <a:custGeom>
              <a:avLst/>
              <a:gdLst/>
              <a:ahLst/>
              <a:cxnLst/>
              <a:rect l="l" t="t" r="r" b="b"/>
              <a:pathLst>
                <a:path w="5251" h="4224" extrusionOk="0">
                  <a:moveTo>
                    <a:pt x="5250" y="1"/>
                  </a:moveTo>
                  <a:lnTo>
                    <a:pt x="0" y="298"/>
                  </a:lnTo>
                  <a:lnTo>
                    <a:pt x="0" y="4223"/>
                  </a:lnTo>
                  <a:lnTo>
                    <a:pt x="5090" y="3927"/>
                  </a:lnTo>
                  <a:lnTo>
                    <a:pt x="5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4758675" y="1796400"/>
              <a:ext cx="237400" cy="431425"/>
            </a:xfrm>
            <a:custGeom>
              <a:avLst/>
              <a:gdLst/>
              <a:ahLst/>
              <a:cxnLst/>
              <a:rect l="l" t="t" r="r" b="b"/>
              <a:pathLst>
                <a:path w="9496" h="17257" extrusionOk="0">
                  <a:moveTo>
                    <a:pt x="1233" y="0"/>
                  </a:moveTo>
                  <a:lnTo>
                    <a:pt x="0" y="10774"/>
                  </a:lnTo>
                  <a:lnTo>
                    <a:pt x="4497" y="17256"/>
                  </a:lnTo>
                  <a:lnTo>
                    <a:pt x="9495" y="15362"/>
                  </a:lnTo>
                  <a:cubicBezTo>
                    <a:pt x="9495" y="15362"/>
                    <a:pt x="7761" y="10158"/>
                    <a:pt x="5798" y="5752"/>
                  </a:cubicBezTo>
                  <a:cubicBezTo>
                    <a:pt x="3858" y="1347"/>
                    <a:pt x="1233" y="0"/>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4242250" y="1709650"/>
              <a:ext cx="579200" cy="821150"/>
            </a:xfrm>
            <a:custGeom>
              <a:avLst/>
              <a:gdLst/>
              <a:ahLst/>
              <a:cxnLst/>
              <a:rect l="l" t="t" r="r" b="b"/>
              <a:pathLst>
                <a:path w="23168" h="32846" extrusionOk="0">
                  <a:moveTo>
                    <a:pt x="11595" y="1"/>
                  </a:moveTo>
                  <a:lnTo>
                    <a:pt x="2716" y="2443"/>
                  </a:lnTo>
                  <a:cubicBezTo>
                    <a:pt x="1803" y="2694"/>
                    <a:pt x="1164" y="3516"/>
                    <a:pt x="1119" y="4475"/>
                  </a:cubicBezTo>
                  <a:lnTo>
                    <a:pt x="0" y="31911"/>
                  </a:lnTo>
                  <a:cubicBezTo>
                    <a:pt x="0" y="31911"/>
                    <a:pt x="6044" y="32845"/>
                    <a:pt x="12465" y="32845"/>
                  </a:cubicBezTo>
                  <a:cubicBezTo>
                    <a:pt x="15457" y="32845"/>
                    <a:pt x="18531" y="32643"/>
                    <a:pt x="21114" y="32048"/>
                  </a:cubicBezTo>
                  <a:lnTo>
                    <a:pt x="23099" y="5684"/>
                  </a:lnTo>
                  <a:cubicBezTo>
                    <a:pt x="23168" y="4954"/>
                    <a:pt x="22871" y="4178"/>
                    <a:pt x="22301" y="3722"/>
                  </a:cubicBezTo>
                  <a:lnTo>
                    <a:pt x="18238" y="823"/>
                  </a:lnTo>
                  <a:lnTo>
                    <a:pt x="11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4060775" y="1765000"/>
              <a:ext cx="268800" cy="442275"/>
            </a:xfrm>
            <a:custGeom>
              <a:avLst/>
              <a:gdLst/>
              <a:ahLst/>
              <a:cxnLst/>
              <a:rect l="l" t="t" r="r" b="b"/>
              <a:pathLst>
                <a:path w="10752" h="17691" extrusionOk="0">
                  <a:moveTo>
                    <a:pt x="10737" y="1"/>
                  </a:moveTo>
                  <a:cubicBezTo>
                    <a:pt x="10462" y="1"/>
                    <a:pt x="6224" y="235"/>
                    <a:pt x="1" y="14358"/>
                  </a:cubicBezTo>
                  <a:lnTo>
                    <a:pt x="6529" y="17691"/>
                  </a:lnTo>
                  <a:lnTo>
                    <a:pt x="7784" y="17303"/>
                  </a:lnTo>
                  <a:lnTo>
                    <a:pt x="10751" y="1"/>
                  </a:lnTo>
                  <a:cubicBezTo>
                    <a:pt x="10751" y="1"/>
                    <a:pt x="10747" y="1"/>
                    <a:pt x="10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4532125" y="1691400"/>
              <a:ext cx="166075" cy="191750"/>
            </a:xfrm>
            <a:custGeom>
              <a:avLst/>
              <a:gdLst/>
              <a:ahLst/>
              <a:cxnLst/>
              <a:rect l="l" t="t" r="r" b="b"/>
              <a:pathLst>
                <a:path w="6643" h="7670" extrusionOk="0">
                  <a:moveTo>
                    <a:pt x="3150" y="1"/>
                  </a:moveTo>
                  <a:lnTo>
                    <a:pt x="0" y="731"/>
                  </a:lnTo>
                  <a:lnTo>
                    <a:pt x="4680" y="7670"/>
                  </a:lnTo>
                  <a:lnTo>
                    <a:pt x="6643" y="1553"/>
                  </a:lnTo>
                  <a:lnTo>
                    <a:pt x="3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4455650" y="1686825"/>
              <a:ext cx="193475" cy="196325"/>
            </a:xfrm>
            <a:custGeom>
              <a:avLst/>
              <a:gdLst/>
              <a:ahLst/>
              <a:cxnLst/>
              <a:rect l="l" t="t" r="r" b="b"/>
              <a:pathLst>
                <a:path w="7739" h="7853" extrusionOk="0">
                  <a:moveTo>
                    <a:pt x="2283" y="1"/>
                  </a:moveTo>
                  <a:lnTo>
                    <a:pt x="1" y="1941"/>
                  </a:lnTo>
                  <a:lnTo>
                    <a:pt x="7739" y="7853"/>
                  </a:lnTo>
                  <a:lnTo>
                    <a:pt x="3059" y="914"/>
                  </a:lnTo>
                  <a:lnTo>
                    <a:pt x="3311" y="184"/>
                  </a:lnTo>
                  <a:lnTo>
                    <a:pt x="2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4649100" y="1712525"/>
              <a:ext cx="98175" cy="170625"/>
            </a:xfrm>
            <a:custGeom>
              <a:avLst/>
              <a:gdLst/>
              <a:ahLst/>
              <a:cxnLst/>
              <a:rect l="l" t="t" r="r" b="b"/>
              <a:pathLst>
                <a:path w="3927" h="6825" extrusionOk="0">
                  <a:moveTo>
                    <a:pt x="2078" y="0"/>
                  </a:moveTo>
                  <a:lnTo>
                    <a:pt x="1" y="6825"/>
                  </a:lnTo>
                  <a:lnTo>
                    <a:pt x="3927" y="2100"/>
                  </a:lnTo>
                  <a:lnTo>
                    <a:pt x="3059" y="388"/>
                  </a:lnTo>
                  <a:lnTo>
                    <a:pt x="2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4356950" y="1954475"/>
              <a:ext cx="123850" cy="115275"/>
            </a:xfrm>
            <a:custGeom>
              <a:avLst/>
              <a:gdLst/>
              <a:ahLst/>
              <a:cxnLst/>
              <a:rect l="l" t="t" r="r" b="b"/>
              <a:pathLst>
                <a:path w="4954" h="4611" extrusionOk="0">
                  <a:moveTo>
                    <a:pt x="890" y="0"/>
                  </a:moveTo>
                  <a:cubicBezTo>
                    <a:pt x="890" y="0"/>
                    <a:pt x="0" y="3835"/>
                    <a:pt x="2442" y="4611"/>
                  </a:cubicBezTo>
                  <a:cubicBezTo>
                    <a:pt x="4953" y="4200"/>
                    <a:pt x="4656" y="274"/>
                    <a:pt x="4656" y="274"/>
                  </a:cubicBezTo>
                  <a:lnTo>
                    <a:pt x="4656" y="274"/>
                  </a:lnTo>
                  <a:cubicBezTo>
                    <a:pt x="4334" y="838"/>
                    <a:pt x="4026" y="1031"/>
                    <a:pt x="3756" y="1031"/>
                  </a:cubicBezTo>
                  <a:cubicBezTo>
                    <a:pt x="3185" y="1031"/>
                    <a:pt x="2785" y="168"/>
                    <a:pt x="2785" y="137"/>
                  </a:cubicBezTo>
                  <a:lnTo>
                    <a:pt x="2762" y="137"/>
                  </a:lnTo>
                  <a:cubicBezTo>
                    <a:pt x="2762" y="152"/>
                    <a:pt x="2284" y="874"/>
                    <a:pt x="1748" y="874"/>
                  </a:cubicBezTo>
                  <a:cubicBezTo>
                    <a:pt x="1456" y="874"/>
                    <a:pt x="1148" y="660"/>
                    <a:pt x="8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4629700" y="1883125"/>
              <a:ext cx="20000" cy="640275"/>
            </a:xfrm>
            <a:custGeom>
              <a:avLst/>
              <a:gdLst/>
              <a:ahLst/>
              <a:cxnLst/>
              <a:rect l="l" t="t" r="r" b="b"/>
              <a:pathLst>
                <a:path w="800" h="25611" fill="none" extrusionOk="0">
                  <a:moveTo>
                    <a:pt x="799" y="1"/>
                  </a:moveTo>
                  <a:lnTo>
                    <a:pt x="1" y="25611"/>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4455650" y="1729625"/>
              <a:ext cx="193475" cy="153525"/>
            </a:xfrm>
            <a:custGeom>
              <a:avLst/>
              <a:gdLst/>
              <a:ahLst/>
              <a:cxnLst/>
              <a:rect l="l" t="t" r="r" b="b"/>
              <a:pathLst>
                <a:path w="7739" h="6141" fill="none" extrusionOk="0">
                  <a:moveTo>
                    <a:pt x="275" y="1"/>
                  </a:moveTo>
                  <a:lnTo>
                    <a:pt x="1" y="4018"/>
                  </a:lnTo>
                  <a:lnTo>
                    <a:pt x="3014" y="2740"/>
                  </a:lnTo>
                  <a:lnTo>
                    <a:pt x="7739" y="6141"/>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4649675" y="1765025"/>
              <a:ext cx="120425" cy="118125"/>
            </a:xfrm>
            <a:custGeom>
              <a:avLst/>
              <a:gdLst/>
              <a:ahLst/>
              <a:cxnLst/>
              <a:rect l="l" t="t" r="r" b="b"/>
              <a:pathLst>
                <a:path w="4817" h="4725" fill="none" extrusionOk="0">
                  <a:moveTo>
                    <a:pt x="3904" y="0"/>
                  </a:moveTo>
                  <a:lnTo>
                    <a:pt x="4817" y="2465"/>
                  </a:lnTo>
                  <a:lnTo>
                    <a:pt x="2808" y="1324"/>
                  </a:lnTo>
                  <a:lnTo>
                    <a:pt x="0" y="4725"/>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4255375" y="2050325"/>
              <a:ext cx="10275" cy="147250"/>
            </a:xfrm>
            <a:custGeom>
              <a:avLst/>
              <a:gdLst/>
              <a:ahLst/>
              <a:cxnLst/>
              <a:rect l="l" t="t" r="r" b="b"/>
              <a:pathLst>
                <a:path w="411" h="5890" fill="none" extrusionOk="0">
                  <a:moveTo>
                    <a:pt x="0" y="5890"/>
                  </a:moveTo>
                  <a:lnTo>
                    <a:pt x="411" y="1"/>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3908425" y="2413100"/>
              <a:ext cx="519300" cy="641475"/>
            </a:xfrm>
            <a:custGeom>
              <a:avLst/>
              <a:gdLst/>
              <a:ahLst/>
              <a:cxnLst/>
              <a:rect l="l" t="t" r="r" b="b"/>
              <a:pathLst>
                <a:path w="20772" h="25659" extrusionOk="0">
                  <a:moveTo>
                    <a:pt x="19216" y="0"/>
                  </a:moveTo>
                  <a:cubicBezTo>
                    <a:pt x="18815" y="0"/>
                    <a:pt x="18414" y="184"/>
                    <a:pt x="18146" y="532"/>
                  </a:cubicBezTo>
                  <a:lnTo>
                    <a:pt x="434" y="23471"/>
                  </a:lnTo>
                  <a:cubicBezTo>
                    <a:pt x="0" y="24064"/>
                    <a:pt x="92" y="24886"/>
                    <a:pt x="685" y="25343"/>
                  </a:cubicBezTo>
                  <a:lnTo>
                    <a:pt x="731" y="25388"/>
                  </a:lnTo>
                  <a:cubicBezTo>
                    <a:pt x="978" y="25569"/>
                    <a:pt x="1265" y="25659"/>
                    <a:pt x="1549" y="25659"/>
                  </a:cubicBezTo>
                  <a:cubicBezTo>
                    <a:pt x="1946" y="25659"/>
                    <a:pt x="2336" y="25483"/>
                    <a:pt x="2602" y="25137"/>
                  </a:cubicBezTo>
                  <a:lnTo>
                    <a:pt x="20315" y="2198"/>
                  </a:lnTo>
                  <a:cubicBezTo>
                    <a:pt x="20771" y="1604"/>
                    <a:pt x="20657" y="760"/>
                    <a:pt x="20064" y="326"/>
                  </a:cubicBezTo>
                  <a:lnTo>
                    <a:pt x="20018" y="280"/>
                  </a:lnTo>
                  <a:cubicBezTo>
                    <a:pt x="19782" y="92"/>
                    <a:pt x="19499" y="0"/>
                    <a:pt x="19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4052225" y="2149050"/>
              <a:ext cx="194600" cy="155800"/>
            </a:xfrm>
            <a:custGeom>
              <a:avLst/>
              <a:gdLst/>
              <a:ahLst/>
              <a:cxnLst/>
              <a:rect l="l" t="t" r="r" b="b"/>
              <a:pathLst>
                <a:path w="7784" h="6232" extrusionOk="0">
                  <a:moveTo>
                    <a:pt x="2306" y="0"/>
                  </a:moveTo>
                  <a:cubicBezTo>
                    <a:pt x="662" y="3059"/>
                    <a:pt x="0" y="5410"/>
                    <a:pt x="0" y="5410"/>
                  </a:cubicBezTo>
                  <a:lnTo>
                    <a:pt x="2465" y="6232"/>
                  </a:lnTo>
                  <a:lnTo>
                    <a:pt x="7784" y="2717"/>
                  </a:lnTo>
                  <a:lnTo>
                    <a:pt x="2306" y="0"/>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4541825" y="1909950"/>
              <a:ext cx="128425" cy="124425"/>
            </a:xfrm>
            <a:custGeom>
              <a:avLst/>
              <a:gdLst/>
              <a:ahLst/>
              <a:cxnLst/>
              <a:rect l="l" t="t" r="r" b="b"/>
              <a:pathLst>
                <a:path w="5137" h="4977" extrusionOk="0">
                  <a:moveTo>
                    <a:pt x="662" y="1"/>
                  </a:moveTo>
                  <a:lnTo>
                    <a:pt x="0" y="503"/>
                  </a:lnTo>
                  <a:lnTo>
                    <a:pt x="4292" y="4977"/>
                  </a:lnTo>
                  <a:lnTo>
                    <a:pt x="5136" y="4725"/>
                  </a:lnTo>
                  <a:lnTo>
                    <a:pt x="6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4493325" y="1999600"/>
              <a:ext cx="202600" cy="190000"/>
            </a:xfrm>
            <a:custGeom>
              <a:avLst/>
              <a:gdLst/>
              <a:ahLst/>
              <a:cxnLst/>
              <a:rect l="l" t="t" r="r" b="b"/>
              <a:pathLst>
                <a:path w="8104" h="7600" extrusionOk="0">
                  <a:moveTo>
                    <a:pt x="4482" y="0"/>
                  </a:moveTo>
                  <a:cubicBezTo>
                    <a:pt x="4042" y="0"/>
                    <a:pt x="3585" y="99"/>
                    <a:pt x="3127" y="341"/>
                  </a:cubicBezTo>
                  <a:cubicBezTo>
                    <a:pt x="2876" y="455"/>
                    <a:pt x="2671" y="683"/>
                    <a:pt x="2534" y="934"/>
                  </a:cubicBezTo>
                  <a:lnTo>
                    <a:pt x="594" y="4906"/>
                  </a:lnTo>
                  <a:lnTo>
                    <a:pt x="0" y="7279"/>
                  </a:lnTo>
                  <a:lnTo>
                    <a:pt x="2397" y="7599"/>
                  </a:lnTo>
                  <a:cubicBezTo>
                    <a:pt x="2397" y="7599"/>
                    <a:pt x="3949" y="7325"/>
                    <a:pt x="4702" y="5339"/>
                  </a:cubicBezTo>
                  <a:lnTo>
                    <a:pt x="6186" y="5750"/>
                  </a:lnTo>
                  <a:lnTo>
                    <a:pt x="8103" y="1984"/>
                  </a:lnTo>
                  <a:cubicBezTo>
                    <a:pt x="8103" y="1984"/>
                    <a:pt x="6455" y="0"/>
                    <a:pt x="4482" y="0"/>
                  </a:cubicBez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4038525" y="2122225"/>
              <a:ext cx="514725" cy="271750"/>
            </a:xfrm>
            <a:custGeom>
              <a:avLst/>
              <a:gdLst/>
              <a:ahLst/>
              <a:cxnLst/>
              <a:rect l="l" t="t" r="r" b="b"/>
              <a:pathLst>
                <a:path w="20589" h="10870" extrusionOk="0">
                  <a:moveTo>
                    <a:pt x="18786" y="1"/>
                  </a:moveTo>
                  <a:lnTo>
                    <a:pt x="2511" y="4817"/>
                  </a:lnTo>
                  <a:cubicBezTo>
                    <a:pt x="936" y="5250"/>
                    <a:pt x="1" y="6848"/>
                    <a:pt x="343" y="8446"/>
                  </a:cubicBezTo>
                  <a:cubicBezTo>
                    <a:pt x="669" y="9922"/>
                    <a:pt x="1977" y="10869"/>
                    <a:pt x="3362" y="10869"/>
                  </a:cubicBezTo>
                  <a:cubicBezTo>
                    <a:pt x="3819" y="10869"/>
                    <a:pt x="4284" y="10767"/>
                    <a:pt x="4725" y="10546"/>
                  </a:cubicBezTo>
                  <a:lnTo>
                    <a:pt x="20589" y="2694"/>
                  </a:lnTo>
                  <a:lnTo>
                    <a:pt x="18786" y="1"/>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4144100" y="2205550"/>
              <a:ext cx="77625" cy="23975"/>
            </a:xfrm>
            <a:custGeom>
              <a:avLst/>
              <a:gdLst/>
              <a:ahLst/>
              <a:cxnLst/>
              <a:rect l="l" t="t" r="r" b="b"/>
              <a:pathLst>
                <a:path w="3105" h="959" fill="none" extrusionOk="0">
                  <a:moveTo>
                    <a:pt x="3104" y="0"/>
                  </a:moveTo>
                  <a:lnTo>
                    <a:pt x="0" y="959"/>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4895050" y="2186700"/>
              <a:ext cx="149525" cy="122150"/>
            </a:xfrm>
            <a:custGeom>
              <a:avLst/>
              <a:gdLst/>
              <a:ahLst/>
              <a:cxnLst/>
              <a:rect l="l" t="t" r="r" b="b"/>
              <a:pathLst>
                <a:path w="5981" h="4886" extrusionOk="0">
                  <a:moveTo>
                    <a:pt x="3356" y="1"/>
                  </a:moveTo>
                  <a:lnTo>
                    <a:pt x="0" y="1279"/>
                  </a:lnTo>
                  <a:lnTo>
                    <a:pt x="5981" y="4886"/>
                  </a:lnTo>
                  <a:lnTo>
                    <a:pt x="5981" y="4886"/>
                  </a:lnTo>
                  <a:lnTo>
                    <a:pt x="3356" y="1"/>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4629700" y="2003550"/>
              <a:ext cx="262525" cy="272200"/>
            </a:xfrm>
            <a:custGeom>
              <a:avLst/>
              <a:gdLst/>
              <a:ahLst/>
              <a:cxnLst/>
              <a:rect l="l" t="t" r="r" b="b"/>
              <a:pathLst>
                <a:path w="10501" h="10888" extrusionOk="0">
                  <a:moveTo>
                    <a:pt x="3493" y="0"/>
                  </a:moveTo>
                  <a:cubicBezTo>
                    <a:pt x="3447" y="205"/>
                    <a:pt x="1" y="10180"/>
                    <a:pt x="1" y="10180"/>
                  </a:cubicBezTo>
                  <a:lnTo>
                    <a:pt x="6278" y="10888"/>
                  </a:lnTo>
                  <a:lnTo>
                    <a:pt x="10500" y="1233"/>
                  </a:lnTo>
                  <a:lnTo>
                    <a:pt x="3493" y="0"/>
                  </a:lnTo>
                  <a:close/>
                </a:path>
              </a:pathLst>
            </a:custGeom>
            <a:solidFill>
              <a:srgbClr val="E2E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4606300" y="2003550"/>
              <a:ext cx="127850" cy="254525"/>
            </a:xfrm>
            <a:custGeom>
              <a:avLst/>
              <a:gdLst/>
              <a:ahLst/>
              <a:cxnLst/>
              <a:rect l="l" t="t" r="r" b="b"/>
              <a:pathLst>
                <a:path w="5114" h="10181" extrusionOk="0">
                  <a:moveTo>
                    <a:pt x="4429" y="0"/>
                  </a:moveTo>
                  <a:lnTo>
                    <a:pt x="1" y="8948"/>
                  </a:lnTo>
                  <a:lnTo>
                    <a:pt x="937" y="10180"/>
                  </a:lnTo>
                  <a:lnTo>
                    <a:pt x="5114" y="114"/>
                  </a:lnTo>
                  <a:lnTo>
                    <a:pt x="44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4800900" y="2124500"/>
              <a:ext cx="72475" cy="100475"/>
            </a:xfrm>
            <a:custGeom>
              <a:avLst/>
              <a:gdLst/>
              <a:ahLst/>
              <a:cxnLst/>
              <a:rect l="l" t="t" r="r" b="b"/>
              <a:pathLst>
                <a:path w="2899" h="4019" extrusionOk="0">
                  <a:moveTo>
                    <a:pt x="2077" y="1"/>
                  </a:moveTo>
                  <a:lnTo>
                    <a:pt x="0" y="4018"/>
                  </a:lnTo>
                  <a:lnTo>
                    <a:pt x="2534" y="3721"/>
                  </a:lnTo>
                  <a:lnTo>
                    <a:pt x="2716" y="3014"/>
                  </a:lnTo>
                  <a:cubicBezTo>
                    <a:pt x="2899" y="2283"/>
                    <a:pt x="2830" y="1530"/>
                    <a:pt x="2511" y="868"/>
                  </a:cubicBezTo>
                  <a:lnTo>
                    <a:pt x="2077" y="1"/>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4740400" y="2117625"/>
              <a:ext cx="114150" cy="144425"/>
            </a:xfrm>
            <a:custGeom>
              <a:avLst/>
              <a:gdLst/>
              <a:ahLst/>
              <a:cxnLst/>
              <a:rect l="l" t="t" r="r" b="b"/>
              <a:pathLst>
                <a:path w="4566" h="5777" extrusionOk="0">
                  <a:moveTo>
                    <a:pt x="2339" y="0"/>
                  </a:moveTo>
                  <a:cubicBezTo>
                    <a:pt x="1918" y="0"/>
                    <a:pt x="1520" y="153"/>
                    <a:pt x="1233" y="504"/>
                  </a:cubicBezTo>
                  <a:lnTo>
                    <a:pt x="457" y="1440"/>
                  </a:lnTo>
                  <a:cubicBezTo>
                    <a:pt x="23" y="1965"/>
                    <a:pt x="1" y="3083"/>
                    <a:pt x="343" y="3700"/>
                  </a:cubicBezTo>
                  <a:cubicBezTo>
                    <a:pt x="1233" y="5320"/>
                    <a:pt x="3721" y="5777"/>
                    <a:pt x="3721" y="5777"/>
                  </a:cubicBezTo>
                  <a:lnTo>
                    <a:pt x="4566" y="1486"/>
                  </a:lnTo>
                  <a:lnTo>
                    <a:pt x="4041" y="847"/>
                  </a:lnTo>
                  <a:cubicBezTo>
                    <a:pt x="3620" y="330"/>
                    <a:pt x="2956" y="0"/>
                    <a:pt x="2339" y="0"/>
                  </a:cubicBez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4820300" y="2189575"/>
              <a:ext cx="248250" cy="214325"/>
            </a:xfrm>
            <a:custGeom>
              <a:avLst/>
              <a:gdLst/>
              <a:ahLst/>
              <a:cxnLst/>
              <a:rect l="l" t="t" r="r" b="b"/>
              <a:pathLst>
                <a:path w="9930" h="8573" extrusionOk="0">
                  <a:moveTo>
                    <a:pt x="1370" y="0"/>
                  </a:moveTo>
                  <a:lnTo>
                    <a:pt x="0" y="1940"/>
                  </a:lnTo>
                  <a:cubicBezTo>
                    <a:pt x="0" y="1940"/>
                    <a:pt x="1507" y="5044"/>
                    <a:pt x="3789" y="7487"/>
                  </a:cubicBezTo>
                  <a:cubicBezTo>
                    <a:pt x="4434" y="8181"/>
                    <a:pt x="5551" y="8573"/>
                    <a:pt x="6612" y="8573"/>
                  </a:cubicBezTo>
                  <a:cubicBezTo>
                    <a:pt x="7504" y="8573"/>
                    <a:pt x="8356" y="8297"/>
                    <a:pt x="8856" y="7692"/>
                  </a:cubicBezTo>
                  <a:cubicBezTo>
                    <a:pt x="9929" y="6368"/>
                    <a:pt x="9404" y="4771"/>
                    <a:pt x="8012" y="3812"/>
                  </a:cubicBezTo>
                  <a:lnTo>
                    <a:pt x="1370" y="0"/>
                  </a:lnTo>
                  <a:close/>
                </a:path>
              </a:pathLst>
            </a:custGeom>
            <a:solidFill>
              <a:srgbClr val="FC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4901900" y="2215800"/>
              <a:ext cx="94175" cy="65100"/>
            </a:xfrm>
            <a:custGeom>
              <a:avLst/>
              <a:gdLst/>
              <a:ahLst/>
              <a:cxnLst/>
              <a:rect l="l" t="t" r="r" b="b"/>
              <a:pathLst>
                <a:path w="3767" h="2604" fill="none" extrusionOk="0">
                  <a:moveTo>
                    <a:pt x="0" y="1"/>
                  </a:moveTo>
                  <a:lnTo>
                    <a:pt x="3766" y="2603"/>
                  </a:lnTo>
                </a:path>
              </a:pathLst>
            </a:custGeom>
            <a:noFill/>
            <a:ln w="4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1"/>
          <p:cNvGrpSpPr/>
          <p:nvPr/>
        </p:nvGrpSpPr>
        <p:grpSpPr>
          <a:xfrm>
            <a:off x="2527013" y="476525"/>
            <a:ext cx="596900" cy="461100"/>
            <a:chOff x="4784350" y="1148725"/>
            <a:chExt cx="596900" cy="461100"/>
          </a:xfrm>
        </p:grpSpPr>
        <p:sp>
          <p:nvSpPr>
            <p:cNvPr id="547" name="Google Shape;547;p41"/>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1"/>
          <p:cNvSpPr/>
          <p:nvPr/>
        </p:nvSpPr>
        <p:spPr>
          <a:xfrm>
            <a:off x="7681375" y="23913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5969638" y="239150"/>
            <a:ext cx="79931" cy="79931"/>
          </a:xfrm>
          <a:custGeom>
            <a:avLst/>
            <a:gdLst/>
            <a:ahLst/>
            <a:cxnLst/>
            <a:rect l="l" t="t" r="r" b="b"/>
            <a:pathLst>
              <a:path w="5319" h="5319" fill="none" extrusionOk="0">
                <a:moveTo>
                  <a:pt x="5319" y="2671"/>
                </a:moveTo>
                <a:cubicBezTo>
                  <a:pt x="5319" y="4132"/>
                  <a:pt x="4132" y="5319"/>
                  <a:pt x="2648" y="5319"/>
                </a:cubicBezTo>
                <a:cubicBezTo>
                  <a:pt x="1187" y="5319"/>
                  <a:pt x="0" y="4132"/>
                  <a:pt x="0" y="2671"/>
                </a:cubicBezTo>
                <a:cubicBezTo>
                  <a:pt x="0" y="1187"/>
                  <a:pt x="1187" y="0"/>
                  <a:pt x="2648"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7962600" y="4718388"/>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713225" y="4797088"/>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429063" y="1914000"/>
            <a:ext cx="79931" cy="79931"/>
          </a:xfrm>
          <a:custGeom>
            <a:avLst/>
            <a:gdLst/>
            <a:ahLst/>
            <a:cxnLst/>
            <a:rect l="l" t="t" r="r" b="b"/>
            <a:pathLst>
              <a:path w="5319" h="5319" fill="none" extrusionOk="0">
                <a:moveTo>
                  <a:pt x="5319" y="2671"/>
                </a:moveTo>
                <a:cubicBezTo>
                  <a:pt x="5319" y="4132"/>
                  <a:pt x="4132" y="5319"/>
                  <a:pt x="2648" y="5319"/>
                </a:cubicBezTo>
                <a:cubicBezTo>
                  <a:pt x="1187" y="5319"/>
                  <a:pt x="0" y="4132"/>
                  <a:pt x="0" y="2671"/>
                </a:cubicBezTo>
                <a:cubicBezTo>
                  <a:pt x="0" y="1187"/>
                  <a:pt x="1187" y="0"/>
                  <a:pt x="2648" y="0"/>
                </a:cubicBezTo>
                <a:cubicBezTo>
                  <a:pt x="4132" y="0"/>
                  <a:pt x="5319" y="1187"/>
                  <a:pt x="5319" y="2671"/>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4447625" y="4757138"/>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9"/>
        <p:cNvGrpSpPr/>
        <p:nvPr/>
      </p:nvGrpSpPr>
      <p:grpSpPr>
        <a:xfrm>
          <a:off x="0" y="0"/>
          <a:ext cx="0" cy="0"/>
          <a:chOff x="0" y="0"/>
          <a:chExt cx="0" cy="0"/>
        </a:xfrm>
      </p:grpSpPr>
      <p:sp>
        <p:nvSpPr>
          <p:cNvPr id="100" name="Google Shape;100;p11"/>
          <p:cNvSpPr txBox="1">
            <a:spLocks noGrp="1"/>
          </p:cNvSpPr>
          <p:nvPr>
            <p:ph type="title" hasCustomPrompt="1"/>
          </p:nvPr>
        </p:nvSpPr>
        <p:spPr>
          <a:xfrm>
            <a:off x="1407475" y="1038325"/>
            <a:ext cx="4135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1" name="Google Shape;101;p11"/>
          <p:cNvSpPr txBox="1">
            <a:spLocks noGrp="1"/>
          </p:cNvSpPr>
          <p:nvPr>
            <p:ph type="body" idx="1"/>
          </p:nvPr>
        </p:nvSpPr>
        <p:spPr>
          <a:xfrm>
            <a:off x="1407575" y="3001825"/>
            <a:ext cx="4135800" cy="69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02" name="Google Shape;102;p11"/>
          <p:cNvSpPr/>
          <p:nvPr/>
        </p:nvSpPr>
        <p:spPr>
          <a:xfrm rot="-5400000" flipH="1">
            <a:off x="4953033" y="644342"/>
            <a:ext cx="4726786" cy="3654901"/>
          </a:xfrm>
          <a:custGeom>
            <a:avLst/>
            <a:gdLst/>
            <a:ahLst/>
            <a:cxnLst/>
            <a:rect l="l" t="t" r="r" b="b"/>
            <a:pathLst>
              <a:path w="248386" h="141007" extrusionOk="0">
                <a:moveTo>
                  <a:pt x="107554" y="1"/>
                </a:moveTo>
                <a:cubicBezTo>
                  <a:pt x="102024" y="1"/>
                  <a:pt x="95974" y="1001"/>
                  <a:pt x="89179" y="3301"/>
                </a:cubicBezTo>
                <a:cubicBezTo>
                  <a:pt x="68567" y="10286"/>
                  <a:pt x="63728" y="23570"/>
                  <a:pt x="61583" y="41123"/>
                </a:cubicBezTo>
                <a:cubicBezTo>
                  <a:pt x="60282" y="51919"/>
                  <a:pt x="48162" y="73261"/>
                  <a:pt x="30244" y="79059"/>
                </a:cubicBezTo>
                <a:cubicBezTo>
                  <a:pt x="365" y="88714"/>
                  <a:pt x="0" y="121810"/>
                  <a:pt x="20885" y="141006"/>
                </a:cubicBezTo>
                <a:lnTo>
                  <a:pt x="224989" y="141006"/>
                </a:lnTo>
                <a:cubicBezTo>
                  <a:pt x="226016" y="139911"/>
                  <a:pt x="227021" y="138815"/>
                  <a:pt x="228025" y="137674"/>
                </a:cubicBezTo>
                <a:cubicBezTo>
                  <a:pt x="248385" y="114461"/>
                  <a:pt x="247518" y="90060"/>
                  <a:pt x="235192" y="71321"/>
                </a:cubicBezTo>
                <a:cubicBezTo>
                  <a:pt x="218552" y="46008"/>
                  <a:pt x="192783" y="45437"/>
                  <a:pt x="170962" y="33431"/>
                </a:cubicBezTo>
                <a:cubicBezTo>
                  <a:pt x="146668" y="20071"/>
                  <a:pt x="132319" y="1"/>
                  <a:pt x="107554" y="1"/>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75150" y="4568613"/>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2950200" y="4712500"/>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5995075" y="4662863"/>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403225" y="343172"/>
            <a:ext cx="696175" cy="82750"/>
          </a:xfrm>
          <a:custGeom>
            <a:avLst/>
            <a:gdLst/>
            <a:ahLst/>
            <a:cxnLst/>
            <a:rect l="l" t="t" r="r" b="b"/>
            <a:pathLst>
              <a:path w="27847" h="3310" fill="none" extrusionOk="0">
                <a:moveTo>
                  <a:pt x="1643" y="3310"/>
                </a:moveTo>
                <a:lnTo>
                  <a:pt x="26181" y="3310"/>
                </a:lnTo>
                <a:cubicBezTo>
                  <a:pt x="27094" y="3310"/>
                  <a:pt x="27847" y="2579"/>
                  <a:pt x="27847" y="1666"/>
                </a:cubicBezTo>
                <a:cubicBezTo>
                  <a:pt x="27847" y="753"/>
                  <a:pt x="27094" y="0"/>
                  <a:pt x="26181" y="0"/>
                </a:cubicBezTo>
                <a:lnTo>
                  <a:pt x="1643" y="0"/>
                </a:lnTo>
                <a:cubicBezTo>
                  <a:pt x="730" y="0"/>
                  <a:pt x="0" y="753"/>
                  <a:pt x="0" y="1666"/>
                </a:cubicBezTo>
                <a:cubicBezTo>
                  <a:pt x="0" y="2579"/>
                  <a:pt x="730" y="3310"/>
                  <a:pt x="1643" y="3310"/>
                </a:cubicBezTo>
                <a:close/>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4765150" y="384538"/>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8559400" y="770213"/>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539325" y="3442925"/>
            <a:ext cx="99300" cy="99300"/>
          </a:xfrm>
          <a:custGeom>
            <a:avLst/>
            <a:gdLst/>
            <a:ahLst/>
            <a:cxnLst/>
            <a:rect l="l" t="t" r="r" b="b"/>
            <a:pathLst>
              <a:path w="3972" h="3972" fill="none" extrusionOk="0">
                <a:moveTo>
                  <a:pt x="3972" y="1986"/>
                </a:moveTo>
                <a:cubicBezTo>
                  <a:pt x="3972" y="3082"/>
                  <a:pt x="3082" y="3972"/>
                  <a:pt x="1986" y="3972"/>
                </a:cubicBezTo>
                <a:cubicBezTo>
                  <a:pt x="890" y="3972"/>
                  <a:pt x="0" y="3082"/>
                  <a:pt x="0" y="1986"/>
                </a:cubicBezTo>
                <a:cubicBezTo>
                  <a:pt x="0" y="890"/>
                  <a:pt x="890" y="0"/>
                  <a:pt x="1986" y="0"/>
                </a:cubicBezTo>
                <a:cubicBezTo>
                  <a:pt x="3082" y="0"/>
                  <a:pt x="3972" y="890"/>
                  <a:pt x="3972" y="1986"/>
                </a:cubicBezTo>
                <a:close/>
              </a:path>
            </a:pathLst>
          </a:custGeom>
          <a:solidFill>
            <a:schemeClr val="dk1"/>
          </a:solidFill>
          <a:ln w="13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3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1pPr>
            <a:lvl2pPr lvl="1"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2pPr>
            <a:lvl3pPr lvl="2"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3pPr>
            <a:lvl4pPr lvl="3"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4pPr>
            <a:lvl5pPr lvl="4"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5pPr>
            <a:lvl6pPr lvl="5"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6pPr>
            <a:lvl7pPr lvl="6"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7pPr>
            <a:lvl8pPr lvl="7"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8pPr>
            <a:lvl9pPr lvl="8" rtl="0">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00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86" r:id="rId6"/>
    <p:sldLayoutId id="2147483687" r:id="rId7"/>
    <p:sldLayoutId id="214748369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45"/>
          <p:cNvGrpSpPr/>
          <p:nvPr/>
        </p:nvGrpSpPr>
        <p:grpSpPr>
          <a:xfrm>
            <a:off x="6362737" y="-229848"/>
            <a:ext cx="644856" cy="573268"/>
            <a:chOff x="1980250" y="989575"/>
            <a:chExt cx="998075" cy="887275"/>
          </a:xfrm>
        </p:grpSpPr>
        <p:sp>
          <p:nvSpPr>
            <p:cNvPr id="566" name="Google Shape;566;p45"/>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45"/>
          <p:cNvSpPr txBox="1">
            <a:spLocks noGrp="1"/>
          </p:cNvSpPr>
          <p:nvPr>
            <p:ph type="ctrTitle"/>
          </p:nvPr>
        </p:nvSpPr>
        <p:spPr>
          <a:xfrm>
            <a:off x="643038" y="446567"/>
            <a:ext cx="4419000" cy="4167084"/>
          </a:xfrm>
          <a:prstGeom prst="rect">
            <a:avLst/>
          </a:prstGeom>
        </p:spPr>
        <p:txBody>
          <a:bodyPr spcFirstLastPara="1" wrap="square" lIns="91425" tIns="91425" rIns="91425" bIns="91425" anchor="ctr" anchorCtr="0">
            <a:noAutofit/>
          </a:bodyPr>
          <a:lstStyle/>
          <a:p>
            <a:pPr algn="ctr"/>
            <a:br>
              <a:rPr lang="en-US" sz="3600" i="0" dirty="0">
                <a:solidFill>
                  <a:srgbClr val="808000"/>
                </a:solidFill>
                <a:effectLst/>
                <a:latin typeface="Berlin Sans FB" panose="020E0602020502020306" pitchFamily="34" charset="0"/>
              </a:rPr>
            </a:br>
            <a:r>
              <a:rPr lang="en-US" sz="3600" i="0" dirty="0">
                <a:solidFill>
                  <a:srgbClr val="808000"/>
                </a:solidFill>
                <a:effectLst/>
                <a:latin typeface="Berlin Sans FB" panose="020E0602020502020306" pitchFamily="34" charset="0"/>
              </a:rPr>
              <a:t>Project Phase – I (20CS713) – C19</a:t>
            </a:r>
            <a:br>
              <a:rPr lang="en-US" sz="3600" i="0" dirty="0">
                <a:solidFill>
                  <a:schemeClr val="accent1">
                    <a:lumMod val="60000"/>
                    <a:lumOff val="40000"/>
                  </a:schemeClr>
                </a:solidFill>
                <a:effectLst/>
                <a:latin typeface="Berlin Sans FB" panose="020E0602020502020306" pitchFamily="34" charset="0"/>
              </a:rPr>
            </a:br>
            <a:br>
              <a:rPr lang="en-US" sz="3600" i="0" dirty="0">
                <a:solidFill>
                  <a:srgbClr val="7030A0"/>
                </a:solidFill>
                <a:effectLst/>
                <a:latin typeface="Berlin Sans FB" panose="020E0602020502020306" pitchFamily="34" charset="0"/>
              </a:rPr>
            </a:br>
            <a:r>
              <a:rPr lang="en-US" sz="3600" i="0" dirty="0">
                <a:solidFill>
                  <a:srgbClr val="7030A0"/>
                </a:solidFill>
                <a:effectLst/>
                <a:latin typeface="Berlin Sans FB" panose="020E0602020502020306" pitchFamily="34" charset="0"/>
              </a:rPr>
              <a:t>Machine Learning Based Patient Classification In Emergency Department</a:t>
            </a:r>
            <a:br>
              <a:rPr lang="en-US" sz="3600" i="0" dirty="0">
                <a:solidFill>
                  <a:srgbClr val="212529"/>
                </a:solidFill>
                <a:effectLst/>
                <a:latin typeface="Berlin Sans FB" panose="020E0602020502020306" pitchFamily="34" charset="0"/>
              </a:rPr>
            </a:br>
            <a:endParaRPr sz="3600" dirty="0">
              <a:solidFill>
                <a:schemeClr val="dk2"/>
              </a:solidFill>
              <a:latin typeface="Berlin Sans FB" panose="020E0602020502020306" pitchFamily="34" charset="0"/>
            </a:endParaRPr>
          </a:p>
        </p:txBody>
      </p:sp>
      <p:sp>
        <p:nvSpPr>
          <p:cNvPr id="569" name="Google Shape;569;p45"/>
          <p:cNvSpPr txBox="1">
            <a:spLocks noGrp="1"/>
          </p:cNvSpPr>
          <p:nvPr>
            <p:ph type="subTitle" idx="1"/>
          </p:nvPr>
        </p:nvSpPr>
        <p:spPr>
          <a:xfrm flipV="1">
            <a:off x="2495106" y="4833592"/>
            <a:ext cx="274691" cy="1183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570" name="Google Shape;570;p45"/>
          <p:cNvSpPr/>
          <p:nvPr/>
        </p:nvSpPr>
        <p:spPr>
          <a:xfrm>
            <a:off x="4875724" y="356897"/>
            <a:ext cx="4121966" cy="2340011"/>
          </a:xfrm>
          <a:custGeom>
            <a:avLst/>
            <a:gdLst/>
            <a:ahLst/>
            <a:cxnLst/>
            <a:rect l="l" t="t" r="r" b="b"/>
            <a:pathLst>
              <a:path w="248386" h="141007" extrusionOk="0">
                <a:moveTo>
                  <a:pt x="107554" y="1"/>
                </a:moveTo>
                <a:cubicBezTo>
                  <a:pt x="102024" y="1"/>
                  <a:pt x="95974" y="1001"/>
                  <a:pt x="89179" y="3301"/>
                </a:cubicBezTo>
                <a:cubicBezTo>
                  <a:pt x="68567" y="10286"/>
                  <a:pt x="63728" y="23570"/>
                  <a:pt x="61583" y="41123"/>
                </a:cubicBezTo>
                <a:cubicBezTo>
                  <a:pt x="60282" y="51919"/>
                  <a:pt x="48162" y="73261"/>
                  <a:pt x="30244" y="79059"/>
                </a:cubicBezTo>
                <a:cubicBezTo>
                  <a:pt x="365" y="88714"/>
                  <a:pt x="0" y="121810"/>
                  <a:pt x="20885" y="141006"/>
                </a:cubicBezTo>
                <a:lnTo>
                  <a:pt x="224989" y="141006"/>
                </a:lnTo>
                <a:cubicBezTo>
                  <a:pt x="226016" y="139911"/>
                  <a:pt x="227021" y="138815"/>
                  <a:pt x="228025" y="137674"/>
                </a:cubicBezTo>
                <a:cubicBezTo>
                  <a:pt x="248385" y="114461"/>
                  <a:pt x="247518" y="90060"/>
                  <a:pt x="235192" y="71321"/>
                </a:cubicBezTo>
                <a:cubicBezTo>
                  <a:pt x="218552" y="46008"/>
                  <a:pt x="192783" y="45437"/>
                  <a:pt x="170962" y="33431"/>
                </a:cubicBezTo>
                <a:cubicBezTo>
                  <a:pt x="146668" y="20071"/>
                  <a:pt x="132319" y="1"/>
                  <a:pt x="107554" y="1"/>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45"/>
          <p:cNvGrpSpPr/>
          <p:nvPr/>
        </p:nvGrpSpPr>
        <p:grpSpPr>
          <a:xfrm>
            <a:off x="5194949" y="653056"/>
            <a:ext cx="1219839" cy="2272826"/>
            <a:chOff x="1796500" y="1342750"/>
            <a:chExt cx="1510075" cy="2813600"/>
          </a:xfrm>
        </p:grpSpPr>
        <p:sp>
          <p:nvSpPr>
            <p:cNvPr id="572" name="Google Shape;572;p45"/>
            <p:cNvSpPr/>
            <p:nvPr/>
          </p:nvSpPr>
          <p:spPr>
            <a:xfrm>
              <a:off x="2369825" y="1919825"/>
              <a:ext cx="80850" cy="205550"/>
            </a:xfrm>
            <a:custGeom>
              <a:avLst/>
              <a:gdLst/>
              <a:ahLst/>
              <a:cxnLst/>
              <a:rect l="l" t="t" r="r" b="b"/>
              <a:pathLst>
                <a:path w="3234" h="8222" extrusionOk="0">
                  <a:moveTo>
                    <a:pt x="1930" y="1"/>
                  </a:moveTo>
                  <a:cubicBezTo>
                    <a:pt x="1930" y="1"/>
                    <a:pt x="0" y="752"/>
                    <a:pt x="201" y="4336"/>
                  </a:cubicBezTo>
                  <a:cubicBezTo>
                    <a:pt x="401" y="7945"/>
                    <a:pt x="3233" y="8221"/>
                    <a:pt x="3233" y="8221"/>
                  </a:cubicBezTo>
                  <a:lnTo>
                    <a:pt x="1930" y="1"/>
                  </a:ln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2945000" y="1904300"/>
              <a:ext cx="79600" cy="210425"/>
            </a:xfrm>
            <a:custGeom>
              <a:avLst/>
              <a:gdLst/>
              <a:ahLst/>
              <a:cxnLst/>
              <a:rect l="l" t="t" r="r" b="b"/>
              <a:pathLst>
                <a:path w="3184" h="8417" extrusionOk="0">
                  <a:moveTo>
                    <a:pt x="958" y="1"/>
                  </a:moveTo>
                  <a:cubicBezTo>
                    <a:pt x="816" y="1"/>
                    <a:pt x="728" y="20"/>
                    <a:pt x="728" y="20"/>
                  </a:cubicBezTo>
                  <a:lnTo>
                    <a:pt x="1" y="8416"/>
                  </a:lnTo>
                  <a:cubicBezTo>
                    <a:pt x="1" y="8416"/>
                    <a:pt x="3184" y="7138"/>
                    <a:pt x="3033" y="3328"/>
                  </a:cubicBezTo>
                  <a:cubicBezTo>
                    <a:pt x="2933" y="305"/>
                    <a:pt x="1521" y="1"/>
                    <a:pt x="958" y="1"/>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2422150" y="2219325"/>
              <a:ext cx="499700" cy="410375"/>
            </a:xfrm>
            <a:custGeom>
              <a:avLst/>
              <a:gdLst/>
              <a:ahLst/>
              <a:cxnLst/>
              <a:rect l="l" t="t" r="r" b="b"/>
              <a:pathLst>
                <a:path w="19988" h="16415" extrusionOk="0">
                  <a:moveTo>
                    <a:pt x="4549" y="1"/>
                  </a:moveTo>
                  <a:lnTo>
                    <a:pt x="4348" y="10652"/>
                  </a:lnTo>
                  <a:lnTo>
                    <a:pt x="2017" y="11755"/>
                  </a:lnTo>
                  <a:cubicBezTo>
                    <a:pt x="2017" y="11755"/>
                    <a:pt x="1" y="16414"/>
                    <a:pt x="5487" y="16414"/>
                  </a:cubicBezTo>
                  <a:cubicBezTo>
                    <a:pt x="5705" y="16414"/>
                    <a:pt x="5935" y="16407"/>
                    <a:pt x="6178" y="16392"/>
                  </a:cubicBezTo>
                  <a:cubicBezTo>
                    <a:pt x="12544" y="15966"/>
                    <a:pt x="19987" y="10677"/>
                    <a:pt x="19987" y="10677"/>
                  </a:cubicBezTo>
                  <a:lnTo>
                    <a:pt x="17657" y="9825"/>
                  </a:lnTo>
                  <a:lnTo>
                    <a:pt x="17657" y="1"/>
                  </a:ln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2533350" y="2313300"/>
              <a:ext cx="330850" cy="134150"/>
            </a:xfrm>
            <a:custGeom>
              <a:avLst/>
              <a:gdLst/>
              <a:ahLst/>
              <a:cxnLst/>
              <a:rect l="l" t="t" r="r" b="b"/>
              <a:pathLst>
                <a:path w="13234" h="5366" extrusionOk="0">
                  <a:moveTo>
                    <a:pt x="13234" y="1"/>
                  </a:moveTo>
                  <a:lnTo>
                    <a:pt x="1" y="1630"/>
                  </a:lnTo>
                  <a:lnTo>
                    <a:pt x="1" y="3710"/>
                  </a:lnTo>
                  <a:cubicBezTo>
                    <a:pt x="1" y="3710"/>
                    <a:pt x="2422" y="5366"/>
                    <a:pt x="6101" y="5366"/>
                  </a:cubicBezTo>
                  <a:cubicBezTo>
                    <a:pt x="8148" y="5366"/>
                    <a:pt x="10584" y="4854"/>
                    <a:pt x="13209" y="3259"/>
                  </a:cubicBezTo>
                  <a:lnTo>
                    <a:pt x="13234" y="1"/>
                  </a:lnTo>
                  <a:close/>
                </a:path>
              </a:pathLst>
            </a:custGeom>
            <a:solidFill>
              <a:srgbClr val="FA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2377775" y="1713050"/>
              <a:ext cx="658100" cy="701275"/>
            </a:xfrm>
            <a:custGeom>
              <a:avLst/>
              <a:gdLst/>
              <a:ahLst/>
              <a:cxnLst/>
              <a:rect l="l" t="t" r="r" b="b"/>
              <a:pathLst>
                <a:path w="26324" h="28051" extrusionOk="0">
                  <a:moveTo>
                    <a:pt x="1813" y="1"/>
                  </a:moveTo>
                  <a:cubicBezTo>
                    <a:pt x="1813" y="1"/>
                    <a:pt x="1" y="28050"/>
                    <a:pt x="12174" y="28050"/>
                  </a:cubicBezTo>
                  <a:cubicBezTo>
                    <a:pt x="12400" y="28050"/>
                    <a:pt x="12630" y="28041"/>
                    <a:pt x="12865" y="28021"/>
                  </a:cubicBezTo>
                  <a:cubicBezTo>
                    <a:pt x="26324" y="26918"/>
                    <a:pt x="23216" y="1"/>
                    <a:pt x="2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2383600" y="1529200"/>
              <a:ext cx="627850" cy="561700"/>
            </a:xfrm>
            <a:custGeom>
              <a:avLst/>
              <a:gdLst/>
              <a:ahLst/>
              <a:cxnLst/>
              <a:rect l="l" t="t" r="r" b="b"/>
              <a:pathLst>
                <a:path w="25114" h="22468" extrusionOk="0">
                  <a:moveTo>
                    <a:pt x="13094" y="0"/>
                  </a:moveTo>
                  <a:cubicBezTo>
                    <a:pt x="8479" y="0"/>
                    <a:pt x="1" y="2051"/>
                    <a:pt x="1" y="9084"/>
                  </a:cubicBezTo>
                  <a:cubicBezTo>
                    <a:pt x="1" y="16352"/>
                    <a:pt x="1930" y="21916"/>
                    <a:pt x="1930" y="21916"/>
                  </a:cubicBezTo>
                  <a:lnTo>
                    <a:pt x="2582" y="8032"/>
                  </a:lnTo>
                  <a:cubicBezTo>
                    <a:pt x="5778" y="9171"/>
                    <a:pt x="8857" y="9698"/>
                    <a:pt x="11974" y="9698"/>
                  </a:cubicBezTo>
                  <a:cubicBezTo>
                    <a:pt x="15165" y="9698"/>
                    <a:pt x="18395" y="9146"/>
                    <a:pt x="21830" y="8132"/>
                  </a:cubicBezTo>
                  <a:cubicBezTo>
                    <a:pt x="22206" y="11240"/>
                    <a:pt x="22808" y="22468"/>
                    <a:pt x="22808" y="22468"/>
                  </a:cubicBezTo>
                  <a:cubicBezTo>
                    <a:pt x="25113" y="15826"/>
                    <a:pt x="24161" y="7706"/>
                    <a:pt x="24161" y="7706"/>
                  </a:cubicBezTo>
                  <a:cubicBezTo>
                    <a:pt x="24011" y="3495"/>
                    <a:pt x="18547" y="813"/>
                    <a:pt x="14913" y="137"/>
                  </a:cubicBezTo>
                  <a:cubicBezTo>
                    <a:pt x="14430" y="49"/>
                    <a:pt x="13808" y="0"/>
                    <a:pt x="13094" y="0"/>
                  </a:cubicBezTo>
                  <a:close/>
                </a:path>
              </a:pathLst>
            </a:custGeom>
            <a:solidFill>
              <a:srgbClr val="77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a:off x="2217025" y="1722225"/>
              <a:ext cx="947925" cy="193325"/>
            </a:xfrm>
            <a:custGeom>
              <a:avLst/>
              <a:gdLst/>
              <a:ahLst/>
              <a:cxnLst/>
              <a:rect l="l" t="t" r="r" b="b"/>
              <a:pathLst>
                <a:path w="37917" h="7733" extrusionOk="0">
                  <a:moveTo>
                    <a:pt x="997" y="1"/>
                  </a:moveTo>
                  <a:cubicBezTo>
                    <a:pt x="259" y="1"/>
                    <a:pt x="0" y="268"/>
                    <a:pt x="348" y="962"/>
                  </a:cubicBezTo>
                  <a:cubicBezTo>
                    <a:pt x="348" y="962"/>
                    <a:pt x="2553" y="6551"/>
                    <a:pt x="6839" y="7729"/>
                  </a:cubicBezTo>
                  <a:cubicBezTo>
                    <a:pt x="6846" y="7731"/>
                    <a:pt x="6853" y="7732"/>
                    <a:pt x="6860" y="7732"/>
                  </a:cubicBezTo>
                  <a:cubicBezTo>
                    <a:pt x="7302" y="7732"/>
                    <a:pt x="6167" y="2891"/>
                    <a:pt x="6971" y="2891"/>
                  </a:cubicBezTo>
                  <a:cubicBezTo>
                    <a:pt x="6977" y="2891"/>
                    <a:pt x="6983" y="2891"/>
                    <a:pt x="6989" y="2892"/>
                  </a:cubicBezTo>
                  <a:cubicBezTo>
                    <a:pt x="10135" y="3199"/>
                    <a:pt x="15966" y="3277"/>
                    <a:pt x="21094" y="3277"/>
                  </a:cubicBezTo>
                  <a:cubicBezTo>
                    <a:pt x="26427" y="3277"/>
                    <a:pt x="30999" y="3193"/>
                    <a:pt x="31000" y="3193"/>
                  </a:cubicBezTo>
                  <a:lnTo>
                    <a:pt x="31000" y="3193"/>
                  </a:lnTo>
                  <a:cubicBezTo>
                    <a:pt x="31000" y="3193"/>
                    <a:pt x="30727" y="7185"/>
                    <a:pt x="31327" y="7185"/>
                  </a:cubicBezTo>
                  <a:cubicBezTo>
                    <a:pt x="31357" y="7185"/>
                    <a:pt x="31390" y="7175"/>
                    <a:pt x="31426" y="7153"/>
                  </a:cubicBezTo>
                  <a:cubicBezTo>
                    <a:pt x="33631" y="5774"/>
                    <a:pt x="37917" y="2792"/>
                    <a:pt x="37015" y="1213"/>
                  </a:cubicBezTo>
                  <a:cubicBezTo>
                    <a:pt x="36543" y="395"/>
                    <a:pt x="36071" y="116"/>
                    <a:pt x="35495" y="116"/>
                  </a:cubicBezTo>
                  <a:cubicBezTo>
                    <a:pt x="34570" y="116"/>
                    <a:pt x="33375" y="833"/>
                    <a:pt x="31476" y="1188"/>
                  </a:cubicBezTo>
                  <a:cubicBezTo>
                    <a:pt x="29897" y="1470"/>
                    <a:pt x="24346" y="1674"/>
                    <a:pt x="18755" y="1674"/>
                  </a:cubicBezTo>
                  <a:cubicBezTo>
                    <a:pt x="13429" y="1674"/>
                    <a:pt x="8067" y="1489"/>
                    <a:pt x="6062" y="1012"/>
                  </a:cubicBezTo>
                  <a:cubicBezTo>
                    <a:pt x="3746" y="458"/>
                    <a:pt x="1961" y="1"/>
                    <a:pt x="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a:off x="2368575" y="1379775"/>
              <a:ext cx="636600" cy="422275"/>
            </a:xfrm>
            <a:custGeom>
              <a:avLst/>
              <a:gdLst/>
              <a:ahLst/>
              <a:cxnLst/>
              <a:rect l="l" t="t" r="r" b="b"/>
              <a:pathLst>
                <a:path w="25464" h="16891" extrusionOk="0">
                  <a:moveTo>
                    <a:pt x="12706" y="1"/>
                  </a:moveTo>
                  <a:cubicBezTo>
                    <a:pt x="10960" y="1"/>
                    <a:pt x="9218" y="295"/>
                    <a:pt x="7569" y="901"/>
                  </a:cubicBezTo>
                  <a:cubicBezTo>
                    <a:pt x="4160" y="2129"/>
                    <a:pt x="276" y="4735"/>
                    <a:pt x="226" y="10249"/>
                  </a:cubicBezTo>
                  <a:lnTo>
                    <a:pt x="0" y="14710"/>
                  </a:lnTo>
                  <a:lnTo>
                    <a:pt x="9023" y="16891"/>
                  </a:lnTo>
                  <a:lnTo>
                    <a:pt x="20702" y="15888"/>
                  </a:lnTo>
                  <a:lnTo>
                    <a:pt x="25414" y="14886"/>
                  </a:lnTo>
                  <a:lnTo>
                    <a:pt x="25464" y="8520"/>
                  </a:lnTo>
                  <a:cubicBezTo>
                    <a:pt x="25464" y="8520"/>
                    <a:pt x="24762" y="3056"/>
                    <a:pt x="17594" y="775"/>
                  </a:cubicBezTo>
                  <a:cubicBezTo>
                    <a:pt x="16011" y="264"/>
                    <a:pt x="14357" y="1"/>
                    <a:pt x="12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p:nvPr/>
          </p:nvSpPr>
          <p:spPr>
            <a:xfrm>
              <a:off x="2607925" y="1342750"/>
              <a:ext cx="151025" cy="303925"/>
            </a:xfrm>
            <a:custGeom>
              <a:avLst/>
              <a:gdLst/>
              <a:ahLst/>
              <a:cxnLst/>
              <a:rect l="l" t="t" r="r" b="b"/>
              <a:pathLst>
                <a:path w="6041" h="12157" extrusionOk="0">
                  <a:moveTo>
                    <a:pt x="100" y="1"/>
                  </a:moveTo>
                  <a:lnTo>
                    <a:pt x="0" y="12106"/>
                  </a:lnTo>
                  <a:lnTo>
                    <a:pt x="5940" y="12156"/>
                  </a:lnTo>
                  <a:lnTo>
                    <a:pt x="6040" y="51"/>
                  </a:lnTo>
                  <a:lnTo>
                    <a:pt x="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5"/>
            <p:cNvSpPr/>
            <p:nvPr/>
          </p:nvSpPr>
          <p:spPr>
            <a:xfrm>
              <a:off x="2340375" y="1587750"/>
              <a:ext cx="681725" cy="115925"/>
            </a:xfrm>
            <a:custGeom>
              <a:avLst/>
              <a:gdLst/>
              <a:ahLst/>
              <a:cxnLst/>
              <a:rect l="l" t="t" r="r" b="b"/>
              <a:pathLst>
                <a:path w="27269" h="4637" extrusionOk="0">
                  <a:moveTo>
                    <a:pt x="25" y="0"/>
                  </a:moveTo>
                  <a:lnTo>
                    <a:pt x="0" y="4461"/>
                  </a:lnTo>
                  <a:lnTo>
                    <a:pt x="27243" y="4637"/>
                  </a:lnTo>
                  <a:lnTo>
                    <a:pt x="27269" y="201"/>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1796500" y="2351250"/>
              <a:ext cx="1510075" cy="1805100"/>
            </a:xfrm>
            <a:custGeom>
              <a:avLst/>
              <a:gdLst/>
              <a:ahLst/>
              <a:cxnLst/>
              <a:rect l="l" t="t" r="r" b="b"/>
              <a:pathLst>
                <a:path w="60403" h="72204" extrusionOk="0">
                  <a:moveTo>
                    <a:pt x="11605" y="49912"/>
                  </a:moveTo>
                  <a:cubicBezTo>
                    <a:pt x="11605" y="49912"/>
                    <a:pt x="11588" y="50424"/>
                    <a:pt x="11540" y="51278"/>
                  </a:cubicBezTo>
                  <a:lnTo>
                    <a:pt x="11540" y="51278"/>
                  </a:lnTo>
                  <a:lnTo>
                    <a:pt x="11605" y="49912"/>
                  </a:lnTo>
                  <a:close/>
                  <a:moveTo>
                    <a:pt x="43825" y="1"/>
                  </a:moveTo>
                  <a:cubicBezTo>
                    <a:pt x="43528" y="1"/>
                    <a:pt x="43199" y="67"/>
                    <a:pt x="42833" y="212"/>
                  </a:cubicBezTo>
                  <a:cubicBezTo>
                    <a:pt x="42106" y="513"/>
                    <a:pt x="32758" y="10438"/>
                    <a:pt x="32758" y="10438"/>
                  </a:cubicBezTo>
                  <a:cubicBezTo>
                    <a:pt x="32758" y="10438"/>
                    <a:pt x="31608" y="1129"/>
                    <a:pt x="27621" y="1129"/>
                  </a:cubicBezTo>
                  <a:cubicBezTo>
                    <a:pt x="27403" y="1129"/>
                    <a:pt x="27178" y="1157"/>
                    <a:pt x="26943" y="1215"/>
                  </a:cubicBezTo>
                  <a:cubicBezTo>
                    <a:pt x="26943" y="1215"/>
                    <a:pt x="24387" y="3621"/>
                    <a:pt x="24813" y="8884"/>
                  </a:cubicBezTo>
                  <a:cubicBezTo>
                    <a:pt x="24813" y="8884"/>
                    <a:pt x="14161" y="12117"/>
                    <a:pt x="11605" y="14824"/>
                  </a:cubicBezTo>
                  <a:cubicBezTo>
                    <a:pt x="9048" y="17531"/>
                    <a:pt x="3284" y="25024"/>
                    <a:pt x="953" y="50939"/>
                  </a:cubicBezTo>
                  <a:cubicBezTo>
                    <a:pt x="953" y="50939"/>
                    <a:pt x="1" y="68383"/>
                    <a:pt x="276" y="68408"/>
                  </a:cubicBezTo>
                  <a:cubicBezTo>
                    <a:pt x="995" y="68519"/>
                    <a:pt x="2113" y="68559"/>
                    <a:pt x="3355" y="68559"/>
                  </a:cubicBezTo>
                  <a:cubicBezTo>
                    <a:pt x="6599" y="68559"/>
                    <a:pt x="10689" y="68285"/>
                    <a:pt x="10727" y="68283"/>
                  </a:cubicBezTo>
                  <a:lnTo>
                    <a:pt x="10727" y="68283"/>
                  </a:lnTo>
                  <a:cubicBezTo>
                    <a:pt x="10651" y="70613"/>
                    <a:pt x="10636" y="72204"/>
                    <a:pt x="10737" y="72204"/>
                  </a:cubicBezTo>
                  <a:cubicBezTo>
                    <a:pt x="10742" y="72204"/>
                    <a:pt x="10747" y="72200"/>
                    <a:pt x="10753" y="72193"/>
                  </a:cubicBezTo>
                  <a:cubicBezTo>
                    <a:pt x="11179" y="71591"/>
                    <a:pt x="58973" y="70739"/>
                    <a:pt x="58973" y="70739"/>
                  </a:cubicBezTo>
                  <a:cubicBezTo>
                    <a:pt x="58973" y="70739"/>
                    <a:pt x="60402" y="19335"/>
                    <a:pt x="59475" y="16804"/>
                  </a:cubicBezTo>
                  <a:cubicBezTo>
                    <a:pt x="58572" y="14273"/>
                    <a:pt x="46367" y="8458"/>
                    <a:pt x="46367" y="8458"/>
                  </a:cubicBezTo>
                  <a:cubicBezTo>
                    <a:pt x="46367" y="8458"/>
                    <a:pt x="47170" y="1"/>
                    <a:pt x="43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a:off x="2124200" y="3161050"/>
              <a:ext cx="1134750" cy="463700"/>
            </a:xfrm>
            <a:custGeom>
              <a:avLst/>
              <a:gdLst/>
              <a:ahLst/>
              <a:cxnLst/>
              <a:rect l="l" t="t" r="r" b="b"/>
              <a:pathLst>
                <a:path w="45390" h="18548" extrusionOk="0">
                  <a:moveTo>
                    <a:pt x="17647" y="1"/>
                  </a:moveTo>
                  <a:cubicBezTo>
                    <a:pt x="11562" y="1"/>
                    <a:pt x="5346" y="358"/>
                    <a:pt x="1" y="1379"/>
                  </a:cubicBezTo>
                  <a:lnTo>
                    <a:pt x="1" y="18547"/>
                  </a:lnTo>
                  <a:cubicBezTo>
                    <a:pt x="1" y="18547"/>
                    <a:pt x="7798" y="17099"/>
                    <a:pt x="21246" y="17099"/>
                  </a:cubicBezTo>
                  <a:cubicBezTo>
                    <a:pt x="27971" y="17099"/>
                    <a:pt x="36108" y="17461"/>
                    <a:pt x="45389" y="18547"/>
                  </a:cubicBezTo>
                  <a:lnTo>
                    <a:pt x="45389" y="1956"/>
                  </a:lnTo>
                  <a:cubicBezTo>
                    <a:pt x="45389" y="1956"/>
                    <a:pt x="31876" y="1"/>
                    <a:pt x="17647" y="1"/>
                  </a:cubicBezTo>
                  <a:close/>
                </a:path>
              </a:pathLst>
            </a:cu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a:off x="2124200" y="3310600"/>
              <a:ext cx="1134750" cy="196350"/>
            </a:xfrm>
            <a:custGeom>
              <a:avLst/>
              <a:gdLst/>
              <a:ahLst/>
              <a:cxnLst/>
              <a:rect l="l" t="t" r="r" b="b"/>
              <a:pathLst>
                <a:path w="45390" h="7854" extrusionOk="0">
                  <a:moveTo>
                    <a:pt x="20857" y="1"/>
                  </a:moveTo>
                  <a:cubicBezTo>
                    <a:pt x="14133" y="1"/>
                    <a:pt x="6818" y="485"/>
                    <a:pt x="1" y="1939"/>
                  </a:cubicBezTo>
                  <a:lnTo>
                    <a:pt x="1" y="6726"/>
                  </a:lnTo>
                  <a:cubicBezTo>
                    <a:pt x="1" y="6726"/>
                    <a:pt x="10575" y="5862"/>
                    <a:pt x="22197" y="5862"/>
                  </a:cubicBezTo>
                  <a:cubicBezTo>
                    <a:pt x="30571" y="5862"/>
                    <a:pt x="39490" y="6311"/>
                    <a:pt x="45389" y="7854"/>
                  </a:cubicBezTo>
                  <a:lnTo>
                    <a:pt x="45389" y="1939"/>
                  </a:lnTo>
                  <a:cubicBezTo>
                    <a:pt x="45389" y="1939"/>
                    <a:pt x="34306" y="1"/>
                    <a:pt x="20857" y="1"/>
                  </a:cubicBez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a:off x="2437475" y="2356350"/>
              <a:ext cx="417325" cy="1658750"/>
            </a:xfrm>
            <a:custGeom>
              <a:avLst/>
              <a:gdLst/>
              <a:ahLst/>
              <a:cxnLst/>
              <a:rect l="l" t="t" r="r" b="b"/>
              <a:pathLst>
                <a:path w="16693" h="66350" extrusionOk="0">
                  <a:moveTo>
                    <a:pt x="16494" y="0"/>
                  </a:moveTo>
                  <a:cubicBezTo>
                    <a:pt x="16160" y="0"/>
                    <a:pt x="13229" y="2711"/>
                    <a:pt x="9049" y="7402"/>
                  </a:cubicBezTo>
                  <a:cubicBezTo>
                    <a:pt x="7971" y="8630"/>
                    <a:pt x="6793" y="9958"/>
                    <a:pt x="5615" y="11462"/>
                  </a:cubicBezTo>
                  <a:cubicBezTo>
                    <a:pt x="4437" y="12991"/>
                    <a:pt x="3159" y="14595"/>
                    <a:pt x="2056" y="16525"/>
                  </a:cubicBezTo>
                  <a:cubicBezTo>
                    <a:pt x="1931" y="16775"/>
                    <a:pt x="1780" y="17026"/>
                    <a:pt x="1655" y="17277"/>
                  </a:cubicBezTo>
                  <a:cubicBezTo>
                    <a:pt x="1530" y="17527"/>
                    <a:pt x="1379" y="17778"/>
                    <a:pt x="1279" y="18079"/>
                  </a:cubicBezTo>
                  <a:cubicBezTo>
                    <a:pt x="1179" y="18379"/>
                    <a:pt x="1054" y="18655"/>
                    <a:pt x="978" y="18956"/>
                  </a:cubicBezTo>
                  <a:cubicBezTo>
                    <a:pt x="928" y="19257"/>
                    <a:pt x="878" y="19557"/>
                    <a:pt x="828" y="19858"/>
                  </a:cubicBezTo>
                  <a:cubicBezTo>
                    <a:pt x="703" y="20460"/>
                    <a:pt x="703" y="21011"/>
                    <a:pt x="628" y="21587"/>
                  </a:cubicBezTo>
                  <a:cubicBezTo>
                    <a:pt x="577" y="22189"/>
                    <a:pt x="527" y="22765"/>
                    <a:pt x="502" y="23342"/>
                  </a:cubicBezTo>
                  <a:cubicBezTo>
                    <a:pt x="352" y="25698"/>
                    <a:pt x="277" y="28104"/>
                    <a:pt x="201" y="30585"/>
                  </a:cubicBezTo>
                  <a:cubicBezTo>
                    <a:pt x="1" y="40460"/>
                    <a:pt x="126" y="49407"/>
                    <a:pt x="302" y="55873"/>
                  </a:cubicBezTo>
                  <a:cubicBezTo>
                    <a:pt x="502" y="62339"/>
                    <a:pt x="778" y="66350"/>
                    <a:pt x="1003" y="66350"/>
                  </a:cubicBezTo>
                  <a:cubicBezTo>
                    <a:pt x="1254" y="66324"/>
                    <a:pt x="1430" y="62339"/>
                    <a:pt x="1555" y="55873"/>
                  </a:cubicBezTo>
                  <a:cubicBezTo>
                    <a:pt x="1680" y="49382"/>
                    <a:pt x="1805" y="40460"/>
                    <a:pt x="1981" y="30610"/>
                  </a:cubicBezTo>
                  <a:cubicBezTo>
                    <a:pt x="2031" y="28154"/>
                    <a:pt x="2106" y="25748"/>
                    <a:pt x="2232" y="23442"/>
                  </a:cubicBezTo>
                  <a:cubicBezTo>
                    <a:pt x="2257" y="22866"/>
                    <a:pt x="2282" y="22314"/>
                    <a:pt x="2332" y="21738"/>
                  </a:cubicBezTo>
                  <a:cubicBezTo>
                    <a:pt x="2382" y="21211"/>
                    <a:pt x="2407" y="20610"/>
                    <a:pt x="2507" y="20134"/>
                  </a:cubicBezTo>
                  <a:cubicBezTo>
                    <a:pt x="2532" y="19858"/>
                    <a:pt x="2582" y="19607"/>
                    <a:pt x="2607" y="19357"/>
                  </a:cubicBezTo>
                  <a:cubicBezTo>
                    <a:pt x="2658" y="19131"/>
                    <a:pt x="2758" y="18906"/>
                    <a:pt x="2833" y="18680"/>
                  </a:cubicBezTo>
                  <a:cubicBezTo>
                    <a:pt x="2908" y="18455"/>
                    <a:pt x="3008" y="18229"/>
                    <a:pt x="3134" y="18003"/>
                  </a:cubicBezTo>
                  <a:cubicBezTo>
                    <a:pt x="3259" y="17778"/>
                    <a:pt x="3359" y="17552"/>
                    <a:pt x="3485" y="17327"/>
                  </a:cubicBezTo>
                  <a:cubicBezTo>
                    <a:pt x="4462" y="15522"/>
                    <a:pt x="5665" y="13868"/>
                    <a:pt x="6768" y="12364"/>
                  </a:cubicBezTo>
                  <a:cubicBezTo>
                    <a:pt x="7896" y="10835"/>
                    <a:pt x="8999" y="9457"/>
                    <a:pt x="10001" y="8204"/>
                  </a:cubicBezTo>
                  <a:cubicBezTo>
                    <a:pt x="14061" y="3191"/>
                    <a:pt x="16693" y="184"/>
                    <a:pt x="16517" y="8"/>
                  </a:cubicBezTo>
                  <a:cubicBezTo>
                    <a:pt x="16512" y="3"/>
                    <a:pt x="16504" y="0"/>
                    <a:pt x="16494" y="0"/>
                  </a:cubicBezTo>
                  <a:close/>
                </a:path>
              </a:pathLst>
            </a:custGeom>
            <a:solidFill>
              <a:srgbClr val="8F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2157228" y="1631276"/>
              <a:ext cx="1036980" cy="177557"/>
            </a:xfrm>
            <a:custGeom>
              <a:avLst/>
              <a:gdLst/>
              <a:ahLst/>
              <a:cxnLst/>
              <a:rect l="l" t="t" r="r" b="b"/>
              <a:pathLst>
                <a:path w="41780" h="7103" extrusionOk="0">
                  <a:moveTo>
                    <a:pt x="38522" y="0"/>
                  </a:moveTo>
                  <a:lnTo>
                    <a:pt x="22331" y="4035"/>
                  </a:lnTo>
                  <a:lnTo>
                    <a:pt x="6942" y="2030"/>
                  </a:lnTo>
                  <a:lnTo>
                    <a:pt x="0" y="677"/>
                  </a:lnTo>
                  <a:lnTo>
                    <a:pt x="2882" y="4888"/>
                  </a:lnTo>
                  <a:cubicBezTo>
                    <a:pt x="2882" y="4888"/>
                    <a:pt x="2941" y="4797"/>
                    <a:pt x="3394" y="4797"/>
                  </a:cubicBezTo>
                  <a:cubicBezTo>
                    <a:pt x="4083" y="4797"/>
                    <a:pt x="5683" y="5007"/>
                    <a:pt x="9374" y="6066"/>
                  </a:cubicBezTo>
                  <a:cubicBezTo>
                    <a:pt x="11903" y="6799"/>
                    <a:pt x="16105" y="7102"/>
                    <a:pt x="20459" y="7102"/>
                  </a:cubicBezTo>
                  <a:cubicBezTo>
                    <a:pt x="26673" y="7102"/>
                    <a:pt x="33197" y="6484"/>
                    <a:pt x="35614" y="5614"/>
                  </a:cubicBezTo>
                  <a:cubicBezTo>
                    <a:pt x="37293" y="5021"/>
                    <a:pt x="38303" y="4845"/>
                    <a:pt x="38910" y="4845"/>
                  </a:cubicBezTo>
                  <a:cubicBezTo>
                    <a:pt x="39790" y="4845"/>
                    <a:pt x="39825" y="5213"/>
                    <a:pt x="39825" y="5213"/>
                  </a:cubicBezTo>
                  <a:lnTo>
                    <a:pt x="41780" y="2256"/>
                  </a:lnTo>
                  <a:lnTo>
                    <a:pt x="38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5"/>
            <p:cNvSpPr/>
            <p:nvPr/>
          </p:nvSpPr>
          <p:spPr>
            <a:xfrm>
              <a:off x="2365425" y="1755425"/>
              <a:ext cx="597150" cy="31600"/>
            </a:xfrm>
            <a:custGeom>
              <a:avLst/>
              <a:gdLst/>
              <a:ahLst/>
              <a:cxnLst/>
              <a:rect l="l" t="t" r="r" b="b"/>
              <a:pathLst>
                <a:path w="23886" h="1264" extrusionOk="0">
                  <a:moveTo>
                    <a:pt x="65" y="1"/>
                  </a:moveTo>
                  <a:cubicBezTo>
                    <a:pt x="23" y="1"/>
                    <a:pt x="1" y="4"/>
                    <a:pt x="1" y="10"/>
                  </a:cubicBezTo>
                  <a:cubicBezTo>
                    <a:pt x="1" y="35"/>
                    <a:pt x="327" y="135"/>
                    <a:pt x="928" y="261"/>
                  </a:cubicBezTo>
                  <a:cubicBezTo>
                    <a:pt x="1530" y="386"/>
                    <a:pt x="2382" y="511"/>
                    <a:pt x="3459" y="687"/>
                  </a:cubicBezTo>
                  <a:cubicBezTo>
                    <a:pt x="5615" y="988"/>
                    <a:pt x="8622" y="1263"/>
                    <a:pt x="11956" y="1263"/>
                  </a:cubicBezTo>
                  <a:cubicBezTo>
                    <a:pt x="15264" y="1263"/>
                    <a:pt x="18272" y="988"/>
                    <a:pt x="20427" y="662"/>
                  </a:cubicBezTo>
                  <a:cubicBezTo>
                    <a:pt x="21505" y="511"/>
                    <a:pt x="22357" y="361"/>
                    <a:pt x="22958" y="236"/>
                  </a:cubicBezTo>
                  <a:cubicBezTo>
                    <a:pt x="23560" y="110"/>
                    <a:pt x="23886" y="35"/>
                    <a:pt x="23886" y="10"/>
                  </a:cubicBezTo>
                  <a:cubicBezTo>
                    <a:pt x="23886" y="4"/>
                    <a:pt x="23864" y="1"/>
                    <a:pt x="23821" y="1"/>
                  </a:cubicBezTo>
                  <a:cubicBezTo>
                    <a:pt x="23694" y="1"/>
                    <a:pt x="23384" y="29"/>
                    <a:pt x="22933" y="85"/>
                  </a:cubicBezTo>
                  <a:cubicBezTo>
                    <a:pt x="22332" y="160"/>
                    <a:pt x="21454" y="261"/>
                    <a:pt x="20377" y="361"/>
                  </a:cubicBezTo>
                  <a:cubicBezTo>
                    <a:pt x="18221" y="612"/>
                    <a:pt x="15239" y="837"/>
                    <a:pt x="11956" y="837"/>
                  </a:cubicBezTo>
                  <a:cubicBezTo>
                    <a:pt x="8647" y="837"/>
                    <a:pt x="5665" y="612"/>
                    <a:pt x="3510" y="386"/>
                  </a:cubicBezTo>
                  <a:cubicBezTo>
                    <a:pt x="2432" y="261"/>
                    <a:pt x="1555" y="160"/>
                    <a:pt x="953" y="85"/>
                  </a:cubicBezTo>
                  <a:cubicBezTo>
                    <a:pt x="502" y="29"/>
                    <a:pt x="192" y="1"/>
                    <a:pt x="65" y="1"/>
                  </a:cubicBez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p:nvPr/>
          </p:nvSpPr>
          <p:spPr>
            <a:xfrm>
              <a:off x="2569075" y="1521325"/>
              <a:ext cx="229975" cy="229350"/>
            </a:xfrm>
            <a:custGeom>
              <a:avLst/>
              <a:gdLst/>
              <a:ahLst/>
              <a:cxnLst/>
              <a:rect l="l" t="t" r="r" b="b"/>
              <a:pathLst>
                <a:path w="9199" h="9174" extrusionOk="0">
                  <a:moveTo>
                    <a:pt x="4587" y="1"/>
                  </a:moveTo>
                  <a:cubicBezTo>
                    <a:pt x="2055" y="1"/>
                    <a:pt x="0" y="2056"/>
                    <a:pt x="0" y="4587"/>
                  </a:cubicBezTo>
                  <a:cubicBezTo>
                    <a:pt x="0" y="7118"/>
                    <a:pt x="2055" y="9174"/>
                    <a:pt x="4587" y="9174"/>
                  </a:cubicBezTo>
                  <a:cubicBezTo>
                    <a:pt x="7143" y="9174"/>
                    <a:pt x="9198" y="7118"/>
                    <a:pt x="9198" y="4587"/>
                  </a:cubicBezTo>
                  <a:cubicBezTo>
                    <a:pt x="9198" y="2056"/>
                    <a:pt x="7143" y="1"/>
                    <a:pt x="4587" y="1"/>
                  </a:cubicBez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p:nvPr/>
          </p:nvSpPr>
          <p:spPr>
            <a:xfrm>
              <a:off x="2382666" y="1789513"/>
              <a:ext cx="608425" cy="44500"/>
            </a:xfrm>
            <a:custGeom>
              <a:avLst/>
              <a:gdLst/>
              <a:ahLst/>
              <a:cxnLst/>
              <a:rect l="l" t="t" r="r" b="b"/>
              <a:pathLst>
                <a:path w="24337" h="1780" extrusionOk="0">
                  <a:moveTo>
                    <a:pt x="1" y="1"/>
                  </a:moveTo>
                  <a:lnTo>
                    <a:pt x="76" y="1780"/>
                  </a:lnTo>
                  <a:lnTo>
                    <a:pt x="24337" y="1780"/>
                  </a:lnTo>
                  <a:lnTo>
                    <a:pt x="24337" y="76"/>
                  </a:lnTo>
                  <a:cubicBezTo>
                    <a:pt x="23185" y="170"/>
                    <a:pt x="20668" y="203"/>
                    <a:pt x="17671" y="203"/>
                  </a:cubicBezTo>
                  <a:cubicBezTo>
                    <a:pt x="10292" y="203"/>
                    <a:pt x="1" y="1"/>
                    <a:pt x="1" y="1"/>
                  </a:cubicBezTo>
                  <a:close/>
                </a:path>
              </a:pathLst>
            </a:custGeom>
            <a:solidFill>
              <a:srgbClr val="2F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5"/>
            <p:cNvSpPr/>
            <p:nvPr/>
          </p:nvSpPr>
          <p:spPr>
            <a:xfrm>
              <a:off x="1802150" y="3388325"/>
              <a:ext cx="322075" cy="461350"/>
            </a:xfrm>
            <a:custGeom>
              <a:avLst/>
              <a:gdLst/>
              <a:ahLst/>
              <a:cxnLst/>
              <a:rect l="l" t="t" r="r" b="b"/>
              <a:pathLst>
                <a:path w="12883" h="18454" extrusionOk="0">
                  <a:moveTo>
                    <a:pt x="2790" y="0"/>
                  </a:moveTo>
                  <a:cubicBezTo>
                    <a:pt x="2168" y="0"/>
                    <a:pt x="1784" y="10"/>
                    <a:pt x="1780" y="33"/>
                  </a:cubicBezTo>
                  <a:cubicBezTo>
                    <a:pt x="301" y="9306"/>
                    <a:pt x="0" y="18454"/>
                    <a:pt x="0" y="18454"/>
                  </a:cubicBezTo>
                  <a:lnTo>
                    <a:pt x="12106" y="18203"/>
                  </a:lnTo>
                  <a:lnTo>
                    <a:pt x="12883" y="183"/>
                  </a:lnTo>
                  <a:cubicBezTo>
                    <a:pt x="12883" y="183"/>
                    <a:pt x="5528" y="0"/>
                    <a:pt x="2790" y="0"/>
                  </a:cubicBezTo>
                  <a:close/>
                </a:path>
              </a:pathLst>
            </a:cu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1809025" y="3565200"/>
              <a:ext cx="315200" cy="159175"/>
            </a:xfrm>
            <a:custGeom>
              <a:avLst/>
              <a:gdLst/>
              <a:ahLst/>
              <a:cxnLst/>
              <a:rect l="l" t="t" r="r" b="b"/>
              <a:pathLst>
                <a:path w="12608" h="6367" extrusionOk="0">
                  <a:moveTo>
                    <a:pt x="678" y="0"/>
                  </a:moveTo>
                  <a:cubicBezTo>
                    <a:pt x="277" y="1980"/>
                    <a:pt x="1" y="6366"/>
                    <a:pt x="1" y="6366"/>
                  </a:cubicBezTo>
                  <a:lnTo>
                    <a:pt x="12608" y="5389"/>
                  </a:lnTo>
                  <a:lnTo>
                    <a:pt x="12608"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5"/>
            <p:cNvSpPr/>
            <p:nvPr/>
          </p:nvSpPr>
          <p:spPr>
            <a:xfrm>
              <a:off x="2079100" y="3091500"/>
              <a:ext cx="63925" cy="904175"/>
            </a:xfrm>
            <a:custGeom>
              <a:avLst/>
              <a:gdLst/>
              <a:ahLst/>
              <a:cxnLst/>
              <a:rect l="l" t="t" r="r" b="b"/>
              <a:pathLst>
                <a:path w="2557" h="36167" extrusionOk="0">
                  <a:moveTo>
                    <a:pt x="1830" y="1"/>
                  </a:moveTo>
                  <a:cubicBezTo>
                    <a:pt x="1353" y="1981"/>
                    <a:pt x="652" y="9149"/>
                    <a:pt x="351" y="17720"/>
                  </a:cubicBezTo>
                  <a:cubicBezTo>
                    <a:pt x="0" y="27896"/>
                    <a:pt x="326" y="36142"/>
                    <a:pt x="802" y="36167"/>
                  </a:cubicBezTo>
                  <a:cubicBezTo>
                    <a:pt x="1303" y="36167"/>
                    <a:pt x="1780" y="27946"/>
                    <a:pt x="2130" y="17796"/>
                  </a:cubicBezTo>
                  <a:cubicBezTo>
                    <a:pt x="2431" y="9224"/>
                    <a:pt x="2556" y="2031"/>
                    <a:pt x="2281" y="26"/>
                  </a:cubicBezTo>
                  <a:lnTo>
                    <a:pt x="1830" y="1"/>
                  </a:lnTo>
                  <a:lnTo>
                    <a:pt x="1830" y="1"/>
                  </a:lnTo>
                  <a:cubicBezTo>
                    <a:pt x="1830" y="1"/>
                    <a:pt x="1830" y="1"/>
                    <a:pt x="1830" y="1"/>
                  </a:cubicBezTo>
                  <a:close/>
                </a:path>
              </a:pathLst>
            </a:custGeom>
            <a:solidFill>
              <a:srgbClr val="8F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5"/>
            <p:cNvSpPr/>
            <p:nvPr/>
          </p:nvSpPr>
          <p:spPr>
            <a:xfrm>
              <a:off x="2458800" y="2368350"/>
              <a:ext cx="151650" cy="250125"/>
            </a:xfrm>
            <a:custGeom>
              <a:avLst/>
              <a:gdLst/>
              <a:ahLst/>
              <a:cxnLst/>
              <a:rect l="l" t="t" r="r" b="b"/>
              <a:pathLst>
                <a:path w="6066" h="10005" extrusionOk="0">
                  <a:moveTo>
                    <a:pt x="1047" y="0"/>
                  </a:moveTo>
                  <a:cubicBezTo>
                    <a:pt x="821" y="0"/>
                    <a:pt x="624" y="41"/>
                    <a:pt x="476" y="105"/>
                  </a:cubicBezTo>
                  <a:cubicBezTo>
                    <a:pt x="100" y="255"/>
                    <a:pt x="0" y="481"/>
                    <a:pt x="50" y="581"/>
                  </a:cubicBezTo>
                  <a:cubicBezTo>
                    <a:pt x="176" y="781"/>
                    <a:pt x="802" y="706"/>
                    <a:pt x="1353" y="1308"/>
                  </a:cubicBezTo>
                  <a:cubicBezTo>
                    <a:pt x="1629" y="1583"/>
                    <a:pt x="1905" y="2060"/>
                    <a:pt x="2256" y="2686"/>
                  </a:cubicBezTo>
                  <a:cubicBezTo>
                    <a:pt x="2607" y="3263"/>
                    <a:pt x="2958" y="3939"/>
                    <a:pt x="3283" y="4641"/>
                  </a:cubicBezTo>
                  <a:cubicBezTo>
                    <a:pt x="4630" y="7435"/>
                    <a:pt x="5133" y="10005"/>
                    <a:pt x="5632" y="10005"/>
                  </a:cubicBezTo>
                  <a:cubicBezTo>
                    <a:pt x="5634" y="10005"/>
                    <a:pt x="5637" y="10005"/>
                    <a:pt x="5639" y="10005"/>
                  </a:cubicBezTo>
                  <a:cubicBezTo>
                    <a:pt x="5890" y="9979"/>
                    <a:pt x="6065" y="9303"/>
                    <a:pt x="6015" y="8150"/>
                  </a:cubicBezTo>
                  <a:cubicBezTo>
                    <a:pt x="5965" y="7022"/>
                    <a:pt x="5639" y="5468"/>
                    <a:pt x="4887" y="3889"/>
                  </a:cubicBezTo>
                  <a:cubicBezTo>
                    <a:pt x="4511" y="3087"/>
                    <a:pt x="4060" y="2385"/>
                    <a:pt x="3609" y="1784"/>
                  </a:cubicBezTo>
                  <a:cubicBezTo>
                    <a:pt x="3183" y="1208"/>
                    <a:pt x="2682" y="606"/>
                    <a:pt x="2080" y="280"/>
                  </a:cubicBezTo>
                  <a:cubicBezTo>
                    <a:pt x="1718" y="77"/>
                    <a:pt x="1356" y="0"/>
                    <a:pt x="1047" y="0"/>
                  </a:cubicBezTo>
                  <a:close/>
                </a:path>
              </a:pathLst>
            </a:custGeom>
            <a:solidFill>
              <a:srgbClr val="8F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45"/>
          <p:cNvGrpSpPr/>
          <p:nvPr/>
        </p:nvGrpSpPr>
        <p:grpSpPr>
          <a:xfrm>
            <a:off x="7365231" y="95238"/>
            <a:ext cx="1118850" cy="2081416"/>
            <a:chOff x="4343725" y="1381600"/>
            <a:chExt cx="1468500" cy="2731875"/>
          </a:xfrm>
        </p:grpSpPr>
        <p:sp>
          <p:nvSpPr>
            <p:cNvPr id="595" name="Google Shape;595;p45"/>
            <p:cNvSpPr/>
            <p:nvPr/>
          </p:nvSpPr>
          <p:spPr>
            <a:xfrm>
              <a:off x="4728100" y="2114650"/>
              <a:ext cx="76600" cy="146050"/>
            </a:xfrm>
            <a:custGeom>
              <a:avLst/>
              <a:gdLst/>
              <a:ahLst/>
              <a:cxnLst/>
              <a:rect l="l" t="t" r="r" b="b"/>
              <a:pathLst>
                <a:path w="3064" h="5842" extrusionOk="0">
                  <a:moveTo>
                    <a:pt x="1515" y="1"/>
                  </a:moveTo>
                  <a:cubicBezTo>
                    <a:pt x="1259" y="1"/>
                    <a:pt x="1" y="122"/>
                    <a:pt x="181" y="2533"/>
                  </a:cubicBezTo>
                  <a:cubicBezTo>
                    <a:pt x="407" y="5215"/>
                    <a:pt x="3063" y="5842"/>
                    <a:pt x="3063" y="5842"/>
                  </a:cubicBezTo>
                  <a:lnTo>
                    <a:pt x="1559" y="2"/>
                  </a:lnTo>
                  <a:cubicBezTo>
                    <a:pt x="1559" y="2"/>
                    <a:pt x="1543" y="1"/>
                    <a:pt x="1515" y="1"/>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p:cNvSpPr/>
            <p:nvPr/>
          </p:nvSpPr>
          <p:spPr>
            <a:xfrm>
              <a:off x="4911800" y="2162175"/>
              <a:ext cx="900425" cy="874625"/>
            </a:xfrm>
            <a:custGeom>
              <a:avLst/>
              <a:gdLst/>
              <a:ahLst/>
              <a:cxnLst/>
              <a:rect l="l" t="t" r="r" b="b"/>
              <a:pathLst>
                <a:path w="36017" h="34985" extrusionOk="0">
                  <a:moveTo>
                    <a:pt x="15289" y="1259"/>
                  </a:moveTo>
                  <a:lnTo>
                    <a:pt x="15289" y="1259"/>
                  </a:lnTo>
                  <a:cubicBezTo>
                    <a:pt x="15243" y="1337"/>
                    <a:pt x="15203" y="1418"/>
                    <a:pt x="15167" y="1500"/>
                  </a:cubicBezTo>
                  <a:lnTo>
                    <a:pt x="15167" y="1500"/>
                  </a:lnTo>
                  <a:cubicBezTo>
                    <a:pt x="15208" y="1536"/>
                    <a:pt x="15249" y="1572"/>
                    <a:pt x="15289" y="1610"/>
                  </a:cubicBezTo>
                  <a:lnTo>
                    <a:pt x="15289" y="1259"/>
                  </a:lnTo>
                  <a:close/>
                  <a:moveTo>
                    <a:pt x="10890" y="1"/>
                  </a:moveTo>
                  <a:cubicBezTo>
                    <a:pt x="9583" y="1"/>
                    <a:pt x="8259" y="332"/>
                    <a:pt x="7119" y="958"/>
                  </a:cubicBezTo>
                  <a:cubicBezTo>
                    <a:pt x="4562" y="2362"/>
                    <a:pt x="2833" y="4943"/>
                    <a:pt x="1805" y="7675"/>
                  </a:cubicBezTo>
                  <a:cubicBezTo>
                    <a:pt x="1" y="12537"/>
                    <a:pt x="226" y="18126"/>
                    <a:pt x="2357" y="22863"/>
                  </a:cubicBezTo>
                  <a:cubicBezTo>
                    <a:pt x="4487" y="27575"/>
                    <a:pt x="8497" y="31435"/>
                    <a:pt x="13309" y="33389"/>
                  </a:cubicBezTo>
                  <a:cubicBezTo>
                    <a:pt x="16027" y="34479"/>
                    <a:pt x="18941" y="34984"/>
                    <a:pt x="21870" y="34984"/>
                  </a:cubicBezTo>
                  <a:cubicBezTo>
                    <a:pt x="24262" y="34984"/>
                    <a:pt x="26663" y="34647"/>
                    <a:pt x="28974" y="34016"/>
                  </a:cubicBezTo>
                  <a:cubicBezTo>
                    <a:pt x="31104" y="33440"/>
                    <a:pt x="33309" y="32537"/>
                    <a:pt x="34613" y="30733"/>
                  </a:cubicBezTo>
                  <a:cubicBezTo>
                    <a:pt x="35816" y="29029"/>
                    <a:pt x="36016" y="26848"/>
                    <a:pt x="35966" y="24768"/>
                  </a:cubicBezTo>
                  <a:cubicBezTo>
                    <a:pt x="35941" y="23414"/>
                    <a:pt x="35841" y="22036"/>
                    <a:pt x="35339" y="20783"/>
                  </a:cubicBezTo>
                  <a:cubicBezTo>
                    <a:pt x="34863" y="19530"/>
                    <a:pt x="33961" y="18377"/>
                    <a:pt x="32708" y="17825"/>
                  </a:cubicBezTo>
                  <a:cubicBezTo>
                    <a:pt x="31179" y="17149"/>
                    <a:pt x="29149" y="17399"/>
                    <a:pt x="28046" y="16146"/>
                  </a:cubicBezTo>
                  <a:cubicBezTo>
                    <a:pt x="26593" y="14467"/>
                    <a:pt x="27971" y="11785"/>
                    <a:pt x="27194" y="9705"/>
                  </a:cubicBezTo>
                  <a:cubicBezTo>
                    <a:pt x="26718" y="8402"/>
                    <a:pt x="25415" y="7550"/>
                    <a:pt x="24086" y="7149"/>
                  </a:cubicBezTo>
                  <a:cubicBezTo>
                    <a:pt x="22758" y="6748"/>
                    <a:pt x="21354" y="6698"/>
                    <a:pt x="19976" y="6522"/>
                  </a:cubicBezTo>
                  <a:cubicBezTo>
                    <a:pt x="18572" y="6322"/>
                    <a:pt x="17169" y="5971"/>
                    <a:pt x="16141" y="5018"/>
                  </a:cubicBezTo>
                  <a:cubicBezTo>
                    <a:pt x="15157" y="4152"/>
                    <a:pt x="14655" y="2672"/>
                    <a:pt x="15167" y="1500"/>
                  </a:cubicBezTo>
                  <a:lnTo>
                    <a:pt x="15167" y="1500"/>
                  </a:lnTo>
                  <a:cubicBezTo>
                    <a:pt x="14000" y="478"/>
                    <a:pt x="12458" y="1"/>
                    <a:pt x="10890"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p:cNvSpPr/>
            <p:nvPr/>
          </p:nvSpPr>
          <p:spPr>
            <a:xfrm>
              <a:off x="4478225" y="2502525"/>
              <a:ext cx="1097775" cy="1541400"/>
            </a:xfrm>
            <a:custGeom>
              <a:avLst/>
              <a:gdLst/>
              <a:ahLst/>
              <a:cxnLst/>
              <a:rect l="l" t="t" r="r" b="b"/>
              <a:pathLst>
                <a:path w="43911" h="61656" extrusionOk="0">
                  <a:moveTo>
                    <a:pt x="15590" y="1"/>
                  </a:moveTo>
                  <a:cubicBezTo>
                    <a:pt x="15590" y="1"/>
                    <a:pt x="10351" y="4888"/>
                    <a:pt x="9224" y="6292"/>
                  </a:cubicBezTo>
                  <a:cubicBezTo>
                    <a:pt x="8071" y="7720"/>
                    <a:pt x="0" y="11405"/>
                    <a:pt x="0" y="11405"/>
                  </a:cubicBezTo>
                  <a:lnTo>
                    <a:pt x="7519" y="60929"/>
                  </a:lnTo>
                  <a:lnTo>
                    <a:pt x="40151" y="61655"/>
                  </a:lnTo>
                  <a:lnTo>
                    <a:pt x="42407" y="30277"/>
                  </a:lnTo>
                  <a:lnTo>
                    <a:pt x="43910" y="10577"/>
                  </a:lnTo>
                  <a:cubicBezTo>
                    <a:pt x="43910" y="10577"/>
                    <a:pt x="35464" y="5590"/>
                    <a:pt x="33610" y="4913"/>
                  </a:cubicBezTo>
                  <a:cubicBezTo>
                    <a:pt x="31780" y="4262"/>
                    <a:pt x="27118" y="1755"/>
                    <a:pt x="27118" y="1755"/>
                  </a:cubicBezTo>
                  <a:lnTo>
                    <a:pt x="15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5284000" y="2077100"/>
              <a:ext cx="58925" cy="149775"/>
            </a:xfrm>
            <a:custGeom>
              <a:avLst/>
              <a:gdLst/>
              <a:ahLst/>
              <a:cxnLst/>
              <a:rect l="l" t="t" r="r" b="b"/>
              <a:pathLst>
                <a:path w="2357" h="5991" extrusionOk="0">
                  <a:moveTo>
                    <a:pt x="953" y="0"/>
                  </a:moveTo>
                  <a:lnTo>
                    <a:pt x="0" y="5990"/>
                  </a:lnTo>
                  <a:cubicBezTo>
                    <a:pt x="0" y="5990"/>
                    <a:pt x="2080" y="5790"/>
                    <a:pt x="2206" y="3158"/>
                  </a:cubicBezTo>
                  <a:cubicBezTo>
                    <a:pt x="2356" y="552"/>
                    <a:pt x="953" y="0"/>
                    <a:pt x="953" y="0"/>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4799650" y="2330225"/>
              <a:ext cx="454300" cy="306425"/>
            </a:xfrm>
            <a:custGeom>
              <a:avLst/>
              <a:gdLst/>
              <a:ahLst/>
              <a:cxnLst/>
              <a:rect l="l" t="t" r="r" b="b"/>
              <a:pathLst>
                <a:path w="18172" h="12257" extrusionOk="0">
                  <a:moveTo>
                    <a:pt x="2557" y="1"/>
                  </a:moveTo>
                  <a:lnTo>
                    <a:pt x="3159" y="10327"/>
                  </a:lnTo>
                  <a:lnTo>
                    <a:pt x="1" y="12256"/>
                  </a:lnTo>
                  <a:lnTo>
                    <a:pt x="18171" y="11755"/>
                  </a:lnTo>
                  <a:lnTo>
                    <a:pt x="14462" y="10778"/>
                  </a:lnTo>
                  <a:lnTo>
                    <a:pt x="15665" y="1"/>
                  </a:ln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5"/>
            <p:cNvSpPr/>
            <p:nvPr/>
          </p:nvSpPr>
          <p:spPr>
            <a:xfrm>
              <a:off x="4864825" y="2353400"/>
              <a:ext cx="326450" cy="211425"/>
            </a:xfrm>
            <a:custGeom>
              <a:avLst/>
              <a:gdLst/>
              <a:ahLst/>
              <a:cxnLst/>
              <a:rect l="l" t="t" r="r" b="b"/>
              <a:pathLst>
                <a:path w="13058" h="8457" extrusionOk="0">
                  <a:moveTo>
                    <a:pt x="0" y="1"/>
                  </a:moveTo>
                  <a:lnTo>
                    <a:pt x="376" y="6342"/>
                  </a:lnTo>
                  <a:cubicBezTo>
                    <a:pt x="3011" y="7943"/>
                    <a:pt x="5276" y="8456"/>
                    <a:pt x="7096" y="8456"/>
                  </a:cubicBezTo>
                  <a:cubicBezTo>
                    <a:pt x="10347" y="8456"/>
                    <a:pt x="12181" y="6818"/>
                    <a:pt x="12181" y="6818"/>
                  </a:cubicBezTo>
                  <a:lnTo>
                    <a:pt x="13058" y="1505"/>
                  </a:lnTo>
                  <a:lnTo>
                    <a:pt x="0" y="1"/>
                  </a:lnTo>
                  <a:close/>
                </a:path>
              </a:pathLst>
            </a:custGeom>
            <a:solidFill>
              <a:srgbClr val="FA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4700025" y="1823950"/>
              <a:ext cx="651900" cy="667375"/>
            </a:xfrm>
            <a:custGeom>
              <a:avLst/>
              <a:gdLst/>
              <a:ahLst/>
              <a:cxnLst/>
              <a:rect l="l" t="t" r="r" b="b"/>
              <a:pathLst>
                <a:path w="26076" h="26695" extrusionOk="0">
                  <a:moveTo>
                    <a:pt x="3058" y="1"/>
                  </a:moveTo>
                  <a:cubicBezTo>
                    <a:pt x="3058" y="1"/>
                    <a:pt x="1" y="25615"/>
                    <a:pt x="13309" y="26668"/>
                  </a:cubicBezTo>
                  <a:cubicBezTo>
                    <a:pt x="13537" y="26686"/>
                    <a:pt x="13761" y="26694"/>
                    <a:pt x="13980" y="26694"/>
                  </a:cubicBezTo>
                  <a:cubicBezTo>
                    <a:pt x="26076" y="26694"/>
                    <a:pt x="24287" y="1"/>
                    <a:pt x="24287" y="1"/>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4726350" y="1640100"/>
              <a:ext cx="617200" cy="623100"/>
            </a:xfrm>
            <a:custGeom>
              <a:avLst/>
              <a:gdLst/>
              <a:ahLst/>
              <a:cxnLst/>
              <a:rect l="l" t="t" r="r" b="b"/>
              <a:pathLst>
                <a:path w="24688" h="24924" extrusionOk="0">
                  <a:moveTo>
                    <a:pt x="11577" y="1"/>
                  </a:moveTo>
                  <a:cubicBezTo>
                    <a:pt x="10861" y="1"/>
                    <a:pt x="10237" y="50"/>
                    <a:pt x="9750" y="137"/>
                  </a:cubicBezTo>
                  <a:cubicBezTo>
                    <a:pt x="6141" y="814"/>
                    <a:pt x="677" y="3495"/>
                    <a:pt x="527" y="7706"/>
                  </a:cubicBezTo>
                  <a:cubicBezTo>
                    <a:pt x="527" y="7706"/>
                    <a:pt x="0" y="18132"/>
                    <a:pt x="3183" y="24924"/>
                  </a:cubicBezTo>
                  <a:cubicBezTo>
                    <a:pt x="3183" y="24924"/>
                    <a:pt x="2482" y="11240"/>
                    <a:pt x="2857" y="8132"/>
                  </a:cubicBezTo>
                  <a:lnTo>
                    <a:pt x="2857" y="8132"/>
                  </a:lnTo>
                  <a:cubicBezTo>
                    <a:pt x="6293" y="9146"/>
                    <a:pt x="9517" y="9699"/>
                    <a:pt x="12704" y="9699"/>
                  </a:cubicBezTo>
                  <a:cubicBezTo>
                    <a:pt x="15818" y="9699"/>
                    <a:pt x="18898" y="9171"/>
                    <a:pt x="22106" y="8032"/>
                  </a:cubicBezTo>
                  <a:lnTo>
                    <a:pt x="22106" y="8032"/>
                  </a:lnTo>
                  <a:lnTo>
                    <a:pt x="22005" y="23846"/>
                  </a:lnTo>
                  <a:cubicBezTo>
                    <a:pt x="22005" y="23846"/>
                    <a:pt x="24687" y="16352"/>
                    <a:pt x="24687" y="9084"/>
                  </a:cubicBezTo>
                  <a:cubicBezTo>
                    <a:pt x="24687" y="2052"/>
                    <a:pt x="16209" y="1"/>
                    <a:pt x="1157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4582850" y="1381600"/>
              <a:ext cx="901675" cy="561600"/>
            </a:xfrm>
            <a:custGeom>
              <a:avLst/>
              <a:gdLst/>
              <a:ahLst/>
              <a:cxnLst/>
              <a:rect l="l" t="t" r="r" b="b"/>
              <a:pathLst>
                <a:path w="36067" h="22464" extrusionOk="0">
                  <a:moveTo>
                    <a:pt x="18046" y="1"/>
                  </a:moveTo>
                  <a:cubicBezTo>
                    <a:pt x="18046" y="1"/>
                    <a:pt x="15191" y="4027"/>
                    <a:pt x="8421" y="4027"/>
                  </a:cubicBezTo>
                  <a:cubicBezTo>
                    <a:pt x="7712" y="4027"/>
                    <a:pt x="6961" y="3983"/>
                    <a:pt x="6166" y="3885"/>
                  </a:cubicBezTo>
                  <a:cubicBezTo>
                    <a:pt x="6166" y="3885"/>
                    <a:pt x="4194" y="13723"/>
                    <a:pt x="249" y="13723"/>
                  </a:cubicBezTo>
                  <a:cubicBezTo>
                    <a:pt x="167" y="13723"/>
                    <a:pt x="85" y="13719"/>
                    <a:pt x="1" y="13710"/>
                  </a:cubicBezTo>
                  <a:lnTo>
                    <a:pt x="1" y="13710"/>
                  </a:lnTo>
                  <a:cubicBezTo>
                    <a:pt x="1" y="13710"/>
                    <a:pt x="1814" y="22335"/>
                    <a:pt x="11764" y="22335"/>
                  </a:cubicBezTo>
                  <a:cubicBezTo>
                    <a:pt x="11877" y="22335"/>
                    <a:pt x="11991" y="22334"/>
                    <a:pt x="12106" y="22332"/>
                  </a:cubicBezTo>
                  <a:cubicBezTo>
                    <a:pt x="12561" y="22322"/>
                    <a:pt x="13015" y="22317"/>
                    <a:pt x="13467" y="22317"/>
                  </a:cubicBezTo>
                  <a:cubicBezTo>
                    <a:pt x="16114" y="22317"/>
                    <a:pt x="18718" y="22464"/>
                    <a:pt x="21183" y="22464"/>
                  </a:cubicBezTo>
                  <a:cubicBezTo>
                    <a:pt x="27776" y="22464"/>
                    <a:pt x="33364" y="21415"/>
                    <a:pt x="36066" y="13710"/>
                  </a:cubicBezTo>
                  <a:cubicBezTo>
                    <a:pt x="36066" y="13710"/>
                    <a:pt x="30327" y="10853"/>
                    <a:pt x="30728" y="3885"/>
                  </a:cubicBezTo>
                  <a:lnTo>
                    <a:pt x="30728" y="3885"/>
                  </a:lnTo>
                  <a:cubicBezTo>
                    <a:pt x="30728" y="3885"/>
                    <a:pt x="30001" y="4060"/>
                    <a:pt x="28769" y="4060"/>
                  </a:cubicBezTo>
                  <a:cubicBezTo>
                    <a:pt x="26476" y="4060"/>
                    <a:pt x="22430" y="3456"/>
                    <a:pt x="18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4762050" y="1659550"/>
              <a:ext cx="568950" cy="172575"/>
            </a:xfrm>
            <a:custGeom>
              <a:avLst/>
              <a:gdLst/>
              <a:ahLst/>
              <a:cxnLst/>
              <a:rect l="l" t="t" r="r" b="b"/>
              <a:pathLst>
                <a:path w="22758" h="6903" extrusionOk="0">
                  <a:moveTo>
                    <a:pt x="9823" y="0"/>
                  </a:moveTo>
                  <a:cubicBezTo>
                    <a:pt x="3079" y="0"/>
                    <a:pt x="1" y="3620"/>
                    <a:pt x="1" y="3620"/>
                  </a:cubicBezTo>
                  <a:lnTo>
                    <a:pt x="1" y="6903"/>
                  </a:lnTo>
                  <a:lnTo>
                    <a:pt x="22758" y="6903"/>
                  </a:lnTo>
                  <a:lnTo>
                    <a:pt x="22758" y="4848"/>
                  </a:lnTo>
                  <a:cubicBezTo>
                    <a:pt x="22758" y="4848"/>
                    <a:pt x="20076" y="963"/>
                    <a:pt x="11906" y="111"/>
                  </a:cubicBezTo>
                  <a:cubicBezTo>
                    <a:pt x="11176" y="35"/>
                    <a:pt x="10482" y="0"/>
                    <a:pt x="9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4734500" y="1857800"/>
              <a:ext cx="596500" cy="179350"/>
            </a:xfrm>
            <a:custGeom>
              <a:avLst/>
              <a:gdLst/>
              <a:ahLst/>
              <a:cxnLst/>
              <a:rect l="l" t="t" r="r" b="b"/>
              <a:pathLst>
                <a:path w="23860" h="7174" extrusionOk="0">
                  <a:moveTo>
                    <a:pt x="0" y="0"/>
                  </a:moveTo>
                  <a:lnTo>
                    <a:pt x="0" y="2106"/>
                  </a:lnTo>
                  <a:cubicBezTo>
                    <a:pt x="0" y="2106"/>
                    <a:pt x="1859" y="7174"/>
                    <a:pt x="11899" y="7174"/>
                  </a:cubicBezTo>
                  <a:cubicBezTo>
                    <a:pt x="12090" y="7174"/>
                    <a:pt x="12284" y="7172"/>
                    <a:pt x="12481" y="7168"/>
                  </a:cubicBezTo>
                  <a:cubicBezTo>
                    <a:pt x="23033" y="6968"/>
                    <a:pt x="23860" y="0"/>
                    <a:pt x="23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p:nvPr/>
          </p:nvSpPr>
          <p:spPr>
            <a:xfrm>
              <a:off x="4956925" y="1491875"/>
              <a:ext cx="134100" cy="147900"/>
            </a:xfrm>
            <a:custGeom>
              <a:avLst/>
              <a:gdLst/>
              <a:ahLst/>
              <a:cxnLst/>
              <a:rect l="l" t="t" r="r" b="b"/>
              <a:pathLst>
                <a:path w="5364" h="5916" extrusionOk="0">
                  <a:moveTo>
                    <a:pt x="2156" y="1"/>
                  </a:moveTo>
                  <a:lnTo>
                    <a:pt x="0" y="452"/>
                  </a:lnTo>
                  <a:lnTo>
                    <a:pt x="101" y="3910"/>
                  </a:lnTo>
                  <a:lnTo>
                    <a:pt x="3033" y="5915"/>
                  </a:lnTo>
                  <a:lnTo>
                    <a:pt x="5364" y="4011"/>
                  </a:lnTo>
                  <a:lnTo>
                    <a:pt x="4737" y="201"/>
                  </a:lnTo>
                  <a:lnTo>
                    <a:pt x="2156" y="1"/>
                  </a:ln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p:cNvSpPr/>
            <p:nvPr/>
          </p:nvSpPr>
          <p:spPr>
            <a:xfrm>
              <a:off x="4734500" y="1832100"/>
              <a:ext cx="596500" cy="56425"/>
            </a:xfrm>
            <a:custGeom>
              <a:avLst/>
              <a:gdLst/>
              <a:ahLst/>
              <a:cxnLst/>
              <a:rect l="l" t="t" r="r" b="b"/>
              <a:pathLst>
                <a:path w="23860" h="2257" extrusionOk="0">
                  <a:moveTo>
                    <a:pt x="0" y="1"/>
                  </a:moveTo>
                  <a:lnTo>
                    <a:pt x="0" y="2256"/>
                  </a:lnTo>
                  <a:lnTo>
                    <a:pt x="23860" y="2256"/>
                  </a:lnTo>
                  <a:lnTo>
                    <a:pt x="2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p:cNvSpPr/>
            <p:nvPr/>
          </p:nvSpPr>
          <p:spPr>
            <a:xfrm>
              <a:off x="5243900" y="3104675"/>
              <a:ext cx="245000" cy="134725"/>
            </a:xfrm>
            <a:custGeom>
              <a:avLst/>
              <a:gdLst/>
              <a:ahLst/>
              <a:cxnLst/>
              <a:rect l="l" t="t" r="r" b="b"/>
              <a:pathLst>
                <a:path w="9800" h="5389" extrusionOk="0">
                  <a:moveTo>
                    <a:pt x="0" y="0"/>
                  </a:moveTo>
                  <a:lnTo>
                    <a:pt x="0" y="3459"/>
                  </a:lnTo>
                  <a:cubicBezTo>
                    <a:pt x="0" y="3459"/>
                    <a:pt x="5513" y="5313"/>
                    <a:pt x="5638" y="5387"/>
                  </a:cubicBezTo>
                  <a:lnTo>
                    <a:pt x="5638" y="5387"/>
                  </a:lnTo>
                  <a:cubicBezTo>
                    <a:pt x="5707" y="5313"/>
                    <a:pt x="9800" y="3459"/>
                    <a:pt x="9800" y="3459"/>
                  </a:cubicBezTo>
                  <a:lnTo>
                    <a:pt x="9800" y="0"/>
                  </a:lnTo>
                  <a:close/>
                  <a:moveTo>
                    <a:pt x="5638" y="5387"/>
                  </a:moveTo>
                  <a:lnTo>
                    <a:pt x="5638" y="5387"/>
                  </a:lnTo>
                  <a:cubicBezTo>
                    <a:pt x="5637" y="5388"/>
                    <a:pt x="5637" y="5389"/>
                    <a:pt x="5639" y="5389"/>
                  </a:cubicBezTo>
                  <a:cubicBezTo>
                    <a:pt x="5641" y="5389"/>
                    <a:pt x="5641" y="5388"/>
                    <a:pt x="5638" y="5387"/>
                  </a:cubicBezTo>
                  <a:close/>
                </a:path>
              </a:pathLst>
            </a:custGeom>
            <a:solidFill>
              <a:srgbClr val="545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p:nvPr/>
          </p:nvSpPr>
          <p:spPr>
            <a:xfrm>
              <a:off x="4800900" y="3111550"/>
              <a:ext cx="244400" cy="134750"/>
            </a:xfrm>
            <a:custGeom>
              <a:avLst/>
              <a:gdLst/>
              <a:ahLst/>
              <a:cxnLst/>
              <a:rect l="l" t="t" r="r" b="b"/>
              <a:pathLst>
                <a:path w="9776" h="5390" extrusionOk="0">
                  <a:moveTo>
                    <a:pt x="1" y="1"/>
                  </a:moveTo>
                  <a:lnTo>
                    <a:pt x="1" y="3435"/>
                  </a:lnTo>
                  <a:cubicBezTo>
                    <a:pt x="1" y="3435"/>
                    <a:pt x="5513" y="5312"/>
                    <a:pt x="5639" y="5387"/>
                  </a:cubicBezTo>
                  <a:lnTo>
                    <a:pt x="5639" y="5387"/>
                  </a:lnTo>
                  <a:cubicBezTo>
                    <a:pt x="5707" y="5312"/>
                    <a:pt x="9775" y="3435"/>
                    <a:pt x="9775" y="3435"/>
                  </a:cubicBezTo>
                  <a:lnTo>
                    <a:pt x="9775" y="1"/>
                  </a:lnTo>
                  <a:close/>
                  <a:moveTo>
                    <a:pt x="5639" y="5387"/>
                  </a:moveTo>
                  <a:cubicBezTo>
                    <a:pt x="5638" y="5389"/>
                    <a:pt x="5638" y="5389"/>
                    <a:pt x="5640" y="5389"/>
                  </a:cubicBezTo>
                  <a:cubicBezTo>
                    <a:pt x="5642" y="5389"/>
                    <a:pt x="5642" y="5389"/>
                    <a:pt x="5639" y="5387"/>
                  </a:cubicBezTo>
                  <a:close/>
                </a:path>
              </a:pathLst>
            </a:custGeom>
            <a:solidFill>
              <a:srgbClr val="545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5"/>
            <p:cNvSpPr/>
            <p:nvPr/>
          </p:nvSpPr>
          <p:spPr>
            <a:xfrm>
              <a:off x="4822225" y="2621575"/>
              <a:ext cx="422325" cy="255050"/>
            </a:xfrm>
            <a:custGeom>
              <a:avLst/>
              <a:gdLst/>
              <a:ahLst/>
              <a:cxnLst/>
              <a:rect l="l" t="t" r="r" b="b"/>
              <a:pathLst>
                <a:path w="16893" h="10202" extrusionOk="0">
                  <a:moveTo>
                    <a:pt x="16892" y="1"/>
                  </a:moveTo>
                  <a:cubicBezTo>
                    <a:pt x="16892" y="1"/>
                    <a:pt x="0" y="51"/>
                    <a:pt x="3910" y="1254"/>
                  </a:cubicBezTo>
                  <a:lnTo>
                    <a:pt x="12907" y="10201"/>
                  </a:lnTo>
                  <a:lnTo>
                    <a:pt x="168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5"/>
            <p:cNvSpPr/>
            <p:nvPr/>
          </p:nvSpPr>
          <p:spPr>
            <a:xfrm>
              <a:off x="5154300" y="2876600"/>
              <a:ext cx="49525" cy="1236875"/>
            </a:xfrm>
            <a:custGeom>
              <a:avLst/>
              <a:gdLst/>
              <a:ahLst/>
              <a:cxnLst/>
              <a:rect l="l" t="t" r="r" b="b"/>
              <a:pathLst>
                <a:path w="1981" h="49475" extrusionOk="0">
                  <a:moveTo>
                    <a:pt x="75" y="0"/>
                  </a:moveTo>
                  <a:cubicBezTo>
                    <a:pt x="25" y="0"/>
                    <a:pt x="0" y="677"/>
                    <a:pt x="25" y="1930"/>
                  </a:cubicBezTo>
                  <a:cubicBezTo>
                    <a:pt x="25" y="3183"/>
                    <a:pt x="50" y="5013"/>
                    <a:pt x="100" y="7244"/>
                  </a:cubicBezTo>
                  <a:cubicBezTo>
                    <a:pt x="201" y="11730"/>
                    <a:pt x="376" y="17895"/>
                    <a:pt x="627" y="24737"/>
                  </a:cubicBezTo>
                  <a:cubicBezTo>
                    <a:pt x="877" y="31580"/>
                    <a:pt x="1153" y="37745"/>
                    <a:pt x="1379" y="42231"/>
                  </a:cubicBezTo>
                  <a:cubicBezTo>
                    <a:pt x="1504" y="44462"/>
                    <a:pt x="1604" y="46266"/>
                    <a:pt x="1704" y="47519"/>
                  </a:cubicBezTo>
                  <a:cubicBezTo>
                    <a:pt x="1780" y="48773"/>
                    <a:pt x="1855" y="49474"/>
                    <a:pt x="1905" y="49474"/>
                  </a:cubicBezTo>
                  <a:cubicBezTo>
                    <a:pt x="1955" y="49474"/>
                    <a:pt x="1980" y="48773"/>
                    <a:pt x="1955" y="47519"/>
                  </a:cubicBezTo>
                  <a:cubicBezTo>
                    <a:pt x="1955" y="46266"/>
                    <a:pt x="1930" y="44462"/>
                    <a:pt x="1880" y="42231"/>
                  </a:cubicBezTo>
                  <a:cubicBezTo>
                    <a:pt x="1780" y="37745"/>
                    <a:pt x="1604" y="31554"/>
                    <a:pt x="1354" y="24712"/>
                  </a:cubicBezTo>
                  <a:cubicBezTo>
                    <a:pt x="1103" y="17895"/>
                    <a:pt x="827" y="11705"/>
                    <a:pt x="602" y="7219"/>
                  </a:cubicBezTo>
                  <a:cubicBezTo>
                    <a:pt x="476" y="4988"/>
                    <a:pt x="376" y="3183"/>
                    <a:pt x="301" y="1930"/>
                  </a:cubicBezTo>
                  <a:cubicBezTo>
                    <a:pt x="201" y="677"/>
                    <a:pt x="126" y="0"/>
                    <a:pt x="75" y="0"/>
                  </a:cubicBezTo>
                  <a:close/>
                </a:path>
              </a:pathLst>
            </a:custGeom>
            <a:solidFill>
              <a:srgbClr val="545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5161175" y="2546400"/>
              <a:ext cx="148525" cy="330225"/>
            </a:xfrm>
            <a:custGeom>
              <a:avLst/>
              <a:gdLst/>
              <a:ahLst/>
              <a:cxnLst/>
              <a:rect l="l" t="t" r="r" b="b"/>
              <a:pathLst>
                <a:path w="5941" h="13209" extrusionOk="0">
                  <a:moveTo>
                    <a:pt x="226" y="0"/>
                  </a:moveTo>
                  <a:cubicBezTo>
                    <a:pt x="1" y="426"/>
                    <a:pt x="101" y="13208"/>
                    <a:pt x="101" y="13208"/>
                  </a:cubicBezTo>
                  <a:lnTo>
                    <a:pt x="3660" y="7093"/>
                  </a:lnTo>
                  <a:lnTo>
                    <a:pt x="3008" y="5439"/>
                  </a:lnTo>
                  <a:lnTo>
                    <a:pt x="4237" y="5815"/>
                  </a:lnTo>
                  <a:lnTo>
                    <a:pt x="5941" y="3158"/>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4692500" y="2491250"/>
              <a:ext cx="463700" cy="399150"/>
            </a:xfrm>
            <a:custGeom>
              <a:avLst/>
              <a:gdLst/>
              <a:ahLst/>
              <a:cxnLst/>
              <a:rect l="l" t="t" r="r" b="b"/>
              <a:pathLst>
                <a:path w="18548" h="15966" extrusionOk="0">
                  <a:moveTo>
                    <a:pt x="6743" y="1"/>
                  </a:moveTo>
                  <a:lnTo>
                    <a:pt x="1" y="6191"/>
                  </a:lnTo>
                  <a:lnTo>
                    <a:pt x="7169" y="8748"/>
                  </a:lnTo>
                  <a:lnTo>
                    <a:pt x="9926" y="8021"/>
                  </a:lnTo>
                  <a:lnTo>
                    <a:pt x="8648" y="10577"/>
                  </a:lnTo>
                  <a:lnTo>
                    <a:pt x="18547" y="15966"/>
                  </a:lnTo>
                  <a:lnTo>
                    <a:pt x="18547" y="15966"/>
                  </a:lnTo>
                  <a:lnTo>
                    <a:pt x="6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p:cNvSpPr/>
            <p:nvPr/>
          </p:nvSpPr>
          <p:spPr>
            <a:xfrm>
              <a:off x="4343725" y="2781100"/>
              <a:ext cx="1174625" cy="1232500"/>
            </a:xfrm>
            <a:custGeom>
              <a:avLst/>
              <a:gdLst/>
              <a:ahLst/>
              <a:cxnLst/>
              <a:rect l="l" t="t" r="r" b="b"/>
              <a:pathLst>
                <a:path w="46985" h="49300" extrusionOk="0">
                  <a:moveTo>
                    <a:pt x="6834" y="0"/>
                  </a:moveTo>
                  <a:cubicBezTo>
                    <a:pt x="0" y="0"/>
                    <a:pt x="1790" y="15283"/>
                    <a:pt x="2448" y="19034"/>
                  </a:cubicBezTo>
                  <a:cubicBezTo>
                    <a:pt x="3200" y="23294"/>
                    <a:pt x="15330" y="47555"/>
                    <a:pt x="16784" y="49184"/>
                  </a:cubicBezTo>
                  <a:cubicBezTo>
                    <a:pt x="16853" y="49263"/>
                    <a:pt x="16985" y="49300"/>
                    <a:pt x="17175" y="49300"/>
                  </a:cubicBezTo>
                  <a:cubicBezTo>
                    <a:pt x="20919" y="49300"/>
                    <a:pt x="46985" y="34723"/>
                    <a:pt x="46985" y="34723"/>
                  </a:cubicBezTo>
                  <a:lnTo>
                    <a:pt x="43150" y="27630"/>
                  </a:lnTo>
                  <a:lnTo>
                    <a:pt x="23150" y="33871"/>
                  </a:lnTo>
                  <a:cubicBezTo>
                    <a:pt x="23150" y="33871"/>
                    <a:pt x="20769" y="29836"/>
                    <a:pt x="18162" y="22091"/>
                  </a:cubicBezTo>
                  <a:cubicBezTo>
                    <a:pt x="17611" y="20412"/>
                    <a:pt x="17035" y="18582"/>
                    <a:pt x="16483" y="16552"/>
                  </a:cubicBezTo>
                  <a:cubicBezTo>
                    <a:pt x="13376" y="5199"/>
                    <a:pt x="10318" y="1013"/>
                    <a:pt x="10318" y="1013"/>
                  </a:cubicBezTo>
                  <a:cubicBezTo>
                    <a:pt x="8962" y="312"/>
                    <a:pt x="7810" y="0"/>
                    <a:pt x="6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4805300" y="3355925"/>
              <a:ext cx="243750" cy="271950"/>
            </a:xfrm>
            <a:custGeom>
              <a:avLst/>
              <a:gdLst/>
              <a:ahLst/>
              <a:cxnLst/>
              <a:rect l="l" t="t" r="r" b="b"/>
              <a:pathLst>
                <a:path w="9750" h="10878" extrusionOk="0">
                  <a:moveTo>
                    <a:pt x="0" y="0"/>
                  </a:moveTo>
                  <a:lnTo>
                    <a:pt x="4687" y="10878"/>
                  </a:lnTo>
                  <a:cubicBezTo>
                    <a:pt x="4687" y="10878"/>
                    <a:pt x="5740" y="9900"/>
                    <a:pt x="7319" y="9574"/>
                  </a:cubicBezTo>
                  <a:cubicBezTo>
                    <a:pt x="7920" y="9460"/>
                    <a:pt x="8342" y="9435"/>
                    <a:pt x="8592" y="9435"/>
                  </a:cubicBezTo>
                  <a:cubicBezTo>
                    <a:pt x="8780" y="9435"/>
                    <a:pt x="8872" y="9449"/>
                    <a:pt x="8872" y="9449"/>
                  </a:cubicBezTo>
                  <a:lnTo>
                    <a:pt x="9750" y="4011"/>
                  </a:lnTo>
                  <a:lnTo>
                    <a:pt x="6065" y="3058"/>
                  </a:lnTo>
                  <a:lnTo>
                    <a:pt x="0" y="0"/>
                  </a:ln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5027100" y="2748150"/>
              <a:ext cx="724575" cy="1051375"/>
            </a:xfrm>
            <a:custGeom>
              <a:avLst/>
              <a:gdLst/>
              <a:ahLst/>
              <a:cxnLst/>
              <a:rect l="l" t="t" r="r" b="b"/>
              <a:pathLst>
                <a:path w="28983" h="42055" extrusionOk="0">
                  <a:moveTo>
                    <a:pt x="21078" y="1"/>
                  </a:moveTo>
                  <a:lnTo>
                    <a:pt x="19700" y="29224"/>
                  </a:lnTo>
                  <a:lnTo>
                    <a:pt x="12883" y="27770"/>
                  </a:lnTo>
                  <a:lnTo>
                    <a:pt x="1203" y="25289"/>
                  </a:lnTo>
                  <a:lnTo>
                    <a:pt x="0" y="34186"/>
                  </a:lnTo>
                  <a:cubicBezTo>
                    <a:pt x="0" y="34186"/>
                    <a:pt x="12607" y="37795"/>
                    <a:pt x="18823" y="41279"/>
                  </a:cubicBezTo>
                  <a:cubicBezTo>
                    <a:pt x="19449" y="41605"/>
                    <a:pt x="20101" y="41830"/>
                    <a:pt x="20752" y="41956"/>
                  </a:cubicBezTo>
                  <a:cubicBezTo>
                    <a:pt x="21138" y="42022"/>
                    <a:pt x="21520" y="42054"/>
                    <a:pt x="21896" y="42054"/>
                  </a:cubicBezTo>
                  <a:cubicBezTo>
                    <a:pt x="25769" y="42054"/>
                    <a:pt x="28983" y="38658"/>
                    <a:pt x="28823" y="34637"/>
                  </a:cubicBezTo>
                  <a:cubicBezTo>
                    <a:pt x="28672" y="30051"/>
                    <a:pt x="28422" y="22933"/>
                    <a:pt x="28171" y="15640"/>
                  </a:cubicBezTo>
                  <a:cubicBezTo>
                    <a:pt x="27745" y="3334"/>
                    <a:pt x="21078" y="1"/>
                    <a:pt x="2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a:off x="5276475" y="2920450"/>
              <a:ext cx="179225" cy="155425"/>
            </a:xfrm>
            <a:custGeom>
              <a:avLst/>
              <a:gdLst/>
              <a:ahLst/>
              <a:cxnLst/>
              <a:rect l="l" t="t" r="r" b="b"/>
              <a:pathLst>
                <a:path w="7169" h="6217" extrusionOk="0">
                  <a:moveTo>
                    <a:pt x="1805" y="1"/>
                  </a:moveTo>
                  <a:lnTo>
                    <a:pt x="0" y="3109"/>
                  </a:lnTo>
                  <a:lnTo>
                    <a:pt x="1805" y="6216"/>
                  </a:lnTo>
                  <a:lnTo>
                    <a:pt x="5389" y="6216"/>
                  </a:lnTo>
                  <a:lnTo>
                    <a:pt x="7168" y="3109"/>
                  </a:lnTo>
                  <a:lnTo>
                    <a:pt x="5389" y="1"/>
                  </a:lnTo>
                  <a:close/>
                </a:path>
              </a:pathLst>
            </a:custGeom>
            <a:solidFill>
              <a:srgbClr val="FF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5017700" y="3370325"/>
              <a:ext cx="505050" cy="419900"/>
            </a:xfrm>
            <a:custGeom>
              <a:avLst/>
              <a:gdLst/>
              <a:ahLst/>
              <a:cxnLst/>
              <a:rect l="l" t="t" r="r" b="b"/>
              <a:pathLst>
                <a:path w="20202" h="16796" extrusionOk="0">
                  <a:moveTo>
                    <a:pt x="1279" y="1"/>
                  </a:moveTo>
                  <a:lnTo>
                    <a:pt x="1229" y="377"/>
                  </a:lnTo>
                  <a:cubicBezTo>
                    <a:pt x="1003" y="2081"/>
                    <a:pt x="752" y="3861"/>
                    <a:pt x="502" y="5715"/>
                  </a:cubicBezTo>
                  <a:cubicBezTo>
                    <a:pt x="351" y="6918"/>
                    <a:pt x="176" y="8121"/>
                    <a:pt x="26" y="9249"/>
                  </a:cubicBezTo>
                  <a:lnTo>
                    <a:pt x="1" y="9525"/>
                  </a:lnTo>
                  <a:lnTo>
                    <a:pt x="251" y="9625"/>
                  </a:lnTo>
                  <a:cubicBezTo>
                    <a:pt x="5740" y="11730"/>
                    <a:pt x="10627" y="13560"/>
                    <a:pt x="14111" y="14838"/>
                  </a:cubicBezTo>
                  <a:cubicBezTo>
                    <a:pt x="15865" y="15490"/>
                    <a:pt x="17269" y="15991"/>
                    <a:pt x="18246" y="16317"/>
                  </a:cubicBezTo>
                  <a:cubicBezTo>
                    <a:pt x="19154" y="16643"/>
                    <a:pt x="19695" y="16796"/>
                    <a:pt x="19767" y="16796"/>
                  </a:cubicBezTo>
                  <a:cubicBezTo>
                    <a:pt x="19772" y="16796"/>
                    <a:pt x="19775" y="16795"/>
                    <a:pt x="19775" y="16793"/>
                  </a:cubicBezTo>
                  <a:cubicBezTo>
                    <a:pt x="19800" y="16743"/>
                    <a:pt x="19299" y="16492"/>
                    <a:pt x="18347" y="16091"/>
                  </a:cubicBezTo>
                  <a:cubicBezTo>
                    <a:pt x="17394" y="15690"/>
                    <a:pt x="16016" y="15114"/>
                    <a:pt x="14286" y="14412"/>
                  </a:cubicBezTo>
                  <a:cubicBezTo>
                    <a:pt x="10883" y="13031"/>
                    <a:pt x="6145" y="11164"/>
                    <a:pt x="764" y="9075"/>
                  </a:cubicBezTo>
                  <a:lnTo>
                    <a:pt x="764" y="9075"/>
                  </a:lnTo>
                  <a:cubicBezTo>
                    <a:pt x="906" y="8027"/>
                    <a:pt x="1065" y="6920"/>
                    <a:pt x="1204" y="5790"/>
                  </a:cubicBezTo>
                  <a:cubicBezTo>
                    <a:pt x="1436" y="4094"/>
                    <a:pt x="1668" y="2420"/>
                    <a:pt x="1881" y="827"/>
                  </a:cubicBezTo>
                  <a:lnTo>
                    <a:pt x="1881" y="827"/>
                  </a:lnTo>
                  <a:cubicBezTo>
                    <a:pt x="7062" y="1848"/>
                    <a:pt x="11583" y="2722"/>
                    <a:pt x="14838" y="3309"/>
                  </a:cubicBezTo>
                  <a:cubicBezTo>
                    <a:pt x="16517" y="3610"/>
                    <a:pt x="17845" y="3861"/>
                    <a:pt x="18773" y="3986"/>
                  </a:cubicBezTo>
                  <a:cubicBezTo>
                    <a:pt x="19487" y="4105"/>
                    <a:pt x="19965" y="4177"/>
                    <a:pt x="20134" y="4177"/>
                  </a:cubicBezTo>
                  <a:cubicBezTo>
                    <a:pt x="20178" y="4177"/>
                    <a:pt x="20201" y="4172"/>
                    <a:pt x="20201" y="4161"/>
                  </a:cubicBezTo>
                  <a:cubicBezTo>
                    <a:pt x="20201" y="4111"/>
                    <a:pt x="19725" y="3986"/>
                    <a:pt x="18823" y="3760"/>
                  </a:cubicBezTo>
                  <a:cubicBezTo>
                    <a:pt x="17920" y="3535"/>
                    <a:pt x="16592" y="3234"/>
                    <a:pt x="14938" y="2883"/>
                  </a:cubicBezTo>
                  <a:cubicBezTo>
                    <a:pt x="11630" y="2156"/>
                    <a:pt x="6993" y="1154"/>
                    <a:pt x="1655" y="76"/>
                  </a:cubicBezTo>
                  <a:lnTo>
                    <a:pt x="1279" y="1"/>
                  </a:lnTo>
                  <a:close/>
                </a:path>
              </a:pathLst>
            </a:custGeom>
            <a:solidFill>
              <a:srgbClr val="545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5344150" y="3221850"/>
              <a:ext cx="343925" cy="259575"/>
            </a:xfrm>
            <a:custGeom>
              <a:avLst/>
              <a:gdLst/>
              <a:ahLst/>
              <a:cxnLst/>
              <a:rect l="l" t="t" r="r" b="b"/>
              <a:pathLst>
                <a:path w="13757" h="10383" extrusionOk="0">
                  <a:moveTo>
                    <a:pt x="7294" y="0"/>
                  </a:moveTo>
                  <a:lnTo>
                    <a:pt x="1629" y="4912"/>
                  </a:lnTo>
                  <a:lnTo>
                    <a:pt x="0" y="8421"/>
                  </a:lnTo>
                  <a:lnTo>
                    <a:pt x="6817" y="9875"/>
                  </a:lnTo>
                  <a:lnTo>
                    <a:pt x="8196" y="9399"/>
                  </a:lnTo>
                  <a:cubicBezTo>
                    <a:pt x="8196" y="9399"/>
                    <a:pt x="10752" y="9674"/>
                    <a:pt x="12306" y="10276"/>
                  </a:cubicBezTo>
                  <a:cubicBezTo>
                    <a:pt x="12495" y="10349"/>
                    <a:pt x="12658" y="10382"/>
                    <a:pt x="12795" y="10382"/>
                  </a:cubicBezTo>
                  <a:cubicBezTo>
                    <a:pt x="13638" y="10382"/>
                    <a:pt x="13482" y="9129"/>
                    <a:pt x="12231" y="8396"/>
                  </a:cubicBezTo>
                  <a:cubicBezTo>
                    <a:pt x="11178" y="7769"/>
                    <a:pt x="6341" y="7193"/>
                    <a:pt x="6341" y="7193"/>
                  </a:cubicBezTo>
                  <a:lnTo>
                    <a:pt x="8196" y="5965"/>
                  </a:lnTo>
                  <a:lnTo>
                    <a:pt x="10602" y="5965"/>
                  </a:lnTo>
                  <a:cubicBezTo>
                    <a:pt x="11304" y="6063"/>
                    <a:pt x="11831" y="6106"/>
                    <a:pt x="12228" y="6106"/>
                  </a:cubicBezTo>
                  <a:cubicBezTo>
                    <a:pt x="13756" y="6106"/>
                    <a:pt x="13334" y="5470"/>
                    <a:pt x="13434" y="4912"/>
                  </a:cubicBezTo>
                  <a:cubicBezTo>
                    <a:pt x="13584" y="4211"/>
                    <a:pt x="8772" y="3960"/>
                    <a:pt x="8772" y="3960"/>
                  </a:cubicBezTo>
                  <a:lnTo>
                    <a:pt x="6742" y="4436"/>
                  </a:lnTo>
                  <a:lnTo>
                    <a:pt x="4787" y="4912"/>
                  </a:lnTo>
                  <a:lnTo>
                    <a:pt x="8196" y="2030"/>
                  </a:lnTo>
                  <a:cubicBezTo>
                    <a:pt x="8196" y="2030"/>
                    <a:pt x="9155" y="2128"/>
                    <a:pt x="10191" y="2128"/>
                  </a:cubicBezTo>
                  <a:cubicBezTo>
                    <a:pt x="11446" y="2128"/>
                    <a:pt x="12815" y="1985"/>
                    <a:pt x="12732" y="1353"/>
                  </a:cubicBezTo>
                  <a:cubicBezTo>
                    <a:pt x="12582" y="226"/>
                    <a:pt x="7294" y="0"/>
                    <a:pt x="7294" y="0"/>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45"/>
          <p:cNvGrpSpPr/>
          <p:nvPr/>
        </p:nvGrpSpPr>
        <p:grpSpPr>
          <a:xfrm>
            <a:off x="6300350" y="506531"/>
            <a:ext cx="1251230" cy="1984235"/>
            <a:chOff x="3097275" y="1530450"/>
            <a:chExt cx="1642250" cy="2604325"/>
          </a:xfrm>
        </p:grpSpPr>
        <p:sp>
          <p:nvSpPr>
            <p:cNvPr id="621" name="Google Shape;621;p45"/>
            <p:cNvSpPr/>
            <p:nvPr/>
          </p:nvSpPr>
          <p:spPr>
            <a:xfrm>
              <a:off x="3136750" y="3317700"/>
              <a:ext cx="264425" cy="75225"/>
            </a:xfrm>
            <a:custGeom>
              <a:avLst/>
              <a:gdLst/>
              <a:ahLst/>
              <a:cxnLst/>
              <a:rect l="l" t="t" r="r" b="b"/>
              <a:pathLst>
                <a:path w="10577" h="3009" extrusionOk="0">
                  <a:moveTo>
                    <a:pt x="10577" y="1"/>
                  </a:moveTo>
                  <a:lnTo>
                    <a:pt x="0" y="226"/>
                  </a:lnTo>
                  <a:lnTo>
                    <a:pt x="0" y="2056"/>
                  </a:lnTo>
                  <a:lnTo>
                    <a:pt x="10577" y="3008"/>
                  </a:lnTo>
                  <a:lnTo>
                    <a:pt x="10577" y="1"/>
                  </a:lnTo>
                  <a:close/>
                </a:path>
              </a:pathLst>
            </a:custGeom>
            <a:solidFill>
              <a:srgbClr val="2F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3314675" y="2469950"/>
              <a:ext cx="1362825" cy="1664825"/>
            </a:xfrm>
            <a:custGeom>
              <a:avLst/>
              <a:gdLst/>
              <a:ahLst/>
              <a:cxnLst/>
              <a:rect l="l" t="t" r="r" b="b"/>
              <a:pathLst>
                <a:path w="54513" h="66593" extrusionOk="0">
                  <a:moveTo>
                    <a:pt x="31354" y="1"/>
                  </a:moveTo>
                  <a:lnTo>
                    <a:pt x="18046" y="828"/>
                  </a:lnTo>
                  <a:lnTo>
                    <a:pt x="1" y="9374"/>
                  </a:lnTo>
                  <a:lnTo>
                    <a:pt x="4111" y="66593"/>
                  </a:lnTo>
                  <a:lnTo>
                    <a:pt x="39750" y="63109"/>
                  </a:lnTo>
                  <a:lnTo>
                    <a:pt x="39400" y="35715"/>
                  </a:lnTo>
                  <a:lnTo>
                    <a:pt x="54512" y="17419"/>
                  </a:lnTo>
                  <a:cubicBezTo>
                    <a:pt x="53685" y="7394"/>
                    <a:pt x="31354" y="1"/>
                    <a:pt x="31354"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3633600" y="2466200"/>
              <a:ext cx="602175" cy="280725"/>
            </a:xfrm>
            <a:custGeom>
              <a:avLst/>
              <a:gdLst/>
              <a:ahLst/>
              <a:cxnLst/>
              <a:rect l="l" t="t" r="r" b="b"/>
              <a:pathLst>
                <a:path w="24087" h="11229" extrusionOk="0">
                  <a:moveTo>
                    <a:pt x="18597" y="0"/>
                  </a:moveTo>
                  <a:lnTo>
                    <a:pt x="5289" y="802"/>
                  </a:lnTo>
                  <a:lnTo>
                    <a:pt x="1" y="3359"/>
                  </a:lnTo>
                  <a:lnTo>
                    <a:pt x="5815" y="11228"/>
                  </a:lnTo>
                  <a:lnTo>
                    <a:pt x="24086" y="2131"/>
                  </a:lnTo>
                  <a:lnTo>
                    <a:pt x="185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p:cNvSpPr/>
            <p:nvPr/>
          </p:nvSpPr>
          <p:spPr>
            <a:xfrm>
              <a:off x="3604775" y="1920450"/>
              <a:ext cx="80875" cy="206175"/>
            </a:xfrm>
            <a:custGeom>
              <a:avLst/>
              <a:gdLst/>
              <a:ahLst/>
              <a:cxnLst/>
              <a:rect l="l" t="t" r="r" b="b"/>
              <a:pathLst>
                <a:path w="3235" h="8247" extrusionOk="0">
                  <a:moveTo>
                    <a:pt x="1931" y="1"/>
                  </a:moveTo>
                  <a:cubicBezTo>
                    <a:pt x="1931" y="1"/>
                    <a:pt x="1" y="752"/>
                    <a:pt x="201" y="4362"/>
                  </a:cubicBezTo>
                  <a:cubicBezTo>
                    <a:pt x="402" y="7946"/>
                    <a:pt x="3234" y="8246"/>
                    <a:pt x="3234" y="8246"/>
                  </a:cubicBezTo>
                  <a:lnTo>
                    <a:pt x="1931" y="1"/>
                  </a:ln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4179975" y="1905500"/>
              <a:ext cx="79600" cy="210475"/>
            </a:xfrm>
            <a:custGeom>
              <a:avLst/>
              <a:gdLst/>
              <a:ahLst/>
              <a:cxnLst/>
              <a:rect l="l" t="t" r="r" b="b"/>
              <a:pathLst>
                <a:path w="3184" h="8419" extrusionOk="0">
                  <a:moveTo>
                    <a:pt x="973" y="0"/>
                  </a:moveTo>
                  <a:cubicBezTo>
                    <a:pt x="822" y="0"/>
                    <a:pt x="727" y="22"/>
                    <a:pt x="727" y="22"/>
                  </a:cubicBezTo>
                  <a:lnTo>
                    <a:pt x="1" y="8418"/>
                  </a:lnTo>
                  <a:cubicBezTo>
                    <a:pt x="1" y="8418"/>
                    <a:pt x="3184" y="7115"/>
                    <a:pt x="3033" y="3330"/>
                  </a:cubicBezTo>
                  <a:cubicBezTo>
                    <a:pt x="2934" y="315"/>
                    <a:pt x="1547" y="0"/>
                    <a:pt x="973" y="0"/>
                  </a:cubicBez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3657200" y="2219950"/>
              <a:ext cx="499625" cy="410375"/>
            </a:xfrm>
            <a:custGeom>
              <a:avLst/>
              <a:gdLst/>
              <a:ahLst/>
              <a:cxnLst/>
              <a:rect l="l" t="t" r="r" b="b"/>
              <a:pathLst>
                <a:path w="19985" h="16415" extrusionOk="0">
                  <a:moveTo>
                    <a:pt x="4546" y="1"/>
                  </a:moveTo>
                  <a:lnTo>
                    <a:pt x="4345" y="10652"/>
                  </a:lnTo>
                  <a:lnTo>
                    <a:pt x="2039" y="11780"/>
                  </a:lnTo>
                  <a:cubicBezTo>
                    <a:pt x="2039" y="11780"/>
                    <a:pt x="0" y="16415"/>
                    <a:pt x="5480" y="16415"/>
                  </a:cubicBezTo>
                  <a:cubicBezTo>
                    <a:pt x="5700" y="16415"/>
                    <a:pt x="5931" y="16407"/>
                    <a:pt x="6175" y="16392"/>
                  </a:cubicBezTo>
                  <a:cubicBezTo>
                    <a:pt x="12541" y="15991"/>
                    <a:pt x="19984" y="10677"/>
                    <a:pt x="19984" y="10677"/>
                  </a:cubicBezTo>
                  <a:lnTo>
                    <a:pt x="17653" y="9850"/>
                  </a:lnTo>
                  <a:lnTo>
                    <a:pt x="17653" y="1"/>
                  </a:ln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3768325" y="2314575"/>
              <a:ext cx="330850" cy="133975"/>
            </a:xfrm>
            <a:custGeom>
              <a:avLst/>
              <a:gdLst/>
              <a:ahLst/>
              <a:cxnLst/>
              <a:rect l="l" t="t" r="r" b="b"/>
              <a:pathLst>
                <a:path w="13234" h="5359" extrusionOk="0">
                  <a:moveTo>
                    <a:pt x="13233" y="0"/>
                  </a:moveTo>
                  <a:lnTo>
                    <a:pt x="0" y="1604"/>
                  </a:lnTo>
                  <a:lnTo>
                    <a:pt x="0" y="3709"/>
                  </a:lnTo>
                  <a:cubicBezTo>
                    <a:pt x="0" y="3709"/>
                    <a:pt x="2412" y="5358"/>
                    <a:pt x="6079" y="5358"/>
                  </a:cubicBezTo>
                  <a:cubicBezTo>
                    <a:pt x="8130" y="5358"/>
                    <a:pt x="10574" y="4842"/>
                    <a:pt x="13208" y="3233"/>
                  </a:cubicBezTo>
                  <a:lnTo>
                    <a:pt x="13233" y="0"/>
                  </a:lnTo>
                  <a:close/>
                </a:path>
              </a:pathLst>
            </a:custGeom>
            <a:solidFill>
              <a:srgbClr val="2F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3612700" y="1714300"/>
              <a:ext cx="658150" cy="701250"/>
            </a:xfrm>
            <a:custGeom>
              <a:avLst/>
              <a:gdLst/>
              <a:ahLst/>
              <a:cxnLst/>
              <a:rect l="l" t="t" r="r" b="b"/>
              <a:pathLst>
                <a:path w="26326" h="28050" extrusionOk="0">
                  <a:moveTo>
                    <a:pt x="1814" y="1"/>
                  </a:moveTo>
                  <a:cubicBezTo>
                    <a:pt x="1814" y="1"/>
                    <a:pt x="1" y="28049"/>
                    <a:pt x="12191" y="28049"/>
                  </a:cubicBezTo>
                  <a:cubicBezTo>
                    <a:pt x="12412" y="28049"/>
                    <a:pt x="12637" y="28040"/>
                    <a:pt x="12867" y="28021"/>
                  </a:cubicBezTo>
                  <a:cubicBezTo>
                    <a:pt x="26326" y="26918"/>
                    <a:pt x="23218" y="1"/>
                    <a:pt x="23218" y="1"/>
                  </a:cubicBez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3112925" y="3244400"/>
              <a:ext cx="273850" cy="556425"/>
            </a:xfrm>
            <a:custGeom>
              <a:avLst/>
              <a:gdLst/>
              <a:ahLst/>
              <a:cxnLst/>
              <a:rect l="l" t="t" r="r" b="b"/>
              <a:pathLst>
                <a:path w="10954" h="22257" extrusionOk="0">
                  <a:moveTo>
                    <a:pt x="10953" y="0"/>
                  </a:moveTo>
                  <a:lnTo>
                    <a:pt x="477" y="1379"/>
                  </a:lnTo>
                  <a:cubicBezTo>
                    <a:pt x="1" y="5238"/>
                    <a:pt x="1254" y="11128"/>
                    <a:pt x="1304" y="13685"/>
                  </a:cubicBezTo>
                  <a:cubicBezTo>
                    <a:pt x="1379" y="21980"/>
                    <a:pt x="3710" y="22256"/>
                    <a:pt x="3710" y="22256"/>
                  </a:cubicBezTo>
                  <a:lnTo>
                    <a:pt x="10953" y="10000"/>
                  </a:lnTo>
                  <a:lnTo>
                    <a:pt x="10953" y="0"/>
                  </a:ln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p:nvPr/>
          </p:nvSpPr>
          <p:spPr>
            <a:xfrm>
              <a:off x="3618575" y="1530450"/>
              <a:ext cx="627850" cy="561075"/>
            </a:xfrm>
            <a:custGeom>
              <a:avLst/>
              <a:gdLst/>
              <a:ahLst/>
              <a:cxnLst/>
              <a:rect l="l" t="t" r="r" b="b"/>
              <a:pathLst>
                <a:path w="25114" h="22443" extrusionOk="0">
                  <a:moveTo>
                    <a:pt x="13093" y="0"/>
                  </a:moveTo>
                  <a:cubicBezTo>
                    <a:pt x="8477" y="0"/>
                    <a:pt x="0" y="2049"/>
                    <a:pt x="0" y="9059"/>
                  </a:cubicBezTo>
                  <a:cubicBezTo>
                    <a:pt x="0" y="16327"/>
                    <a:pt x="1930" y="21891"/>
                    <a:pt x="1930" y="21891"/>
                  </a:cubicBezTo>
                  <a:lnTo>
                    <a:pt x="2582" y="8032"/>
                  </a:lnTo>
                  <a:cubicBezTo>
                    <a:pt x="5768" y="9168"/>
                    <a:pt x="8838" y="9689"/>
                    <a:pt x="11946" y="9689"/>
                  </a:cubicBezTo>
                  <a:cubicBezTo>
                    <a:pt x="15145" y="9689"/>
                    <a:pt x="18384" y="9136"/>
                    <a:pt x="21830" y="8132"/>
                  </a:cubicBezTo>
                  <a:cubicBezTo>
                    <a:pt x="22206" y="11215"/>
                    <a:pt x="22807" y="22443"/>
                    <a:pt x="22807" y="22443"/>
                  </a:cubicBezTo>
                  <a:cubicBezTo>
                    <a:pt x="25113" y="15801"/>
                    <a:pt x="24161" y="7681"/>
                    <a:pt x="24161" y="7681"/>
                  </a:cubicBezTo>
                  <a:cubicBezTo>
                    <a:pt x="24010" y="3495"/>
                    <a:pt x="18547" y="788"/>
                    <a:pt x="14913" y="137"/>
                  </a:cubicBezTo>
                  <a:cubicBezTo>
                    <a:pt x="14429" y="50"/>
                    <a:pt x="13807" y="0"/>
                    <a:pt x="13093" y="0"/>
                  </a:cubicBezTo>
                  <a:close/>
                </a:path>
              </a:pathLst>
            </a:custGeom>
            <a:solidFill>
              <a:srgbClr val="2F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p:cNvSpPr/>
            <p:nvPr/>
          </p:nvSpPr>
          <p:spPr>
            <a:xfrm>
              <a:off x="3579100" y="2550150"/>
              <a:ext cx="268200" cy="322075"/>
            </a:xfrm>
            <a:custGeom>
              <a:avLst/>
              <a:gdLst/>
              <a:ahLst/>
              <a:cxnLst/>
              <a:rect l="l" t="t" r="r" b="b"/>
              <a:pathLst>
                <a:path w="10728" h="12883" extrusionOk="0">
                  <a:moveTo>
                    <a:pt x="2181" y="1"/>
                  </a:moveTo>
                  <a:lnTo>
                    <a:pt x="0" y="1053"/>
                  </a:lnTo>
                  <a:lnTo>
                    <a:pt x="7569" y="12883"/>
                  </a:lnTo>
                  <a:lnTo>
                    <a:pt x="10727" y="11204"/>
                  </a:lnTo>
                  <a:lnTo>
                    <a:pt x="2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3782725" y="2519450"/>
              <a:ext cx="555175" cy="310800"/>
            </a:xfrm>
            <a:custGeom>
              <a:avLst/>
              <a:gdLst/>
              <a:ahLst/>
              <a:cxnLst/>
              <a:rect l="l" t="t" r="r" b="b"/>
              <a:pathLst>
                <a:path w="22207" h="12432" extrusionOk="0">
                  <a:moveTo>
                    <a:pt x="18121" y="1"/>
                  </a:moveTo>
                  <a:lnTo>
                    <a:pt x="1" y="9023"/>
                  </a:lnTo>
                  <a:lnTo>
                    <a:pt x="2582" y="12432"/>
                  </a:lnTo>
                  <a:lnTo>
                    <a:pt x="22206" y="1905"/>
                  </a:lnTo>
                  <a:lnTo>
                    <a:pt x="18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3602275" y="2470125"/>
              <a:ext cx="147900" cy="236075"/>
            </a:xfrm>
            <a:custGeom>
              <a:avLst/>
              <a:gdLst/>
              <a:ahLst/>
              <a:cxnLst/>
              <a:rect l="l" t="t" r="r" b="b"/>
              <a:pathLst>
                <a:path w="5916" h="9443" extrusionOk="0">
                  <a:moveTo>
                    <a:pt x="5808" y="1"/>
                  </a:moveTo>
                  <a:cubicBezTo>
                    <a:pt x="5628" y="1"/>
                    <a:pt x="5039" y="181"/>
                    <a:pt x="4236" y="645"/>
                  </a:cubicBezTo>
                  <a:cubicBezTo>
                    <a:pt x="3309" y="1172"/>
                    <a:pt x="2106" y="2174"/>
                    <a:pt x="1229" y="3628"/>
                  </a:cubicBezTo>
                  <a:cubicBezTo>
                    <a:pt x="402" y="5106"/>
                    <a:pt x="101" y="6610"/>
                    <a:pt x="51" y="7688"/>
                  </a:cubicBezTo>
                  <a:cubicBezTo>
                    <a:pt x="1" y="8791"/>
                    <a:pt x="126" y="9442"/>
                    <a:pt x="201" y="9442"/>
                  </a:cubicBezTo>
                  <a:cubicBezTo>
                    <a:pt x="327" y="9442"/>
                    <a:pt x="352" y="8766"/>
                    <a:pt x="527" y="7763"/>
                  </a:cubicBezTo>
                  <a:cubicBezTo>
                    <a:pt x="702" y="6736"/>
                    <a:pt x="1078" y="5332"/>
                    <a:pt x="1855" y="4004"/>
                  </a:cubicBezTo>
                  <a:cubicBezTo>
                    <a:pt x="2632" y="2650"/>
                    <a:pt x="3685" y="1673"/>
                    <a:pt x="4512" y="1046"/>
                  </a:cubicBezTo>
                  <a:cubicBezTo>
                    <a:pt x="5339" y="445"/>
                    <a:pt x="5916" y="119"/>
                    <a:pt x="5865" y="19"/>
                  </a:cubicBezTo>
                  <a:cubicBezTo>
                    <a:pt x="5861" y="7"/>
                    <a:pt x="5842" y="1"/>
                    <a:pt x="5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4086625" y="2454225"/>
              <a:ext cx="109675" cy="666800"/>
            </a:xfrm>
            <a:custGeom>
              <a:avLst/>
              <a:gdLst/>
              <a:ahLst/>
              <a:cxnLst/>
              <a:rect l="l" t="t" r="r" b="b"/>
              <a:pathLst>
                <a:path w="4387" h="26672" extrusionOk="0">
                  <a:moveTo>
                    <a:pt x="1237" y="1"/>
                  </a:moveTo>
                  <a:cubicBezTo>
                    <a:pt x="1087" y="1"/>
                    <a:pt x="1003" y="32"/>
                    <a:pt x="1003" y="53"/>
                  </a:cubicBezTo>
                  <a:cubicBezTo>
                    <a:pt x="1003" y="103"/>
                    <a:pt x="1429" y="103"/>
                    <a:pt x="2005" y="479"/>
                  </a:cubicBezTo>
                  <a:cubicBezTo>
                    <a:pt x="2582" y="855"/>
                    <a:pt x="3233" y="1682"/>
                    <a:pt x="3459" y="2910"/>
                  </a:cubicBezTo>
                  <a:cubicBezTo>
                    <a:pt x="3584" y="3537"/>
                    <a:pt x="3609" y="4214"/>
                    <a:pt x="3659" y="4966"/>
                  </a:cubicBezTo>
                  <a:cubicBezTo>
                    <a:pt x="3684" y="5717"/>
                    <a:pt x="3710" y="6544"/>
                    <a:pt x="3710" y="7372"/>
                  </a:cubicBezTo>
                  <a:cubicBezTo>
                    <a:pt x="3684" y="9076"/>
                    <a:pt x="3609" y="10930"/>
                    <a:pt x="3384" y="12885"/>
                  </a:cubicBezTo>
                  <a:cubicBezTo>
                    <a:pt x="2983" y="16770"/>
                    <a:pt x="2106" y="20229"/>
                    <a:pt x="1354" y="22685"/>
                  </a:cubicBezTo>
                  <a:cubicBezTo>
                    <a:pt x="602" y="25141"/>
                    <a:pt x="0" y="26620"/>
                    <a:pt x="100" y="26670"/>
                  </a:cubicBezTo>
                  <a:cubicBezTo>
                    <a:pt x="102" y="26671"/>
                    <a:pt x="104" y="26671"/>
                    <a:pt x="106" y="26671"/>
                  </a:cubicBezTo>
                  <a:cubicBezTo>
                    <a:pt x="164" y="26671"/>
                    <a:pt x="361" y="26322"/>
                    <a:pt x="652" y="25692"/>
                  </a:cubicBezTo>
                  <a:cubicBezTo>
                    <a:pt x="978" y="25041"/>
                    <a:pt x="1379" y="24063"/>
                    <a:pt x="1830" y="22835"/>
                  </a:cubicBezTo>
                  <a:cubicBezTo>
                    <a:pt x="2707" y="20404"/>
                    <a:pt x="3684" y="16920"/>
                    <a:pt x="4111" y="12961"/>
                  </a:cubicBezTo>
                  <a:cubicBezTo>
                    <a:pt x="4311" y="10981"/>
                    <a:pt x="4386" y="9101"/>
                    <a:pt x="4361" y="7372"/>
                  </a:cubicBezTo>
                  <a:cubicBezTo>
                    <a:pt x="4336" y="6519"/>
                    <a:pt x="4286" y="5692"/>
                    <a:pt x="4236" y="4940"/>
                  </a:cubicBezTo>
                  <a:cubicBezTo>
                    <a:pt x="4186" y="4189"/>
                    <a:pt x="4111" y="3462"/>
                    <a:pt x="3935" y="2810"/>
                  </a:cubicBezTo>
                  <a:cubicBezTo>
                    <a:pt x="3785" y="2158"/>
                    <a:pt x="3509" y="1582"/>
                    <a:pt x="3183" y="1156"/>
                  </a:cubicBezTo>
                  <a:cubicBezTo>
                    <a:pt x="2857" y="730"/>
                    <a:pt x="2481" y="429"/>
                    <a:pt x="2131" y="254"/>
                  </a:cubicBezTo>
                  <a:cubicBezTo>
                    <a:pt x="1746" y="54"/>
                    <a:pt x="1434"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3991375" y="3090250"/>
              <a:ext cx="157300" cy="157300"/>
            </a:xfrm>
            <a:custGeom>
              <a:avLst/>
              <a:gdLst/>
              <a:ahLst/>
              <a:cxnLst/>
              <a:rect l="l" t="t" r="r" b="b"/>
              <a:pathLst>
                <a:path w="6292" h="6292" extrusionOk="0">
                  <a:moveTo>
                    <a:pt x="3134" y="1"/>
                  </a:moveTo>
                  <a:cubicBezTo>
                    <a:pt x="1404" y="1"/>
                    <a:pt x="1" y="1404"/>
                    <a:pt x="1" y="3134"/>
                  </a:cubicBezTo>
                  <a:cubicBezTo>
                    <a:pt x="1" y="4888"/>
                    <a:pt x="1404" y="6292"/>
                    <a:pt x="3134" y="6292"/>
                  </a:cubicBezTo>
                  <a:cubicBezTo>
                    <a:pt x="4888" y="6292"/>
                    <a:pt x="6291" y="4888"/>
                    <a:pt x="6291" y="3134"/>
                  </a:cubicBezTo>
                  <a:cubicBezTo>
                    <a:pt x="6291" y="1404"/>
                    <a:pt x="4888" y="1"/>
                    <a:pt x="3134" y="1"/>
                  </a:cubicBezTo>
                  <a:close/>
                </a:path>
              </a:pathLst>
            </a:custGeom>
            <a:solidFill>
              <a:srgbClr val="C3C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p:nvPr/>
          </p:nvSpPr>
          <p:spPr>
            <a:xfrm>
              <a:off x="4035875" y="3138700"/>
              <a:ext cx="68300" cy="60325"/>
            </a:xfrm>
            <a:custGeom>
              <a:avLst/>
              <a:gdLst/>
              <a:ahLst/>
              <a:cxnLst/>
              <a:rect l="l" t="t" r="r" b="b"/>
              <a:pathLst>
                <a:path w="2732" h="2413" extrusionOk="0">
                  <a:moveTo>
                    <a:pt x="1375" y="1"/>
                  </a:moveTo>
                  <a:cubicBezTo>
                    <a:pt x="1218" y="1"/>
                    <a:pt x="1058" y="31"/>
                    <a:pt x="902" y="93"/>
                  </a:cubicBezTo>
                  <a:cubicBezTo>
                    <a:pt x="301" y="344"/>
                    <a:pt x="0" y="1045"/>
                    <a:pt x="251" y="1672"/>
                  </a:cubicBezTo>
                  <a:cubicBezTo>
                    <a:pt x="441" y="2129"/>
                    <a:pt x="892" y="2412"/>
                    <a:pt x="1372" y="2412"/>
                  </a:cubicBezTo>
                  <a:cubicBezTo>
                    <a:pt x="1524" y="2412"/>
                    <a:pt x="1679" y="2384"/>
                    <a:pt x="1830" y="2324"/>
                  </a:cubicBezTo>
                  <a:cubicBezTo>
                    <a:pt x="2431" y="2073"/>
                    <a:pt x="2732" y="1346"/>
                    <a:pt x="2481" y="745"/>
                  </a:cubicBezTo>
                  <a:cubicBezTo>
                    <a:pt x="2293" y="274"/>
                    <a:pt x="1850" y="1"/>
                    <a:pt x="1375" y="1"/>
                  </a:cubicBezTo>
                  <a:close/>
                </a:path>
              </a:pathLst>
            </a:custGeom>
            <a:solidFill>
              <a:srgbClr val="004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3456925" y="2687975"/>
              <a:ext cx="232475" cy="471900"/>
            </a:xfrm>
            <a:custGeom>
              <a:avLst/>
              <a:gdLst/>
              <a:ahLst/>
              <a:cxnLst/>
              <a:rect l="l" t="t" r="r" b="b"/>
              <a:pathLst>
                <a:path w="9299" h="18876" extrusionOk="0">
                  <a:moveTo>
                    <a:pt x="6133" y="1"/>
                  </a:moveTo>
                  <a:cubicBezTo>
                    <a:pt x="6111" y="1"/>
                    <a:pt x="6088" y="1"/>
                    <a:pt x="6065" y="2"/>
                  </a:cubicBezTo>
                  <a:cubicBezTo>
                    <a:pt x="5213" y="2"/>
                    <a:pt x="4486" y="403"/>
                    <a:pt x="3935" y="879"/>
                  </a:cubicBezTo>
                  <a:cubicBezTo>
                    <a:pt x="3359" y="1405"/>
                    <a:pt x="3008" y="2032"/>
                    <a:pt x="2732" y="2658"/>
                  </a:cubicBezTo>
                  <a:cubicBezTo>
                    <a:pt x="2481" y="3260"/>
                    <a:pt x="2306" y="3886"/>
                    <a:pt x="2130" y="4463"/>
                  </a:cubicBezTo>
                  <a:cubicBezTo>
                    <a:pt x="1980" y="5039"/>
                    <a:pt x="1830" y="5616"/>
                    <a:pt x="1679" y="6192"/>
                  </a:cubicBezTo>
                  <a:cubicBezTo>
                    <a:pt x="1103" y="8448"/>
                    <a:pt x="727" y="10503"/>
                    <a:pt x="476" y="12232"/>
                  </a:cubicBezTo>
                  <a:cubicBezTo>
                    <a:pt x="0" y="15716"/>
                    <a:pt x="0" y="17896"/>
                    <a:pt x="125" y="17896"/>
                  </a:cubicBezTo>
                  <a:cubicBezTo>
                    <a:pt x="151" y="17896"/>
                    <a:pt x="151" y="17896"/>
                    <a:pt x="151" y="17871"/>
                  </a:cubicBezTo>
                  <a:cubicBezTo>
                    <a:pt x="351" y="18122"/>
                    <a:pt x="1203" y="18322"/>
                    <a:pt x="2281" y="18373"/>
                  </a:cubicBezTo>
                  <a:lnTo>
                    <a:pt x="2807" y="18398"/>
                  </a:lnTo>
                  <a:lnTo>
                    <a:pt x="2807" y="17846"/>
                  </a:lnTo>
                  <a:cubicBezTo>
                    <a:pt x="2807" y="17746"/>
                    <a:pt x="2807" y="17671"/>
                    <a:pt x="2807" y="17596"/>
                  </a:cubicBezTo>
                  <a:cubicBezTo>
                    <a:pt x="2807" y="17395"/>
                    <a:pt x="2807" y="17220"/>
                    <a:pt x="2807" y="17069"/>
                  </a:cubicBezTo>
                  <a:lnTo>
                    <a:pt x="2757" y="16267"/>
                  </a:lnTo>
                  <a:lnTo>
                    <a:pt x="2105" y="16568"/>
                  </a:lnTo>
                  <a:cubicBezTo>
                    <a:pt x="1729" y="16743"/>
                    <a:pt x="1579" y="17069"/>
                    <a:pt x="1554" y="17345"/>
                  </a:cubicBezTo>
                  <a:cubicBezTo>
                    <a:pt x="953" y="17370"/>
                    <a:pt x="476" y="17470"/>
                    <a:pt x="251" y="17621"/>
                  </a:cubicBezTo>
                  <a:cubicBezTo>
                    <a:pt x="426" y="16919"/>
                    <a:pt x="702" y="15039"/>
                    <a:pt x="1228" y="12357"/>
                  </a:cubicBezTo>
                  <a:cubicBezTo>
                    <a:pt x="1554" y="10653"/>
                    <a:pt x="2005" y="8648"/>
                    <a:pt x="2632" y="6443"/>
                  </a:cubicBezTo>
                  <a:cubicBezTo>
                    <a:pt x="2932" y="5340"/>
                    <a:pt x="3258" y="4137"/>
                    <a:pt x="3709" y="3059"/>
                  </a:cubicBezTo>
                  <a:cubicBezTo>
                    <a:pt x="3935" y="2533"/>
                    <a:pt x="4236" y="2032"/>
                    <a:pt x="4637" y="1681"/>
                  </a:cubicBezTo>
                  <a:cubicBezTo>
                    <a:pt x="5038" y="1305"/>
                    <a:pt x="5564" y="1054"/>
                    <a:pt x="6065" y="1054"/>
                  </a:cubicBezTo>
                  <a:cubicBezTo>
                    <a:pt x="6086" y="1053"/>
                    <a:pt x="6108" y="1053"/>
                    <a:pt x="6128" y="1053"/>
                  </a:cubicBezTo>
                  <a:cubicBezTo>
                    <a:pt x="6604" y="1053"/>
                    <a:pt x="7033" y="1322"/>
                    <a:pt x="7369" y="1706"/>
                  </a:cubicBezTo>
                  <a:cubicBezTo>
                    <a:pt x="7719" y="2107"/>
                    <a:pt x="7945" y="2633"/>
                    <a:pt x="8070" y="3184"/>
                  </a:cubicBezTo>
                  <a:cubicBezTo>
                    <a:pt x="8171" y="3736"/>
                    <a:pt x="8221" y="4337"/>
                    <a:pt x="8271" y="4939"/>
                  </a:cubicBezTo>
                  <a:cubicBezTo>
                    <a:pt x="8296" y="5540"/>
                    <a:pt x="8321" y="6117"/>
                    <a:pt x="8321" y="6693"/>
                  </a:cubicBezTo>
                  <a:cubicBezTo>
                    <a:pt x="8346" y="8949"/>
                    <a:pt x="8171" y="11029"/>
                    <a:pt x="7995" y="12758"/>
                  </a:cubicBezTo>
                  <a:cubicBezTo>
                    <a:pt x="7719" y="15465"/>
                    <a:pt x="7469" y="17345"/>
                    <a:pt x="7469" y="18072"/>
                  </a:cubicBezTo>
                  <a:cubicBezTo>
                    <a:pt x="7068" y="17921"/>
                    <a:pt x="6441" y="17821"/>
                    <a:pt x="5740" y="17821"/>
                  </a:cubicBezTo>
                  <a:lnTo>
                    <a:pt x="5664" y="17796"/>
                  </a:lnTo>
                  <a:cubicBezTo>
                    <a:pt x="5664" y="17746"/>
                    <a:pt x="5639" y="17671"/>
                    <a:pt x="5639" y="17571"/>
                  </a:cubicBezTo>
                  <a:cubicBezTo>
                    <a:pt x="5664" y="17470"/>
                    <a:pt x="5664" y="17345"/>
                    <a:pt x="5664" y="17245"/>
                  </a:cubicBezTo>
                  <a:cubicBezTo>
                    <a:pt x="5664" y="16994"/>
                    <a:pt x="5614" y="16769"/>
                    <a:pt x="5489" y="16643"/>
                  </a:cubicBezTo>
                  <a:cubicBezTo>
                    <a:pt x="5412" y="16566"/>
                    <a:pt x="5345" y="16537"/>
                    <a:pt x="5293" y="16537"/>
                  </a:cubicBezTo>
                  <a:cubicBezTo>
                    <a:pt x="5260" y="16537"/>
                    <a:pt x="5233" y="16549"/>
                    <a:pt x="5213" y="16568"/>
                  </a:cubicBezTo>
                  <a:cubicBezTo>
                    <a:pt x="5163" y="16593"/>
                    <a:pt x="5138" y="16693"/>
                    <a:pt x="5088" y="16769"/>
                  </a:cubicBezTo>
                  <a:cubicBezTo>
                    <a:pt x="5038" y="16894"/>
                    <a:pt x="4988" y="16994"/>
                    <a:pt x="4937" y="17094"/>
                  </a:cubicBezTo>
                  <a:cubicBezTo>
                    <a:pt x="4887" y="17170"/>
                    <a:pt x="4837" y="17245"/>
                    <a:pt x="4787" y="17370"/>
                  </a:cubicBezTo>
                  <a:cubicBezTo>
                    <a:pt x="4737" y="17520"/>
                    <a:pt x="4712" y="17671"/>
                    <a:pt x="4687" y="17871"/>
                  </a:cubicBezTo>
                  <a:cubicBezTo>
                    <a:pt x="4687" y="18047"/>
                    <a:pt x="4712" y="18322"/>
                    <a:pt x="4963" y="18573"/>
                  </a:cubicBezTo>
                  <a:cubicBezTo>
                    <a:pt x="5063" y="18698"/>
                    <a:pt x="5238" y="18799"/>
                    <a:pt x="5389" y="18824"/>
                  </a:cubicBezTo>
                  <a:cubicBezTo>
                    <a:pt x="5514" y="18874"/>
                    <a:pt x="5639" y="18874"/>
                    <a:pt x="5714" y="18874"/>
                  </a:cubicBezTo>
                  <a:cubicBezTo>
                    <a:pt x="5776" y="18875"/>
                    <a:pt x="5837" y="18876"/>
                    <a:pt x="5897" y="18876"/>
                  </a:cubicBezTo>
                  <a:cubicBezTo>
                    <a:pt x="7015" y="18876"/>
                    <a:pt x="7895" y="18659"/>
                    <a:pt x="7895" y="18398"/>
                  </a:cubicBezTo>
                  <a:cubicBezTo>
                    <a:pt x="7895" y="18297"/>
                    <a:pt x="7795" y="18222"/>
                    <a:pt x="7644" y="18147"/>
                  </a:cubicBezTo>
                  <a:cubicBezTo>
                    <a:pt x="7870" y="17495"/>
                    <a:pt x="8296" y="15616"/>
                    <a:pt x="8747" y="12834"/>
                  </a:cubicBezTo>
                  <a:cubicBezTo>
                    <a:pt x="9023" y="11104"/>
                    <a:pt x="9273" y="9024"/>
                    <a:pt x="9298" y="6693"/>
                  </a:cubicBezTo>
                  <a:cubicBezTo>
                    <a:pt x="9298" y="6092"/>
                    <a:pt x="9298" y="5490"/>
                    <a:pt x="9273" y="4889"/>
                  </a:cubicBezTo>
                  <a:cubicBezTo>
                    <a:pt x="9248" y="4287"/>
                    <a:pt x="9223" y="3636"/>
                    <a:pt x="9073" y="2959"/>
                  </a:cubicBezTo>
                  <a:cubicBezTo>
                    <a:pt x="8948" y="2307"/>
                    <a:pt x="8672" y="1606"/>
                    <a:pt x="8171" y="1004"/>
                  </a:cubicBezTo>
                  <a:cubicBezTo>
                    <a:pt x="7707" y="443"/>
                    <a:pt x="6959" y="1"/>
                    <a:pt x="6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3713175" y="2923600"/>
              <a:ext cx="624725" cy="868825"/>
            </a:xfrm>
            <a:custGeom>
              <a:avLst/>
              <a:gdLst/>
              <a:ahLst/>
              <a:cxnLst/>
              <a:rect l="l" t="t" r="r" b="b"/>
              <a:pathLst>
                <a:path w="24989" h="34753" extrusionOk="0">
                  <a:moveTo>
                    <a:pt x="23810" y="0"/>
                  </a:moveTo>
                  <a:lnTo>
                    <a:pt x="13460" y="28246"/>
                  </a:lnTo>
                  <a:lnTo>
                    <a:pt x="1" y="22507"/>
                  </a:lnTo>
                  <a:lnTo>
                    <a:pt x="1" y="22507"/>
                  </a:lnTo>
                  <a:cubicBezTo>
                    <a:pt x="2" y="22507"/>
                    <a:pt x="18238" y="34753"/>
                    <a:pt x="18975" y="34753"/>
                  </a:cubicBezTo>
                  <a:cubicBezTo>
                    <a:pt x="18991" y="34753"/>
                    <a:pt x="18998" y="34748"/>
                    <a:pt x="18998" y="34737"/>
                  </a:cubicBezTo>
                  <a:cubicBezTo>
                    <a:pt x="18998" y="34236"/>
                    <a:pt x="24988" y="17118"/>
                    <a:pt x="24988" y="17118"/>
                  </a:cubicBezTo>
                  <a:lnTo>
                    <a:pt x="23810" y="0"/>
                  </a:lnTo>
                  <a:close/>
                </a:path>
              </a:pathLst>
            </a:cu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4208800" y="2597150"/>
              <a:ext cx="530725" cy="847150"/>
            </a:xfrm>
            <a:custGeom>
              <a:avLst/>
              <a:gdLst/>
              <a:ahLst/>
              <a:cxnLst/>
              <a:rect l="l" t="t" r="r" b="b"/>
              <a:pathLst>
                <a:path w="21229" h="33886" extrusionOk="0">
                  <a:moveTo>
                    <a:pt x="7394" y="0"/>
                  </a:moveTo>
                  <a:lnTo>
                    <a:pt x="0" y="28346"/>
                  </a:lnTo>
                  <a:lnTo>
                    <a:pt x="15665" y="33885"/>
                  </a:lnTo>
                  <a:cubicBezTo>
                    <a:pt x="15665" y="33885"/>
                    <a:pt x="21229" y="15740"/>
                    <a:pt x="18146" y="9825"/>
                  </a:cubicBezTo>
                  <a:cubicBezTo>
                    <a:pt x="14913" y="3559"/>
                    <a:pt x="7394" y="0"/>
                    <a:pt x="7394"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3299650" y="3332125"/>
              <a:ext cx="1300775" cy="716750"/>
            </a:xfrm>
            <a:custGeom>
              <a:avLst/>
              <a:gdLst/>
              <a:ahLst/>
              <a:cxnLst/>
              <a:rect l="l" t="t" r="r" b="b"/>
              <a:pathLst>
                <a:path w="52031" h="28670" extrusionOk="0">
                  <a:moveTo>
                    <a:pt x="39374" y="0"/>
                  </a:moveTo>
                  <a:lnTo>
                    <a:pt x="33459" y="14336"/>
                  </a:lnTo>
                  <a:lnTo>
                    <a:pt x="21905" y="9599"/>
                  </a:lnTo>
                  <a:lnTo>
                    <a:pt x="9048" y="5113"/>
                  </a:lnTo>
                  <a:lnTo>
                    <a:pt x="0" y="7343"/>
                  </a:lnTo>
                  <a:lnTo>
                    <a:pt x="10251" y="13810"/>
                  </a:lnTo>
                  <a:cubicBezTo>
                    <a:pt x="10251" y="13810"/>
                    <a:pt x="36266" y="26391"/>
                    <a:pt x="39349" y="28547"/>
                  </a:cubicBezTo>
                  <a:cubicBezTo>
                    <a:pt x="39470" y="28630"/>
                    <a:pt x="39602" y="28670"/>
                    <a:pt x="39742" y="28670"/>
                  </a:cubicBezTo>
                  <a:cubicBezTo>
                    <a:pt x="43190" y="28670"/>
                    <a:pt x="52031" y="4486"/>
                    <a:pt x="52031" y="4486"/>
                  </a:cubicBezTo>
                  <a:lnTo>
                    <a:pt x="39374" y="0"/>
                  </a:ln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3144250" y="3361150"/>
              <a:ext cx="1115325" cy="456600"/>
            </a:xfrm>
            <a:custGeom>
              <a:avLst/>
              <a:gdLst/>
              <a:ahLst/>
              <a:cxnLst/>
              <a:rect l="l" t="t" r="r" b="b"/>
              <a:pathLst>
                <a:path w="44613" h="18264" extrusionOk="0">
                  <a:moveTo>
                    <a:pt x="38406" y="0"/>
                  </a:moveTo>
                  <a:cubicBezTo>
                    <a:pt x="34702" y="0"/>
                    <a:pt x="31831" y="1145"/>
                    <a:pt x="31831" y="1145"/>
                  </a:cubicBezTo>
                  <a:lnTo>
                    <a:pt x="7394" y="5280"/>
                  </a:lnTo>
                  <a:cubicBezTo>
                    <a:pt x="3033" y="6032"/>
                    <a:pt x="1" y="10092"/>
                    <a:pt x="627" y="14453"/>
                  </a:cubicBezTo>
                  <a:cubicBezTo>
                    <a:pt x="627" y="14503"/>
                    <a:pt x="652" y="14553"/>
                    <a:pt x="652" y="14604"/>
                  </a:cubicBezTo>
                  <a:cubicBezTo>
                    <a:pt x="1139" y="17663"/>
                    <a:pt x="4371" y="18263"/>
                    <a:pt x="6835" y="18263"/>
                  </a:cubicBezTo>
                  <a:cubicBezTo>
                    <a:pt x="8428" y="18263"/>
                    <a:pt x="9700" y="18012"/>
                    <a:pt x="9700" y="18012"/>
                  </a:cubicBezTo>
                  <a:cubicBezTo>
                    <a:pt x="9700" y="18012"/>
                    <a:pt x="30678" y="7085"/>
                    <a:pt x="31831" y="7085"/>
                  </a:cubicBezTo>
                  <a:cubicBezTo>
                    <a:pt x="32983" y="7085"/>
                    <a:pt x="41104" y="9741"/>
                    <a:pt x="41104" y="9741"/>
                  </a:cubicBezTo>
                  <a:lnTo>
                    <a:pt x="44613" y="1270"/>
                  </a:lnTo>
                  <a:cubicBezTo>
                    <a:pt x="42511" y="314"/>
                    <a:pt x="40344" y="0"/>
                    <a:pt x="38406" y="0"/>
                  </a:cubicBez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4160550" y="3330850"/>
              <a:ext cx="127225" cy="280775"/>
            </a:xfrm>
            <a:custGeom>
              <a:avLst/>
              <a:gdLst/>
              <a:ahLst/>
              <a:cxnLst/>
              <a:rect l="l" t="t" r="r" b="b"/>
              <a:pathLst>
                <a:path w="5089" h="11231" extrusionOk="0">
                  <a:moveTo>
                    <a:pt x="4907" y="0"/>
                  </a:moveTo>
                  <a:cubicBezTo>
                    <a:pt x="4695" y="0"/>
                    <a:pt x="3773" y="2537"/>
                    <a:pt x="2482" y="5590"/>
                  </a:cubicBezTo>
                  <a:cubicBezTo>
                    <a:pt x="1179" y="8673"/>
                    <a:pt x="1" y="11129"/>
                    <a:pt x="176" y="11229"/>
                  </a:cubicBezTo>
                  <a:cubicBezTo>
                    <a:pt x="178" y="11230"/>
                    <a:pt x="181" y="11231"/>
                    <a:pt x="184" y="11231"/>
                  </a:cubicBezTo>
                  <a:cubicBezTo>
                    <a:pt x="374" y="11231"/>
                    <a:pt x="1851" y="8949"/>
                    <a:pt x="3133" y="5866"/>
                  </a:cubicBezTo>
                  <a:cubicBezTo>
                    <a:pt x="4462" y="2733"/>
                    <a:pt x="5088" y="51"/>
                    <a:pt x="4913" y="1"/>
                  </a:cubicBezTo>
                  <a:cubicBezTo>
                    <a:pt x="4911" y="0"/>
                    <a:pt x="4909" y="0"/>
                    <a:pt x="4907" y="0"/>
                  </a:cubicBezTo>
                  <a:close/>
                </a:path>
              </a:pathLst>
            </a:custGeom>
            <a:solidFill>
              <a:srgbClr val="C5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3594125" y="3572100"/>
              <a:ext cx="303925" cy="150400"/>
            </a:xfrm>
            <a:custGeom>
              <a:avLst/>
              <a:gdLst/>
              <a:ahLst/>
              <a:cxnLst/>
              <a:rect l="l" t="t" r="r" b="b"/>
              <a:pathLst>
                <a:path w="12157" h="6016" extrusionOk="0">
                  <a:moveTo>
                    <a:pt x="10126" y="0"/>
                  </a:moveTo>
                  <a:lnTo>
                    <a:pt x="1" y="4963"/>
                  </a:lnTo>
                  <a:lnTo>
                    <a:pt x="2181" y="6015"/>
                  </a:lnTo>
                  <a:lnTo>
                    <a:pt x="12156" y="827"/>
                  </a:lnTo>
                  <a:lnTo>
                    <a:pt x="10126" y="0"/>
                  </a:lnTo>
                  <a:close/>
                </a:path>
              </a:pathLst>
            </a:custGeom>
            <a:solidFill>
              <a:srgbClr val="2F2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a:off x="3097275" y="2696150"/>
              <a:ext cx="391625" cy="617825"/>
            </a:xfrm>
            <a:custGeom>
              <a:avLst/>
              <a:gdLst/>
              <a:ahLst/>
              <a:cxnLst/>
              <a:rect l="l" t="t" r="r" b="b"/>
              <a:pathLst>
                <a:path w="15665" h="24713" extrusionOk="0">
                  <a:moveTo>
                    <a:pt x="9323" y="0"/>
                  </a:moveTo>
                  <a:cubicBezTo>
                    <a:pt x="7995" y="702"/>
                    <a:pt x="0" y="3760"/>
                    <a:pt x="476" y="24712"/>
                  </a:cubicBezTo>
                  <a:lnTo>
                    <a:pt x="15664" y="24386"/>
                  </a:lnTo>
                  <a:lnTo>
                    <a:pt x="9323" y="0"/>
                  </a:ln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5"/>
          <p:cNvGrpSpPr/>
          <p:nvPr/>
        </p:nvGrpSpPr>
        <p:grpSpPr>
          <a:xfrm>
            <a:off x="7180875" y="904675"/>
            <a:ext cx="200400" cy="330075"/>
            <a:chOff x="6962075" y="912050"/>
            <a:chExt cx="200400" cy="330075"/>
          </a:xfrm>
        </p:grpSpPr>
        <p:sp>
          <p:nvSpPr>
            <p:cNvPr id="652" name="Google Shape;652;p45"/>
            <p:cNvSpPr/>
            <p:nvPr/>
          </p:nvSpPr>
          <p:spPr>
            <a:xfrm>
              <a:off x="6962075" y="912050"/>
              <a:ext cx="200400" cy="259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5"/>
            <p:cNvSpPr/>
            <p:nvPr/>
          </p:nvSpPr>
          <p:spPr>
            <a:xfrm>
              <a:off x="6962075" y="1190525"/>
              <a:ext cx="200400" cy="5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5"/>
            <p:cNvSpPr/>
            <p:nvPr/>
          </p:nvSpPr>
          <p:spPr>
            <a:xfrm>
              <a:off x="7030775" y="945000"/>
              <a:ext cx="630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a:extLst>
              <a:ext uri="{FF2B5EF4-FFF2-40B4-BE49-F238E27FC236}">
                <a16:creationId xmlns:a16="http://schemas.microsoft.com/office/drawing/2014/main" id="{B282C764-C999-14FE-66DC-483C71B6B07C}"/>
              </a:ext>
            </a:extLst>
          </p:cNvPr>
          <p:cNvSpPr/>
          <p:nvPr/>
        </p:nvSpPr>
        <p:spPr>
          <a:xfrm>
            <a:off x="4920582" y="3085748"/>
            <a:ext cx="4121966" cy="171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dirty="0">
                <a:solidFill>
                  <a:schemeClr val="tx2">
                    <a:lumMod val="90000"/>
                    <a:lumOff val="10000"/>
                  </a:schemeClr>
                </a:solidFill>
                <a:latin typeface="Times New Roman" panose="02020603050405020304" pitchFamily="18" charset="0"/>
                <a:cs typeface="Times New Roman" panose="02020603050405020304" pitchFamily="18" charset="0"/>
              </a:rPr>
              <a:t>Team Members :</a:t>
            </a:r>
          </a:p>
          <a:p>
            <a:pPr marL="0" lvl="0" indent="0" algn="l" rtl="0">
              <a:spcBef>
                <a:spcPts val="0"/>
              </a:spcBef>
              <a:spcAft>
                <a:spcPts val="0"/>
              </a:spcAft>
              <a:buNone/>
            </a:pPr>
            <a:endParaRPr lang="en-US" dirty="0">
              <a:solidFill>
                <a:schemeClr val="tx2">
                  <a:lumMod val="90000"/>
                  <a:lumOff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solidFill>
                  <a:schemeClr val="tx2">
                    <a:lumMod val="90000"/>
                    <a:lumOff val="10000"/>
                  </a:schemeClr>
                </a:solidFill>
                <a:latin typeface="Times New Roman" panose="02020603050405020304" pitchFamily="18" charset="0"/>
                <a:cs typeface="Times New Roman" panose="02020603050405020304" pitchFamily="18" charset="0"/>
              </a:rPr>
              <a:t>Y.CHARISHMA REDDY - 111720102177 </a:t>
            </a:r>
            <a:br>
              <a:rPr lang="en-US" dirty="0">
                <a:solidFill>
                  <a:schemeClr val="tx2">
                    <a:lumMod val="90000"/>
                    <a:lumOff val="10000"/>
                  </a:schemeClr>
                </a:solidFill>
                <a:latin typeface="Times New Roman" panose="02020603050405020304" pitchFamily="18" charset="0"/>
                <a:cs typeface="Times New Roman" panose="02020603050405020304" pitchFamily="18" charset="0"/>
              </a:rPr>
            </a:br>
            <a:r>
              <a:rPr lang="en-US" dirty="0">
                <a:solidFill>
                  <a:schemeClr val="tx2">
                    <a:lumMod val="90000"/>
                    <a:lumOff val="10000"/>
                  </a:schemeClr>
                </a:solidFill>
                <a:latin typeface="Times New Roman" panose="02020603050405020304" pitchFamily="18" charset="0"/>
                <a:cs typeface="Times New Roman" panose="02020603050405020304" pitchFamily="18" charset="0"/>
              </a:rPr>
              <a:t>V.SANDHYA – 111720102165</a:t>
            </a:r>
          </a:p>
          <a:p>
            <a:pPr marL="0" lvl="0" indent="0" algn="l" rtl="0">
              <a:spcBef>
                <a:spcPts val="0"/>
              </a:spcBef>
              <a:spcAft>
                <a:spcPts val="0"/>
              </a:spcAft>
              <a:buNone/>
            </a:pPr>
            <a:endParaRPr lang="en-US" dirty="0">
              <a:solidFill>
                <a:schemeClr val="tx2">
                  <a:lumMod val="90000"/>
                  <a:lumOff val="10000"/>
                </a:schemeClr>
              </a:solidFill>
              <a:latin typeface="Times New Roman" panose="02020603050405020304" pitchFamily="18" charset="0"/>
              <a:cs typeface="Times New Roman" panose="02020603050405020304" pitchFamily="18" charset="0"/>
            </a:endParaRPr>
          </a:p>
          <a:p>
            <a:r>
              <a:rPr lang="en-US" sz="1400" dirty="0">
                <a:solidFill>
                  <a:schemeClr val="tx1"/>
                </a:solidFill>
              </a:rPr>
              <a:t>Mentor : </a:t>
            </a:r>
            <a:r>
              <a:rPr lang="en-US" sz="1400" dirty="0" err="1">
                <a:solidFill>
                  <a:schemeClr val="tx1"/>
                </a:solidFill>
              </a:rPr>
              <a:t>C.Geetha</a:t>
            </a:r>
            <a:r>
              <a:rPr lang="en-US" sz="1400" dirty="0">
                <a:solidFill>
                  <a:schemeClr val="tx1"/>
                </a:solidFill>
              </a:rPr>
              <a:t>  M.E., Ph.D., (Professor)</a:t>
            </a:r>
            <a:endParaRPr lang="en-IN" sz="1400" dirty="0">
              <a:solidFill>
                <a:schemeClr val="tx1"/>
              </a:solidFill>
            </a:endParaRPr>
          </a:p>
          <a:p>
            <a:pPr marL="0" lvl="0" indent="0" algn="l" rtl="0">
              <a:spcBef>
                <a:spcPts val="0"/>
              </a:spcBef>
              <a:spcAft>
                <a:spcPts val="0"/>
              </a:spcAft>
              <a:buNone/>
            </a:pPr>
            <a:endParaRPr lang="en-US"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155461" y="355803"/>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Calibri" panose="020F0502020204030204" pitchFamily="34" charset="0"/>
                <a:cs typeface="Calibri" panose="020F0502020204030204" pitchFamily="34" charset="0"/>
              </a:rPr>
              <a:t>4. Paper title : Hospital Admission Location Prediction via Deep Interpretable Networks for the Year-Round Improvement of Emergency Patient Care (IEEE</a:t>
            </a:r>
            <a:r>
              <a:rPr lang="en-US" b="1" i="1" u="sng" dirty="0">
                <a:latin typeface="Calibri" panose="020F0502020204030204" pitchFamily="34" charset="0"/>
                <a:cs typeface="Calibri" panose="020F0502020204030204" pitchFamily="34" charset="0"/>
              </a:rPr>
              <a:t> </a:t>
            </a:r>
            <a:r>
              <a:rPr lang="en-US" b="1" i="1" u="sng" dirty="0" err="1">
                <a:latin typeface="Calibri" panose="020F0502020204030204" pitchFamily="34" charset="0"/>
                <a:cs typeface="Calibri" panose="020F0502020204030204" pitchFamily="34" charset="0"/>
              </a:rPr>
              <a:t>ComSoc</a:t>
            </a:r>
            <a:r>
              <a:rPr lang="en-US" b="1" i="1" u="sng" dirty="0">
                <a:latin typeface="Calibri" panose="020F0502020204030204" pitchFamily="34" charset="0"/>
                <a:cs typeface="Calibri" panose="020F0502020204030204" pitchFamily="34" charset="0"/>
              </a:rPr>
              <a:t> </a:t>
            </a:r>
            <a:r>
              <a:rPr lang="en-US" b="1" u="sng" dirty="0">
                <a:latin typeface="Calibri" panose="020F0502020204030204" pitchFamily="34" charset="0"/>
                <a:cs typeface="Calibri" panose="020F0502020204030204" pitchFamily="34" charset="0"/>
              </a:rPr>
              <a:t>2021)</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This paper introduces a deep learning approach for predicting the destination within a hospital where patients will be admitted following triage in the Emergency Department (ED). This predictive capability is invaluable for proactively arranging hospital bed space to ensure timely patient care and allocation of resources to the appropriate departments, particularly during periods of heightened demand associated with seasonal spikes in infections. The problem is formulated as a multi-class classification task encompassing seven distinct ward types.</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Innovatively, we devised a deep learning training strategy that combines curriculum-based learning with a multi-armed bandit approach to optimize the curriculum after initial training. Our results demonstrate successful predictions of the initial hospital admission location, with area-under-receiver-operating-curve (AUROC) values ranging from 0.60 to 0.78 for individual wards and an overall maximum accuracy of 52%, compared to a chance rate of 14% in this seven-class scenario. We also incorporated a 'network saliency' term in the network loss function to elucidate the key features influencing predictions.</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In conclusion, this study establishes the feasibility of predicting hospital admission locations for emergency patients based on information gathered during ED triage. Furthermore, it identifies specific diagnostic tests that provide insights into a patient's likely hospital destination. This predictive tool holds significant potential for healthcare institutions, enabling proactive resource planning and bed allocation, ultimately expediting patient care, improving ED patient flow, and enhancing overall care quality.</a:t>
            </a: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03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439479" y="508203"/>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Calibri" panose="020F0502020204030204" pitchFamily="34" charset="0"/>
                <a:cs typeface="Calibri" panose="020F0502020204030204" pitchFamily="34" charset="0"/>
              </a:rPr>
              <a:t>5. Paper title : Implementation of Classification Algorithm C4.5 in Determining the Emergency Patient in the Maternity Hospital Queue System </a:t>
            </a:r>
            <a:r>
              <a:rPr lang="en-IN" b="1" u="sng" dirty="0">
                <a:latin typeface="Calibri" panose="020F0502020204030204" pitchFamily="34" charset="0"/>
                <a:cs typeface="Calibri" panose="020F0502020204030204" pitchFamily="34" charset="0"/>
              </a:rPr>
              <a:t>(</a:t>
            </a:r>
            <a:r>
              <a:rPr lang="en-IN" b="1" u="sng" dirty="0" err="1">
                <a:latin typeface="Calibri" panose="020F0502020204030204" pitchFamily="34" charset="0"/>
                <a:cs typeface="Calibri" panose="020F0502020204030204" pitchFamily="34" charset="0"/>
              </a:rPr>
              <a:t>ICCoSITE</a:t>
            </a:r>
            <a:r>
              <a:rPr lang="en-IN" b="1" u="sng" dirty="0">
                <a:latin typeface="Calibri" panose="020F0502020204030204" pitchFamily="34" charset="0"/>
                <a:cs typeface="Calibri" panose="020F0502020204030204" pitchFamily="34" charset="0"/>
              </a:rPr>
              <a:t> </a:t>
            </a:r>
            <a:r>
              <a:rPr lang="en-US" b="1" u="sng" dirty="0">
                <a:latin typeface="Calibri" panose="020F0502020204030204" pitchFamily="34" charset="0"/>
                <a:cs typeface="Calibri" panose="020F0502020204030204" pitchFamily="34" charset="0"/>
              </a:rPr>
              <a:t>2023)</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According to the epidemiological update detailing the weekly spread of Covid-19 as of February 23, 2021, Indonesia held the unenviable rank of second-highest in the Southeast Asia region for reporting new cases. In response, the Indonesian government initiated a series of measures to curb the virus's transmission, spanning the enforcement of health protocols in public places and the imposition of restrictions on community activities. Health facilities, being part of the essential sector, were permitted to operate at full capacity while adhering to regulated operating hours and more stringent health protocols.</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This study is dedicated to the implementation of a patient classification model employing the C4.5 algorithm, designed to identify emergency patients within the maternity hospital queue system. The research methodology follows the Cross-Industry Standard Process for Data Mining (CRISP-DM), and the evaluation of classification data relies on the Confusion Matrix and Receiver Operating Characteristics (ROC).</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The C4.5 algorithm's application within the Maternity Hospital Queue System effectively distinguishes between emergency and non-emergency patients, achieving an impressive classification accuracy rate of 97.08%. Additionally, the Area Under the Curve (AUC) value reaches a commendable 0.984 in this study.</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5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155461" y="0"/>
            <a:ext cx="8545171" cy="5143499"/>
          </a:xfrm>
          <a:prstGeom prst="rect">
            <a:avLst/>
          </a:prstGeom>
        </p:spPr>
        <p:txBody>
          <a:bodyPr spcFirstLastPara="1" wrap="square" lIns="91425" tIns="91425" rIns="91425" bIns="91425" anchor="t" anchorCtr="0">
            <a:noAutofit/>
          </a:bodyPr>
          <a:lstStyle/>
          <a:p>
            <a:pPr marL="0" indent="0" algn="just"/>
            <a:r>
              <a:rPr lang="en-US" b="1" u="sng" dirty="0">
                <a:latin typeface="Calibri" panose="020F0502020204030204" pitchFamily="34" charset="0"/>
                <a:cs typeface="Calibri" panose="020F0502020204030204" pitchFamily="34" charset="0"/>
              </a:rPr>
              <a:t>References :</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[1] M. </a:t>
            </a:r>
            <a:r>
              <a:rPr lang="en-US" sz="1400" dirty="0" err="1">
                <a:latin typeface="Calibri" panose="020F0502020204030204" pitchFamily="34" charset="0"/>
                <a:cs typeface="Calibri" panose="020F0502020204030204" pitchFamily="34" charset="0"/>
              </a:rPr>
              <a:t>Shahul</a:t>
            </a:r>
            <a:r>
              <a:rPr lang="en-US" sz="1400" dirty="0">
                <a:latin typeface="Calibri" panose="020F0502020204030204" pitchFamily="34" charset="0"/>
                <a:cs typeface="Calibri" panose="020F0502020204030204" pitchFamily="34" charset="0"/>
              </a:rPr>
              <a:t> and P. K. P, "Machine Learning Based Patient Classification In Emergency Department," 2023 International Conference on Advances in Intelligent Computing and Applications (AICAPS), Kochi, India, 2023, pp. 1-5, </a:t>
            </a:r>
            <a:r>
              <a:rPr lang="en-US" sz="1400" dirty="0" err="1">
                <a:latin typeface="Calibri" panose="020F0502020204030204" pitchFamily="34" charset="0"/>
                <a:cs typeface="Calibri" panose="020F0502020204030204" pitchFamily="34" charset="0"/>
              </a:rPr>
              <a:t>doi</a:t>
            </a:r>
            <a:r>
              <a:rPr lang="en-US" sz="1400" dirty="0">
                <a:latin typeface="Calibri" panose="020F0502020204030204" pitchFamily="34" charset="0"/>
                <a:cs typeface="Calibri" panose="020F0502020204030204" pitchFamily="34" charset="0"/>
              </a:rPr>
              <a:t>: 10.1109/AICAPS57044.2023.10074003.</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[2] L. A. Alharbi, "Artificial Rabbits Optimizer With Machine Learning Based Emergency Department Monitoring and Medical Data Classification at KSA Hospitals," in IEEE Access, vol. 11, pp. 59133-59141, 2023, </a:t>
            </a:r>
            <a:r>
              <a:rPr lang="en-US" sz="1400" dirty="0" err="1">
                <a:latin typeface="Calibri" panose="020F0502020204030204" pitchFamily="34" charset="0"/>
                <a:cs typeface="Calibri" panose="020F0502020204030204" pitchFamily="34" charset="0"/>
              </a:rPr>
              <a:t>doi</a:t>
            </a:r>
            <a:r>
              <a:rPr lang="en-US" sz="1400" dirty="0">
                <a:latin typeface="Calibri" panose="020F0502020204030204" pitchFamily="34" charset="0"/>
                <a:cs typeface="Calibri" panose="020F0502020204030204" pitchFamily="34" charset="0"/>
              </a:rPr>
              <a:t>: 10.1109/ACCESS.2023.3284390.</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[3] A. Mohamed, H. Ying and R. Sherwin, "Electronic-Medical-Record-Based Identification of Sepsis Patients in Emergency Department: A Machine Learning Perspective," 2020 International Conference on Contemporary Computing and Applications (IC3A), Lucknow, India, 2020, pp. 336-340, </a:t>
            </a:r>
            <a:r>
              <a:rPr lang="en-US" sz="1400" dirty="0" err="1">
                <a:latin typeface="Calibri" panose="020F0502020204030204" pitchFamily="34" charset="0"/>
                <a:cs typeface="Calibri" panose="020F0502020204030204" pitchFamily="34" charset="0"/>
              </a:rPr>
              <a:t>doi</a:t>
            </a:r>
            <a:r>
              <a:rPr lang="en-US" sz="1400" dirty="0">
                <a:latin typeface="Calibri" panose="020F0502020204030204" pitchFamily="34" charset="0"/>
                <a:cs typeface="Calibri" panose="020F0502020204030204" pitchFamily="34" charset="0"/>
              </a:rPr>
              <a:t>: 10.1109/IC3A48958.2020.233670.</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[4] R. El-</a:t>
            </a:r>
            <a:r>
              <a:rPr lang="en-US" sz="1400" dirty="0" err="1">
                <a:latin typeface="Calibri" panose="020F0502020204030204" pitchFamily="34" charset="0"/>
                <a:cs typeface="Calibri" panose="020F0502020204030204" pitchFamily="34" charset="0"/>
              </a:rPr>
              <a:t>Bouri</a:t>
            </a:r>
            <a:r>
              <a:rPr lang="en-US" sz="1400" dirty="0">
                <a:latin typeface="Calibri" panose="020F0502020204030204" pitchFamily="34" charset="0"/>
                <a:cs typeface="Calibri" panose="020F0502020204030204" pitchFamily="34" charset="0"/>
              </a:rPr>
              <a:t>, D. W. Eyre, P. Watkinson, T. Zhu and D. A. Clifton, "Hospital Admission Location Prediction via Deep Interpretable Networks for the Year-Round Improvement of Emergency Patient Care," in IEEE Journal of Biomedical and Health Informatics, vol. 25, no. 1, pp. 289-300, Jan. 2021, </a:t>
            </a:r>
            <a:r>
              <a:rPr lang="en-US" sz="1400" dirty="0" err="1">
                <a:latin typeface="Calibri" panose="020F0502020204030204" pitchFamily="34" charset="0"/>
                <a:cs typeface="Calibri" panose="020F0502020204030204" pitchFamily="34" charset="0"/>
              </a:rPr>
              <a:t>doi</a:t>
            </a:r>
            <a:r>
              <a:rPr lang="en-US" sz="1400" dirty="0">
                <a:latin typeface="Calibri" panose="020F0502020204030204" pitchFamily="34" charset="0"/>
                <a:cs typeface="Calibri" panose="020F0502020204030204" pitchFamily="34" charset="0"/>
              </a:rPr>
              <a:t>: 10.1109/JBHI.2020.2990309.</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[5] Y. </a:t>
            </a:r>
            <a:r>
              <a:rPr lang="en-US" sz="1400" dirty="0" err="1">
                <a:latin typeface="Calibri" panose="020F0502020204030204" pitchFamily="34" charset="0"/>
                <a:cs typeface="Calibri" panose="020F0502020204030204" pitchFamily="34" charset="0"/>
              </a:rPr>
              <a:t>Septiana</a:t>
            </a:r>
            <a:r>
              <a:rPr lang="en-US" sz="1400" dirty="0">
                <a:latin typeface="Calibri" panose="020F0502020204030204" pitchFamily="34" charset="0"/>
                <a:cs typeface="Calibri" panose="020F0502020204030204" pitchFamily="34" charset="0"/>
              </a:rPr>
              <a:t>, Y. H. Agustin, M. </a:t>
            </a:r>
            <a:r>
              <a:rPr lang="en-US" sz="1400" dirty="0" err="1">
                <a:latin typeface="Calibri" panose="020F0502020204030204" pitchFamily="34" charset="0"/>
                <a:cs typeface="Calibri" panose="020F0502020204030204" pitchFamily="34" charset="0"/>
              </a:rPr>
              <a:t>Nashir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Mudzakir</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Mulyani</a:t>
            </a:r>
            <a:r>
              <a:rPr lang="en-US" sz="1400" dirty="0">
                <a:latin typeface="Calibri" panose="020F0502020204030204" pitchFamily="34" charset="0"/>
                <a:cs typeface="Calibri" panose="020F0502020204030204" pitchFamily="34" charset="0"/>
              </a:rPr>
              <a:t>, D. D. Siti Fatimah and I. Tri </a:t>
            </a:r>
            <a:r>
              <a:rPr lang="en-US" sz="1400" dirty="0" err="1">
                <a:latin typeface="Calibri" panose="020F0502020204030204" pitchFamily="34" charset="0"/>
                <a:cs typeface="Calibri" panose="020F0502020204030204" pitchFamily="34" charset="0"/>
              </a:rPr>
              <a:t>Julianto</a:t>
            </a:r>
            <a:r>
              <a:rPr lang="en-US" sz="1400" dirty="0">
                <a:latin typeface="Calibri" panose="020F0502020204030204" pitchFamily="34" charset="0"/>
                <a:cs typeface="Calibri" panose="020F0502020204030204" pitchFamily="34" charset="0"/>
              </a:rPr>
              <a:t>, "Implementation of Classification Algorithm C4.5 in Determining the Emergency Patient in the Maternity Hospital Queue System," 2023 International Conference on Computer Science, Information Technology and Engineering (</a:t>
            </a:r>
            <a:r>
              <a:rPr lang="en-US" sz="1400" dirty="0" err="1">
                <a:latin typeface="Calibri" panose="020F0502020204030204" pitchFamily="34" charset="0"/>
                <a:cs typeface="Calibri" panose="020F0502020204030204" pitchFamily="34" charset="0"/>
              </a:rPr>
              <a:t>ICCoSITE</a:t>
            </a:r>
            <a:r>
              <a:rPr lang="en-US" sz="1400" dirty="0">
                <a:latin typeface="Calibri" panose="020F0502020204030204" pitchFamily="34" charset="0"/>
                <a:cs typeface="Calibri" panose="020F0502020204030204" pitchFamily="34" charset="0"/>
              </a:rPr>
              <a:t>), Jakarta, Indonesia, 2023, pp. 790-794, </a:t>
            </a:r>
            <a:r>
              <a:rPr lang="en-US" sz="1400" dirty="0" err="1">
                <a:latin typeface="Calibri" panose="020F0502020204030204" pitchFamily="34" charset="0"/>
                <a:cs typeface="Calibri" panose="020F0502020204030204" pitchFamily="34" charset="0"/>
              </a:rPr>
              <a:t>doi</a:t>
            </a:r>
            <a:r>
              <a:rPr lang="en-US" sz="1400" dirty="0">
                <a:latin typeface="Calibri" panose="020F0502020204030204" pitchFamily="34" charset="0"/>
                <a:cs typeface="Calibri" panose="020F0502020204030204" pitchFamily="34" charset="0"/>
              </a:rPr>
              <a:t>: 10.1109/ICCoSITE57641.2023.10127842.</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2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51"/>
          <p:cNvSpPr txBox="1">
            <a:spLocks noGrp="1"/>
          </p:cNvSpPr>
          <p:nvPr>
            <p:ph type="title"/>
          </p:nvPr>
        </p:nvSpPr>
        <p:spPr>
          <a:xfrm>
            <a:off x="-180002" y="145190"/>
            <a:ext cx="1686372" cy="4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928" name="Google Shape;928;p51"/>
          <p:cNvSpPr txBox="1">
            <a:spLocks noGrp="1"/>
          </p:cNvSpPr>
          <p:nvPr>
            <p:ph type="body" idx="1"/>
          </p:nvPr>
        </p:nvSpPr>
        <p:spPr>
          <a:xfrm>
            <a:off x="4230270" y="3249311"/>
            <a:ext cx="4163885" cy="18040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grpSp>
        <p:nvGrpSpPr>
          <p:cNvPr id="929" name="Google Shape;929;p51"/>
          <p:cNvGrpSpPr/>
          <p:nvPr/>
        </p:nvGrpSpPr>
        <p:grpSpPr>
          <a:xfrm flipH="1">
            <a:off x="6538697" y="997691"/>
            <a:ext cx="1492996" cy="3611041"/>
            <a:chOff x="2959425" y="1029475"/>
            <a:chExt cx="1656675" cy="4006925"/>
          </a:xfrm>
        </p:grpSpPr>
        <p:sp>
          <p:nvSpPr>
            <p:cNvPr id="930" name="Google Shape;930;p51"/>
            <p:cNvSpPr/>
            <p:nvPr/>
          </p:nvSpPr>
          <p:spPr>
            <a:xfrm>
              <a:off x="4262050" y="2960525"/>
              <a:ext cx="113450" cy="221875"/>
            </a:xfrm>
            <a:custGeom>
              <a:avLst/>
              <a:gdLst/>
              <a:ahLst/>
              <a:cxnLst/>
              <a:rect l="l" t="t" r="r" b="b"/>
              <a:pathLst>
                <a:path w="4538" h="8875" extrusionOk="0">
                  <a:moveTo>
                    <a:pt x="858" y="1"/>
                  </a:moveTo>
                  <a:cubicBezTo>
                    <a:pt x="403" y="1"/>
                    <a:pt x="50" y="367"/>
                    <a:pt x="26" y="804"/>
                  </a:cubicBezTo>
                  <a:cubicBezTo>
                    <a:pt x="1" y="1280"/>
                    <a:pt x="377" y="1656"/>
                    <a:pt x="828" y="1681"/>
                  </a:cubicBezTo>
                  <a:cubicBezTo>
                    <a:pt x="1555" y="1706"/>
                    <a:pt x="2106" y="2107"/>
                    <a:pt x="2357" y="2508"/>
                  </a:cubicBezTo>
                  <a:cubicBezTo>
                    <a:pt x="2632" y="2959"/>
                    <a:pt x="2657" y="3536"/>
                    <a:pt x="2683" y="4162"/>
                  </a:cubicBezTo>
                  <a:lnTo>
                    <a:pt x="2858" y="8072"/>
                  </a:lnTo>
                  <a:cubicBezTo>
                    <a:pt x="2858" y="8523"/>
                    <a:pt x="3234" y="8874"/>
                    <a:pt x="3685" y="8874"/>
                  </a:cubicBezTo>
                  <a:lnTo>
                    <a:pt x="3710" y="8874"/>
                  </a:lnTo>
                  <a:cubicBezTo>
                    <a:pt x="4186" y="8849"/>
                    <a:pt x="4537" y="8473"/>
                    <a:pt x="4512" y="7997"/>
                  </a:cubicBezTo>
                  <a:lnTo>
                    <a:pt x="4362" y="4087"/>
                  </a:lnTo>
                  <a:cubicBezTo>
                    <a:pt x="4312" y="3360"/>
                    <a:pt x="4287" y="2483"/>
                    <a:pt x="3785" y="1631"/>
                  </a:cubicBezTo>
                  <a:cubicBezTo>
                    <a:pt x="3209" y="679"/>
                    <a:pt x="2081" y="52"/>
                    <a:pt x="903" y="2"/>
                  </a:cubicBezTo>
                  <a:cubicBezTo>
                    <a:pt x="888" y="1"/>
                    <a:pt x="873" y="1"/>
                    <a:pt x="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1"/>
            <p:cNvSpPr/>
            <p:nvPr/>
          </p:nvSpPr>
          <p:spPr>
            <a:xfrm>
              <a:off x="3511425" y="1029475"/>
              <a:ext cx="446150" cy="498150"/>
            </a:xfrm>
            <a:custGeom>
              <a:avLst/>
              <a:gdLst/>
              <a:ahLst/>
              <a:cxnLst/>
              <a:rect l="l" t="t" r="r" b="b"/>
              <a:pathLst>
                <a:path w="17846" h="19926" extrusionOk="0">
                  <a:moveTo>
                    <a:pt x="14036" y="0"/>
                  </a:moveTo>
                  <a:cubicBezTo>
                    <a:pt x="13409" y="25"/>
                    <a:pt x="12908" y="477"/>
                    <a:pt x="12357" y="752"/>
                  </a:cubicBezTo>
                  <a:cubicBezTo>
                    <a:pt x="11986" y="916"/>
                    <a:pt x="11653" y="976"/>
                    <a:pt x="11334" y="976"/>
                  </a:cubicBezTo>
                  <a:cubicBezTo>
                    <a:pt x="10726" y="976"/>
                    <a:pt x="10165" y="758"/>
                    <a:pt x="9474" y="627"/>
                  </a:cubicBezTo>
                  <a:cubicBezTo>
                    <a:pt x="8961" y="533"/>
                    <a:pt x="8429" y="474"/>
                    <a:pt x="7904" y="474"/>
                  </a:cubicBezTo>
                  <a:cubicBezTo>
                    <a:pt x="6893" y="474"/>
                    <a:pt x="5905" y="693"/>
                    <a:pt x="5113" y="1304"/>
                  </a:cubicBezTo>
                  <a:cubicBezTo>
                    <a:pt x="4462" y="1805"/>
                    <a:pt x="4036" y="2532"/>
                    <a:pt x="3610" y="3233"/>
                  </a:cubicBezTo>
                  <a:cubicBezTo>
                    <a:pt x="2632" y="4837"/>
                    <a:pt x="828" y="5063"/>
                    <a:pt x="477" y="7269"/>
                  </a:cubicBezTo>
                  <a:cubicBezTo>
                    <a:pt x="1" y="10376"/>
                    <a:pt x="1630" y="14336"/>
                    <a:pt x="3660" y="16642"/>
                  </a:cubicBezTo>
                  <a:cubicBezTo>
                    <a:pt x="4537" y="17619"/>
                    <a:pt x="5640" y="18597"/>
                    <a:pt x="5740" y="19925"/>
                  </a:cubicBezTo>
                  <a:cubicBezTo>
                    <a:pt x="6216" y="19825"/>
                    <a:pt x="6517" y="19549"/>
                    <a:pt x="6692" y="19098"/>
                  </a:cubicBezTo>
                  <a:cubicBezTo>
                    <a:pt x="7670" y="16667"/>
                    <a:pt x="8372" y="14111"/>
                    <a:pt x="9449" y="11705"/>
                  </a:cubicBezTo>
                  <a:cubicBezTo>
                    <a:pt x="10301" y="9850"/>
                    <a:pt x="11379" y="8045"/>
                    <a:pt x="12883" y="6642"/>
                  </a:cubicBezTo>
                  <a:cubicBezTo>
                    <a:pt x="13534" y="6040"/>
                    <a:pt x="14161" y="5564"/>
                    <a:pt x="14988" y="5314"/>
                  </a:cubicBezTo>
                  <a:cubicBezTo>
                    <a:pt x="15991" y="5013"/>
                    <a:pt x="16793" y="4812"/>
                    <a:pt x="17319" y="3785"/>
                  </a:cubicBezTo>
                  <a:cubicBezTo>
                    <a:pt x="17845" y="2782"/>
                    <a:pt x="17845" y="1579"/>
                    <a:pt x="17695" y="451"/>
                  </a:cubicBezTo>
                  <a:cubicBezTo>
                    <a:pt x="17571" y="410"/>
                    <a:pt x="17443" y="391"/>
                    <a:pt x="17314" y="391"/>
                  </a:cubicBezTo>
                  <a:cubicBezTo>
                    <a:pt x="16974" y="391"/>
                    <a:pt x="16625" y="520"/>
                    <a:pt x="16316" y="702"/>
                  </a:cubicBezTo>
                  <a:cubicBezTo>
                    <a:pt x="15915" y="928"/>
                    <a:pt x="15514" y="1203"/>
                    <a:pt x="15088" y="1379"/>
                  </a:cubicBezTo>
                  <a:cubicBezTo>
                    <a:pt x="14746" y="1511"/>
                    <a:pt x="14386" y="1573"/>
                    <a:pt x="14016" y="1586"/>
                  </a:cubicBezTo>
                  <a:lnTo>
                    <a:pt x="14016" y="1586"/>
                  </a:lnTo>
                  <a:cubicBezTo>
                    <a:pt x="14031" y="1576"/>
                    <a:pt x="14046" y="1565"/>
                    <a:pt x="14061" y="1554"/>
                  </a:cubicBezTo>
                  <a:cubicBezTo>
                    <a:pt x="14387" y="1304"/>
                    <a:pt x="14562" y="903"/>
                    <a:pt x="14587" y="527"/>
                  </a:cubicBezTo>
                  <a:cubicBezTo>
                    <a:pt x="14587" y="401"/>
                    <a:pt x="14587" y="301"/>
                    <a:pt x="14537" y="201"/>
                  </a:cubicBezTo>
                  <a:cubicBezTo>
                    <a:pt x="14437" y="50"/>
                    <a:pt x="14236" y="0"/>
                    <a:pt x="1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3645525" y="1416700"/>
              <a:ext cx="174825" cy="204975"/>
            </a:xfrm>
            <a:custGeom>
              <a:avLst/>
              <a:gdLst/>
              <a:ahLst/>
              <a:cxnLst/>
              <a:rect l="l" t="t" r="r" b="b"/>
              <a:pathLst>
                <a:path w="6993" h="8199" extrusionOk="0">
                  <a:moveTo>
                    <a:pt x="602" y="0"/>
                  </a:moveTo>
                  <a:lnTo>
                    <a:pt x="0" y="6717"/>
                  </a:lnTo>
                  <a:cubicBezTo>
                    <a:pt x="1646" y="7705"/>
                    <a:pt x="3502" y="8198"/>
                    <a:pt x="5359" y="8198"/>
                  </a:cubicBezTo>
                  <a:cubicBezTo>
                    <a:pt x="5905" y="8198"/>
                    <a:pt x="6451" y="8156"/>
                    <a:pt x="6993" y="8070"/>
                  </a:cubicBezTo>
                  <a:lnTo>
                    <a:pt x="6566" y="1679"/>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3614800" y="1584600"/>
              <a:ext cx="279475" cy="329950"/>
            </a:xfrm>
            <a:custGeom>
              <a:avLst/>
              <a:gdLst/>
              <a:ahLst/>
              <a:cxnLst/>
              <a:rect l="l" t="t" r="r" b="b"/>
              <a:pathLst>
                <a:path w="11179" h="13198" extrusionOk="0">
                  <a:moveTo>
                    <a:pt x="1229" y="1"/>
                  </a:moveTo>
                  <a:lnTo>
                    <a:pt x="1054" y="1981"/>
                  </a:lnTo>
                  <a:lnTo>
                    <a:pt x="1" y="3109"/>
                  </a:lnTo>
                  <a:lnTo>
                    <a:pt x="1229" y="11279"/>
                  </a:lnTo>
                  <a:cubicBezTo>
                    <a:pt x="1229" y="11279"/>
                    <a:pt x="8801" y="13198"/>
                    <a:pt x="10485" y="13198"/>
                  </a:cubicBezTo>
                  <a:cubicBezTo>
                    <a:pt x="10658" y="13198"/>
                    <a:pt x="10768" y="13178"/>
                    <a:pt x="10803" y="13134"/>
                  </a:cubicBezTo>
                  <a:cubicBezTo>
                    <a:pt x="11179" y="12658"/>
                    <a:pt x="8297" y="2357"/>
                    <a:pt x="8297" y="2357"/>
                  </a:cubicBezTo>
                  <a:lnTo>
                    <a:pt x="8222" y="1354"/>
                  </a:lnTo>
                  <a:cubicBezTo>
                    <a:pt x="7680" y="1440"/>
                    <a:pt x="7134" y="1482"/>
                    <a:pt x="6588" y="1482"/>
                  </a:cubicBezTo>
                  <a:cubicBezTo>
                    <a:pt x="4731" y="1482"/>
                    <a:pt x="2875" y="989"/>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3311550" y="5025100"/>
              <a:ext cx="25" cy="25"/>
            </a:xfrm>
            <a:custGeom>
              <a:avLst/>
              <a:gdLst/>
              <a:ahLst/>
              <a:cxnLst/>
              <a:rect l="l" t="t" r="r" b="b"/>
              <a:pathLst>
                <a:path w="1" h="1" fill="none" extrusionOk="0">
                  <a:moveTo>
                    <a:pt x="1" y="1"/>
                  </a:moveTo>
                  <a:close/>
                </a:path>
              </a:pathLst>
            </a:custGeom>
            <a:noFill/>
            <a:ln w="10650"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4004550" y="4045775"/>
              <a:ext cx="550150" cy="948025"/>
            </a:xfrm>
            <a:custGeom>
              <a:avLst/>
              <a:gdLst/>
              <a:ahLst/>
              <a:cxnLst/>
              <a:rect l="l" t="t" r="r" b="b"/>
              <a:pathLst>
                <a:path w="22006" h="37921" extrusionOk="0">
                  <a:moveTo>
                    <a:pt x="0" y="1"/>
                  </a:moveTo>
                  <a:lnTo>
                    <a:pt x="526" y="35289"/>
                  </a:lnTo>
                  <a:cubicBezTo>
                    <a:pt x="551" y="36317"/>
                    <a:pt x="1378" y="37169"/>
                    <a:pt x="2431" y="37219"/>
                  </a:cubicBezTo>
                  <a:lnTo>
                    <a:pt x="22005" y="37921"/>
                  </a:lnTo>
                  <a:cubicBezTo>
                    <a:pt x="22005" y="37921"/>
                    <a:pt x="21830" y="36367"/>
                    <a:pt x="20301" y="35615"/>
                  </a:cubicBezTo>
                  <a:cubicBezTo>
                    <a:pt x="18747" y="34838"/>
                    <a:pt x="11278" y="30828"/>
                    <a:pt x="11278" y="30828"/>
                  </a:cubicBezTo>
                  <a:lnTo>
                    <a:pt x="9950" y="285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3075325" y="4011950"/>
              <a:ext cx="574600" cy="1024450"/>
            </a:xfrm>
            <a:custGeom>
              <a:avLst/>
              <a:gdLst/>
              <a:ahLst/>
              <a:cxnLst/>
              <a:rect l="l" t="t" r="r" b="b"/>
              <a:pathLst>
                <a:path w="22984" h="40978" extrusionOk="0">
                  <a:moveTo>
                    <a:pt x="22983" y="0"/>
                  </a:moveTo>
                  <a:lnTo>
                    <a:pt x="10928" y="201"/>
                  </a:lnTo>
                  <a:lnTo>
                    <a:pt x="8998" y="34662"/>
                  </a:lnTo>
                  <a:cubicBezTo>
                    <a:pt x="8998" y="34662"/>
                    <a:pt x="1154" y="39274"/>
                    <a:pt x="577" y="39850"/>
                  </a:cubicBezTo>
                  <a:cubicBezTo>
                    <a:pt x="1" y="40401"/>
                    <a:pt x="577" y="40978"/>
                    <a:pt x="577" y="40978"/>
                  </a:cubicBezTo>
                  <a:lnTo>
                    <a:pt x="18422" y="38923"/>
                  </a:lnTo>
                  <a:cubicBezTo>
                    <a:pt x="19625" y="38797"/>
                    <a:pt x="20552" y="37820"/>
                    <a:pt x="20628" y="36617"/>
                  </a:cubicBezTo>
                  <a:lnTo>
                    <a:pt x="229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4017075" y="4822100"/>
              <a:ext cx="537625" cy="171700"/>
            </a:xfrm>
            <a:custGeom>
              <a:avLst/>
              <a:gdLst/>
              <a:ahLst/>
              <a:cxnLst/>
              <a:rect l="l" t="t" r="r" b="b"/>
              <a:pathLst>
                <a:path w="21505" h="6868" extrusionOk="0">
                  <a:moveTo>
                    <a:pt x="11228" y="0"/>
                  </a:moveTo>
                  <a:cubicBezTo>
                    <a:pt x="8442" y="1403"/>
                    <a:pt x="5438" y="2074"/>
                    <a:pt x="2425" y="2074"/>
                  </a:cubicBezTo>
                  <a:cubicBezTo>
                    <a:pt x="1616" y="2074"/>
                    <a:pt x="806" y="2026"/>
                    <a:pt x="0" y="1930"/>
                  </a:cubicBezTo>
                  <a:lnTo>
                    <a:pt x="0" y="1930"/>
                  </a:lnTo>
                  <a:lnTo>
                    <a:pt x="25" y="4236"/>
                  </a:lnTo>
                  <a:cubicBezTo>
                    <a:pt x="50" y="5264"/>
                    <a:pt x="877" y="6116"/>
                    <a:pt x="1930" y="6166"/>
                  </a:cubicBezTo>
                  <a:lnTo>
                    <a:pt x="21504" y="6868"/>
                  </a:lnTo>
                  <a:cubicBezTo>
                    <a:pt x="21504" y="6868"/>
                    <a:pt x="21329" y="5314"/>
                    <a:pt x="19800" y="4562"/>
                  </a:cubicBezTo>
                  <a:cubicBezTo>
                    <a:pt x="18472" y="3910"/>
                    <a:pt x="12832" y="878"/>
                    <a:pt x="11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3075325" y="4844650"/>
              <a:ext cx="518200" cy="191750"/>
            </a:xfrm>
            <a:custGeom>
              <a:avLst/>
              <a:gdLst/>
              <a:ahLst/>
              <a:cxnLst/>
              <a:rect l="l" t="t" r="r" b="b"/>
              <a:pathLst>
                <a:path w="20728" h="7670" extrusionOk="0">
                  <a:moveTo>
                    <a:pt x="9074" y="1"/>
                  </a:moveTo>
                  <a:lnTo>
                    <a:pt x="8998" y="1354"/>
                  </a:lnTo>
                  <a:cubicBezTo>
                    <a:pt x="8998" y="1354"/>
                    <a:pt x="1154" y="5966"/>
                    <a:pt x="577" y="6542"/>
                  </a:cubicBezTo>
                  <a:cubicBezTo>
                    <a:pt x="1" y="7093"/>
                    <a:pt x="577" y="7670"/>
                    <a:pt x="577" y="7670"/>
                  </a:cubicBezTo>
                  <a:lnTo>
                    <a:pt x="18422" y="5615"/>
                  </a:lnTo>
                  <a:cubicBezTo>
                    <a:pt x="19625" y="5489"/>
                    <a:pt x="20552" y="4512"/>
                    <a:pt x="20628" y="3309"/>
                  </a:cubicBezTo>
                  <a:lnTo>
                    <a:pt x="20728" y="1755"/>
                  </a:lnTo>
                  <a:lnTo>
                    <a:pt x="20728" y="1755"/>
                  </a:lnTo>
                  <a:cubicBezTo>
                    <a:pt x="20493" y="1763"/>
                    <a:pt x="20257" y="1766"/>
                    <a:pt x="20021" y="1766"/>
                  </a:cubicBezTo>
                  <a:cubicBezTo>
                    <a:pt x="16408" y="1766"/>
                    <a:pt x="12696" y="895"/>
                    <a:pt x="9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1"/>
            <p:cNvSpPr/>
            <p:nvPr/>
          </p:nvSpPr>
          <p:spPr>
            <a:xfrm>
              <a:off x="3230100" y="2380975"/>
              <a:ext cx="1130975" cy="2453375"/>
            </a:xfrm>
            <a:custGeom>
              <a:avLst/>
              <a:gdLst/>
              <a:ahLst/>
              <a:cxnLst/>
              <a:rect l="l" t="t" r="r" b="b"/>
              <a:pathLst>
                <a:path w="45239" h="98135" extrusionOk="0">
                  <a:moveTo>
                    <a:pt x="35138" y="1"/>
                  </a:moveTo>
                  <a:lnTo>
                    <a:pt x="12206" y="327"/>
                  </a:lnTo>
                  <a:cubicBezTo>
                    <a:pt x="12206" y="327"/>
                    <a:pt x="6015" y="8622"/>
                    <a:pt x="5690" y="11881"/>
                  </a:cubicBezTo>
                  <a:cubicBezTo>
                    <a:pt x="5364" y="15114"/>
                    <a:pt x="0" y="95841"/>
                    <a:pt x="0" y="95841"/>
                  </a:cubicBezTo>
                  <a:cubicBezTo>
                    <a:pt x="3650" y="97926"/>
                    <a:pt x="12608" y="98135"/>
                    <a:pt x="16045" y="98135"/>
                  </a:cubicBezTo>
                  <a:cubicBezTo>
                    <a:pt x="16905" y="98135"/>
                    <a:pt x="17419" y="98122"/>
                    <a:pt x="17419" y="98122"/>
                  </a:cubicBezTo>
                  <a:cubicBezTo>
                    <a:pt x="17419" y="98122"/>
                    <a:pt x="21630" y="22131"/>
                    <a:pt x="21630" y="20652"/>
                  </a:cubicBezTo>
                  <a:cubicBezTo>
                    <a:pt x="21630" y="19728"/>
                    <a:pt x="21964" y="19391"/>
                    <a:pt x="22330" y="19391"/>
                  </a:cubicBezTo>
                  <a:cubicBezTo>
                    <a:pt x="22540" y="19391"/>
                    <a:pt x="22760" y="19502"/>
                    <a:pt x="22933" y="19675"/>
                  </a:cubicBezTo>
                  <a:cubicBezTo>
                    <a:pt x="23434" y="20176"/>
                    <a:pt x="30101" y="97796"/>
                    <a:pt x="30101" y="97796"/>
                  </a:cubicBezTo>
                  <a:cubicBezTo>
                    <a:pt x="30269" y="97798"/>
                    <a:pt x="30436" y="97800"/>
                    <a:pt x="30602" y="97800"/>
                  </a:cubicBezTo>
                  <a:cubicBezTo>
                    <a:pt x="39892" y="97800"/>
                    <a:pt x="45239" y="93736"/>
                    <a:pt x="45239" y="93736"/>
                  </a:cubicBezTo>
                  <a:cubicBezTo>
                    <a:pt x="45239" y="93736"/>
                    <a:pt x="38898" y="11229"/>
                    <a:pt x="38722" y="8447"/>
                  </a:cubicBezTo>
                  <a:cubicBezTo>
                    <a:pt x="38572" y="5690"/>
                    <a:pt x="35138" y="1"/>
                    <a:pt x="35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p:cNvSpPr/>
            <p:nvPr/>
          </p:nvSpPr>
          <p:spPr>
            <a:xfrm>
              <a:off x="4112300" y="1831475"/>
              <a:ext cx="169200" cy="486250"/>
            </a:xfrm>
            <a:custGeom>
              <a:avLst/>
              <a:gdLst/>
              <a:ahLst/>
              <a:cxnLst/>
              <a:rect l="l" t="t" r="r" b="b"/>
              <a:pathLst>
                <a:path w="6768" h="19450" extrusionOk="0">
                  <a:moveTo>
                    <a:pt x="4362" y="1"/>
                  </a:moveTo>
                  <a:lnTo>
                    <a:pt x="978" y="552"/>
                  </a:lnTo>
                  <a:lnTo>
                    <a:pt x="1" y="19449"/>
                  </a:lnTo>
                  <a:cubicBezTo>
                    <a:pt x="2006" y="15916"/>
                    <a:pt x="4362" y="12557"/>
                    <a:pt x="6768" y="9224"/>
                  </a:cubicBezTo>
                  <a:cubicBezTo>
                    <a:pt x="6066" y="6116"/>
                    <a:pt x="5289" y="3033"/>
                    <a:pt x="4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4108550" y="2062050"/>
              <a:ext cx="249400" cy="584625"/>
            </a:xfrm>
            <a:custGeom>
              <a:avLst/>
              <a:gdLst/>
              <a:ahLst/>
              <a:cxnLst/>
              <a:rect l="l" t="t" r="r" b="b"/>
              <a:pathLst>
                <a:path w="9976" h="23385" extrusionOk="0">
                  <a:moveTo>
                    <a:pt x="6918" y="1"/>
                  </a:moveTo>
                  <a:cubicBezTo>
                    <a:pt x="4512" y="3334"/>
                    <a:pt x="2156" y="6693"/>
                    <a:pt x="151" y="10226"/>
                  </a:cubicBezTo>
                  <a:lnTo>
                    <a:pt x="0" y="12758"/>
                  </a:lnTo>
                  <a:cubicBezTo>
                    <a:pt x="1604" y="16116"/>
                    <a:pt x="2707" y="19700"/>
                    <a:pt x="3234" y="23384"/>
                  </a:cubicBezTo>
                  <a:cubicBezTo>
                    <a:pt x="5464" y="23359"/>
                    <a:pt x="7720" y="23209"/>
                    <a:pt x="9975" y="22933"/>
                  </a:cubicBezTo>
                  <a:cubicBezTo>
                    <a:pt x="9625" y="15214"/>
                    <a:pt x="8597" y="7520"/>
                    <a:pt x="6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p:cNvSpPr/>
            <p:nvPr/>
          </p:nvSpPr>
          <p:spPr>
            <a:xfrm>
              <a:off x="4185625" y="2635375"/>
              <a:ext cx="177325" cy="423275"/>
            </a:xfrm>
            <a:custGeom>
              <a:avLst/>
              <a:gdLst/>
              <a:ahLst/>
              <a:cxnLst/>
              <a:rect l="l" t="t" r="r" b="b"/>
              <a:pathLst>
                <a:path w="7093" h="16931" extrusionOk="0">
                  <a:moveTo>
                    <a:pt x="6892" y="0"/>
                  </a:moveTo>
                  <a:cubicBezTo>
                    <a:pt x="4637" y="276"/>
                    <a:pt x="2381" y="426"/>
                    <a:pt x="151" y="451"/>
                  </a:cubicBezTo>
                  <a:cubicBezTo>
                    <a:pt x="476" y="2707"/>
                    <a:pt x="577" y="4988"/>
                    <a:pt x="476" y="7294"/>
                  </a:cubicBezTo>
                  <a:cubicBezTo>
                    <a:pt x="351" y="9700"/>
                    <a:pt x="176" y="12106"/>
                    <a:pt x="0" y="14512"/>
                  </a:cubicBezTo>
                  <a:cubicBezTo>
                    <a:pt x="0" y="14537"/>
                    <a:pt x="0" y="14587"/>
                    <a:pt x="0" y="14612"/>
                  </a:cubicBezTo>
                  <a:lnTo>
                    <a:pt x="0" y="14637"/>
                  </a:lnTo>
                  <a:cubicBezTo>
                    <a:pt x="104" y="15132"/>
                    <a:pt x="520" y="15390"/>
                    <a:pt x="934" y="15390"/>
                  </a:cubicBezTo>
                  <a:cubicBezTo>
                    <a:pt x="1316" y="15390"/>
                    <a:pt x="1697" y="15170"/>
                    <a:pt x="1830" y="14712"/>
                  </a:cubicBezTo>
                  <a:cubicBezTo>
                    <a:pt x="1930" y="14411"/>
                    <a:pt x="2030" y="14086"/>
                    <a:pt x="2130" y="13760"/>
                  </a:cubicBezTo>
                  <a:lnTo>
                    <a:pt x="2130" y="13760"/>
                  </a:lnTo>
                  <a:cubicBezTo>
                    <a:pt x="2005" y="14336"/>
                    <a:pt x="1880" y="14913"/>
                    <a:pt x="1805" y="15489"/>
                  </a:cubicBezTo>
                  <a:cubicBezTo>
                    <a:pt x="1680" y="16279"/>
                    <a:pt x="2313" y="16930"/>
                    <a:pt x="3047" y="16930"/>
                  </a:cubicBezTo>
                  <a:cubicBezTo>
                    <a:pt x="3199" y="16930"/>
                    <a:pt x="3355" y="16902"/>
                    <a:pt x="3509" y="16842"/>
                  </a:cubicBezTo>
                  <a:cubicBezTo>
                    <a:pt x="4562" y="16416"/>
                    <a:pt x="5564" y="15915"/>
                    <a:pt x="6416" y="15038"/>
                  </a:cubicBezTo>
                  <a:cubicBezTo>
                    <a:pt x="6642" y="14411"/>
                    <a:pt x="6642" y="13108"/>
                    <a:pt x="6742" y="12456"/>
                  </a:cubicBezTo>
                  <a:cubicBezTo>
                    <a:pt x="6917" y="11103"/>
                    <a:pt x="7018" y="9825"/>
                    <a:pt x="7043" y="8772"/>
                  </a:cubicBezTo>
                  <a:cubicBezTo>
                    <a:pt x="7093" y="5840"/>
                    <a:pt x="7043" y="2908"/>
                    <a:pt x="6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p:cNvSpPr/>
            <p:nvPr/>
          </p:nvSpPr>
          <p:spPr>
            <a:xfrm>
              <a:off x="3345375" y="1612800"/>
              <a:ext cx="949925" cy="788875"/>
            </a:xfrm>
            <a:custGeom>
              <a:avLst/>
              <a:gdLst/>
              <a:ahLst/>
              <a:cxnLst/>
              <a:rect l="l" t="t" r="r" b="b"/>
              <a:pathLst>
                <a:path w="37997" h="31555" extrusionOk="0">
                  <a:moveTo>
                    <a:pt x="5001" y="1"/>
                  </a:moveTo>
                  <a:cubicBezTo>
                    <a:pt x="3490" y="1"/>
                    <a:pt x="2017" y="135"/>
                    <a:pt x="928" y="527"/>
                  </a:cubicBezTo>
                  <a:cubicBezTo>
                    <a:pt x="628" y="652"/>
                    <a:pt x="327" y="803"/>
                    <a:pt x="1" y="1028"/>
                  </a:cubicBezTo>
                  <a:cubicBezTo>
                    <a:pt x="1856" y="6292"/>
                    <a:pt x="3259" y="11655"/>
                    <a:pt x="3059" y="17269"/>
                  </a:cubicBezTo>
                  <a:lnTo>
                    <a:pt x="3159" y="17169"/>
                  </a:lnTo>
                  <a:lnTo>
                    <a:pt x="7069" y="31555"/>
                  </a:lnTo>
                  <a:lnTo>
                    <a:pt x="30527" y="30728"/>
                  </a:lnTo>
                  <a:lnTo>
                    <a:pt x="31530" y="19901"/>
                  </a:lnTo>
                  <a:cubicBezTo>
                    <a:pt x="31530" y="19901"/>
                    <a:pt x="36192" y="17795"/>
                    <a:pt x="37996" y="15264"/>
                  </a:cubicBezTo>
                  <a:cubicBezTo>
                    <a:pt x="37996" y="15264"/>
                    <a:pt x="36467" y="8973"/>
                    <a:pt x="34563" y="5715"/>
                  </a:cubicBezTo>
                  <a:cubicBezTo>
                    <a:pt x="33066" y="3135"/>
                    <a:pt x="29047" y="107"/>
                    <a:pt x="23685" y="107"/>
                  </a:cubicBezTo>
                  <a:cubicBezTo>
                    <a:pt x="22223" y="107"/>
                    <a:pt x="20661" y="332"/>
                    <a:pt x="19024" y="853"/>
                  </a:cubicBezTo>
                  <a:lnTo>
                    <a:pt x="17645" y="7419"/>
                  </a:lnTo>
                  <a:lnTo>
                    <a:pt x="11831" y="652"/>
                  </a:lnTo>
                  <a:cubicBezTo>
                    <a:pt x="11831" y="652"/>
                    <a:pt x="8324" y="1"/>
                    <a:pt x="5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p:cNvSpPr/>
            <p:nvPr/>
          </p:nvSpPr>
          <p:spPr>
            <a:xfrm>
              <a:off x="3894900" y="1861550"/>
              <a:ext cx="147875" cy="20075"/>
            </a:xfrm>
            <a:custGeom>
              <a:avLst/>
              <a:gdLst/>
              <a:ahLst/>
              <a:cxnLst/>
              <a:rect l="l" t="t" r="r" b="b"/>
              <a:pathLst>
                <a:path w="5915" h="803" extrusionOk="0">
                  <a:moveTo>
                    <a:pt x="401" y="1"/>
                  </a:moveTo>
                  <a:cubicBezTo>
                    <a:pt x="175" y="1"/>
                    <a:pt x="0" y="176"/>
                    <a:pt x="0" y="402"/>
                  </a:cubicBezTo>
                  <a:cubicBezTo>
                    <a:pt x="0" y="627"/>
                    <a:pt x="175" y="803"/>
                    <a:pt x="401" y="803"/>
                  </a:cubicBezTo>
                  <a:lnTo>
                    <a:pt x="5514" y="803"/>
                  </a:lnTo>
                  <a:cubicBezTo>
                    <a:pt x="5739" y="803"/>
                    <a:pt x="5915" y="627"/>
                    <a:pt x="5915" y="402"/>
                  </a:cubicBezTo>
                  <a:cubicBezTo>
                    <a:pt x="5915" y="176"/>
                    <a:pt x="5739"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p:cNvSpPr/>
            <p:nvPr/>
          </p:nvSpPr>
          <p:spPr>
            <a:xfrm>
              <a:off x="3702525" y="1444875"/>
              <a:ext cx="114075" cy="123475"/>
            </a:xfrm>
            <a:custGeom>
              <a:avLst/>
              <a:gdLst/>
              <a:ahLst/>
              <a:cxnLst/>
              <a:rect l="l" t="t" r="r" b="b"/>
              <a:pathLst>
                <a:path w="4563" h="4939" extrusionOk="0">
                  <a:moveTo>
                    <a:pt x="1" y="1"/>
                  </a:moveTo>
                  <a:lnTo>
                    <a:pt x="1" y="1"/>
                  </a:lnTo>
                  <a:cubicBezTo>
                    <a:pt x="402" y="2532"/>
                    <a:pt x="2256" y="4462"/>
                    <a:pt x="4562" y="4938"/>
                  </a:cubicBezTo>
                  <a:lnTo>
                    <a:pt x="4286" y="527"/>
                  </a:lnTo>
                  <a:lnTo>
                    <a:pt x="1"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1"/>
            <p:cNvSpPr/>
            <p:nvPr/>
          </p:nvSpPr>
          <p:spPr>
            <a:xfrm>
              <a:off x="3606300" y="1136250"/>
              <a:ext cx="356275" cy="387175"/>
            </a:xfrm>
            <a:custGeom>
              <a:avLst/>
              <a:gdLst/>
              <a:ahLst/>
              <a:cxnLst/>
              <a:rect l="l" t="t" r="r" b="b"/>
              <a:pathLst>
                <a:path w="14251" h="15487" extrusionOk="0">
                  <a:moveTo>
                    <a:pt x="8695" y="1"/>
                  </a:moveTo>
                  <a:cubicBezTo>
                    <a:pt x="7618" y="1"/>
                    <a:pt x="6396" y="260"/>
                    <a:pt x="5504" y="1870"/>
                  </a:cubicBezTo>
                  <a:cubicBezTo>
                    <a:pt x="5504" y="1870"/>
                    <a:pt x="5679" y="7659"/>
                    <a:pt x="2221" y="8386"/>
                  </a:cubicBezTo>
                  <a:cubicBezTo>
                    <a:pt x="2221" y="8386"/>
                    <a:pt x="1891" y="7771"/>
                    <a:pt x="1347" y="7771"/>
                  </a:cubicBezTo>
                  <a:cubicBezTo>
                    <a:pt x="1188" y="7771"/>
                    <a:pt x="1010" y="7824"/>
                    <a:pt x="817" y="7960"/>
                  </a:cubicBezTo>
                  <a:cubicBezTo>
                    <a:pt x="0" y="8537"/>
                    <a:pt x="473" y="12015"/>
                    <a:pt x="2545" y="12015"/>
                  </a:cubicBezTo>
                  <a:cubicBezTo>
                    <a:pt x="2634" y="12015"/>
                    <a:pt x="2727" y="12009"/>
                    <a:pt x="2822" y="11995"/>
                  </a:cubicBezTo>
                  <a:cubicBezTo>
                    <a:pt x="2822" y="11995"/>
                    <a:pt x="4100" y="15103"/>
                    <a:pt x="6531" y="15404"/>
                  </a:cubicBezTo>
                  <a:cubicBezTo>
                    <a:pt x="6987" y="15459"/>
                    <a:pt x="7423" y="15487"/>
                    <a:pt x="7837" y="15487"/>
                  </a:cubicBezTo>
                  <a:cubicBezTo>
                    <a:pt x="9658" y="15487"/>
                    <a:pt x="11072" y="14960"/>
                    <a:pt x="11970" y="14000"/>
                  </a:cubicBezTo>
                  <a:cubicBezTo>
                    <a:pt x="14251" y="11544"/>
                    <a:pt x="13549" y="5328"/>
                    <a:pt x="12897" y="3273"/>
                  </a:cubicBezTo>
                  <a:cubicBezTo>
                    <a:pt x="12221" y="1193"/>
                    <a:pt x="10817" y="90"/>
                    <a:pt x="9589" y="40"/>
                  </a:cubicBezTo>
                  <a:cubicBezTo>
                    <a:pt x="9311" y="23"/>
                    <a:pt x="9009" y="1"/>
                    <a:pt x="8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1"/>
            <p:cNvSpPr/>
            <p:nvPr/>
          </p:nvSpPr>
          <p:spPr>
            <a:xfrm>
              <a:off x="4131725" y="1810175"/>
              <a:ext cx="32625" cy="340875"/>
            </a:xfrm>
            <a:custGeom>
              <a:avLst/>
              <a:gdLst/>
              <a:ahLst/>
              <a:cxnLst/>
              <a:rect l="l" t="t" r="r" b="b"/>
              <a:pathLst>
                <a:path w="1305" h="13635" fill="none" extrusionOk="0">
                  <a:moveTo>
                    <a:pt x="1" y="13635"/>
                  </a:moveTo>
                  <a:cubicBezTo>
                    <a:pt x="778" y="8597"/>
                    <a:pt x="1078" y="5063"/>
                    <a:pt x="1304" y="1"/>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p:cNvSpPr/>
            <p:nvPr/>
          </p:nvSpPr>
          <p:spPr>
            <a:xfrm>
              <a:off x="3529600" y="2383500"/>
              <a:ext cx="577725" cy="20700"/>
            </a:xfrm>
            <a:custGeom>
              <a:avLst/>
              <a:gdLst/>
              <a:ahLst/>
              <a:cxnLst/>
              <a:rect l="l" t="t" r="r" b="b"/>
              <a:pathLst>
                <a:path w="23109" h="828" fill="none" extrusionOk="0">
                  <a:moveTo>
                    <a:pt x="23108" y="0"/>
                  </a:moveTo>
                  <a:lnTo>
                    <a:pt x="0" y="827"/>
                  </a:ln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p:cNvSpPr/>
            <p:nvPr/>
          </p:nvSpPr>
          <p:spPr>
            <a:xfrm>
              <a:off x="3074700" y="2148525"/>
              <a:ext cx="667325" cy="466825"/>
            </a:xfrm>
            <a:custGeom>
              <a:avLst/>
              <a:gdLst/>
              <a:ahLst/>
              <a:cxnLst/>
              <a:rect l="l" t="t" r="r" b="b"/>
              <a:pathLst>
                <a:path w="26693" h="18673" extrusionOk="0">
                  <a:moveTo>
                    <a:pt x="3961" y="0"/>
                  </a:moveTo>
                  <a:cubicBezTo>
                    <a:pt x="2933" y="0"/>
                    <a:pt x="2006" y="802"/>
                    <a:pt x="1881" y="1780"/>
                  </a:cubicBezTo>
                  <a:lnTo>
                    <a:pt x="1" y="18672"/>
                  </a:lnTo>
                  <a:lnTo>
                    <a:pt x="24688" y="18672"/>
                  </a:lnTo>
                  <a:lnTo>
                    <a:pt x="26567" y="1780"/>
                  </a:lnTo>
                  <a:cubicBezTo>
                    <a:pt x="26693" y="802"/>
                    <a:pt x="25941" y="0"/>
                    <a:pt x="24913" y="0"/>
                  </a:cubicBezTo>
                  <a:close/>
                </a:path>
              </a:pathLst>
            </a:custGeom>
            <a:solidFill>
              <a:srgbClr val="FFF0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1"/>
            <p:cNvSpPr/>
            <p:nvPr/>
          </p:nvSpPr>
          <p:spPr>
            <a:xfrm>
              <a:off x="3074700" y="2128475"/>
              <a:ext cx="617200" cy="486875"/>
            </a:xfrm>
            <a:custGeom>
              <a:avLst/>
              <a:gdLst/>
              <a:ahLst/>
              <a:cxnLst/>
              <a:rect l="l" t="t" r="r" b="b"/>
              <a:pathLst>
                <a:path w="24688" h="19475" extrusionOk="0">
                  <a:moveTo>
                    <a:pt x="1855" y="0"/>
                  </a:moveTo>
                  <a:cubicBezTo>
                    <a:pt x="828" y="0"/>
                    <a:pt x="1" y="828"/>
                    <a:pt x="1" y="1855"/>
                  </a:cubicBezTo>
                  <a:lnTo>
                    <a:pt x="1" y="19474"/>
                  </a:lnTo>
                  <a:lnTo>
                    <a:pt x="24688" y="19474"/>
                  </a:lnTo>
                  <a:lnTo>
                    <a:pt x="24688" y="1855"/>
                  </a:lnTo>
                  <a:cubicBezTo>
                    <a:pt x="24688" y="828"/>
                    <a:pt x="23836" y="0"/>
                    <a:pt x="22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1"/>
            <p:cNvSpPr/>
            <p:nvPr/>
          </p:nvSpPr>
          <p:spPr>
            <a:xfrm>
              <a:off x="3163675" y="1832725"/>
              <a:ext cx="260050" cy="316450"/>
            </a:xfrm>
            <a:custGeom>
              <a:avLst/>
              <a:gdLst/>
              <a:ahLst/>
              <a:cxnLst/>
              <a:rect l="l" t="t" r="r" b="b"/>
              <a:pathLst>
                <a:path w="10402" h="12658" extrusionOk="0">
                  <a:moveTo>
                    <a:pt x="1981" y="1"/>
                  </a:moveTo>
                  <a:cubicBezTo>
                    <a:pt x="1981" y="1"/>
                    <a:pt x="1154" y="1379"/>
                    <a:pt x="1" y="3409"/>
                  </a:cubicBezTo>
                  <a:cubicBezTo>
                    <a:pt x="2357" y="6517"/>
                    <a:pt x="4763" y="9525"/>
                    <a:pt x="6943" y="12658"/>
                  </a:cubicBezTo>
                  <a:lnTo>
                    <a:pt x="10402" y="6868"/>
                  </a:lnTo>
                  <a:lnTo>
                    <a:pt x="1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p:cNvSpPr/>
            <p:nvPr/>
          </p:nvSpPr>
          <p:spPr>
            <a:xfrm>
              <a:off x="3189375" y="2345275"/>
              <a:ext cx="236225" cy="297000"/>
            </a:xfrm>
            <a:custGeom>
              <a:avLst/>
              <a:gdLst/>
              <a:ahLst/>
              <a:cxnLst/>
              <a:rect l="l" t="t" r="r" b="b"/>
              <a:pathLst>
                <a:path w="9449" h="11880" extrusionOk="0">
                  <a:moveTo>
                    <a:pt x="5238" y="0"/>
                  </a:moveTo>
                  <a:cubicBezTo>
                    <a:pt x="3710" y="2456"/>
                    <a:pt x="1755" y="4562"/>
                    <a:pt x="0" y="6767"/>
                  </a:cubicBezTo>
                  <a:cubicBezTo>
                    <a:pt x="2632" y="9023"/>
                    <a:pt x="5013" y="11003"/>
                    <a:pt x="5514" y="11404"/>
                  </a:cubicBezTo>
                  <a:cubicBezTo>
                    <a:pt x="5690" y="11529"/>
                    <a:pt x="5965" y="11704"/>
                    <a:pt x="6316" y="11880"/>
                  </a:cubicBezTo>
                  <a:cubicBezTo>
                    <a:pt x="7344" y="9975"/>
                    <a:pt x="8446" y="8095"/>
                    <a:pt x="9449" y="6216"/>
                  </a:cubicBezTo>
                  <a:lnTo>
                    <a:pt x="5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1"/>
            <p:cNvSpPr/>
            <p:nvPr/>
          </p:nvSpPr>
          <p:spPr>
            <a:xfrm>
              <a:off x="2959425" y="1917950"/>
              <a:ext cx="377850" cy="596525"/>
            </a:xfrm>
            <a:custGeom>
              <a:avLst/>
              <a:gdLst/>
              <a:ahLst/>
              <a:cxnLst/>
              <a:rect l="l" t="t" r="r" b="b"/>
              <a:pathLst>
                <a:path w="15114" h="23861" extrusionOk="0">
                  <a:moveTo>
                    <a:pt x="8171" y="0"/>
                  </a:moveTo>
                  <a:cubicBezTo>
                    <a:pt x="5213" y="5213"/>
                    <a:pt x="0" y="14712"/>
                    <a:pt x="877" y="16091"/>
                  </a:cubicBezTo>
                  <a:cubicBezTo>
                    <a:pt x="1579" y="17218"/>
                    <a:pt x="5639" y="20802"/>
                    <a:pt x="9198" y="23860"/>
                  </a:cubicBezTo>
                  <a:cubicBezTo>
                    <a:pt x="10953" y="21655"/>
                    <a:pt x="12908" y="19549"/>
                    <a:pt x="14436" y="17093"/>
                  </a:cubicBezTo>
                  <a:lnTo>
                    <a:pt x="12306" y="13935"/>
                  </a:lnTo>
                  <a:lnTo>
                    <a:pt x="15113" y="9249"/>
                  </a:lnTo>
                  <a:cubicBezTo>
                    <a:pt x="12933" y="6116"/>
                    <a:pt x="10527" y="3108"/>
                    <a:pt x="8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p:nvPr/>
          </p:nvSpPr>
          <p:spPr>
            <a:xfrm>
              <a:off x="3143625" y="1638500"/>
              <a:ext cx="283250" cy="453650"/>
            </a:xfrm>
            <a:custGeom>
              <a:avLst/>
              <a:gdLst/>
              <a:ahLst/>
              <a:cxnLst/>
              <a:rect l="l" t="t" r="r" b="b"/>
              <a:pathLst>
                <a:path w="11330" h="18146" extrusionOk="0">
                  <a:moveTo>
                    <a:pt x="8071" y="0"/>
                  </a:moveTo>
                  <a:cubicBezTo>
                    <a:pt x="4612" y="2256"/>
                    <a:pt x="1" y="9875"/>
                    <a:pt x="1" y="9875"/>
                  </a:cubicBezTo>
                  <a:lnTo>
                    <a:pt x="9625" y="18146"/>
                  </a:lnTo>
                  <a:lnTo>
                    <a:pt x="11129" y="16241"/>
                  </a:lnTo>
                  <a:cubicBezTo>
                    <a:pt x="11329" y="10627"/>
                    <a:pt x="9926" y="5264"/>
                    <a:pt x="8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1"/>
            <p:cNvSpPr/>
            <p:nvPr/>
          </p:nvSpPr>
          <p:spPr>
            <a:xfrm>
              <a:off x="3398025" y="1968075"/>
              <a:ext cx="72075" cy="117825"/>
            </a:xfrm>
            <a:custGeom>
              <a:avLst/>
              <a:gdLst/>
              <a:ahLst/>
              <a:cxnLst/>
              <a:rect l="l" t="t" r="r" b="b"/>
              <a:pathLst>
                <a:path w="2883" h="4713" fill="none" extrusionOk="0">
                  <a:moveTo>
                    <a:pt x="2882" y="0"/>
                  </a:moveTo>
                  <a:cubicBezTo>
                    <a:pt x="1830" y="1504"/>
                    <a:pt x="852" y="3083"/>
                    <a:pt x="0" y="4712"/>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1"/>
            <p:cNvSpPr/>
            <p:nvPr/>
          </p:nvSpPr>
          <p:spPr>
            <a:xfrm>
              <a:off x="3347275" y="2500650"/>
              <a:ext cx="349100" cy="173350"/>
            </a:xfrm>
            <a:custGeom>
              <a:avLst/>
              <a:gdLst/>
              <a:ahLst/>
              <a:cxnLst/>
              <a:rect l="l" t="t" r="r" b="b"/>
              <a:pathLst>
                <a:path w="13964" h="6934" extrusionOk="0">
                  <a:moveTo>
                    <a:pt x="3133" y="1"/>
                  </a:moveTo>
                  <a:cubicBezTo>
                    <a:pt x="2130" y="1880"/>
                    <a:pt x="1028" y="3760"/>
                    <a:pt x="0" y="5665"/>
                  </a:cubicBezTo>
                  <a:cubicBezTo>
                    <a:pt x="1744" y="6537"/>
                    <a:pt x="4915" y="6933"/>
                    <a:pt x="6448" y="6933"/>
                  </a:cubicBezTo>
                  <a:cubicBezTo>
                    <a:pt x="6809" y="6933"/>
                    <a:pt x="7079" y="6911"/>
                    <a:pt x="7218" y="6868"/>
                  </a:cubicBezTo>
                  <a:cubicBezTo>
                    <a:pt x="8045" y="6642"/>
                    <a:pt x="12933" y="5565"/>
                    <a:pt x="12331" y="4938"/>
                  </a:cubicBezTo>
                  <a:cubicBezTo>
                    <a:pt x="11730" y="4337"/>
                    <a:pt x="7394" y="2532"/>
                    <a:pt x="7394" y="2532"/>
                  </a:cubicBezTo>
                  <a:lnTo>
                    <a:pt x="7394" y="2532"/>
                  </a:lnTo>
                  <a:cubicBezTo>
                    <a:pt x="7682" y="2539"/>
                    <a:pt x="7958" y="2542"/>
                    <a:pt x="8223" y="2542"/>
                  </a:cubicBezTo>
                  <a:cubicBezTo>
                    <a:pt x="12820" y="2542"/>
                    <a:pt x="13964" y="1561"/>
                    <a:pt x="13158" y="1229"/>
                  </a:cubicBezTo>
                  <a:cubicBezTo>
                    <a:pt x="12331" y="853"/>
                    <a:pt x="3308" y="251"/>
                    <a:pt x="3308" y="251"/>
                  </a:cubicBezTo>
                  <a:lnTo>
                    <a:pt x="3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4128600" y="2960525"/>
              <a:ext cx="113425" cy="221875"/>
            </a:xfrm>
            <a:custGeom>
              <a:avLst/>
              <a:gdLst/>
              <a:ahLst/>
              <a:cxnLst/>
              <a:rect l="l" t="t" r="r" b="b"/>
              <a:pathLst>
                <a:path w="4537" h="8875" extrusionOk="0">
                  <a:moveTo>
                    <a:pt x="3702" y="1"/>
                  </a:moveTo>
                  <a:cubicBezTo>
                    <a:pt x="3688" y="1"/>
                    <a:pt x="3674" y="1"/>
                    <a:pt x="3660" y="2"/>
                  </a:cubicBezTo>
                  <a:cubicBezTo>
                    <a:pt x="2482" y="52"/>
                    <a:pt x="1329" y="679"/>
                    <a:pt x="752" y="1631"/>
                  </a:cubicBezTo>
                  <a:cubicBezTo>
                    <a:pt x="251" y="2458"/>
                    <a:pt x="226" y="3360"/>
                    <a:pt x="176" y="4087"/>
                  </a:cubicBezTo>
                  <a:lnTo>
                    <a:pt x="26" y="7997"/>
                  </a:lnTo>
                  <a:cubicBezTo>
                    <a:pt x="0" y="8473"/>
                    <a:pt x="351" y="8849"/>
                    <a:pt x="828" y="8874"/>
                  </a:cubicBezTo>
                  <a:lnTo>
                    <a:pt x="853" y="8874"/>
                  </a:lnTo>
                  <a:cubicBezTo>
                    <a:pt x="1304" y="8874"/>
                    <a:pt x="1680" y="8523"/>
                    <a:pt x="1680" y="8072"/>
                  </a:cubicBezTo>
                  <a:lnTo>
                    <a:pt x="1855" y="4162"/>
                  </a:lnTo>
                  <a:cubicBezTo>
                    <a:pt x="1880" y="3536"/>
                    <a:pt x="1905" y="2959"/>
                    <a:pt x="2181" y="2508"/>
                  </a:cubicBezTo>
                  <a:cubicBezTo>
                    <a:pt x="2432" y="2107"/>
                    <a:pt x="2983" y="1706"/>
                    <a:pt x="3710" y="1681"/>
                  </a:cubicBezTo>
                  <a:cubicBezTo>
                    <a:pt x="4161" y="1656"/>
                    <a:pt x="4537" y="1280"/>
                    <a:pt x="4512" y="804"/>
                  </a:cubicBezTo>
                  <a:cubicBezTo>
                    <a:pt x="4487" y="367"/>
                    <a:pt x="4134"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1"/>
            <p:cNvSpPr/>
            <p:nvPr/>
          </p:nvSpPr>
          <p:spPr>
            <a:xfrm>
              <a:off x="3842875" y="3125975"/>
              <a:ext cx="773225" cy="522575"/>
            </a:xfrm>
            <a:custGeom>
              <a:avLst/>
              <a:gdLst/>
              <a:ahLst/>
              <a:cxnLst/>
              <a:rect l="l" t="t" r="r" b="b"/>
              <a:pathLst>
                <a:path w="30929" h="20903" extrusionOk="0">
                  <a:moveTo>
                    <a:pt x="1279" y="0"/>
                  </a:moveTo>
                  <a:cubicBezTo>
                    <a:pt x="577" y="0"/>
                    <a:pt x="1" y="577"/>
                    <a:pt x="1" y="1279"/>
                  </a:cubicBezTo>
                  <a:lnTo>
                    <a:pt x="1" y="19600"/>
                  </a:lnTo>
                  <a:cubicBezTo>
                    <a:pt x="1" y="20326"/>
                    <a:pt x="577" y="20903"/>
                    <a:pt x="1279" y="20903"/>
                  </a:cubicBezTo>
                  <a:lnTo>
                    <a:pt x="29650" y="20903"/>
                  </a:lnTo>
                  <a:cubicBezTo>
                    <a:pt x="30352" y="20903"/>
                    <a:pt x="30928" y="20326"/>
                    <a:pt x="30928" y="19600"/>
                  </a:cubicBezTo>
                  <a:lnTo>
                    <a:pt x="30928" y="1279"/>
                  </a:lnTo>
                  <a:cubicBezTo>
                    <a:pt x="30928" y="577"/>
                    <a:pt x="30352" y="0"/>
                    <a:pt x="29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1"/>
            <p:cNvSpPr/>
            <p:nvPr/>
          </p:nvSpPr>
          <p:spPr>
            <a:xfrm>
              <a:off x="4052150" y="3209300"/>
              <a:ext cx="354675" cy="355300"/>
            </a:xfrm>
            <a:custGeom>
              <a:avLst/>
              <a:gdLst/>
              <a:ahLst/>
              <a:cxnLst/>
              <a:rect l="l" t="t" r="r" b="b"/>
              <a:pathLst>
                <a:path w="14187" h="14212" extrusionOk="0">
                  <a:moveTo>
                    <a:pt x="7094" y="1"/>
                  </a:moveTo>
                  <a:cubicBezTo>
                    <a:pt x="3159" y="1"/>
                    <a:pt x="1" y="3184"/>
                    <a:pt x="1" y="7119"/>
                  </a:cubicBezTo>
                  <a:cubicBezTo>
                    <a:pt x="1" y="11028"/>
                    <a:pt x="3159" y="14211"/>
                    <a:pt x="7094" y="14211"/>
                  </a:cubicBezTo>
                  <a:cubicBezTo>
                    <a:pt x="11003" y="14211"/>
                    <a:pt x="14186" y="11028"/>
                    <a:pt x="14186" y="7119"/>
                  </a:cubicBezTo>
                  <a:cubicBezTo>
                    <a:pt x="14186" y="3184"/>
                    <a:pt x="11003" y="1"/>
                    <a:pt x="7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p:cNvSpPr/>
            <p:nvPr/>
          </p:nvSpPr>
          <p:spPr>
            <a:xfrm>
              <a:off x="4110425" y="3268200"/>
              <a:ext cx="237500" cy="237500"/>
            </a:xfrm>
            <a:custGeom>
              <a:avLst/>
              <a:gdLst/>
              <a:ahLst/>
              <a:cxnLst/>
              <a:rect l="l" t="t" r="r" b="b"/>
              <a:pathLst>
                <a:path w="9500" h="9500" extrusionOk="0">
                  <a:moveTo>
                    <a:pt x="3284" y="1"/>
                  </a:moveTo>
                  <a:cubicBezTo>
                    <a:pt x="2983" y="1"/>
                    <a:pt x="2758" y="251"/>
                    <a:pt x="2758" y="552"/>
                  </a:cubicBezTo>
                  <a:lnTo>
                    <a:pt x="2758" y="2733"/>
                  </a:lnTo>
                  <a:lnTo>
                    <a:pt x="552" y="2733"/>
                  </a:lnTo>
                  <a:cubicBezTo>
                    <a:pt x="251" y="2733"/>
                    <a:pt x="1" y="2983"/>
                    <a:pt x="1" y="3284"/>
                  </a:cubicBezTo>
                  <a:lnTo>
                    <a:pt x="1" y="6216"/>
                  </a:lnTo>
                  <a:cubicBezTo>
                    <a:pt x="1" y="6517"/>
                    <a:pt x="251" y="6768"/>
                    <a:pt x="552" y="6768"/>
                  </a:cubicBezTo>
                  <a:lnTo>
                    <a:pt x="2758" y="6768"/>
                  </a:lnTo>
                  <a:lnTo>
                    <a:pt x="2758" y="8948"/>
                  </a:lnTo>
                  <a:cubicBezTo>
                    <a:pt x="2758" y="9249"/>
                    <a:pt x="2983" y="9499"/>
                    <a:pt x="3284" y="9499"/>
                  </a:cubicBezTo>
                  <a:lnTo>
                    <a:pt x="6216" y="9499"/>
                  </a:lnTo>
                  <a:cubicBezTo>
                    <a:pt x="6517" y="9499"/>
                    <a:pt x="6768" y="9249"/>
                    <a:pt x="6768" y="8948"/>
                  </a:cubicBezTo>
                  <a:lnTo>
                    <a:pt x="6768" y="6768"/>
                  </a:lnTo>
                  <a:lnTo>
                    <a:pt x="8973" y="6768"/>
                  </a:lnTo>
                  <a:cubicBezTo>
                    <a:pt x="9274" y="6768"/>
                    <a:pt x="9499" y="6517"/>
                    <a:pt x="9499" y="6216"/>
                  </a:cubicBezTo>
                  <a:lnTo>
                    <a:pt x="9499" y="3284"/>
                  </a:lnTo>
                  <a:cubicBezTo>
                    <a:pt x="9499" y="2983"/>
                    <a:pt x="9274" y="2733"/>
                    <a:pt x="8973" y="2733"/>
                  </a:cubicBezTo>
                  <a:lnTo>
                    <a:pt x="6768" y="2733"/>
                  </a:lnTo>
                  <a:lnTo>
                    <a:pt x="6768" y="552"/>
                  </a:lnTo>
                  <a:cubicBezTo>
                    <a:pt x="6768" y="251"/>
                    <a:pt x="6517" y="1"/>
                    <a:pt x="6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51"/>
          <p:cNvGrpSpPr/>
          <p:nvPr/>
        </p:nvGrpSpPr>
        <p:grpSpPr>
          <a:xfrm>
            <a:off x="2527013" y="476525"/>
            <a:ext cx="596900" cy="461100"/>
            <a:chOff x="4784350" y="1148725"/>
            <a:chExt cx="596900" cy="461100"/>
          </a:xfrm>
        </p:grpSpPr>
        <p:sp>
          <p:nvSpPr>
            <p:cNvPr id="962" name="Google Shape;962;p51"/>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1"/>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51"/>
          <p:cNvGrpSpPr/>
          <p:nvPr/>
        </p:nvGrpSpPr>
        <p:grpSpPr>
          <a:xfrm flipH="1">
            <a:off x="6312213" y="807775"/>
            <a:ext cx="596900" cy="461100"/>
            <a:chOff x="4784350" y="1148725"/>
            <a:chExt cx="596900" cy="461100"/>
          </a:xfrm>
        </p:grpSpPr>
        <p:sp>
          <p:nvSpPr>
            <p:cNvPr id="965" name="Google Shape;965;p51"/>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1"/>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51"/>
          <p:cNvGrpSpPr/>
          <p:nvPr/>
        </p:nvGrpSpPr>
        <p:grpSpPr>
          <a:xfrm>
            <a:off x="1441312" y="728483"/>
            <a:ext cx="778898" cy="692429"/>
            <a:chOff x="1441312" y="728483"/>
            <a:chExt cx="778898" cy="692429"/>
          </a:xfrm>
        </p:grpSpPr>
        <p:grpSp>
          <p:nvGrpSpPr>
            <p:cNvPr id="968" name="Google Shape;968;p51"/>
            <p:cNvGrpSpPr/>
            <p:nvPr/>
          </p:nvGrpSpPr>
          <p:grpSpPr>
            <a:xfrm>
              <a:off x="1441312" y="728483"/>
              <a:ext cx="778898" cy="692429"/>
              <a:chOff x="1980250" y="989575"/>
              <a:chExt cx="998075" cy="887275"/>
            </a:xfrm>
          </p:grpSpPr>
          <p:sp>
            <p:nvSpPr>
              <p:cNvPr id="969" name="Google Shape;969;p51"/>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1"/>
            <p:cNvGrpSpPr/>
            <p:nvPr/>
          </p:nvGrpSpPr>
          <p:grpSpPr>
            <a:xfrm>
              <a:off x="1596507" y="869522"/>
              <a:ext cx="410329" cy="410329"/>
              <a:chOff x="1914150" y="2398375"/>
              <a:chExt cx="572525" cy="572525"/>
            </a:xfrm>
          </p:grpSpPr>
          <p:sp>
            <p:nvSpPr>
              <p:cNvPr id="972" name="Google Shape;972;p51"/>
              <p:cNvSpPr/>
              <p:nvPr/>
            </p:nvSpPr>
            <p:spPr>
              <a:xfrm>
                <a:off x="2271675" y="2514350"/>
                <a:ext cx="41950" cy="46650"/>
              </a:xfrm>
              <a:custGeom>
                <a:avLst/>
                <a:gdLst/>
                <a:ahLst/>
                <a:cxnLst/>
                <a:rect l="l" t="t" r="r" b="b"/>
                <a:pathLst>
                  <a:path w="1678" h="1866" extrusionOk="0">
                    <a:moveTo>
                      <a:pt x="839" y="1"/>
                    </a:moveTo>
                    <a:cubicBezTo>
                      <a:pt x="375" y="1"/>
                      <a:pt x="0" y="348"/>
                      <a:pt x="0" y="928"/>
                    </a:cubicBezTo>
                    <a:cubicBezTo>
                      <a:pt x="0" y="1508"/>
                      <a:pt x="375" y="1865"/>
                      <a:pt x="839" y="1865"/>
                    </a:cubicBezTo>
                    <a:cubicBezTo>
                      <a:pt x="1303" y="1865"/>
                      <a:pt x="1677" y="1508"/>
                      <a:pt x="1677" y="928"/>
                    </a:cubicBezTo>
                    <a:cubicBezTo>
                      <a:pt x="1677" y="348"/>
                      <a:pt x="1303"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p:cNvSpPr/>
              <p:nvPr/>
            </p:nvSpPr>
            <p:spPr>
              <a:xfrm>
                <a:off x="2095475" y="2398375"/>
                <a:ext cx="391200" cy="353075"/>
              </a:xfrm>
              <a:custGeom>
                <a:avLst/>
                <a:gdLst/>
                <a:ahLst/>
                <a:cxnLst/>
                <a:rect l="l" t="t" r="r" b="b"/>
                <a:pathLst>
                  <a:path w="15648" h="14123" extrusionOk="0">
                    <a:moveTo>
                      <a:pt x="3729" y="3623"/>
                    </a:moveTo>
                    <a:cubicBezTo>
                      <a:pt x="4229" y="3623"/>
                      <a:pt x="4746" y="3730"/>
                      <a:pt x="5139" y="3944"/>
                    </a:cubicBezTo>
                    <a:lnTo>
                      <a:pt x="4755" y="4854"/>
                    </a:lnTo>
                    <a:cubicBezTo>
                      <a:pt x="4390" y="4675"/>
                      <a:pt x="4042" y="4577"/>
                      <a:pt x="3721" y="4577"/>
                    </a:cubicBezTo>
                    <a:cubicBezTo>
                      <a:pt x="3355" y="4577"/>
                      <a:pt x="3239" y="4684"/>
                      <a:pt x="3239" y="4818"/>
                    </a:cubicBezTo>
                    <a:cubicBezTo>
                      <a:pt x="3239" y="5264"/>
                      <a:pt x="5300" y="4889"/>
                      <a:pt x="5300" y="6263"/>
                    </a:cubicBezTo>
                    <a:cubicBezTo>
                      <a:pt x="5300" y="6941"/>
                      <a:pt x="4720" y="7521"/>
                      <a:pt x="3560" y="7521"/>
                    </a:cubicBezTo>
                    <a:cubicBezTo>
                      <a:pt x="2935" y="7521"/>
                      <a:pt x="2311" y="7360"/>
                      <a:pt x="1936" y="7137"/>
                    </a:cubicBezTo>
                    <a:lnTo>
                      <a:pt x="2347" y="6219"/>
                    </a:lnTo>
                    <a:cubicBezTo>
                      <a:pt x="2695" y="6424"/>
                      <a:pt x="3167" y="6558"/>
                      <a:pt x="3569" y="6558"/>
                    </a:cubicBezTo>
                    <a:cubicBezTo>
                      <a:pt x="3926" y="6558"/>
                      <a:pt x="4060" y="6486"/>
                      <a:pt x="4060" y="6361"/>
                    </a:cubicBezTo>
                    <a:cubicBezTo>
                      <a:pt x="4060" y="5888"/>
                      <a:pt x="1999" y="6263"/>
                      <a:pt x="1999" y="4880"/>
                    </a:cubicBezTo>
                    <a:cubicBezTo>
                      <a:pt x="1999" y="4185"/>
                      <a:pt x="2579" y="3623"/>
                      <a:pt x="3729" y="3623"/>
                    </a:cubicBezTo>
                    <a:close/>
                    <a:moveTo>
                      <a:pt x="7887" y="3623"/>
                    </a:moveTo>
                    <a:cubicBezTo>
                      <a:pt x="9100" y="3623"/>
                      <a:pt x="9992" y="4443"/>
                      <a:pt x="9992" y="5567"/>
                    </a:cubicBezTo>
                    <a:cubicBezTo>
                      <a:pt x="9992" y="6700"/>
                      <a:pt x="9100" y="7521"/>
                      <a:pt x="7887" y="7521"/>
                    </a:cubicBezTo>
                    <a:cubicBezTo>
                      <a:pt x="6673" y="7521"/>
                      <a:pt x="5781" y="6700"/>
                      <a:pt x="5781" y="5567"/>
                    </a:cubicBezTo>
                    <a:cubicBezTo>
                      <a:pt x="5781" y="4443"/>
                      <a:pt x="6673" y="3623"/>
                      <a:pt x="7887" y="3623"/>
                    </a:cubicBezTo>
                    <a:close/>
                    <a:moveTo>
                      <a:pt x="12267" y="3623"/>
                    </a:moveTo>
                    <a:cubicBezTo>
                      <a:pt x="12766" y="3623"/>
                      <a:pt x="13284" y="3730"/>
                      <a:pt x="13676" y="3944"/>
                    </a:cubicBezTo>
                    <a:lnTo>
                      <a:pt x="13293" y="4854"/>
                    </a:lnTo>
                    <a:cubicBezTo>
                      <a:pt x="12927" y="4675"/>
                      <a:pt x="12588" y="4577"/>
                      <a:pt x="12258" y="4577"/>
                    </a:cubicBezTo>
                    <a:cubicBezTo>
                      <a:pt x="11892" y="4577"/>
                      <a:pt x="11776" y="4684"/>
                      <a:pt x="11776" y="4818"/>
                    </a:cubicBezTo>
                    <a:cubicBezTo>
                      <a:pt x="11776" y="5264"/>
                      <a:pt x="13837" y="4889"/>
                      <a:pt x="13837" y="6263"/>
                    </a:cubicBezTo>
                    <a:cubicBezTo>
                      <a:pt x="13837" y="6941"/>
                      <a:pt x="13257" y="7521"/>
                      <a:pt x="12097" y="7521"/>
                    </a:cubicBezTo>
                    <a:cubicBezTo>
                      <a:pt x="11482" y="7521"/>
                      <a:pt x="10848" y="7360"/>
                      <a:pt x="10474" y="7137"/>
                    </a:cubicBezTo>
                    <a:lnTo>
                      <a:pt x="10884" y="6219"/>
                    </a:lnTo>
                    <a:cubicBezTo>
                      <a:pt x="11232" y="6424"/>
                      <a:pt x="11705" y="6558"/>
                      <a:pt x="12115" y="6558"/>
                    </a:cubicBezTo>
                    <a:cubicBezTo>
                      <a:pt x="12463" y="6558"/>
                      <a:pt x="12597" y="6486"/>
                      <a:pt x="12597" y="6361"/>
                    </a:cubicBezTo>
                    <a:cubicBezTo>
                      <a:pt x="12597" y="5888"/>
                      <a:pt x="10536" y="6263"/>
                      <a:pt x="10536" y="4880"/>
                    </a:cubicBezTo>
                    <a:cubicBezTo>
                      <a:pt x="10536" y="4185"/>
                      <a:pt x="11116" y="3623"/>
                      <a:pt x="12267" y="3623"/>
                    </a:cubicBezTo>
                    <a:close/>
                    <a:moveTo>
                      <a:pt x="0" y="1"/>
                    </a:moveTo>
                    <a:lnTo>
                      <a:pt x="0" y="11571"/>
                    </a:lnTo>
                    <a:lnTo>
                      <a:pt x="7423" y="11571"/>
                    </a:lnTo>
                    <a:lnTo>
                      <a:pt x="7423" y="14123"/>
                    </a:lnTo>
                    <a:lnTo>
                      <a:pt x="11553" y="11571"/>
                    </a:lnTo>
                    <a:lnTo>
                      <a:pt x="15648" y="11571"/>
                    </a:lnTo>
                    <a:lnTo>
                      <a:pt x="15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a:off x="2220825" y="2876775"/>
                <a:ext cx="265850" cy="94125"/>
              </a:xfrm>
              <a:custGeom>
                <a:avLst/>
                <a:gdLst/>
                <a:ahLst/>
                <a:cxnLst/>
                <a:rect l="l" t="t" r="r" b="b"/>
                <a:pathLst>
                  <a:path w="10634" h="3765" extrusionOk="0">
                    <a:moveTo>
                      <a:pt x="4122" y="0"/>
                    </a:moveTo>
                    <a:cubicBezTo>
                      <a:pt x="3114" y="0"/>
                      <a:pt x="2293" y="821"/>
                      <a:pt x="2293" y="1829"/>
                    </a:cubicBezTo>
                    <a:lnTo>
                      <a:pt x="2293" y="1927"/>
                    </a:lnTo>
                    <a:cubicBezTo>
                      <a:pt x="2293" y="2204"/>
                      <a:pt x="2070" y="2418"/>
                      <a:pt x="1802" y="2418"/>
                    </a:cubicBezTo>
                    <a:lnTo>
                      <a:pt x="1303" y="2418"/>
                    </a:lnTo>
                    <a:lnTo>
                      <a:pt x="0" y="3765"/>
                    </a:lnTo>
                    <a:lnTo>
                      <a:pt x="1802" y="3765"/>
                    </a:lnTo>
                    <a:cubicBezTo>
                      <a:pt x="2810" y="3765"/>
                      <a:pt x="3631" y="2944"/>
                      <a:pt x="3631" y="1927"/>
                    </a:cubicBezTo>
                    <a:lnTo>
                      <a:pt x="3631" y="1829"/>
                    </a:lnTo>
                    <a:cubicBezTo>
                      <a:pt x="3631" y="1561"/>
                      <a:pt x="3854" y="1338"/>
                      <a:pt x="4122" y="1338"/>
                    </a:cubicBezTo>
                    <a:cubicBezTo>
                      <a:pt x="4398" y="1338"/>
                      <a:pt x="4612" y="1561"/>
                      <a:pt x="4612" y="1829"/>
                    </a:cubicBezTo>
                    <a:lnTo>
                      <a:pt x="4612" y="1927"/>
                    </a:lnTo>
                    <a:cubicBezTo>
                      <a:pt x="4612" y="2944"/>
                      <a:pt x="5433" y="3765"/>
                      <a:pt x="6450" y="3765"/>
                    </a:cubicBezTo>
                    <a:cubicBezTo>
                      <a:pt x="7422" y="3765"/>
                      <a:pt x="8225" y="2962"/>
                      <a:pt x="8225" y="1981"/>
                    </a:cubicBezTo>
                    <a:lnTo>
                      <a:pt x="8225" y="1874"/>
                    </a:lnTo>
                    <a:cubicBezTo>
                      <a:pt x="8225" y="1579"/>
                      <a:pt x="8466" y="1338"/>
                      <a:pt x="8761" y="1338"/>
                    </a:cubicBezTo>
                    <a:cubicBezTo>
                      <a:pt x="9055" y="1338"/>
                      <a:pt x="9287" y="1579"/>
                      <a:pt x="9287" y="1874"/>
                    </a:cubicBezTo>
                    <a:lnTo>
                      <a:pt x="9287" y="3765"/>
                    </a:lnTo>
                    <a:lnTo>
                      <a:pt x="10634" y="3765"/>
                    </a:lnTo>
                    <a:lnTo>
                      <a:pt x="10634" y="1874"/>
                    </a:lnTo>
                    <a:cubicBezTo>
                      <a:pt x="10634" y="839"/>
                      <a:pt x="9795" y="0"/>
                      <a:pt x="8761" y="0"/>
                    </a:cubicBezTo>
                    <a:cubicBezTo>
                      <a:pt x="7726" y="0"/>
                      <a:pt x="6878" y="839"/>
                      <a:pt x="6878" y="1874"/>
                    </a:cubicBezTo>
                    <a:lnTo>
                      <a:pt x="6878" y="1981"/>
                    </a:lnTo>
                    <a:cubicBezTo>
                      <a:pt x="6878" y="2221"/>
                      <a:pt x="6682" y="2418"/>
                      <a:pt x="6450" y="2418"/>
                    </a:cubicBezTo>
                    <a:cubicBezTo>
                      <a:pt x="6173" y="2418"/>
                      <a:pt x="5959" y="2204"/>
                      <a:pt x="5959" y="1927"/>
                    </a:cubicBezTo>
                    <a:lnTo>
                      <a:pt x="5959" y="1829"/>
                    </a:lnTo>
                    <a:cubicBezTo>
                      <a:pt x="5959" y="821"/>
                      <a:pt x="5139"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a:off x="1914150" y="2643700"/>
                <a:ext cx="326750" cy="327200"/>
              </a:xfrm>
              <a:custGeom>
                <a:avLst/>
                <a:gdLst/>
                <a:ahLst/>
                <a:cxnLst/>
                <a:rect l="l" t="t" r="r" b="b"/>
                <a:pathLst>
                  <a:path w="13070" h="13088" extrusionOk="0">
                    <a:moveTo>
                      <a:pt x="2677" y="1"/>
                    </a:moveTo>
                    <a:lnTo>
                      <a:pt x="1" y="2668"/>
                    </a:lnTo>
                    <a:cubicBezTo>
                      <a:pt x="1" y="2668"/>
                      <a:pt x="277" y="6513"/>
                      <a:pt x="3435" y="9671"/>
                    </a:cubicBezTo>
                    <a:cubicBezTo>
                      <a:pt x="6656" y="12892"/>
                      <a:pt x="10465" y="13088"/>
                      <a:pt x="10465" y="13088"/>
                    </a:cubicBezTo>
                    <a:lnTo>
                      <a:pt x="13070" y="10394"/>
                    </a:lnTo>
                    <a:lnTo>
                      <a:pt x="9403" y="6727"/>
                    </a:lnTo>
                    <a:lnTo>
                      <a:pt x="7851" y="8288"/>
                    </a:lnTo>
                    <a:cubicBezTo>
                      <a:pt x="6388" y="7816"/>
                      <a:pt x="5255" y="6683"/>
                      <a:pt x="4791" y="5228"/>
                    </a:cubicBezTo>
                    <a:lnTo>
                      <a:pt x="6352" y="3667"/>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A722480C-1143-49CA-B4C0-1F10876C487A}"/>
              </a:ext>
            </a:extLst>
          </p:cNvPr>
          <p:cNvGrpSpPr/>
          <p:nvPr/>
        </p:nvGrpSpPr>
        <p:grpSpPr>
          <a:xfrm>
            <a:off x="767178" y="2190486"/>
            <a:ext cx="5649508" cy="1828784"/>
            <a:chOff x="0" y="13140"/>
            <a:chExt cx="5061658" cy="1656719"/>
          </a:xfrm>
        </p:grpSpPr>
        <p:sp>
          <p:nvSpPr>
            <p:cNvPr id="5" name="Rectangle: Rounded Corners 4">
              <a:extLst>
                <a:ext uri="{FF2B5EF4-FFF2-40B4-BE49-F238E27FC236}">
                  <a16:creationId xmlns:a16="http://schemas.microsoft.com/office/drawing/2014/main" id="{80422040-A07D-D8B4-2F7E-417909BB89B1}"/>
                </a:ext>
              </a:extLst>
            </p:cNvPr>
            <p:cNvSpPr/>
            <p:nvPr/>
          </p:nvSpPr>
          <p:spPr>
            <a:xfrm>
              <a:off x="0" y="13140"/>
              <a:ext cx="4156500" cy="16567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6" name="Rectangle: Rounded Corners 4">
              <a:extLst>
                <a:ext uri="{FF2B5EF4-FFF2-40B4-BE49-F238E27FC236}">
                  <a16:creationId xmlns:a16="http://schemas.microsoft.com/office/drawing/2014/main" id="{EEA6EEE8-BBDE-5209-A1EA-6268ADEEE41E}"/>
                </a:ext>
              </a:extLst>
            </p:cNvPr>
            <p:cNvSpPr txBox="1"/>
            <p:nvPr/>
          </p:nvSpPr>
          <p:spPr>
            <a:xfrm>
              <a:off x="80874" y="94014"/>
              <a:ext cx="4980784" cy="14949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790" tIns="224790" rIns="224790" bIns="224790" numCol="1" spcCol="1270" anchor="ctr" anchorCtr="0">
              <a:noAutofit/>
            </a:bodyPr>
            <a:lstStyle/>
            <a:p>
              <a:pPr marL="0" lvl="0" indent="0" algn="l" defTabSz="2622550" rtl="0">
                <a:lnSpc>
                  <a:spcPct val="90000"/>
                </a:lnSpc>
                <a:spcBef>
                  <a:spcPct val="0"/>
                </a:spcBef>
                <a:spcAft>
                  <a:spcPct val="35000"/>
                </a:spcAft>
                <a:buNone/>
              </a:pPr>
              <a:r>
                <a:rPr lang="en-US" sz="4500" kern="1200" dirty="0">
                  <a:solidFill>
                    <a:schemeClr val="bg1"/>
                  </a:solidFill>
                  <a:latin typeface="Anton" panose="020B0604020202020204" charset="0"/>
                </a:rPr>
                <a:t>Technology Stack</a:t>
              </a:r>
              <a:endParaRPr lang="en-IN" sz="4500" b="0" kern="1200" dirty="0">
                <a:solidFill>
                  <a:schemeClr val="bg1"/>
                </a:solidFill>
                <a:latin typeface="Anton" panose="020B0604020202020204" charset="0"/>
              </a:endParaRPr>
            </a:p>
          </p:txBody>
        </p:sp>
      </p:grpSp>
      <p:sp>
        <p:nvSpPr>
          <p:cNvPr id="9" name="Google Shape;1165;p55">
            <a:extLst>
              <a:ext uri="{FF2B5EF4-FFF2-40B4-BE49-F238E27FC236}">
                <a16:creationId xmlns:a16="http://schemas.microsoft.com/office/drawing/2014/main" id="{773B16A9-B86E-CA7D-A5F5-418418E207B6}"/>
              </a:ext>
            </a:extLst>
          </p:cNvPr>
          <p:cNvSpPr txBox="1">
            <a:spLocks/>
          </p:cNvSpPr>
          <p:nvPr/>
        </p:nvSpPr>
        <p:spPr>
          <a:xfrm>
            <a:off x="3049575" y="539500"/>
            <a:ext cx="1941900" cy="151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
        <p:nvSpPr>
          <p:cNvPr id="11" name="Google Shape;1165;p55">
            <a:extLst>
              <a:ext uri="{FF2B5EF4-FFF2-40B4-BE49-F238E27FC236}">
                <a16:creationId xmlns:a16="http://schemas.microsoft.com/office/drawing/2014/main" id="{C79A1A5E-1EF1-562A-7599-3C05D518CE68}"/>
              </a:ext>
            </a:extLst>
          </p:cNvPr>
          <p:cNvSpPr txBox="1">
            <a:spLocks/>
          </p:cNvSpPr>
          <p:nvPr/>
        </p:nvSpPr>
        <p:spPr>
          <a:xfrm>
            <a:off x="3170978" y="433262"/>
            <a:ext cx="1941900" cy="151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000">
                <a:solidFill>
                  <a:schemeClr val="bg2"/>
                </a:solidFill>
                <a:latin typeface="Anton" pitchFamily="2" charset="0"/>
              </a:rPr>
              <a:t>04</a:t>
            </a:r>
            <a:endParaRPr lang="en" sz="9000" dirty="0">
              <a:solidFill>
                <a:schemeClr val="bg2"/>
              </a:solidFill>
              <a:latin typeface="Anton" pitchFamily="2" charset="0"/>
            </a:endParaRPr>
          </a:p>
        </p:txBody>
      </p:sp>
    </p:spTree>
    <p:extLst>
      <p:ext uri="{BB962C8B-B14F-4D97-AF65-F5344CB8AC3E}">
        <p14:creationId xmlns:p14="http://schemas.microsoft.com/office/powerpoint/2010/main" val="401473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439479" y="642882"/>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latin typeface="Calibri" panose="020F0502020204030204" pitchFamily="34" charset="0"/>
              <a:cs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Programming Languages : Python</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Machine Learning Frameworks and Libraries : TensorFlow, </a:t>
            </a:r>
            <a:r>
              <a:rPr lang="en-US" dirty="0" err="1">
                <a:latin typeface="Calibri" panose="020F0502020204030204" pitchFamily="34" charset="0"/>
                <a:cs typeface="Calibri" panose="020F0502020204030204" pitchFamily="34" charset="0"/>
              </a:rPr>
              <a:t>PyTorch</a:t>
            </a:r>
            <a:endParaRPr lang="en-US" dirty="0">
              <a:latin typeface="Calibri" panose="020F0502020204030204" pitchFamily="34" charset="0"/>
              <a:cs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Data Processing and Analysis : Pandas, NumPy, Matplotlib</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Web Development : Django </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Frontend development : HTML, CSS, JavaScript</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Database : MySQL, SQLite</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Cloud Services : Amazon Web Services (AWS), Google Cloud Platform (GCP), Docker</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Development and Version Control Tools : GitHub</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IDE (Integrated Development Environment) : </a:t>
            </a:r>
            <a:r>
              <a:rPr lang="en-US" dirty="0" err="1">
                <a:latin typeface="Calibri" panose="020F0502020204030204" pitchFamily="34" charset="0"/>
                <a:cs typeface="Calibri" panose="020F0502020204030204" pitchFamily="34" charset="0"/>
              </a:rPr>
              <a:t>Jupyter</a:t>
            </a:r>
            <a:r>
              <a:rPr lang="en-US" dirty="0">
                <a:latin typeface="Calibri" panose="020F0502020204030204" pitchFamily="34" charset="0"/>
                <a:cs typeface="Calibri" panose="020F0502020204030204" pitchFamily="34" charset="0"/>
              </a:rPr>
              <a:t> Notebook</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Testing and Quality Assurance : </a:t>
            </a:r>
            <a:r>
              <a:rPr lang="en-US" dirty="0" err="1">
                <a:latin typeface="Calibri" panose="020F0502020204030204" pitchFamily="34" charset="0"/>
                <a:cs typeface="Calibri" panose="020F0502020204030204" pitchFamily="34" charset="0"/>
              </a:rPr>
              <a:t>PyTest</a:t>
            </a:r>
            <a:endParaRPr lang="en-US" dirty="0">
              <a:latin typeface="Calibri" panose="020F0502020204030204" pitchFamily="34" charset="0"/>
              <a:cs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Collaboration and Communication : Microsoft Teams</a:t>
            </a:r>
          </a:p>
          <a:p>
            <a:pPr marL="28575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Deployment : AWS, GCP, or Azure.</a:t>
            </a: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68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6DC8C-1EF4-8E03-F8B5-3657785500D5}"/>
              </a:ext>
            </a:extLst>
          </p:cNvPr>
          <p:cNvPicPr>
            <a:picLocks noChangeAspect="1"/>
          </p:cNvPicPr>
          <p:nvPr/>
        </p:nvPicPr>
        <p:blipFill>
          <a:blip r:embed="rId2"/>
          <a:stretch>
            <a:fillRect/>
          </a:stretch>
        </p:blipFill>
        <p:spPr>
          <a:xfrm>
            <a:off x="815340" y="224790"/>
            <a:ext cx="7513320" cy="46939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888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0"/>
          <p:cNvSpPr txBox="1">
            <a:spLocks noGrp="1"/>
          </p:cNvSpPr>
          <p:nvPr>
            <p:ph type="title" idx="2"/>
          </p:nvPr>
        </p:nvSpPr>
        <p:spPr>
          <a:xfrm>
            <a:off x="3913625" y="539500"/>
            <a:ext cx="16734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aphicFrame>
        <p:nvGraphicFramePr>
          <p:cNvPr id="2" name="Diagram 1"/>
          <p:cNvGraphicFramePr/>
          <p:nvPr>
            <p:extLst>
              <p:ext uri="{D42A27DB-BD31-4B8C-83A1-F6EECF244321}">
                <p14:modId xmlns:p14="http://schemas.microsoft.com/office/powerpoint/2010/main" val="3626912431"/>
              </p:ext>
            </p:extLst>
          </p:nvPr>
        </p:nvGraphicFramePr>
        <p:xfrm>
          <a:off x="4035171" y="1947451"/>
          <a:ext cx="4156500" cy="1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03" name="Google Shape;903;p50"/>
          <p:cNvSpPr txBox="1">
            <a:spLocks noGrp="1"/>
          </p:cNvSpPr>
          <p:nvPr>
            <p:ph type="subTitle" idx="1"/>
          </p:nvPr>
        </p:nvSpPr>
        <p:spPr>
          <a:xfrm>
            <a:off x="3913500" y="3929300"/>
            <a:ext cx="4156500" cy="36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pic>
        <p:nvPicPr>
          <p:cNvPr id="904" name="Google Shape;904;p50"/>
          <p:cNvPicPr preferRelativeResize="0">
            <a:picLocks noGrp="1"/>
          </p:cNvPicPr>
          <p:nvPr>
            <p:ph type="pic" idx="3"/>
          </p:nvPr>
        </p:nvPicPr>
        <p:blipFill rotWithShape="1">
          <a:blip r:embed="rId8">
            <a:alphaModFix/>
          </a:blip>
          <a:srcRect l="29393" r="17558"/>
          <a:stretch/>
        </p:blipFill>
        <p:spPr>
          <a:xfrm>
            <a:off x="713225" y="853026"/>
            <a:ext cx="2727900" cy="3429900"/>
          </a:xfrm>
          <a:prstGeom prst="roundRect">
            <a:avLst>
              <a:gd name="adj" fmla="val 16667"/>
            </a:avLst>
          </a:prstGeom>
        </p:spPr>
      </p:pic>
      <p:sp>
        <p:nvSpPr>
          <p:cNvPr id="905" name="Google Shape;905;p50"/>
          <p:cNvSpPr/>
          <p:nvPr/>
        </p:nvSpPr>
        <p:spPr>
          <a:xfrm>
            <a:off x="5665325" y="4760213"/>
            <a:ext cx="786350" cy="79925"/>
          </a:xfrm>
          <a:custGeom>
            <a:avLst/>
            <a:gdLst/>
            <a:ahLst/>
            <a:cxnLst/>
            <a:rect l="l" t="t" r="r" b="b"/>
            <a:pathLst>
              <a:path w="31454" h="3197" fill="none" extrusionOk="0">
                <a:moveTo>
                  <a:pt x="1598" y="3196"/>
                </a:moveTo>
                <a:lnTo>
                  <a:pt x="29879" y="3196"/>
                </a:lnTo>
                <a:cubicBezTo>
                  <a:pt x="30746" y="3196"/>
                  <a:pt x="31453" y="2466"/>
                  <a:pt x="31453" y="1599"/>
                </a:cubicBezTo>
                <a:cubicBezTo>
                  <a:pt x="31453" y="708"/>
                  <a:pt x="30746" y="1"/>
                  <a:pt x="29879" y="1"/>
                </a:cubicBezTo>
                <a:lnTo>
                  <a:pt x="1598" y="1"/>
                </a:lnTo>
                <a:cubicBezTo>
                  <a:pt x="708" y="1"/>
                  <a:pt x="0" y="708"/>
                  <a:pt x="0" y="1599"/>
                </a:cubicBezTo>
                <a:cubicBezTo>
                  <a:pt x="0" y="2466"/>
                  <a:pt x="708" y="3196"/>
                  <a:pt x="1598" y="3196"/>
                </a:cubicBezTo>
                <a:close/>
              </a:path>
            </a:pathLst>
          </a:custGeom>
          <a:solidFill>
            <a:schemeClr val="dk1"/>
          </a:solidFill>
          <a:ln w="13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0"/>
          <p:cNvSpPr/>
          <p:nvPr/>
        </p:nvSpPr>
        <p:spPr>
          <a:xfrm>
            <a:off x="7993100" y="4869675"/>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50"/>
          <p:cNvGrpSpPr/>
          <p:nvPr/>
        </p:nvGrpSpPr>
        <p:grpSpPr>
          <a:xfrm>
            <a:off x="465705" y="245493"/>
            <a:ext cx="843274" cy="749659"/>
            <a:chOff x="465705" y="245493"/>
            <a:chExt cx="843274" cy="749659"/>
          </a:xfrm>
        </p:grpSpPr>
        <p:grpSp>
          <p:nvGrpSpPr>
            <p:cNvPr id="908" name="Google Shape;908;p50"/>
            <p:cNvGrpSpPr/>
            <p:nvPr/>
          </p:nvGrpSpPr>
          <p:grpSpPr>
            <a:xfrm>
              <a:off x="465705" y="245493"/>
              <a:ext cx="843274" cy="749659"/>
              <a:chOff x="1980250" y="989575"/>
              <a:chExt cx="998075" cy="887275"/>
            </a:xfrm>
          </p:grpSpPr>
          <p:sp>
            <p:nvSpPr>
              <p:cNvPr id="909" name="Google Shape;909;p50"/>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0"/>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0"/>
            <p:cNvGrpSpPr/>
            <p:nvPr/>
          </p:nvGrpSpPr>
          <p:grpSpPr>
            <a:xfrm>
              <a:off x="670407" y="483287"/>
              <a:ext cx="433878" cy="274096"/>
              <a:chOff x="1184625" y="2503875"/>
              <a:chExt cx="572550" cy="361700"/>
            </a:xfrm>
          </p:grpSpPr>
          <p:sp>
            <p:nvSpPr>
              <p:cNvPr id="912" name="Google Shape;912;p50"/>
              <p:cNvSpPr/>
              <p:nvPr/>
            </p:nvSpPr>
            <p:spPr>
              <a:xfrm>
                <a:off x="1578275" y="2563200"/>
                <a:ext cx="119350" cy="84325"/>
              </a:xfrm>
              <a:custGeom>
                <a:avLst/>
                <a:gdLst/>
                <a:ahLst/>
                <a:cxnLst/>
                <a:rect l="l" t="t" r="r" b="b"/>
                <a:pathLst>
                  <a:path w="4774" h="3373" extrusionOk="0">
                    <a:moveTo>
                      <a:pt x="1" y="0"/>
                    </a:moveTo>
                    <a:lnTo>
                      <a:pt x="1" y="3372"/>
                    </a:lnTo>
                    <a:lnTo>
                      <a:pt x="4773" y="3372"/>
                    </a:lnTo>
                    <a:lnTo>
                      <a:pt x="3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0"/>
              <p:cNvSpPr/>
              <p:nvPr/>
            </p:nvSpPr>
            <p:spPr>
              <a:xfrm>
                <a:off x="1184625" y="2503875"/>
                <a:ext cx="360225" cy="309800"/>
              </a:xfrm>
              <a:custGeom>
                <a:avLst/>
                <a:gdLst/>
                <a:ahLst/>
                <a:cxnLst/>
                <a:rect l="l" t="t" r="r" b="b"/>
                <a:pathLst>
                  <a:path w="14409" h="12392" extrusionOk="0">
                    <a:moveTo>
                      <a:pt x="7914" y="3676"/>
                    </a:moveTo>
                    <a:lnTo>
                      <a:pt x="7914" y="5317"/>
                    </a:lnTo>
                    <a:lnTo>
                      <a:pt x="9555" y="5317"/>
                    </a:lnTo>
                    <a:lnTo>
                      <a:pt x="9555" y="6655"/>
                    </a:lnTo>
                    <a:lnTo>
                      <a:pt x="7914" y="6655"/>
                    </a:lnTo>
                    <a:lnTo>
                      <a:pt x="7914" y="8297"/>
                    </a:lnTo>
                    <a:lnTo>
                      <a:pt x="6576" y="8297"/>
                    </a:lnTo>
                    <a:lnTo>
                      <a:pt x="6576" y="6655"/>
                    </a:lnTo>
                    <a:lnTo>
                      <a:pt x="4934" y="6655"/>
                    </a:lnTo>
                    <a:lnTo>
                      <a:pt x="4934" y="5317"/>
                    </a:lnTo>
                    <a:lnTo>
                      <a:pt x="6576" y="5317"/>
                    </a:lnTo>
                    <a:lnTo>
                      <a:pt x="6576" y="3676"/>
                    </a:lnTo>
                    <a:close/>
                    <a:moveTo>
                      <a:pt x="1" y="0"/>
                    </a:moveTo>
                    <a:lnTo>
                      <a:pt x="1" y="12392"/>
                    </a:lnTo>
                    <a:lnTo>
                      <a:pt x="1116" y="12392"/>
                    </a:lnTo>
                    <a:cubicBezTo>
                      <a:pt x="1384" y="11143"/>
                      <a:pt x="2499" y="10206"/>
                      <a:pt x="3837" y="10206"/>
                    </a:cubicBezTo>
                    <a:cubicBezTo>
                      <a:pt x="5166" y="10206"/>
                      <a:pt x="6281" y="11143"/>
                      <a:pt x="6549" y="12392"/>
                    </a:cubicBezTo>
                    <a:lnTo>
                      <a:pt x="14408" y="12392"/>
                    </a:lnTo>
                    <a:lnTo>
                      <a:pt x="14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0"/>
              <p:cNvSpPr/>
              <p:nvPr/>
            </p:nvSpPr>
            <p:spPr>
              <a:xfrm>
                <a:off x="1578275" y="2680950"/>
                <a:ext cx="178900" cy="132725"/>
              </a:xfrm>
              <a:custGeom>
                <a:avLst/>
                <a:gdLst/>
                <a:ahLst/>
                <a:cxnLst/>
                <a:rect l="l" t="t" r="r" b="b"/>
                <a:pathLst>
                  <a:path w="7156" h="5309" extrusionOk="0">
                    <a:moveTo>
                      <a:pt x="1" y="1"/>
                    </a:moveTo>
                    <a:lnTo>
                      <a:pt x="1" y="3498"/>
                    </a:lnTo>
                    <a:cubicBezTo>
                      <a:pt x="411" y="3257"/>
                      <a:pt x="884" y="3123"/>
                      <a:pt x="1392" y="3123"/>
                    </a:cubicBezTo>
                    <a:cubicBezTo>
                      <a:pt x="2730" y="3123"/>
                      <a:pt x="3846" y="4060"/>
                      <a:pt x="4113" y="5309"/>
                    </a:cubicBezTo>
                    <a:lnTo>
                      <a:pt x="7155" y="5309"/>
                    </a:lnTo>
                    <a:lnTo>
                      <a:pt x="7155" y="2097"/>
                    </a:lnTo>
                    <a:cubicBezTo>
                      <a:pt x="7155" y="937"/>
                      <a:pt x="6219" y="1"/>
                      <a:pt x="5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0"/>
              <p:cNvSpPr/>
              <p:nvPr/>
            </p:nvSpPr>
            <p:spPr>
              <a:xfrm>
                <a:off x="1576050" y="2791350"/>
                <a:ext cx="74075" cy="74075"/>
              </a:xfrm>
              <a:custGeom>
                <a:avLst/>
                <a:gdLst/>
                <a:ahLst/>
                <a:cxnLst/>
                <a:rect l="l" t="t" r="r" b="b"/>
                <a:pathLst>
                  <a:path w="2963" h="2963" extrusionOk="0">
                    <a:moveTo>
                      <a:pt x="1481" y="0"/>
                    </a:moveTo>
                    <a:cubicBezTo>
                      <a:pt x="669" y="0"/>
                      <a:pt x="0" y="661"/>
                      <a:pt x="0" y="1481"/>
                    </a:cubicBezTo>
                    <a:cubicBezTo>
                      <a:pt x="0" y="2293"/>
                      <a:pt x="669" y="2962"/>
                      <a:pt x="1481" y="2962"/>
                    </a:cubicBezTo>
                    <a:cubicBezTo>
                      <a:pt x="2302" y="2962"/>
                      <a:pt x="2962" y="2293"/>
                      <a:pt x="2962" y="1481"/>
                    </a:cubicBezTo>
                    <a:cubicBezTo>
                      <a:pt x="2962" y="661"/>
                      <a:pt x="2302" y="0"/>
                      <a:pt x="1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0"/>
              <p:cNvSpPr/>
              <p:nvPr/>
            </p:nvSpPr>
            <p:spPr>
              <a:xfrm>
                <a:off x="1238600" y="2791425"/>
                <a:ext cx="83900" cy="74150"/>
              </a:xfrm>
              <a:custGeom>
                <a:avLst/>
                <a:gdLst/>
                <a:ahLst/>
                <a:cxnLst/>
                <a:rect l="l" t="t" r="r" b="b"/>
                <a:pathLst>
                  <a:path w="3356" h="2966" extrusionOk="0">
                    <a:moveTo>
                      <a:pt x="1677" y="0"/>
                    </a:moveTo>
                    <a:cubicBezTo>
                      <a:pt x="1099" y="0"/>
                      <a:pt x="549" y="344"/>
                      <a:pt x="313" y="916"/>
                    </a:cubicBezTo>
                    <a:cubicBezTo>
                      <a:pt x="1" y="1666"/>
                      <a:pt x="358" y="2540"/>
                      <a:pt x="1107" y="2852"/>
                    </a:cubicBezTo>
                    <a:cubicBezTo>
                      <a:pt x="1293" y="2929"/>
                      <a:pt x="1486" y="2965"/>
                      <a:pt x="1675" y="2965"/>
                    </a:cubicBezTo>
                    <a:cubicBezTo>
                      <a:pt x="2257" y="2965"/>
                      <a:pt x="2807" y="2621"/>
                      <a:pt x="3043" y="2049"/>
                    </a:cubicBezTo>
                    <a:cubicBezTo>
                      <a:pt x="3355" y="1291"/>
                      <a:pt x="2998" y="426"/>
                      <a:pt x="2240" y="113"/>
                    </a:cubicBezTo>
                    <a:cubicBezTo>
                      <a:pt x="2056" y="37"/>
                      <a:pt x="1865" y="0"/>
                      <a:pt x="1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7" name="Google Shape;917;p50"/>
          <p:cNvGrpSpPr/>
          <p:nvPr/>
        </p:nvGrpSpPr>
        <p:grpSpPr>
          <a:xfrm>
            <a:off x="8256538" y="584750"/>
            <a:ext cx="596900" cy="461100"/>
            <a:chOff x="4784350" y="1148725"/>
            <a:chExt cx="596900" cy="461100"/>
          </a:xfrm>
        </p:grpSpPr>
        <p:sp>
          <p:nvSpPr>
            <p:cNvPr id="918" name="Google Shape;918;p50"/>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0"/>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50"/>
          <p:cNvGrpSpPr/>
          <p:nvPr/>
        </p:nvGrpSpPr>
        <p:grpSpPr>
          <a:xfrm flipH="1">
            <a:off x="7440688" y="853025"/>
            <a:ext cx="596900" cy="461100"/>
            <a:chOff x="4784350" y="1148725"/>
            <a:chExt cx="596900" cy="461100"/>
          </a:xfrm>
        </p:grpSpPr>
        <p:sp>
          <p:nvSpPr>
            <p:cNvPr id="921" name="Google Shape;921;p50"/>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0"/>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9"/>
          <p:cNvSpPr/>
          <p:nvPr/>
        </p:nvSpPr>
        <p:spPr>
          <a:xfrm rot="6051237" flipH="1">
            <a:off x="-161411" y="1528341"/>
            <a:ext cx="4561306" cy="2222994"/>
          </a:xfrm>
          <a:custGeom>
            <a:avLst/>
            <a:gdLst/>
            <a:ahLst/>
            <a:cxnLst/>
            <a:rect l="l" t="t" r="r" b="b"/>
            <a:pathLst>
              <a:path w="75626" h="60406" extrusionOk="0">
                <a:moveTo>
                  <a:pt x="35662" y="0"/>
                </a:moveTo>
                <a:cubicBezTo>
                  <a:pt x="27531" y="0"/>
                  <a:pt x="19146" y="2523"/>
                  <a:pt x="13906" y="6803"/>
                </a:cubicBezTo>
                <a:cubicBezTo>
                  <a:pt x="3306" y="15445"/>
                  <a:pt x="1" y="31625"/>
                  <a:pt x="6051" y="43280"/>
                </a:cubicBezTo>
                <a:cubicBezTo>
                  <a:pt x="11135" y="53080"/>
                  <a:pt x="21036" y="56346"/>
                  <a:pt x="26171" y="58049"/>
                </a:cubicBezTo>
                <a:cubicBezTo>
                  <a:pt x="30726" y="59554"/>
                  <a:pt x="35874" y="60406"/>
                  <a:pt x="41092" y="60406"/>
                </a:cubicBezTo>
                <a:cubicBezTo>
                  <a:pt x="50769" y="60406"/>
                  <a:pt x="60688" y="57478"/>
                  <a:pt x="67517" y="50360"/>
                </a:cubicBezTo>
                <a:cubicBezTo>
                  <a:pt x="69283" y="48530"/>
                  <a:pt x="74647" y="42759"/>
                  <a:pt x="75117" y="34256"/>
                </a:cubicBezTo>
                <a:cubicBezTo>
                  <a:pt x="75270" y="31562"/>
                  <a:pt x="75625" y="25054"/>
                  <a:pt x="70783" y="20529"/>
                </a:cubicBezTo>
                <a:cubicBezTo>
                  <a:pt x="67230" y="17205"/>
                  <a:pt x="62756" y="16718"/>
                  <a:pt x="60385" y="16718"/>
                </a:cubicBezTo>
                <a:cubicBezTo>
                  <a:pt x="59728" y="16718"/>
                  <a:pt x="59233" y="16755"/>
                  <a:pt x="58963" y="16780"/>
                </a:cubicBezTo>
                <a:cubicBezTo>
                  <a:pt x="57830" y="4902"/>
                  <a:pt x="46994" y="0"/>
                  <a:pt x="35662" y="0"/>
                </a:cubicBezTo>
                <a:close/>
              </a:path>
            </a:pathLst>
          </a:custGeom>
          <a:solidFill>
            <a:srgbClr val="C9DAF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3765893" y="826141"/>
            <a:ext cx="5218757" cy="41910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Calibri" panose="020F0502020204030204" pitchFamily="34" charset="0"/>
                <a:cs typeface="Calibri" panose="020F0502020204030204" pitchFamily="34" charset="0"/>
              </a:rPr>
              <a:t>The "Machine Learning-Based Patient Classification in Emergency Department" software project is dedicated to urgently improving patient management within healthcare emergency departments (EDs), using cutting-edge machine learning techniques. The system classifies patients based on acuity levels and medical needs by analyzing patient data like vital signs and medical history. Its objectives include streamlining patient triage, optimizing resource allocation, facilitating real-time clinical decision-making, and accumulating data for research. This user-friendly software integrates seamlessly with existing hospital systems, promising substantial enhancements in healthcare outcomes by elevating patient care, reducing ED congestion, and refining resource allocation.</a:t>
            </a:r>
          </a:p>
          <a:p>
            <a:pPr marL="0" lvl="0" indent="0" algn="just" rtl="0">
              <a:spcBef>
                <a:spcPts val="0"/>
              </a:spcBef>
              <a:spcAft>
                <a:spcPts val="0"/>
              </a:spcAft>
              <a:buNone/>
            </a:pPr>
            <a:endParaRPr dirty="0"/>
          </a:p>
        </p:txBody>
      </p:sp>
      <p:grpSp>
        <p:nvGrpSpPr>
          <p:cNvPr id="847" name="Google Shape;847;p49"/>
          <p:cNvGrpSpPr/>
          <p:nvPr/>
        </p:nvGrpSpPr>
        <p:grpSpPr>
          <a:xfrm>
            <a:off x="1522521" y="957442"/>
            <a:ext cx="1592730" cy="3651135"/>
            <a:chOff x="1391750" y="1117850"/>
            <a:chExt cx="1699275" cy="3895375"/>
          </a:xfrm>
        </p:grpSpPr>
        <p:sp>
          <p:nvSpPr>
            <p:cNvPr id="848" name="Google Shape;848;p49"/>
            <p:cNvSpPr/>
            <p:nvPr/>
          </p:nvSpPr>
          <p:spPr>
            <a:xfrm>
              <a:off x="2297125" y="1646650"/>
              <a:ext cx="83375" cy="53275"/>
            </a:xfrm>
            <a:custGeom>
              <a:avLst/>
              <a:gdLst/>
              <a:ahLst/>
              <a:cxnLst/>
              <a:rect l="l" t="t" r="r" b="b"/>
              <a:pathLst>
                <a:path w="3335" h="2131" fill="none" extrusionOk="0">
                  <a:moveTo>
                    <a:pt x="1" y="0"/>
                  </a:moveTo>
                  <a:cubicBezTo>
                    <a:pt x="627" y="75"/>
                    <a:pt x="1254" y="276"/>
                    <a:pt x="1805" y="602"/>
                  </a:cubicBezTo>
                  <a:cubicBezTo>
                    <a:pt x="2407" y="1003"/>
                    <a:pt x="2908" y="1554"/>
                    <a:pt x="3334" y="213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9"/>
            <p:cNvSpPr/>
            <p:nvPr/>
          </p:nvSpPr>
          <p:spPr>
            <a:xfrm>
              <a:off x="2119200" y="1655425"/>
              <a:ext cx="81475" cy="48250"/>
            </a:xfrm>
            <a:custGeom>
              <a:avLst/>
              <a:gdLst/>
              <a:ahLst/>
              <a:cxnLst/>
              <a:rect l="l" t="t" r="r" b="b"/>
              <a:pathLst>
                <a:path w="3259" h="1930" fill="none" extrusionOk="0">
                  <a:moveTo>
                    <a:pt x="0" y="1930"/>
                  </a:moveTo>
                  <a:cubicBezTo>
                    <a:pt x="777" y="902"/>
                    <a:pt x="1980" y="326"/>
                    <a:pt x="3258" y="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611050" y="2446775"/>
              <a:ext cx="302025" cy="321025"/>
            </a:xfrm>
            <a:custGeom>
              <a:avLst/>
              <a:gdLst/>
              <a:ahLst/>
              <a:cxnLst/>
              <a:rect l="l" t="t" r="r" b="b"/>
              <a:pathLst>
                <a:path w="12081" h="12841" extrusionOk="0">
                  <a:moveTo>
                    <a:pt x="8572" y="0"/>
                  </a:moveTo>
                  <a:cubicBezTo>
                    <a:pt x="6065" y="1479"/>
                    <a:pt x="3584" y="3008"/>
                    <a:pt x="1278" y="4787"/>
                  </a:cubicBezTo>
                  <a:cubicBezTo>
                    <a:pt x="3058" y="6492"/>
                    <a:pt x="4436" y="7770"/>
                    <a:pt x="4436" y="7770"/>
                  </a:cubicBezTo>
                  <a:lnTo>
                    <a:pt x="3033" y="10452"/>
                  </a:lnTo>
                  <a:cubicBezTo>
                    <a:pt x="3033" y="10452"/>
                    <a:pt x="1997" y="10128"/>
                    <a:pt x="1202" y="10128"/>
                  </a:cubicBezTo>
                  <a:cubicBezTo>
                    <a:pt x="805" y="10128"/>
                    <a:pt x="468" y="10209"/>
                    <a:pt x="351" y="10452"/>
                  </a:cubicBezTo>
                  <a:cubicBezTo>
                    <a:pt x="0" y="11153"/>
                    <a:pt x="2306" y="12406"/>
                    <a:pt x="3384" y="12757"/>
                  </a:cubicBezTo>
                  <a:cubicBezTo>
                    <a:pt x="3559" y="12816"/>
                    <a:pt x="3824" y="12840"/>
                    <a:pt x="4145" y="12840"/>
                  </a:cubicBezTo>
                  <a:cubicBezTo>
                    <a:pt x="5746" y="12840"/>
                    <a:pt x="8722" y="12231"/>
                    <a:pt x="8722" y="12231"/>
                  </a:cubicBezTo>
                  <a:cubicBezTo>
                    <a:pt x="8722" y="12231"/>
                    <a:pt x="12080" y="5464"/>
                    <a:pt x="11379" y="4035"/>
                  </a:cubicBezTo>
                  <a:cubicBezTo>
                    <a:pt x="11078" y="3434"/>
                    <a:pt x="9875" y="1755"/>
                    <a:pt x="8572" y="0"/>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2438750" y="1838050"/>
              <a:ext cx="278200" cy="1022975"/>
            </a:xfrm>
            <a:custGeom>
              <a:avLst/>
              <a:gdLst/>
              <a:ahLst/>
              <a:cxnLst/>
              <a:rect l="l" t="t" r="r" b="b"/>
              <a:pathLst>
                <a:path w="11128" h="40919" extrusionOk="0">
                  <a:moveTo>
                    <a:pt x="6718" y="0"/>
                  </a:moveTo>
                  <a:cubicBezTo>
                    <a:pt x="4393" y="0"/>
                    <a:pt x="1841" y="6766"/>
                    <a:pt x="1053" y="9011"/>
                  </a:cubicBezTo>
                  <a:cubicBezTo>
                    <a:pt x="0" y="12044"/>
                    <a:pt x="25" y="15302"/>
                    <a:pt x="100" y="18510"/>
                  </a:cubicBezTo>
                  <a:cubicBezTo>
                    <a:pt x="226" y="23798"/>
                    <a:pt x="551" y="29086"/>
                    <a:pt x="1053" y="34374"/>
                  </a:cubicBezTo>
                  <a:cubicBezTo>
                    <a:pt x="1228" y="36379"/>
                    <a:pt x="1454" y="38410"/>
                    <a:pt x="1754" y="40415"/>
                  </a:cubicBezTo>
                  <a:cubicBezTo>
                    <a:pt x="3666" y="40740"/>
                    <a:pt x="6321" y="40919"/>
                    <a:pt x="8619" y="40919"/>
                  </a:cubicBezTo>
                  <a:cubicBezTo>
                    <a:pt x="9334" y="40919"/>
                    <a:pt x="10014" y="40901"/>
                    <a:pt x="10627" y="40866"/>
                  </a:cubicBezTo>
                  <a:cubicBezTo>
                    <a:pt x="11128" y="34400"/>
                    <a:pt x="10125" y="27983"/>
                    <a:pt x="10301" y="21492"/>
                  </a:cubicBezTo>
                  <a:cubicBezTo>
                    <a:pt x="10376" y="18585"/>
                    <a:pt x="10978" y="11467"/>
                    <a:pt x="10852" y="8560"/>
                  </a:cubicBezTo>
                  <a:cubicBezTo>
                    <a:pt x="10777" y="6254"/>
                    <a:pt x="9474" y="3422"/>
                    <a:pt x="8321" y="1317"/>
                  </a:cubicBezTo>
                  <a:cubicBezTo>
                    <a:pt x="7818" y="388"/>
                    <a:pt x="7274" y="0"/>
                    <a:pt x="6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9"/>
            <p:cNvSpPr/>
            <p:nvPr/>
          </p:nvSpPr>
          <p:spPr>
            <a:xfrm>
              <a:off x="2482600" y="2848400"/>
              <a:ext cx="193000" cy="328350"/>
            </a:xfrm>
            <a:custGeom>
              <a:avLst/>
              <a:gdLst/>
              <a:ahLst/>
              <a:cxnLst/>
              <a:rect l="l" t="t" r="r" b="b"/>
              <a:pathLst>
                <a:path w="7720" h="13134" extrusionOk="0">
                  <a:moveTo>
                    <a:pt x="0" y="1"/>
                  </a:moveTo>
                  <a:cubicBezTo>
                    <a:pt x="652" y="4537"/>
                    <a:pt x="1680" y="8998"/>
                    <a:pt x="3584" y="13133"/>
                  </a:cubicBezTo>
                  <a:cubicBezTo>
                    <a:pt x="6116" y="12206"/>
                    <a:pt x="6868" y="9048"/>
                    <a:pt x="7168" y="6367"/>
                  </a:cubicBezTo>
                  <a:cubicBezTo>
                    <a:pt x="7394" y="4437"/>
                    <a:pt x="7569" y="2507"/>
                    <a:pt x="7720" y="552"/>
                  </a:cubicBezTo>
                  <a:lnTo>
                    <a:pt x="7720" y="552"/>
                  </a:lnTo>
                  <a:cubicBezTo>
                    <a:pt x="7230" y="580"/>
                    <a:pt x="6740" y="593"/>
                    <a:pt x="6251" y="593"/>
                  </a:cubicBezTo>
                  <a:cubicBezTo>
                    <a:pt x="4137" y="593"/>
                    <a:pt x="2036" y="347"/>
                    <a:pt x="0" y="1"/>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9"/>
            <p:cNvSpPr/>
            <p:nvPr/>
          </p:nvSpPr>
          <p:spPr>
            <a:xfrm>
              <a:off x="1458775" y="1931100"/>
              <a:ext cx="417950" cy="674225"/>
            </a:xfrm>
            <a:custGeom>
              <a:avLst/>
              <a:gdLst/>
              <a:ahLst/>
              <a:cxnLst/>
              <a:rect l="l" t="t" r="r" b="b"/>
              <a:pathLst>
                <a:path w="16718" h="26969" extrusionOk="0">
                  <a:moveTo>
                    <a:pt x="11981" y="1"/>
                  </a:moveTo>
                  <a:cubicBezTo>
                    <a:pt x="6567" y="6592"/>
                    <a:pt x="1" y="15565"/>
                    <a:pt x="226" y="17018"/>
                  </a:cubicBezTo>
                  <a:cubicBezTo>
                    <a:pt x="452" y="18472"/>
                    <a:pt x="4462" y="24111"/>
                    <a:pt x="7419" y="26968"/>
                  </a:cubicBezTo>
                  <a:cubicBezTo>
                    <a:pt x="9700" y="25189"/>
                    <a:pt x="12432" y="22457"/>
                    <a:pt x="14663" y="20627"/>
                  </a:cubicBezTo>
                  <a:cubicBezTo>
                    <a:pt x="12883" y="18171"/>
                    <a:pt x="10903" y="15590"/>
                    <a:pt x="10903" y="15590"/>
                  </a:cubicBezTo>
                  <a:lnTo>
                    <a:pt x="16718" y="8071"/>
                  </a:lnTo>
                  <a:cubicBezTo>
                    <a:pt x="15264" y="5314"/>
                    <a:pt x="13760" y="2532"/>
                    <a:pt x="11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9"/>
            <p:cNvSpPr/>
            <p:nvPr/>
          </p:nvSpPr>
          <p:spPr>
            <a:xfrm>
              <a:off x="2039000" y="1156025"/>
              <a:ext cx="411675" cy="454925"/>
            </a:xfrm>
            <a:custGeom>
              <a:avLst/>
              <a:gdLst/>
              <a:ahLst/>
              <a:cxnLst/>
              <a:rect l="l" t="t" r="r" b="b"/>
              <a:pathLst>
                <a:path w="16467" h="18197" extrusionOk="0">
                  <a:moveTo>
                    <a:pt x="8422" y="0"/>
                  </a:moveTo>
                  <a:cubicBezTo>
                    <a:pt x="8380" y="0"/>
                    <a:pt x="8338" y="0"/>
                    <a:pt x="8296" y="1"/>
                  </a:cubicBezTo>
                  <a:cubicBezTo>
                    <a:pt x="6617" y="26"/>
                    <a:pt x="4912" y="527"/>
                    <a:pt x="3609" y="1580"/>
                  </a:cubicBezTo>
                  <a:cubicBezTo>
                    <a:pt x="1529" y="3259"/>
                    <a:pt x="702" y="3986"/>
                    <a:pt x="276" y="6593"/>
                  </a:cubicBezTo>
                  <a:cubicBezTo>
                    <a:pt x="100" y="7595"/>
                    <a:pt x="0" y="8648"/>
                    <a:pt x="251" y="9625"/>
                  </a:cubicBezTo>
                  <a:cubicBezTo>
                    <a:pt x="852" y="11931"/>
                    <a:pt x="3434" y="14212"/>
                    <a:pt x="4937" y="15715"/>
                  </a:cubicBezTo>
                  <a:cubicBezTo>
                    <a:pt x="5589" y="16367"/>
                    <a:pt x="6065" y="17244"/>
                    <a:pt x="6090" y="18197"/>
                  </a:cubicBezTo>
                  <a:cubicBezTo>
                    <a:pt x="7243" y="16718"/>
                    <a:pt x="7143" y="14738"/>
                    <a:pt x="7744" y="12984"/>
                  </a:cubicBezTo>
                  <a:cubicBezTo>
                    <a:pt x="8095" y="11931"/>
                    <a:pt x="8597" y="11004"/>
                    <a:pt x="9424" y="10277"/>
                  </a:cubicBezTo>
                  <a:cubicBezTo>
                    <a:pt x="10652" y="10151"/>
                    <a:pt x="11905" y="10001"/>
                    <a:pt x="13133" y="9700"/>
                  </a:cubicBezTo>
                  <a:cubicBezTo>
                    <a:pt x="14161" y="9425"/>
                    <a:pt x="15213" y="8999"/>
                    <a:pt x="15815" y="8121"/>
                  </a:cubicBezTo>
                  <a:cubicBezTo>
                    <a:pt x="16416" y="7244"/>
                    <a:pt x="16466" y="6116"/>
                    <a:pt x="16366" y="5064"/>
                  </a:cubicBezTo>
                  <a:cubicBezTo>
                    <a:pt x="16291" y="4312"/>
                    <a:pt x="16115" y="3560"/>
                    <a:pt x="15689" y="2933"/>
                  </a:cubicBezTo>
                  <a:cubicBezTo>
                    <a:pt x="15088" y="2031"/>
                    <a:pt x="14110" y="1680"/>
                    <a:pt x="13133" y="1204"/>
                  </a:cubicBezTo>
                  <a:cubicBezTo>
                    <a:pt x="11667" y="471"/>
                    <a:pt x="10058" y="0"/>
                    <a:pt x="8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1391750" y="2485000"/>
              <a:ext cx="1699275" cy="2528225"/>
            </a:xfrm>
            <a:custGeom>
              <a:avLst/>
              <a:gdLst/>
              <a:ahLst/>
              <a:cxnLst/>
              <a:rect l="l" t="t" r="r" b="b"/>
              <a:pathLst>
                <a:path w="67971" h="101129" extrusionOk="0">
                  <a:moveTo>
                    <a:pt x="39148" y="0"/>
                  </a:moveTo>
                  <a:lnTo>
                    <a:pt x="21654" y="176"/>
                  </a:lnTo>
                  <a:cubicBezTo>
                    <a:pt x="21654" y="176"/>
                    <a:pt x="17419" y="9424"/>
                    <a:pt x="17419" y="11529"/>
                  </a:cubicBezTo>
                  <a:cubicBezTo>
                    <a:pt x="17419" y="13634"/>
                    <a:pt x="8196" y="95164"/>
                    <a:pt x="8196" y="95164"/>
                  </a:cubicBezTo>
                  <a:cubicBezTo>
                    <a:pt x="8196" y="95164"/>
                    <a:pt x="3208" y="99199"/>
                    <a:pt x="1078" y="99399"/>
                  </a:cubicBezTo>
                  <a:cubicBezTo>
                    <a:pt x="0" y="99499"/>
                    <a:pt x="2055" y="101129"/>
                    <a:pt x="2055" y="101129"/>
                  </a:cubicBezTo>
                  <a:cubicBezTo>
                    <a:pt x="2707" y="101129"/>
                    <a:pt x="9850" y="100402"/>
                    <a:pt x="14411" y="99750"/>
                  </a:cubicBezTo>
                  <a:cubicBezTo>
                    <a:pt x="14913" y="98923"/>
                    <a:pt x="15464" y="98196"/>
                    <a:pt x="16617" y="97921"/>
                  </a:cubicBezTo>
                  <a:cubicBezTo>
                    <a:pt x="16617" y="98372"/>
                    <a:pt x="16892" y="98848"/>
                    <a:pt x="17118" y="99324"/>
                  </a:cubicBezTo>
                  <a:cubicBezTo>
                    <a:pt x="17720" y="99199"/>
                    <a:pt x="18121" y="99098"/>
                    <a:pt x="18196" y="99023"/>
                  </a:cubicBezTo>
                  <a:cubicBezTo>
                    <a:pt x="18772" y="98447"/>
                    <a:pt x="16266" y="73259"/>
                    <a:pt x="16266" y="72682"/>
                  </a:cubicBezTo>
                  <a:cubicBezTo>
                    <a:pt x="16266" y="72106"/>
                    <a:pt x="30878" y="19223"/>
                    <a:pt x="30878" y="19223"/>
                  </a:cubicBezTo>
                  <a:lnTo>
                    <a:pt x="33584" y="19223"/>
                  </a:lnTo>
                  <a:cubicBezTo>
                    <a:pt x="33584" y="19223"/>
                    <a:pt x="46266" y="82482"/>
                    <a:pt x="47218" y="86692"/>
                  </a:cubicBezTo>
                  <a:cubicBezTo>
                    <a:pt x="48196" y="90928"/>
                    <a:pt x="50477" y="98773"/>
                    <a:pt x="51454" y="98773"/>
                  </a:cubicBezTo>
                  <a:cubicBezTo>
                    <a:pt x="51579" y="98773"/>
                    <a:pt x="51930" y="98798"/>
                    <a:pt x="52432" y="98823"/>
                  </a:cubicBezTo>
                  <a:cubicBezTo>
                    <a:pt x="52632" y="98547"/>
                    <a:pt x="52807" y="98271"/>
                    <a:pt x="52657" y="97946"/>
                  </a:cubicBezTo>
                  <a:cubicBezTo>
                    <a:pt x="52880" y="97868"/>
                    <a:pt x="53090" y="97833"/>
                    <a:pt x="53289" y="97833"/>
                  </a:cubicBezTo>
                  <a:cubicBezTo>
                    <a:pt x="54054" y="97833"/>
                    <a:pt x="54662" y="98346"/>
                    <a:pt x="55239" y="98923"/>
                  </a:cubicBezTo>
                  <a:cubicBezTo>
                    <a:pt x="59650" y="99073"/>
                    <a:pt x="66241" y="99349"/>
                    <a:pt x="66241" y="99349"/>
                  </a:cubicBezTo>
                  <a:lnTo>
                    <a:pt x="67970" y="98021"/>
                  </a:lnTo>
                  <a:cubicBezTo>
                    <a:pt x="67970" y="98021"/>
                    <a:pt x="60878" y="95514"/>
                    <a:pt x="60101" y="93986"/>
                  </a:cubicBezTo>
                  <a:cubicBezTo>
                    <a:pt x="58923" y="91630"/>
                    <a:pt x="59800" y="97294"/>
                    <a:pt x="39148" y="0"/>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9"/>
            <p:cNvSpPr/>
            <p:nvPr/>
          </p:nvSpPr>
          <p:spPr>
            <a:xfrm>
              <a:off x="1552150" y="2466825"/>
              <a:ext cx="1318950" cy="2383375"/>
            </a:xfrm>
            <a:custGeom>
              <a:avLst/>
              <a:gdLst/>
              <a:ahLst/>
              <a:cxnLst/>
              <a:rect l="l" t="t" r="r" b="b"/>
              <a:pathLst>
                <a:path w="52758" h="95335" extrusionOk="0">
                  <a:moveTo>
                    <a:pt x="37569" y="0"/>
                  </a:moveTo>
                  <a:lnTo>
                    <a:pt x="14261" y="451"/>
                  </a:lnTo>
                  <a:cubicBezTo>
                    <a:pt x="14261" y="451"/>
                    <a:pt x="9324" y="6767"/>
                    <a:pt x="9198" y="8321"/>
                  </a:cubicBezTo>
                  <a:cubicBezTo>
                    <a:pt x="8522" y="17068"/>
                    <a:pt x="0" y="86342"/>
                    <a:pt x="1003" y="92933"/>
                  </a:cubicBezTo>
                  <a:cubicBezTo>
                    <a:pt x="1003" y="92933"/>
                    <a:pt x="2817" y="95334"/>
                    <a:pt x="7348" y="95334"/>
                  </a:cubicBezTo>
                  <a:cubicBezTo>
                    <a:pt x="9097" y="95334"/>
                    <a:pt x="11250" y="94977"/>
                    <a:pt x="13860" y="93986"/>
                  </a:cubicBezTo>
                  <a:lnTo>
                    <a:pt x="25690" y="20226"/>
                  </a:lnTo>
                  <a:lnTo>
                    <a:pt x="40301" y="91555"/>
                  </a:lnTo>
                  <a:cubicBezTo>
                    <a:pt x="40301" y="91555"/>
                    <a:pt x="41754" y="93805"/>
                    <a:pt x="45368" y="93805"/>
                  </a:cubicBezTo>
                  <a:cubicBezTo>
                    <a:pt x="47227" y="93805"/>
                    <a:pt x="49658" y="93210"/>
                    <a:pt x="52757" y="91404"/>
                  </a:cubicBezTo>
                  <a:cubicBezTo>
                    <a:pt x="52757" y="91404"/>
                    <a:pt x="41755" y="12557"/>
                    <a:pt x="41755" y="10527"/>
                  </a:cubicBezTo>
                  <a:cubicBezTo>
                    <a:pt x="41755" y="8497"/>
                    <a:pt x="37569" y="0"/>
                    <a:pt x="37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391750" y="4900425"/>
              <a:ext cx="457400" cy="112800"/>
            </a:xfrm>
            <a:custGeom>
              <a:avLst/>
              <a:gdLst/>
              <a:ahLst/>
              <a:cxnLst/>
              <a:rect l="l" t="t" r="r" b="b"/>
              <a:pathLst>
                <a:path w="18296" h="4512" extrusionOk="0">
                  <a:moveTo>
                    <a:pt x="18246" y="0"/>
                  </a:moveTo>
                  <a:lnTo>
                    <a:pt x="18246" y="0"/>
                  </a:lnTo>
                  <a:cubicBezTo>
                    <a:pt x="15254" y="1008"/>
                    <a:pt x="12136" y="2101"/>
                    <a:pt x="9275" y="2101"/>
                  </a:cubicBezTo>
                  <a:cubicBezTo>
                    <a:pt x="7725" y="2101"/>
                    <a:pt x="6251" y="1780"/>
                    <a:pt x="4912" y="953"/>
                  </a:cubicBezTo>
                  <a:cubicBezTo>
                    <a:pt x="3534" y="1855"/>
                    <a:pt x="2030" y="2707"/>
                    <a:pt x="1078" y="2782"/>
                  </a:cubicBezTo>
                  <a:cubicBezTo>
                    <a:pt x="0" y="2882"/>
                    <a:pt x="2055" y="4512"/>
                    <a:pt x="2055" y="4512"/>
                  </a:cubicBezTo>
                  <a:cubicBezTo>
                    <a:pt x="2757" y="4512"/>
                    <a:pt x="10752" y="3684"/>
                    <a:pt x="15238" y="3008"/>
                  </a:cubicBezTo>
                  <a:cubicBezTo>
                    <a:pt x="15414" y="2983"/>
                    <a:pt x="15940" y="1805"/>
                    <a:pt x="16116" y="1755"/>
                  </a:cubicBezTo>
                  <a:cubicBezTo>
                    <a:pt x="16116" y="1755"/>
                    <a:pt x="16491" y="2657"/>
                    <a:pt x="16567" y="2707"/>
                  </a:cubicBezTo>
                  <a:cubicBezTo>
                    <a:pt x="16670" y="2811"/>
                    <a:pt x="16815" y="2850"/>
                    <a:pt x="16976" y="2850"/>
                  </a:cubicBezTo>
                  <a:cubicBezTo>
                    <a:pt x="17479" y="2850"/>
                    <a:pt x="18139" y="2463"/>
                    <a:pt x="18196" y="2406"/>
                  </a:cubicBezTo>
                  <a:cubicBezTo>
                    <a:pt x="18296" y="2281"/>
                    <a:pt x="18296" y="1404"/>
                    <a:pt x="18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2654275" y="4879750"/>
              <a:ext cx="436750" cy="89000"/>
            </a:xfrm>
            <a:custGeom>
              <a:avLst/>
              <a:gdLst/>
              <a:ahLst/>
              <a:cxnLst/>
              <a:rect l="l" t="t" r="r" b="b"/>
              <a:pathLst>
                <a:path w="17470" h="3560" extrusionOk="0">
                  <a:moveTo>
                    <a:pt x="12156" y="0"/>
                  </a:moveTo>
                  <a:cubicBezTo>
                    <a:pt x="10549" y="1305"/>
                    <a:pt x="8369" y="1714"/>
                    <a:pt x="6006" y="1714"/>
                  </a:cubicBezTo>
                  <a:cubicBezTo>
                    <a:pt x="4057" y="1714"/>
                    <a:pt x="1983" y="1436"/>
                    <a:pt x="1" y="1153"/>
                  </a:cubicBezTo>
                  <a:lnTo>
                    <a:pt x="1" y="1153"/>
                  </a:lnTo>
                  <a:cubicBezTo>
                    <a:pt x="377" y="2281"/>
                    <a:pt x="728" y="2983"/>
                    <a:pt x="953" y="2983"/>
                  </a:cubicBezTo>
                  <a:cubicBezTo>
                    <a:pt x="1103" y="2983"/>
                    <a:pt x="1655" y="3008"/>
                    <a:pt x="2457" y="3033"/>
                  </a:cubicBezTo>
                  <a:lnTo>
                    <a:pt x="2682" y="2231"/>
                  </a:lnTo>
                  <a:lnTo>
                    <a:pt x="3885" y="3083"/>
                  </a:lnTo>
                  <a:cubicBezTo>
                    <a:pt x="8246" y="3258"/>
                    <a:pt x="15740" y="3559"/>
                    <a:pt x="15740" y="3559"/>
                  </a:cubicBezTo>
                  <a:lnTo>
                    <a:pt x="17469" y="2231"/>
                  </a:lnTo>
                  <a:cubicBezTo>
                    <a:pt x="17469" y="2231"/>
                    <a:pt x="14462" y="1178"/>
                    <a:pt x="12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58275" y="1732475"/>
              <a:ext cx="912325" cy="400400"/>
            </a:xfrm>
            <a:custGeom>
              <a:avLst/>
              <a:gdLst/>
              <a:ahLst/>
              <a:cxnLst/>
              <a:rect l="l" t="t" r="r" b="b"/>
              <a:pathLst>
                <a:path w="36493" h="16016" extrusionOk="0">
                  <a:moveTo>
                    <a:pt x="24287" y="1"/>
                  </a:moveTo>
                  <a:cubicBezTo>
                    <a:pt x="24287" y="1"/>
                    <a:pt x="8873" y="76"/>
                    <a:pt x="6743" y="778"/>
                  </a:cubicBezTo>
                  <a:cubicBezTo>
                    <a:pt x="5941" y="1053"/>
                    <a:pt x="3184" y="4086"/>
                    <a:pt x="1" y="7946"/>
                  </a:cubicBezTo>
                  <a:cubicBezTo>
                    <a:pt x="1780" y="10477"/>
                    <a:pt x="3284" y="13259"/>
                    <a:pt x="4738" y="16016"/>
                  </a:cubicBezTo>
                  <a:lnTo>
                    <a:pt x="6216" y="14111"/>
                  </a:lnTo>
                  <a:lnTo>
                    <a:pt x="9049" y="11981"/>
                  </a:lnTo>
                  <a:lnTo>
                    <a:pt x="30001" y="13234"/>
                  </a:lnTo>
                  <a:cubicBezTo>
                    <a:pt x="32131" y="11079"/>
                    <a:pt x="34287" y="8998"/>
                    <a:pt x="36492" y="7018"/>
                  </a:cubicBezTo>
                  <a:cubicBezTo>
                    <a:pt x="33410" y="3610"/>
                    <a:pt x="31104" y="1505"/>
                    <a:pt x="31104" y="1505"/>
                  </a:cubicBezTo>
                  <a:lnTo>
                    <a:pt x="24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2223825" y="1491875"/>
              <a:ext cx="100275" cy="151650"/>
            </a:xfrm>
            <a:custGeom>
              <a:avLst/>
              <a:gdLst/>
              <a:ahLst/>
              <a:cxnLst/>
              <a:rect l="l" t="t" r="r" b="b"/>
              <a:pathLst>
                <a:path w="4011" h="6066" extrusionOk="0">
                  <a:moveTo>
                    <a:pt x="151" y="1"/>
                  </a:moveTo>
                  <a:lnTo>
                    <a:pt x="151" y="1"/>
                  </a:lnTo>
                  <a:cubicBezTo>
                    <a:pt x="1" y="1504"/>
                    <a:pt x="1" y="2958"/>
                    <a:pt x="1003" y="4261"/>
                  </a:cubicBezTo>
                  <a:cubicBezTo>
                    <a:pt x="1830" y="5139"/>
                    <a:pt x="2883" y="6041"/>
                    <a:pt x="4011" y="6066"/>
                  </a:cubicBezTo>
                  <a:lnTo>
                    <a:pt x="3484" y="1304"/>
                  </a:lnTo>
                  <a:lnTo>
                    <a:pt x="151"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2154900" y="1475600"/>
              <a:ext cx="182350" cy="469250"/>
            </a:xfrm>
            <a:custGeom>
              <a:avLst/>
              <a:gdLst/>
              <a:ahLst/>
              <a:cxnLst/>
              <a:rect l="l" t="t" r="r" b="b"/>
              <a:pathLst>
                <a:path w="7294" h="18770" extrusionOk="0">
                  <a:moveTo>
                    <a:pt x="1229" y="0"/>
                  </a:moveTo>
                  <a:lnTo>
                    <a:pt x="577" y="10326"/>
                  </a:lnTo>
                  <a:cubicBezTo>
                    <a:pt x="577" y="10326"/>
                    <a:pt x="1" y="17795"/>
                    <a:pt x="2933" y="18697"/>
                  </a:cubicBezTo>
                  <a:cubicBezTo>
                    <a:pt x="3089" y="18746"/>
                    <a:pt x="3240" y="18769"/>
                    <a:pt x="3387" y="18769"/>
                  </a:cubicBezTo>
                  <a:cubicBezTo>
                    <a:pt x="6013" y="18769"/>
                    <a:pt x="7294" y="11353"/>
                    <a:pt x="7294" y="11353"/>
                  </a:cubicBezTo>
                  <a:lnTo>
                    <a:pt x="6768" y="6717"/>
                  </a:lnTo>
                  <a:cubicBezTo>
                    <a:pt x="5640" y="6692"/>
                    <a:pt x="4587" y="5790"/>
                    <a:pt x="3760" y="4912"/>
                  </a:cubicBezTo>
                  <a:cubicBezTo>
                    <a:pt x="2758" y="3609"/>
                    <a:pt x="2758" y="2155"/>
                    <a:pt x="2908" y="652"/>
                  </a:cubicBezTo>
                  <a:lnTo>
                    <a:pt x="1229" y="0"/>
                  </a:ln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2064050" y="1699750"/>
              <a:ext cx="402900" cy="450675"/>
            </a:xfrm>
            <a:custGeom>
              <a:avLst/>
              <a:gdLst/>
              <a:ahLst/>
              <a:cxnLst/>
              <a:rect l="l" t="t" r="r" b="b"/>
              <a:pathLst>
                <a:path w="16116" h="18027" extrusionOk="0">
                  <a:moveTo>
                    <a:pt x="2908" y="0"/>
                  </a:moveTo>
                  <a:cubicBezTo>
                    <a:pt x="2131" y="0"/>
                    <a:pt x="1091" y="44"/>
                    <a:pt x="1" y="107"/>
                  </a:cubicBezTo>
                  <a:cubicBezTo>
                    <a:pt x="1" y="157"/>
                    <a:pt x="7018" y="18002"/>
                    <a:pt x="7168" y="18027"/>
                  </a:cubicBezTo>
                  <a:cubicBezTo>
                    <a:pt x="11279" y="13014"/>
                    <a:pt x="12783" y="6799"/>
                    <a:pt x="16116" y="1285"/>
                  </a:cubicBezTo>
                  <a:cubicBezTo>
                    <a:pt x="13660" y="859"/>
                    <a:pt x="11028" y="408"/>
                    <a:pt x="11028" y="408"/>
                  </a:cubicBezTo>
                  <a:lnTo>
                    <a:pt x="10076" y="1460"/>
                  </a:lnTo>
                  <a:cubicBezTo>
                    <a:pt x="9371" y="2304"/>
                    <a:pt x="8347" y="2716"/>
                    <a:pt x="7351" y="2716"/>
                  </a:cubicBezTo>
                  <a:cubicBezTo>
                    <a:pt x="6012" y="2716"/>
                    <a:pt x="4725" y="1971"/>
                    <a:pt x="4336" y="533"/>
                  </a:cubicBezTo>
                  <a:cubicBezTo>
                    <a:pt x="4286" y="332"/>
                    <a:pt x="4236" y="207"/>
                    <a:pt x="4236" y="157"/>
                  </a:cubicBezTo>
                  <a:cubicBezTo>
                    <a:pt x="4199" y="44"/>
                    <a:pt x="3685" y="0"/>
                    <a:pt x="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60800" y="1702350"/>
              <a:ext cx="950525" cy="777800"/>
            </a:xfrm>
            <a:custGeom>
              <a:avLst/>
              <a:gdLst/>
              <a:ahLst/>
              <a:cxnLst/>
              <a:rect l="l" t="t" r="r" b="b"/>
              <a:pathLst>
                <a:path w="38021" h="31112" extrusionOk="0">
                  <a:moveTo>
                    <a:pt x="12127" y="0"/>
                  </a:moveTo>
                  <a:cubicBezTo>
                    <a:pt x="12126" y="0"/>
                    <a:pt x="12126" y="1"/>
                    <a:pt x="12126" y="3"/>
                  </a:cubicBezTo>
                  <a:lnTo>
                    <a:pt x="12126" y="3"/>
                  </a:lnTo>
                  <a:cubicBezTo>
                    <a:pt x="12127" y="3"/>
                    <a:pt x="12129" y="3"/>
                    <a:pt x="12131" y="3"/>
                  </a:cubicBezTo>
                  <a:cubicBezTo>
                    <a:pt x="12129" y="1"/>
                    <a:pt x="12128" y="0"/>
                    <a:pt x="12127" y="0"/>
                  </a:cubicBezTo>
                  <a:close/>
                  <a:moveTo>
                    <a:pt x="12126" y="3"/>
                  </a:moveTo>
                  <a:cubicBezTo>
                    <a:pt x="9445" y="178"/>
                    <a:pt x="6466" y="429"/>
                    <a:pt x="6466" y="429"/>
                  </a:cubicBezTo>
                  <a:cubicBezTo>
                    <a:pt x="5339" y="1532"/>
                    <a:pt x="0" y="9101"/>
                    <a:pt x="0" y="9101"/>
                  </a:cubicBezTo>
                  <a:cubicBezTo>
                    <a:pt x="1201" y="11618"/>
                    <a:pt x="2800" y="12039"/>
                    <a:pt x="3737" y="12039"/>
                  </a:cubicBezTo>
                  <a:cubicBezTo>
                    <a:pt x="4208" y="12039"/>
                    <a:pt x="4511" y="11933"/>
                    <a:pt x="4511" y="11933"/>
                  </a:cubicBezTo>
                  <a:lnTo>
                    <a:pt x="4511" y="11933"/>
                  </a:lnTo>
                  <a:cubicBezTo>
                    <a:pt x="3709" y="13837"/>
                    <a:pt x="4461" y="23712"/>
                    <a:pt x="4662" y="27321"/>
                  </a:cubicBezTo>
                  <a:cubicBezTo>
                    <a:pt x="4662" y="27472"/>
                    <a:pt x="3860" y="28975"/>
                    <a:pt x="3910" y="29076"/>
                  </a:cubicBezTo>
                  <a:cubicBezTo>
                    <a:pt x="5136" y="30837"/>
                    <a:pt x="5648" y="31111"/>
                    <a:pt x="5848" y="31111"/>
                  </a:cubicBezTo>
                  <a:cubicBezTo>
                    <a:pt x="5938" y="31111"/>
                    <a:pt x="5965" y="31056"/>
                    <a:pt x="5965" y="31056"/>
                  </a:cubicBezTo>
                  <a:lnTo>
                    <a:pt x="29198" y="30655"/>
                  </a:lnTo>
                  <a:cubicBezTo>
                    <a:pt x="29399" y="27923"/>
                    <a:pt x="31429" y="16695"/>
                    <a:pt x="31429" y="16695"/>
                  </a:cubicBezTo>
                  <a:lnTo>
                    <a:pt x="38020" y="14163"/>
                  </a:lnTo>
                  <a:cubicBezTo>
                    <a:pt x="38020" y="14163"/>
                    <a:pt x="37544" y="2509"/>
                    <a:pt x="31930" y="1757"/>
                  </a:cubicBezTo>
                  <a:cubicBezTo>
                    <a:pt x="31153" y="1657"/>
                    <a:pt x="29248" y="1181"/>
                    <a:pt x="27770" y="955"/>
                  </a:cubicBezTo>
                  <a:cubicBezTo>
                    <a:pt x="24411" y="6469"/>
                    <a:pt x="19474" y="16419"/>
                    <a:pt x="19474" y="16419"/>
                  </a:cubicBezTo>
                  <a:cubicBezTo>
                    <a:pt x="19474" y="16419"/>
                    <a:pt x="19474" y="16419"/>
                    <a:pt x="19474" y="16419"/>
                  </a:cubicBezTo>
                  <a:cubicBezTo>
                    <a:pt x="19429" y="16419"/>
                    <a:pt x="12114" y="238"/>
                    <a:pt x="1212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842875" y="1865950"/>
              <a:ext cx="101525" cy="304525"/>
            </a:xfrm>
            <a:custGeom>
              <a:avLst/>
              <a:gdLst/>
              <a:ahLst/>
              <a:cxnLst/>
              <a:rect l="l" t="t" r="r" b="b"/>
              <a:pathLst>
                <a:path w="4061" h="12181" fill="none" extrusionOk="0">
                  <a:moveTo>
                    <a:pt x="1028" y="12181"/>
                  </a:moveTo>
                  <a:cubicBezTo>
                    <a:pt x="0" y="7569"/>
                    <a:pt x="1454" y="3810"/>
                    <a:pt x="4061" y="0"/>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2104975" y="1201150"/>
              <a:ext cx="366375" cy="389275"/>
            </a:xfrm>
            <a:custGeom>
              <a:avLst/>
              <a:gdLst/>
              <a:ahLst/>
              <a:cxnLst/>
              <a:rect l="l" t="t" r="r" b="b"/>
              <a:pathLst>
                <a:path w="14655" h="15571" extrusionOk="0">
                  <a:moveTo>
                    <a:pt x="9166" y="1"/>
                  </a:moveTo>
                  <a:cubicBezTo>
                    <a:pt x="8464" y="1"/>
                    <a:pt x="7837" y="326"/>
                    <a:pt x="7236" y="627"/>
                  </a:cubicBezTo>
                  <a:cubicBezTo>
                    <a:pt x="6308" y="1103"/>
                    <a:pt x="5381" y="1605"/>
                    <a:pt x="4729" y="2407"/>
                  </a:cubicBezTo>
                  <a:cubicBezTo>
                    <a:pt x="4379" y="2858"/>
                    <a:pt x="4128" y="3384"/>
                    <a:pt x="3902" y="3935"/>
                  </a:cubicBezTo>
                  <a:cubicBezTo>
                    <a:pt x="3201" y="5690"/>
                    <a:pt x="2775" y="7544"/>
                    <a:pt x="2649" y="9399"/>
                  </a:cubicBezTo>
                  <a:cubicBezTo>
                    <a:pt x="1849" y="8632"/>
                    <a:pt x="1253" y="8342"/>
                    <a:pt x="849" y="8342"/>
                  </a:cubicBezTo>
                  <a:cubicBezTo>
                    <a:pt x="40" y="8342"/>
                    <a:pt x="0" y="9507"/>
                    <a:pt x="619" y="10326"/>
                  </a:cubicBezTo>
                  <a:cubicBezTo>
                    <a:pt x="1572" y="11554"/>
                    <a:pt x="2724" y="11805"/>
                    <a:pt x="2724" y="11805"/>
                  </a:cubicBezTo>
                  <a:lnTo>
                    <a:pt x="3050" y="13234"/>
                  </a:lnTo>
                  <a:lnTo>
                    <a:pt x="4454" y="14487"/>
                  </a:lnTo>
                  <a:cubicBezTo>
                    <a:pt x="5262" y="14938"/>
                    <a:pt x="7467" y="15570"/>
                    <a:pt x="8997" y="15570"/>
                  </a:cubicBezTo>
                  <a:cubicBezTo>
                    <a:pt x="9080" y="15570"/>
                    <a:pt x="9162" y="15568"/>
                    <a:pt x="9241" y="15565"/>
                  </a:cubicBezTo>
                  <a:cubicBezTo>
                    <a:pt x="10143" y="15514"/>
                    <a:pt x="11522" y="13184"/>
                    <a:pt x="12223" y="12156"/>
                  </a:cubicBezTo>
                  <a:cubicBezTo>
                    <a:pt x="14654" y="8572"/>
                    <a:pt x="13376" y="6366"/>
                    <a:pt x="12048" y="3033"/>
                  </a:cubicBezTo>
                  <a:cubicBezTo>
                    <a:pt x="11697" y="2156"/>
                    <a:pt x="11020" y="853"/>
                    <a:pt x="10068" y="276"/>
                  </a:cubicBezTo>
                  <a:cubicBezTo>
                    <a:pt x="10018" y="226"/>
                    <a:pt x="9968" y="201"/>
                    <a:pt x="9917" y="176"/>
                  </a:cubicBezTo>
                  <a:cubicBezTo>
                    <a:pt x="9667" y="76"/>
                    <a:pt x="9416" y="1"/>
                    <a:pt x="9166" y="1"/>
                  </a:cubicBezTo>
                  <a:close/>
                </a:path>
              </a:pathLst>
            </a:custGeom>
            <a:solidFill>
              <a:srgbClr val="F0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2090375" y="1691125"/>
              <a:ext cx="160425" cy="126450"/>
            </a:xfrm>
            <a:custGeom>
              <a:avLst/>
              <a:gdLst/>
              <a:ahLst/>
              <a:cxnLst/>
              <a:rect l="l" t="t" r="r" b="b"/>
              <a:pathLst>
                <a:path w="6417" h="5058" extrusionOk="0">
                  <a:moveTo>
                    <a:pt x="3158" y="1"/>
                  </a:moveTo>
                  <a:cubicBezTo>
                    <a:pt x="2356" y="176"/>
                    <a:pt x="677" y="1"/>
                    <a:pt x="476" y="276"/>
                  </a:cubicBezTo>
                  <a:cubicBezTo>
                    <a:pt x="0" y="928"/>
                    <a:pt x="552" y="2933"/>
                    <a:pt x="752" y="3710"/>
                  </a:cubicBezTo>
                  <a:cubicBezTo>
                    <a:pt x="852" y="4086"/>
                    <a:pt x="1053" y="4462"/>
                    <a:pt x="1354" y="4712"/>
                  </a:cubicBezTo>
                  <a:cubicBezTo>
                    <a:pt x="1704" y="4980"/>
                    <a:pt x="2156" y="5058"/>
                    <a:pt x="2610" y="5058"/>
                  </a:cubicBezTo>
                  <a:cubicBezTo>
                    <a:pt x="2838" y="5058"/>
                    <a:pt x="3066" y="5038"/>
                    <a:pt x="3283" y="5013"/>
                  </a:cubicBezTo>
                  <a:cubicBezTo>
                    <a:pt x="4010" y="4938"/>
                    <a:pt x="4862" y="4587"/>
                    <a:pt x="5464" y="4186"/>
                  </a:cubicBezTo>
                  <a:cubicBezTo>
                    <a:pt x="5865" y="3910"/>
                    <a:pt x="6166" y="3434"/>
                    <a:pt x="6416" y="3033"/>
                  </a:cubicBezTo>
                  <a:lnTo>
                    <a:pt x="3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2250775" y="1691125"/>
              <a:ext cx="177975" cy="126450"/>
            </a:xfrm>
            <a:custGeom>
              <a:avLst/>
              <a:gdLst/>
              <a:ahLst/>
              <a:cxnLst/>
              <a:rect l="l" t="t" r="r" b="b"/>
              <a:pathLst>
                <a:path w="7119" h="5058" extrusionOk="0">
                  <a:moveTo>
                    <a:pt x="3233" y="1"/>
                  </a:moveTo>
                  <a:lnTo>
                    <a:pt x="0" y="3083"/>
                  </a:lnTo>
                  <a:cubicBezTo>
                    <a:pt x="226" y="3509"/>
                    <a:pt x="727" y="3935"/>
                    <a:pt x="1128" y="4261"/>
                  </a:cubicBezTo>
                  <a:cubicBezTo>
                    <a:pt x="1679" y="4712"/>
                    <a:pt x="2381" y="4938"/>
                    <a:pt x="3083" y="5013"/>
                  </a:cubicBezTo>
                  <a:cubicBezTo>
                    <a:pt x="3309" y="5038"/>
                    <a:pt x="3540" y="5058"/>
                    <a:pt x="3768" y="5058"/>
                  </a:cubicBezTo>
                  <a:cubicBezTo>
                    <a:pt x="4225" y="5058"/>
                    <a:pt x="4670" y="4980"/>
                    <a:pt x="5038" y="4712"/>
                  </a:cubicBezTo>
                  <a:cubicBezTo>
                    <a:pt x="5339" y="4462"/>
                    <a:pt x="5514" y="4086"/>
                    <a:pt x="5614" y="3710"/>
                  </a:cubicBezTo>
                  <a:cubicBezTo>
                    <a:pt x="5840" y="2933"/>
                    <a:pt x="7118" y="1830"/>
                    <a:pt x="6692" y="1128"/>
                  </a:cubicBezTo>
                  <a:cubicBezTo>
                    <a:pt x="6266" y="452"/>
                    <a:pt x="4035" y="176"/>
                    <a:pt x="3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2493250" y="1865325"/>
              <a:ext cx="95275" cy="603400"/>
            </a:xfrm>
            <a:custGeom>
              <a:avLst/>
              <a:gdLst/>
              <a:ahLst/>
              <a:cxnLst/>
              <a:rect l="l" t="t" r="r" b="b"/>
              <a:pathLst>
                <a:path w="3811" h="24136" fill="none" extrusionOk="0">
                  <a:moveTo>
                    <a:pt x="1" y="24136"/>
                  </a:moveTo>
                  <a:cubicBezTo>
                    <a:pt x="527" y="23584"/>
                    <a:pt x="1078" y="23033"/>
                    <a:pt x="1605" y="22456"/>
                  </a:cubicBezTo>
                  <a:cubicBezTo>
                    <a:pt x="1730" y="22331"/>
                    <a:pt x="1855" y="22181"/>
                    <a:pt x="1880" y="22005"/>
                  </a:cubicBezTo>
                  <a:cubicBezTo>
                    <a:pt x="1905" y="21880"/>
                    <a:pt x="1880" y="21730"/>
                    <a:pt x="1830" y="21604"/>
                  </a:cubicBezTo>
                  <a:cubicBezTo>
                    <a:pt x="1680" y="21128"/>
                    <a:pt x="1153" y="19925"/>
                    <a:pt x="1153" y="19724"/>
                  </a:cubicBezTo>
                  <a:cubicBezTo>
                    <a:pt x="1229" y="17970"/>
                    <a:pt x="1930" y="16316"/>
                    <a:pt x="2432" y="14612"/>
                  </a:cubicBezTo>
                  <a:cubicBezTo>
                    <a:pt x="3810" y="9800"/>
                    <a:pt x="3359" y="4486"/>
                    <a:pt x="1153" y="0"/>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984475" y="1117850"/>
              <a:ext cx="190500" cy="179850"/>
            </a:xfrm>
            <a:custGeom>
              <a:avLst/>
              <a:gdLst/>
              <a:ahLst/>
              <a:cxnLst/>
              <a:rect l="l" t="t" r="r" b="b"/>
              <a:pathLst>
                <a:path w="7620" h="7194" extrusionOk="0">
                  <a:moveTo>
                    <a:pt x="4548" y="0"/>
                  </a:moveTo>
                  <a:cubicBezTo>
                    <a:pt x="3625" y="0"/>
                    <a:pt x="2692" y="282"/>
                    <a:pt x="1930" y="826"/>
                  </a:cubicBezTo>
                  <a:cubicBezTo>
                    <a:pt x="878" y="1553"/>
                    <a:pt x="201" y="2781"/>
                    <a:pt x="101" y="4059"/>
                  </a:cubicBezTo>
                  <a:cubicBezTo>
                    <a:pt x="1" y="5137"/>
                    <a:pt x="402" y="6340"/>
                    <a:pt x="1329" y="6866"/>
                  </a:cubicBezTo>
                  <a:cubicBezTo>
                    <a:pt x="1716" y="7096"/>
                    <a:pt x="2151" y="7194"/>
                    <a:pt x="2589" y="7194"/>
                  </a:cubicBezTo>
                  <a:cubicBezTo>
                    <a:pt x="2918" y="7194"/>
                    <a:pt x="3248" y="7138"/>
                    <a:pt x="3559" y="7042"/>
                  </a:cubicBezTo>
                  <a:cubicBezTo>
                    <a:pt x="4286" y="6816"/>
                    <a:pt x="4938" y="6390"/>
                    <a:pt x="5565" y="5939"/>
                  </a:cubicBezTo>
                  <a:lnTo>
                    <a:pt x="7093" y="3433"/>
                  </a:lnTo>
                  <a:cubicBezTo>
                    <a:pt x="7620" y="2556"/>
                    <a:pt x="7469" y="1302"/>
                    <a:pt x="6667" y="651"/>
                  </a:cubicBezTo>
                  <a:cubicBezTo>
                    <a:pt x="6367" y="375"/>
                    <a:pt x="5991" y="225"/>
                    <a:pt x="5590" y="124"/>
                  </a:cubicBezTo>
                  <a:cubicBezTo>
                    <a:pt x="5250" y="41"/>
                    <a:pt x="4900" y="0"/>
                    <a:pt x="4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2139750" y="1204950"/>
              <a:ext cx="151150" cy="231950"/>
            </a:xfrm>
            <a:custGeom>
              <a:avLst/>
              <a:gdLst/>
              <a:ahLst/>
              <a:cxnLst/>
              <a:rect l="l" t="t" r="r" b="b"/>
              <a:pathLst>
                <a:path w="6046" h="9278" extrusionOk="0">
                  <a:moveTo>
                    <a:pt x="3725" y="0"/>
                  </a:moveTo>
                  <a:cubicBezTo>
                    <a:pt x="3151" y="0"/>
                    <a:pt x="2552" y="300"/>
                    <a:pt x="2135" y="625"/>
                  </a:cubicBezTo>
                  <a:cubicBezTo>
                    <a:pt x="1058" y="1503"/>
                    <a:pt x="682" y="2330"/>
                    <a:pt x="1459" y="3407"/>
                  </a:cubicBezTo>
                  <a:cubicBezTo>
                    <a:pt x="1760" y="3808"/>
                    <a:pt x="1659" y="4360"/>
                    <a:pt x="1409" y="4786"/>
                  </a:cubicBezTo>
                  <a:cubicBezTo>
                    <a:pt x="1158" y="5212"/>
                    <a:pt x="782" y="5563"/>
                    <a:pt x="531" y="5964"/>
                  </a:cubicBezTo>
                  <a:cubicBezTo>
                    <a:pt x="1" y="6801"/>
                    <a:pt x="2" y="7904"/>
                    <a:pt x="454" y="8745"/>
                  </a:cubicBezTo>
                  <a:lnTo>
                    <a:pt x="454" y="8745"/>
                  </a:lnTo>
                  <a:cubicBezTo>
                    <a:pt x="424" y="7734"/>
                    <a:pt x="972" y="6707"/>
                    <a:pt x="1835" y="6189"/>
                  </a:cubicBezTo>
                  <a:cubicBezTo>
                    <a:pt x="2361" y="5889"/>
                    <a:pt x="2988" y="5763"/>
                    <a:pt x="3514" y="5412"/>
                  </a:cubicBezTo>
                  <a:cubicBezTo>
                    <a:pt x="4717" y="4636"/>
                    <a:pt x="6045" y="1001"/>
                    <a:pt x="4366" y="149"/>
                  </a:cubicBezTo>
                  <a:cubicBezTo>
                    <a:pt x="4164" y="45"/>
                    <a:pt x="3946" y="0"/>
                    <a:pt x="3725" y="0"/>
                  </a:cubicBezTo>
                  <a:close/>
                  <a:moveTo>
                    <a:pt x="454" y="8745"/>
                  </a:moveTo>
                  <a:lnTo>
                    <a:pt x="454" y="8745"/>
                  </a:lnTo>
                  <a:cubicBezTo>
                    <a:pt x="455" y="8762"/>
                    <a:pt x="455" y="8779"/>
                    <a:pt x="456" y="8796"/>
                  </a:cubicBezTo>
                  <a:cubicBezTo>
                    <a:pt x="479" y="9005"/>
                    <a:pt x="588" y="9278"/>
                    <a:pt x="783" y="9278"/>
                  </a:cubicBezTo>
                  <a:cubicBezTo>
                    <a:pt x="799" y="9278"/>
                    <a:pt x="815" y="9276"/>
                    <a:pt x="832" y="9272"/>
                  </a:cubicBezTo>
                  <a:cubicBezTo>
                    <a:pt x="684" y="9114"/>
                    <a:pt x="557" y="8936"/>
                    <a:pt x="454" y="87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2292125" y="1178350"/>
              <a:ext cx="223700" cy="218950"/>
            </a:xfrm>
            <a:custGeom>
              <a:avLst/>
              <a:gdLst/>
              <a:ahLst/>
              <a:cxnLst/>
              <a:rect l="l" t="t" r="r" b="b"/>
              <a:pathLst>
                <a:path w="8948" h="8758" extrusionOk="0">
                  <a:moveTo>
                    <a:pt x="4267" y="0"/>
                  </a:moveTo>
                  <a:cubicBezTo>
                    <a:pt x="3266" y="0"/>
                    <a:pt x="2259" y="261"/>
                    <a:pt x="1329" y="637"/>
                  </a:cubicBezTo>
                  <a:cubicBezTo>
                    <a:pt x="853" y="837"/>
                    <a:pt x="101" y="988"/>
                    <a:pt x="51" y="1589"/>
                  </a:cubicBezTo>
                  <a:cubicBezTo>
                    <a:pt x="0" y="2166"/>
                    <a:pt x="802" y="2642"/>
                    <a:pt x="1254" y="2792"/>
                  </a:cubicBezTo>
                  <a:cubicBezTo>
                    <a:pt x="1855" y="3018"/>
                    <a:pt x="2557" y="3093"/>
                    <a:pt x="3058" y="3519"/>
                  </a:cubicBezTo>
                  <a:cubicBezTo>
                    <a:pt x="3710" y="4121"/>
                    <a:pt x="3710" y="5173"/>
                    <a:pt x="4286" y="5825"/>
                  </a:cubicBezTo>
                  <a:cubicBezTo>
                    <a:pt x="4913" y="6527"/>
                    <a:pt x="5965" y="6602"/>
                    <a:pt x="6893" y="6627"/>
                  </a:cubicBezTo>
                  <a:cubicBezTo>
                    <a:pt x="6416" y="7354"/>
                    <a:pt x="6817" y="8481"/>
                    <a:pt x="7645" y="8757"/>
                  </a:cubicBezTo>
                  <a:cubicBezTo>
                    <a:pt x="7093" y="8557"/>
                    <a:pt x="7118" y="7730"/>
                    <a:pt x="7469" y="7253"/>
                  </a:cubicBezTo>
                  <a:cubicBezTo>
                    <a:pt x="7820" y="6777"/>
                    <a:pt x="8371" y="6451"/>
                    <a:pt x="8622" y="5925"/>
                  </a:cubicBezTo>
                  <a:cubicBezTo>
                    <a:pt x="8948" y="5324"/>
                    <a:pt x="8747" y="4496"/>
                    <a:pt x="8196" y="4095"/>
                  </a:cubicBezTo>
                  <a:cubicBezTo>
                    <a:pt x="7845" y="3845"/>
                    <a:pt x="7394" y="3745"/>
                    <a:pt x="6968" y="3594"/>
                  </a:cubicBezTo>
                  <a:cubicBezTo>
                    <a:pt x="6567" y="3469"/>
                    <a:pt x="6141" y="3193"/>
                    <a:pt x="6015" y="2767"/>
                  </a:cubicBezTo>
                  <a:cubicBezTo>
                    <a:pt x="5815" y="2040"/>
                    <a:pt x="6642" y="1163"/>
                    <a:pt x="6166" y="537"/>
                  </a:cubicBezTo>
                  <a:cubicBezTo>
                    <a:pt x="6015" y="311"/>
                    <a:pt x="5740" y="211"/>
                    <a:pt x="5464" y="136"/>
                  </a:cubicBezTo>
                  <a:cubicBezTo>
                    <a:pt x="5070" y="42"/>
                    <a:pt x="4669" y="0"/>
                    <a:pt x="4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2156775" y="2909175"/>
              <a:ext cx="198650" cy="83375"/>
            </a:xfrm>
            <a:custGeom>
              <a:avLst/>
              <a:gdLst/>
              <a:ahLst/>
              <a:cxnLst/>
              <a:rect l="l" t="t" r="r" b="b"/>
              <a:pathLst>
                <a:path w="7946" h="3335" fill="none" extrusionOk="0">
                  <a:moveTo>
                    <a:pt x="1" y="3334"/>
                  </a:moveTo>
                  <a:cubicBezTo>
                    <a:pt x="2708" y="2357"/>
                    <a:pt x="5364" y="1254"/>
                    <a:pt x="7946" y="1"/>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2371700" y="1686750"/>
              <a:ext cx="99650" cy="525700"/>
            </a:xfrm>
            <a:custGeom>
              <a:avLst/>
              <a:gdLst/>
              <a:ahLst/>
              <a:cxnLst/>
              <a:rect l="l" t="t" r="r" b="b"/>
              <a:pathLst>
                <a:path w="3986" h="21028" fill="none" extrusionOk="0">
                  <a:moveTo>
                    <a:pt x="0" y="0"/>
                  </a:moveTo>
                  <a:cubicBezTo>
                    <a:pt x="101" y="125"/>
                    <a:pt x="552" y="827"/>
                    <a:pt x="652" y="978"/>
                  </a:cubicBezTo>
                  <a:cubicBezTo>
                    <a:pt x="2507" y="3860"/>
                    <a:pt x="3384" y="7293"/>
                    <a:pt x="3685" y="10727"/>
                  </a:cubicBezTo>
                  <a:cubicBezTo>
                    <a:pt x="3985" y="14161"/>
                    <a:pt x="3735" y="17594"/>
                    <a:pt x="3484" y="21028"/>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2080350" y="1688625"/>
              <a:ext cx="70200" cy="417950"/>
            </a:xfrm>
            <a:custGeom>
              <a:avLst/>
              <a:gdLst/>
              <a:ahLst/>
              <a:cxnLst/>
              <a:rect l="l" t="t" r="r" b="b"/>
              <a:pathLst>
                <a:path w="2808" h="16718" fill="none" extrusionOk="0">
                  <a:moveTo>
                    <a:pt x="2557" y="16717"/>
                  </a:moveTo>
                  <a:cubicBezTo>
                    <a:pt x="2807" y="12005"/>
                    <a:pt x="0" y="7745"/>
                    <a:pt x="552" y="3058"/>
                  </a:cubicBezTo>
                  <a:cubicBezTo>
                    <a:pt x="677" y="2081"/>
                    <a:pt x="1504" y="802"/>
                    <a:pt x="2105" y="0"/>
                  </a:cubicBez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2016425" y="2104025"/>
              <a:ext cx="129100" cy="220600"/>
            </a:xfrm>
            <a:custGeom>
              <a:avLst/>
              <a:gdLst/>
              <a:ahLst/>
              <a:cxnLst/>
              <a:rect l="l" t="t" r="r" b="b"/>
              <a:pathLst>
                <a:path w="5164" h="8824" fill="none" extrusionOk="0">
                  <a:moveTo>
                    <a:pt x="5164" y="1"/>
                  </a:moveTo>
                  <a:lnTo>
                    <a:pt x="452" y="7194"/>
                  </a:lnTo>
                  <a:cubicBezTo>
                    <a:pt x="1" y="7896"/>
                    <a:pt x="502" y="8823"/>
                    <a:pt x="1329" y="8823"/>
                  </a:cubicBezTo>
                  <a:lnTo>
                    <a:pt x="3535" y="8823"/>
                  </a:ln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2144250" y="2104025"/>
              <a:ext cx="129100" cy="220600"/>
            </a:xfrm>
            <a:custGeom>
              <a:avLst/>
              <a:gdLst/>
              <a:ahLst/>
              <a:cxnLst/>
              <a:rect l="l" t="t" r="r" b="b"/>
              <a:pathLst>
                <a:path w="5164" h="8824" fill="none" extrusionOk="0">
                  <a:moveTo>
                    <a:pt x="1" y="1"/>
                  </a:moveTo>
                  <a:lnTo>
                    <a:pt x="4712" y="7194"/>
                  </a:lnTo>
                  <a:cubicBezTo>
                    <a:pt x="5164" y="7896"/>
                    <a:pt x="4662" y="8823"/>
                    <a:pt x="3835" y="8823"/>
                  </a:cubicBezTo>
                  <a:lnTo>
                    <a:pt x="1630" y="8823"/>
                  </a:lnTo>
                </a:path>
              </a:pathLst>
            </a:custGeom>
            <a:noFill/>
            <a:ln w="10650" cap="flat" cmpd="sng">
              <a:solidFill>
                <a:srgbClr val="084558"/>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2097250" y="2312050"/>
              <a:ext cx="24475" cy="24475"/>
            </a:xfrm>
            <a:custGeom>
              <a:avLst/>
              <a:gdLst/>
              <a:ahLst/>
              <a:cxnLst/>
              <a:rect l="l" t="t" r="r" b="b"/>
              <a:pathLst>
                <a:path w="979" h="979" extrusionOk="0">
                  <a:moveTo>
                    <a:pt x="502" y="1"/>
                  </a:moveTo>
                  <a:cubicBezTo>
                    <a:pt x="226" y="1"/>
                    <a:pt x="1" y="226"/>
                    <a:pt x="1" y="502"/>
                  </a:cubicBezTo>
                  <a:cubicBezTo>
                    <a:pt x="1" y="753"/>
                    <a:pt x="226" y="978"/>
                    <a:pt x="502" y="978"/>
                  </a:cubicBezTo>
                  <a:cubicBezTo>
                    <a:pt x="753" y="978"/>
                    <a:pt x="978" y="753"/>
                    <a:pt x="978" y="502"/>
                  </a:cubicBezTo>
                  <a:cubicBezTo>
                    <a:pt x="978" y="226"/>
                    <a:pt x="753"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2167425" y="2312050"/>
              <a:ext cx="24475" cy="24475"/>
            </a:xfrm>
            <a:custGeom>
              <a:avLst/>
              <a:gdLst/>
              <a:ahLst/>
              <a:cxnLst/>
              <a:rect l="l" t="t" r="r" b="b"/>
              <a:pathLst>
                <a:path w="979" h="979" extrusionOk="0">
                  <a:moveTo>
                    <a:pt x="502" y="1"/>
                  </a:moveTo>
                  <a:cubicBezTo>
                    <a:pt x="226" y="1"/>
                    <a:pt x="1" y="226"/>
                    <a:pt x="1" y="502"/>
                  </a:cubicBezTo>
                  <a:cubicBezTo>
                    <a:pt x="1" y="753"/>
                    <a:pt x="226" y="978"/>
                    <a:pt x="502" y="978"/>
                  </a:cubicBezTo>
                  <a:cubicBezTo>
                    <a:pt x="753" y="978"/>
                    <a:pt x="978" y="753"/>
                    <a:pt x="978" y="502"/>
                  </a:cubicBezTo>
                  <a:cubicBezTo>
                    <a:pt x="978" y="226"/>
                    <a:pt x="753"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2396125" y="2166700"/>
              <a:ext cx="147275" cy="146625"/>
            </a:xfrm>
            <a:custGeom>
              <a:avLst/>
              <a:gdLst/>
              <a:ahLst/>
              <a:cxnLst/>
              <a:rect l="l" t="t" r="r" b="b"/>
              <a:pathLst>
                <a:path w="5891" h="5865" extrusionOk="0">
                  <a:moveTo>
                    <a:pt x="2958" y="0"/>
                  </a:moveTo>
                  <a:cubicBezTo>
                    <a:pt x="1329" y="0"/>
                    <a:pt x="1" y="1304"/>
                    <a:pt x="1" y="2933"/>
                  </a:cubicBezTo>
                  <a:cubicBezTo>
                    <a:pt x="1" y="4562"/>
                    <a:pt x="1329" y="5865"/>
                    <a:pt x="2958" y="5865"/>
                  </a:cubicBezTo>
                  <a:cubicBezTo>
                    <a:pt x="4562" y="5865"/>
                    <a:pt x="5891" y="4562"/>
                    <a:pt x="5891" y="2933"/>
                  </a:cubicBezTo>
                  <a:cubicBezTo>
                    <a:pt x="5891" y="1304"/>
                    <a:pt x="4562" y="0"/>
                    <a:pt x="2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2428100" y="2198025"/>
              <a:ext cx="83350" cy="83350"/>
            </a:xfrm>
            <a:custGeom>
              <a:avLst/>
              <a:gdLst/>
              <a:ahLst/>
              <a:cxnLst/>
              <a:rect l="l" t="t" r="r" b="b"/>
              <a:pathLst>
                <a:path w="3334" h="3334" fill="none" extrusionOk="0">
                  <a:moveTo>
                    <a:pt x="1679" y="3334"/>
                  </a:moveTo>
                  <a:cubicBezTo>
                    <a:pt x="752" y="3334"/>
                    <a:pt x="0" y="2607"/>
                    <a:pt x="0" y="1680"/>
                  </a:cubicBezTo>
                  <a:cubicBezTo>
                    <a:pt x="0" y="752"/>
                    <a:pt x="752" y="0"/>
                    <a:pt x="1679" y="0"/>
                  </a:cubicBezTo>
                  <a:cubicBezTo>
                    <a:pt x="2581" y="0"/>
                    <a:pt x="3333" y="752"/>
                    <a:pt x="3333" y="1680"/>
                  </a:cubicBezTo>
                  <a:cubicBezTo>
                    <a:pt x="3333" y="2607"/>
                    <a:pt x="2581" y="3334"/>
                    <a:pt x="1679" y="3334"/>
                  </a:cubicBezTo>
                  <a:close/>
                </a:path>
              </a:pathLst>
            </a:custGeom>
            <a:solidFill>
              <a:schemeClr val="lt2"/>
            </a:solidFill>
            <a:ln w="10650" cap="flat"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2389250" y="2021950"/>
              <a:ext cx="24450" cy="72075"/>
            </a:xfrm>
            <a:custGeom>
              <a:avLst/>
              <a:gdLst/>
              <a:ahLst/>
              <a:cxnLst/>
              <a:rect l="l" t="t" r="r" b="b"/>
              <a:pathLst>
                <a:path w="978" h="2883" extrusionOk="0">
                  <a:moveTo>
                    <a:pt x="501" y="1"/>
                  </a:moveTo>
                  <a:cubicBezTo>
                    <a:pt x="226" y="1"/>
                    <a:pt x="0" y="226"/>
                    <a:pt x="0" y="502"/>
                  </a:cubicBezTo>
                  <a:lnTo>
                    <a:pt x="0" y="2382"/>
                  </a:lnTo>
                  <a:cubicBezTo>
                    <a:pt x="0" y="2657"/>
                    <a:pt x="226" y="2883"/>
                    <a:pt x="501" y="2883"/>
                  </a:cubicBezTo>
                  <a:cubicBezTo>
                    <a:pt x="752" y="2883"/>
                    <a:pt x="978" y="2657"/>
                    <a:pt x="978" y="2382"/>
                  </a:cubicBezTo>
                  <a:lnTo>
                    <a:pt x="978" y="502"/>
                  </a:lnTo>
                  <a:cubicBezTo>
                    <a:pt x="978" y="226"/>
                    <a:pt x="752"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2365425" y="2045775"/>
              <a:ext cx="72075" cy="24450"/>
            </a:xfrm>
            <a:custGeom>
              <a:avLst/>
              <a:gdLst/>
              <a:ahLst/>
              <a:cxnLst/>
              <a:rect l="l" t="t" r="r" b="b"/>
              <a:pathLst>
                <a:path w="2883" h="978" extrusionOk="0">
                  <a:moveTo>
                    <a:pt x="502" y="0"/>
                  </a:moveTo>
                  <a:cubicBezTo>
                    <a:pt x="226" y="0"/>
                    <a:pt x="1" y="226"/>
                    <a:pt x="1" y="476"/>
                  </a:cubicBezTo>
                  <a:cubicBezTo>
                    <a:pt x="1" y="752"/>
                    <a:pt x="226" y="978"/>
                    <a:pt x="502" y="978"/>
                  </a:cubicBezTo>
                  <a:lnTo>
                    <a:pt x="2382" y="978"/>
                  </a:lnTo>
                  <a:cubicBezTo>
                    <a:pt x="2657" y="978"/>
                    <a:pt x="2883" y="752"/>
                    <a:pt x="2883" y="476"/>
                  </a:cubicBezTo>
                  <a:cubicBezTo>
                    <a:pt x="2883" y="226"/>
                    <a:pt x="2657" y="0"/>
                    <a:pt x="2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49"/>
          <p:cNvGrpSpPr/>
          <p:nvPr/>
        </p:nvGrpSpPr>
        <p:grpSpPr>
          <a:xfrm>
            <a:off x="3028233" y="539507"/>
            <a:ext cx="644856" cy="573268"/>
            <a:chOff x="3028233" y="539507"/>
            <a:chExt cx="644856" cy="573268"/>
          </a:xfrm>
        </p:grpSpPr>
        <p:grpSp>
          <p:nvGrpSpPr>
            <p:cNvPr id="885" name="Google Shape;885;p49"/>
            <p:cNvGrpSpPr/>
            <p:nvPr/>
          </p:nvGrpSpPr>
          <p:grpSpPr>
            <a:xfrm flipH="1">
              <a:off x="3028233" y="539507"/>
              <a:ext cx="644856" cy="573268"/>
              <a:chOff x="1980250" y="989575"/>
              <a:chExt cx="998075" cy="887275"/>
            </a:xfrm>
          </p:grpSpPr>
          <p:sp>
            <p:nvSpPr>
              <p:cNvPr id="886" name="Google Shape;886;p49"/>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9"/>
            <p:cNvGrpSpPr/>
            <p:nvPr/>
          </p:nvGrpSpPr>
          <p:grpSpPr>
            <a:xfrm>
              <a:off x="3173597" y="715139"/>
              <a:ext cx="410347" cy="221998"/>
              <a:chOff x="388200" y="3321100"/>
              <a:chExt cx="572550" cy="309750"/>
            </a:xfrm>
          </p:grpSpPr>
          <p:sp>
            <p:nvSpPr>
              <p:cNvPr id="889" name="Google Shape;889;p49"/>
              <p:cNvSpPr/>
              <p:nvPr/>
            </p:nvSpPr>
            <p:spPr>
              <a:xfrm>
                <a:off x="388200" y="3346675"/>
                <a:ext cx="116450" cy="281925"/>
              </a:xfrm>
              <a:custGeom>
                <a:avLst/>
                <a:gdLst/>
                <a:ahLst/>
                <a:cxnLst/>
                <a:rect l="l" t="t" r="r" b="b"/>
                <a:pathLst>
                  <a:path w="4658" h="11277" extrusionOk="0">
                    <a:moveTo>
                      <a:pt x="2436" y="1"/>
                    </a:moveTo>
                    <a:cubicBezTo>
                      <a:pt x="1098" y="1"/>
                      <a:pt x="1" y="1098"/>
                      <a:pt x="1" y="2436"/>
                    </a:cubicBezTo>
                    <a:lnTo>
                      <a:pt x="1" y="8841"/>
                    </a:lnTo>
                    <a:cubicBezTo>
                      <a:pt x="1" y="10180"/>
                      <a:pt x="1098" y="11277"/>
                      <a:pt x="2436" y="11277"/>
                    </a:cubicBezTo>
                    <a:lnTo>
                      <a:pt x="2508" y="11277"/>
                    </a:lnTo>
                    <a:cubicBezTo>
                      <a:pt x="3293" y="11277"/>
                      <a:pt x="4024" y="10893"/>
                      <a:pt x="4479" y="10260"/>
                    </a:cubicBezTo>
                    <a:lnTo>
                      <a:pt x="4658" y="10019"/>
                    </a:lnTo>
                    <a:lnTo>
                      <a:pt x="4658" y="7726"/>
                    </a:lnTo>
                    <a:lnTo>
                      <a:pt x="3391" y="9475"/>
                    </a:lnTo>
                    <a:cubicBezTo>
                      <a:pt x="3195" y="9760"/>
                      <a:pt x="2856" y="9930"/>
                      <a:pt x="2508" y="9930"/>
                    </a:cubicBezTo>
                    <a:lnTo>
                      <a:pt x="2436" y="9930"/>
                    </a:lnTo>
                    <a:cubicBezTo>
                      <a:pt x="1839" y="9930"/>
                      <a:pt x="1348" y="9439"/>
                      <a:pt x="1348" y="8841"/>
                    </a:cubicBezTo>
                    <a:lnTo>
                      <a:pt x="1348" y="2436"/>
                    </a:lnTo>
                    <a:cubicBezTo>
                      <a:pt x="1348" y="1830"/>
                      <a:pt x="1839" y="1348"/>
                      <a:pt x="2436" y="1348"/>
                    </a:cubicBezTo>
                    <a:cubicBezTo>
                      <a:pt x="2811" y="1348"/>
                      <a:pt x="3159" y="1535"/>
                      <a:pt x="3364" y="1856"/>
                    </a:cubicBezTo>
                    <a:lnTo>
                      <a:pt x="4658" y="3926"/>
                    </a:lnTo>
                    <a:lnTo>
                      <a:pt x="4658" y="1401"/>
                    </a:lnTo>
                    <a:lnTo>
                      <a:pt x="4497" y="1143"/>
                    </a:lnTo>
                    <a:cubicBezTo>
                      <a:pt x="4051" y="429"/>
                      <a:pt x="3284" y="1"/>
                      <a:pt x="2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844300" y="3346675"/>
                <a:ext cx="116450" cy="281700"/>
              </a:xfrm>
              <a:custGeom>
                <a:avLst/>
                <a:gdLst/>
                <a:ahLst/>
                <a:cxnLst/>
                <a:rect l="l" t="t" r="r" b="b"/>
                <a:pathLst>
                  <a:path w="4658" h="11268" extrusionOk="0">
                    <a:moveTo>
                      <a:pt x="2222" y="1"/>
                    </a:moveTo>
                    <a:cubicBezTo>
                      <a:pt x="1383" y="1"/>
                      <a:pt x="607" y="429"/>
                      <a:pt x="161" y="1143"/>
                    </a:cubicBezTo>
                    <a:lnTo>
                      <a:pt x="0" y="1401"/>
                    </a:lnTo>
                    <a:lnTo>
                      <a:pt x="0" y="3926"/>
                    </a:lnTo>
                    <a:lnTo>
                      <a:pt x="1303" y="1856"/>
                    </a:lnTo>
                    <a:cubicBezTo>
                      <a:pt x="1499" y="1535"/>
                      <a:pt x="1847" y="1348"/>
                      <a:pt x="2222" y="1348"/>
                    </a:cubicBezTo>
                    <a:cubicBezTo>
                      <a:pt x="2828" y="1348"/>
                      <a:pt x="3319" y="1830"/>
                      <a:pt x="3319" y="2436"/>
                    </a:cubicBezTo>
                    <a:lnTo>
                      <a:pt x="3319" y="8841"/>
                    </a:lnTo>
                    <a:cubicBezTo>
                      <a:pt x="3319" y="9439"/>
                      <a:pt x="2828" y="9930"/>
                      <a:pt x="2222" y="9930"/>
                    </a:cubicBezTo>
                    <a:lnTo>
                      <a:pt x="2150" y="9930"/>
                    </a:lnTo>
                    <a:cubicBezTo>
                      <a:pt x="1802" y="9930"/>
                      <a:pt x="1472" y="9760"/>
                      <a:pt x="1267" y="9475"/>
                    </a:cubicBezTo>
                    <a:lnTo>
                      <a:pt x="0" y="7726"/>
                    </a:lnTo>
                    <a:lnTo>
                      <a:pt x="0" y="10019"/>
                    </a:lnTo>
                    <a:lnTo>
                      <a:pt x="179" y="10260"/>
                    </a:lnTo>
                    <a:cubicBezTo>
                      <a:pt x="634" y="10893"/>
                      <a:pt x="1374" y="11268"/>
                      <a:pt x="2150" y="11268"/>
                    </a:cubicBezTo>
                    <a:lnTo>
                      <a:pt x="2222" y="11268"/>
                    </a:lnTo>
                    <a:cubicBezTo>
                      <a:pt x="3569" y="11268"/>
                      <a:pt x="4657" y="10180"/>
                      <a:pt x="4657" y="8841"/>
                    </a:cubicBezTo>
                    <a:lnTo>
                      <a:pt x="4657" y="2436"/>
                    </a:lnTo>
                    <a:cubicBezTo>
                      <a:pt x="4657" y="1098"/>
                      <a:pt x="3569" y="1"/>
                      <a:pt x="2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538300" y="3552300"/>
                <a:ext cx="272350" cy="78550"/>
              </a:xfrm>
              <a:custGeom>
                <a:avLst/>
                <a:gdLst/>
                <a:ahLst/>
                <a:cxnLst/>
                <a:rect l="l" t="t" r="r" b="b"/>
                <a:pathLst>
                  <a:path w="10894" h="3142" extrusionOk="0">
                    <a:moveTo>
                      <a:pt x="1" y="1"/>
                    </a:moveTo>
                    <a:lnTo>
                      <a:pt x="1" y="1821"/>
                    </a:lnTo>
                    <a:cubicBezTo>
                      <a:pt x="1553" y="2677"/>
                      <a:pt x="3409" y="3141"/>
                      <a:pt x="5389" y="3141"/>
                    </a:cubicBezTo>
                    <a:lnTo>
                      <a:pt x="5567" y="3141"/>
                    </a:lnTo>
                    <a:cubicBezTo>
                      <a:pt x="7503" y="3114"/>
                      <a:pt x="9368" y="2641"/>
                      <a:pt x="10893" y="1803"/>
                    </a:cubicBezTo>
                    <a:lnTo>
                      <a:pt x="10893" y="1"/>
                    </a:lnTo>
                    <a:cubicBezTo>
                      <a:pt x="9118" y="474"/>
                      <a:pt x="7307" y="706"/>
                      <a:pt x="5478" y="706"/>
                    </a:cubicBezTo>
                    <a:cubicBezTo>
                      <a:pt x="3649" y="706"/>
                      <a:pt x="1812" y="46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538300" y="3321100"/>
                <a:ext cx="272350" cy="117925"/>
              </a:xfrm>
              <a:custGeom>
                <a:avLst/>
                <a:gdLst/>
                <a:ahLst/>
                <a:cxnLst/>
                <a:rect l="l" t="t" r="r" b="b"/>
                <a:pathLst>
                  <a:path w="10894" h="4717" extrusionOk="0">
                    <a:moveTo>
                      <a:pt x="5450" y="0"/>
                    </a:moveTo>
                    <a:cubicBezTo>
                      <a:pt x="4773" y="0"/>
                      <a:pt x="4095" y="181"/>
                      <a:pt x="3489" y="542"/>
                    </a:cubicBezTo>
                    <a:lnTo>
                      <a:pt x="1" y="2621"/>
                    </a:lnTo>
                    <a:lnTo>
                      <a:pt x="1" y="4717"/>
                    </a:lnTo>
                    <a:lnTo>
                      <a:pt x="2106" y="3762"/>
                    </a:lnTo>
                    <a:cubicBezTo>
                      <a:pt x="3168" y="3276"/>
                      <a:pt x="4307" y="3033"/>
                      <a:pt x="5448" y="3033"/>
                    </a:cubicBezTo>
                    <a:cubicBezTo>
                      <a:pt x="6589" y="3033"/>
                      <a:pt x="7731" y="3276"/>
                      <a:pt x="8797" y="3762"/>
                    </a:cubicBezTo>
                    <a:lnTo>
                      <a:pt x="10893" y="4717"/>
                    </a:lnTo>
                    <a:lnTo>
                      <a:pt x="10893" y="2621"/>
                    </a:lnTo>
                    <a:lnTo>
                      <a:pt x="7405" y="542"/>
                    </a:lnTo>
                    <a:cubicBezTo>
                      <a:pt x="6803" y="181"/>
                      <a:pt x="6127" y="0"/>
                      <a:pt x="5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538300" y="3430475"/>
                <a:ext cx="272350" cy="105800"/>
              </a:xfrm>
              <a:custGeom>
                <a:avLst/>
                <a:gdLst/>
                <a:ahLst/>
                <a:cxnLst/>
                <a:rect l="l" t="t" r="r" b="b"/>
                <a:pathLst>
                  <a:path w="10894" h="4232" extrusionOk="0">
                    <a:moveTo>
                      <a:pt x="5450" y="1"/>
                    </a:moveTo>
                    <a:cubicBezTo>
                      <a:pt x="4499" y="1"/>
                      <a:pt x="3547" y="204"/>
                      <a:pt x="2659" y="610"/>
                    </a:cubicBezTo>
                    <a:lnTo>
                      <a:pt x="1" y="1823"/>
                    </a:lnTo>
                    <a:lnTo>
                      <a:pt x="1" y="3482"/>
                    </a:lnTo>
                    <a:cubicBezTo>
                      <a:pt x="1807" y="3982"/>
                      <a:pt x="3645" y="4232"/>
                      <a:pt x="5474" y="4232"/>
                    </a:cubicBezTo>
                    <a:cubicBezTo>
                      <a:pt x="7303" y="4232"/>
                      <a:pt x="9122" y="3982"/>
                      <a:pt x="10893" y="3482"/>
                    </a:cubicBezTo>
                    <a:lnTo>
                      <a:pt x="10893" y="1823"/>
                    </a:lnTo>
                    <a:lnTo>
                      <a:pt x="8235" y="610"/>
                    </a:lnTo>
                    <a:cubicBezTo>
                      <a:pt x="7352" y="204"/>
                      <a:pt x="6402" y="1"/>
                      <a:pt x="5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4" name="Google Shape;894;p49"/>
          <p:cNvGrpSpPr/>
          <p:nvPr/>
        </p:nvGrpSpPr>
        <p:grpSpPr>
          <a:xfrm flipH="1">
            <a:off x="1030734" y="902275"/>
            <a:ext cx="733016" cy="342400"/>
            <a:chOff x="7280184" y="1363525"/>
            <a:chExt cx="733016" cy="342400"/>
          </a:xfrm>
        </p:grpSpPr>
        <p:sp>
          <p:nvSpPr>
            <p:cNvPr id="895" name="Google Shape;895;p49"/>
            <p:cNvSpPr/>
            <p:nvPr/>
          </p:nvSpPr>
          <p:spPr>
            <a:xfrm rot="10800000" flipH="1">
              <a:off x="7416300" y="13635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9"/>
            <p:cNvSpPr/>
            <p:nvPr/>
          </p:nvSpPr>
          <p:spPr>
            <a:xfrm rot="5400000" flipH="1">
              <a:off x="7275047" y="1455102"/>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51"/>
          <p:cNvSpPr txBox="1">
            <a:spLocks noGrp="1"/>
          </p:cNvSpPr>
          <p:nvPr>
            <p:ph type="title"/>
          </p:nvPr>
        </p:nvSpPr>
        <p:spPr>
          <a:xfrm>
            <a:off x="-180002" y="145190"/>
            <a:ext cx="1686372" cy="4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928" name="Google Shape;928;p51"/>
          <p:cNvSpPr txBox="1">
            <a:spLocks noGrp="1"/>
          </p:cNvSpPr>
          <p:nvPr>
            <p:ph type="body" idx="1"/>
          </p:nvPr>
        </p:nvSpPr>
        <p:spPr>
          <a:xfrm>
            <a:off x="1055747" y="2113184"/>
            <a:ext cx="4163885" cy="18040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grpSp>
        <p:nvGrpSpPr>
          <p:cNvPr id="929" name="Google Shape;929;p51"/>
          <p:cNvGrpSpPr/>
          <p:nvPr/>
        </p:nvGrpSpPr>
        <p:grpSpPr>
          <a:xfrm flipH="1">
            <a:off x="6538697" y="997691"/>
            <a:ext cx="1492996" cy="3611041"/>
            <a:chOff x="2959425" y="1029475"/>
            <a:chExt cx="1656675" cy="4006925"/>
          </a:xfrm>
        </p:grpSpPr>
        <p:sp>
          <p:nvSpPr>
            <p:cNvPr id="930" name="Google Shape;930;p51"/>
            <p:cNvSpPr/>
            <p:nvPr/>
          </p:nvSpPr>
          <p:spPr>
            <a:xfrm>
              <a:off x="4262050" y="2960525"/>
              <a:ext cx="113450" cy="221875"/>
            </a:xfrm>
            <a:custGeom>
              <a:avLst/>
              <a:gdLst/>
              <a:ahLst/>
              <a:cxnLst/>
              <a:rect l="l" t="t" r="r" b="b"/>
              <a:pathLst>
                <a:path w="4538" h="8875" extrusionOk="0">
                  <a:moveTo>
                    <a:pt x="858" y="1"/>
                  </a:moveTo>
                  <a:cubicBezTo>
                    <a:pt x="403" y="1"/>
                    <a:pt x="50" y="367"/>
                    <a:pt x="26" y="804"/>
                  </a:cubicBezTo>
                  <a:cubicBezTo>
                    <a:pt x="1" y="1280"/>
                    <a:pt x="377" y="1656"/>
                    <a:pt x="828" y="1681"/>
                  </a:cubicBezTo>
                  <a:cubicBezTo>
                    <a:pt x="1555" y="1706"/>
                    <a:pt x="2106" y="2107"/>
                    <a:pt x="2357" y="2508"/>
                  </a:cubicBezTo>
                  <a:cubicBezTo>
                    <a:pt x="2632" y="2959"/>
                    <a:pt x="2657" y="3536"/>
                    <a:pt x="2683" y="4162"/>
                  </a:cubicBezTo>
                  <a:lnTo>
                    <a:pt x="2858" y="8072"/>
                  </a:lnTo>
                  <a:cubicBezTo>
                    <a:pt x="2858" y="8523"/>
                    <a:pt x="3234" y="8874"/>
                    <a:pt x="3685" y="8874"/>
                  </a:cubicBezTo>
                  <a:lnTo>
                    <a:pt x="3710" y="8874"/>
                  </a:lnTo>
                  <a:cubicBezTo>
                    <a:pt x="4186" y="8849"/>
                    <a:pt x="4537" y="8473"/>
                    <a:pt x="4512" y="7997"/>
                  </a:cubicBezTo>
                  <a:lnTo>
                    <a:pt x="4362" y="4087"/>
                  </a:lnTo>
                  <a:cubicBezTo>
                    <a:pt x="4312" y="3360"/>
                    <a:pt x="4287" y="2483"/>
                    <a:pt x="3785" y="1631"/>
                  </a:cubicBezTo>
                  <a:cubicBezTo>
                    <a:pt x="3209" y="679"/>
                    <a:pt x="2081" y="52"/>
                    <a:pt x="903" y="2"/>
                  </a:cubicBezTo>
                  <a:cubicBezTo>
                    <a:pt x="888" y="1"/>
                    <a:pt x="873" y="1"/>
                    <a:pt x="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1"/>
            <p:cNvSpPr/>
            <p:nvPr/>
          </p:nvSpPr>
          <p:spPr>
            <a:xfrm>
              <a:off x="3511425" y="1029475"/>
              <a:ext cx="446150" cy="498150"/>
            </a:xfrm>
            <a:custGeom>
              <a:avLst/>
              <a:gdLst/>
              <a:ahLst/>
              <a:cxnLst/>
              <a:rect l="l" t="t" r="r" b="b"/>
              <a:pathLst>
                <a:path w="17846" h="19926" extrusionOk="0">
                  <a:moveTo>
                    <a:pt x="14036" y="0"/>
                  </a:moveTo>
                  <a:cubicBezTo>
                    <a:pt x="13409" y="25"/>
                    <a:pt x="12908" y="477"/>
                    <a:pt x="12357" y="752"/>
                  </a:cubicBezTo>
                  <a:cubicBezTo>
                    <a:pt x="11986" y="916"/>
                    <a:pt x="11653" y="976"/>
                    <a:pt x="11334" y="976"/>
                  </a:cubicBezTo>
                  <a:cubicBezTo>
                    <a:pt x="10726" y="976"/>
                    <a:pt x="10165" y="758"/>
                    <a:pt x="9474" y="627"/>
                  </a:cubicBezTo>
                  <a:cubicBezTo>
                    <a:pt x="8961" y="533"/>
                    <a:pt x="8429" y="474"/>
                    <a:pt x="7904" y="474"/>
                  </a:cubicBezTo>
                  <a:cubicBezTo>
                    <a:pt x="6893" y="474"/>
                    <a:pt x="5905" y="693"/>
                    <a:pt x="5113" y="1304"/>
                  </a:cubicBezTo>
                  <a:cubicBezTo>
                    <a:pt x="4462" y="1805"/>
                    <a:pt x="4036" y="2532"/>
                    <a:pt x="3610" y="3233"/>
                  </a:cubicBezTo>
                  <a:cubicBezTo>
                    <a:pt x="2632" y="4837"/>
                    <a:pt x="828" y="5063"/>
                    <a:pt x="477" y="7269"/>
                  </a:cubicBezTo>
                  <a:cubicBezTo>
                    <a:pt x="1" y="10376"/>
                    <a:pt x="1630" y="14336"/>
                    <a:pt x="3660" y="16642"/>
                  </a:cubicBezTo>
                  <a:cubicBezTo>
                    <a:pt x="4537" y="17619"/>
                    <a:pt x="5640" y="18597"/>
                    <a:pt x="5740" y="19925"/>
                  </a:cubicBezTo>
                  <a:cubicBezTo>
                    <a:pt x="6216" y="19825"/>
                    <a:pt x="6517" y="19549"/>
                    <a:pt x="6692" y="19098"/>
                  </a:cubicBezTo>
                  <a:cubicBezTo>
                    <a:pt x="7670" y="16667"/>
                    <a:pt x="8372" y="14111"/>
                    <a:pt x="9449" y="11705"/>
                  </a:cubicBezTo>
                  <a:cubicBezTo>
                    <a:pt x="10301" y="9850"/>
                    <a:pt x="11379" y="8045"/>
                    <a:pt x="12883" y="6642"/>
                  </a:cubicBezTo>
                  <a:cubicBezTo>
                    <a:pt x="13534" y="6040"/>
                    <a:pt x="14161" y="5564"/>
                    <a:pt x="14988" y="5314"/>
                  </a:cubicBezTo>
                  <a:cubicBezTo>
                    <a:pt x="15991" y="5013"/>
                    <a:pt x="16793" y="4812"/>
                    <a:pt x="17319" y="3785"/>
                  </a:cubicBezTo>
                  <a:cubicBezTo>
                    <a:pt x="17845" y="2782"/>
                    <a:pt x="17845" y="1579"/>
                    <a:pt x="17695" y="451"/>
                  </a:cubicBezTo>
                  <a:cubicBezTo>
                    <a:pt x="17571" y="410"/>
                    <a:pt x="17443" y="391"/>
                    <a:pt x="17314" y="391"/>
                  </a:cubicBezTo>
                  <a:cubicBezTo>
                    <a:pt x="16974" y="391"/>
                    <a:pt x="16625" y="520"/>
                    <a:pt x="16316" y="702"/>
                  </a:cubicBezTo>
                  <a:cubicBezTo>
                    <a:pt x="15915" y="928"/>
                    <a:pt x="15514" y="1203"/>
                    <a:pt x="15088" y="1379"/>
                  </a:cubicBezTo>
                  <a:cubicBezTo>
                    <a:pt x="14746" y="1511"/>
                    <a:pt x="14386" y="1573"/>
                    <a:pt x="14016" y="1586"/>
                  </a:cubicBezTo>
                  <a:lnTo>
                    <a:pt x="14016" y="1586"/>
                  </a:lnTo>
                  <a:cubicBezTo>
                    <a:pt x="14031" y="1576"/>
                    <a:pt x="14046" y="1565"/>
                    <a:pt x="14061" y="1554"/>
                  </a:cubicBezTo>
                  <a:cubicBezTo>
                    <a:pt x="14387" y="1304"/>
                    <a:pt x="14562" y="903"/>
                    <a:pt x="14587" y="527"/>
                  </a:cubicBezTo>
                  <a:cubicBezTo>
                    <a:pt x="14587" y="401"/>
                    <a:pt x="14587" y="301"/>
                    <a:pt x="14537" y="201"/>
                  </a:cubicBezTo>
                  <a:cubicBezTo>
                    <a:pt x="14437" y="50"/>
                    <a:pt x="14236" y="0"/>
                    <a:pt x="1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3645525" y="1416700"/>
              <a:ext cx="174825" cy="204975"/>
            </a:xfrm>
            <a:custGeom>
              <a:avLst/>
              <a:gdLst/>
              <a:ahLst/>
              <a:cxnLst/>
              <a:rect l="l" t="t" r="r" b="b"/>
              <a:pathLst>
                <a:path w="6993" h="8199" extrusionOk="0">
                  <a:moveTo>
                    <a:pt x="602" y="0"/>
                  </a:moveTo>
                  <a:lnTo>
                    <a:pt x="0" y="6717"/>
                  </a:lnTo>
                  <a:cubicBezTo>
                    <a:pt x="1646" y="7705"/>
                    <a:pt x="3502" y="8198"/>
                    <a:pt x="5359" y="8198"/>
                  </a:cubicBezTo>
                  <a:cubicBezTo>
                    <a:pt x="5905" y="8198"/>
                    <a:pt x="6451" y="8156"/>
                    <a:pt x="6993" y="8070"/>
                  </a:cubicBezTo>
                  <a:lnTo>
                    <a:pt x="6566" y="1679"/>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3614800" y="1584600"/>
              <a:ext cx="279475" cy="329950"/>
            </a:xfrm>
            <a:custGeom>
              <a:avLst/>
              <a:gdLst/>
              <a:ahLst/>
              <a:cxnLst/>
              <a:rect l="l" t="t" r="r" b="b"/>
              <a:pathLst>
                <a:path w="11179" h="13198" extrusionOk="0">
                  <a:moveTo>
                    <a:pt x="1229" y="1"/>
                  </a:moveTo>
                  <a:lnTo>
                    <a:pt x="1054" y="1981"/>
                  </a:lnTo>
                  <a:lnTo>
                    <a:pt x="1" y="3109"/>
                  </a:lnTo>
                  <a:lnTo>
                    <a:pt x="1229" y="11279"/>
                  </a:lnTo>
                  <a:cubicBezTo>
                    <a:pt x="1229" y="11279"/>
                    <a:pt x="8801" y="13198"/>
                    <a:pt x="10485" y="13198"/>
                  </a:cubicBezTo>
                  <a:cubicBezTo>
                    <a:pt x="10658" y="13198"/>
                    <a:pt x="10768" y="13178"/>
                    <a:pt x="10803" y="13134"/>
                  </a:cubicBezTo>
                  <a:cubicBezTo>
                    <a:pt x="11179" y="12658"/>
                    <a:pt x="8297" y="2357"/>
                    <a:pt x="8297" y="2357"/>
                  </a:cubicBezTo>
                  <a:lnTo>
                    <a:pt x="8222" y="1354"/>
                  </a:lnTo>
                  <a:cubicBezTo>
                    <a:pt x="7680" y="1440"/>
                    <a:pt x="7134" y="1482"/>
                    <a:pt x="6588" y="1482"/>
                  </a:cubicBezTo>
                  <a:cubicBezTo>
                    <a:pt x="4731" y="1482"/>
                    <a:pt x="2875" y="989"/>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3311550" y="5025100"/>
              <a:ext cx="25" cy="25"/>
            </a:xfrm>
            <a:custGeom>
              <a:avLst/>
              <a:gdLst/>
              <a:ahLst/>
              <a:cxnLst/>
              <a:rect l="l" t="t" r="r" b="b"/>
              <a:pathLst>
                <a:path w="1" h="1" fill="none" extrusionOk="0">
                  <a:moveTo>
                    <a:pt x="1" y="1"/>
                  </a:moveTo>
                  <a:close/>
                </a:path>
              </a:pathLst>
            </a:custGeom>
            <a:noFill/>
            <a:ln w="10650"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4004550" y="4045775"/>
              <a:ext cx="550150" cy="948025"/>
            </a:xfrm>
            <a:custGeom>
              <a:avLst/>
              <a:gdLst/>
              <a:ahLst/>
              <a:cxnLst/>
              <a:rect l="l" t="t" r="r" b="b"/>
              <a:pathLst>
                <a:path w="22006" h="37921" extrusionOk="0">
                  <a:moveTo>
                    <a:pt x="0" y="1"/>
                  </a:moveTo>
                  <a:lnTo>
                    <a:pt x="526" y="35289"/>
                  </a:lnTo>
                  <a:cubicBezTo>
                    <a:pt x="551" y="36317"/>
                    <a:pt x="1378" y="37169"/>
                    <a:pt x="2431" y="37219"/>
                  </a:cubicBezTo>
                  <a:lnTo>
                    <a:pt x="22005" y="37921"/>
                  </a:lnTo>
                  <a:cubicBezTo>
                    <a:pt x="22005" y="37921"/>
                    <a:pt x="21830" y="36367"/>
                    <a:pt x="20301" y="35615"/>
                  </a:cubicBezTo>
                  <a:cubicBezTo>
                    <a:pt x="18747" y="34838"/>
                    <a:pt x="11278" y="30828"/>
                    <a:pt x="11278" y="30828"/>
                  </a:cubicBezTo>
                  <a:lnTo>
                    <a:pt x="9950" y="285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3075325" y="4011950"/>
              <a:ext cx="574600" cy="1024450"/>
            </a:xfrm>
            <a:custGeom>
              <a:avLst/>
              <a:gdLst/>
              <a:ahLst/>
              <a:cxnLst/>
              <a:rect l="l" t="t" r="r" b="b"/>
              <a:pathLst>
                <a:path w="22984" h="40978" extrusionOk="0">
                  <a:moveTo>
                    <a:pt x="22983" y="0"/>
                  </a:moveTo>
                  <a:lnTo>
                    <a:pt x="10928" y="201"/>
                  </a:lnTo>
                  <a:lnTo>
                    <a:pt x="8998" y="34662"/>
                  </a:lnTo>
                  <a:cubicBezTo>
                    <a:pt x="8998" y="34662"/>
                    <a:pt x="1154" y="39274"/>
                    <a:pt x="577" y="39850"/>
                  </a:cubicBezTo>
                  <a:cubicBezTo>
                    <a:pt x="1" y="40401"/>
                    <a:pt x="577" y="40978"/>
                    <a:pt x="577" y="40978"/>
                  </a:cubicBezTo>
                  <a:lnTo>
                    <a:pt x="18422" y="38923"/>
                  </a:lnTo>
                  <a:cubicBezTo>
                    <a:pt x="19625" y="38797"/>
                    <a:pt x="20552" y="37820"/>
                    <a:pt x="20628" y="36617"/>
                  </a:cubicBezTo>
                  <a:lnTo>
                    <a:pt x="229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4017075" y="4822100"/>
              <a:ext cx="537625" cy="171700"/>
            </a:xfrm>
            <a:custGeom>
              <a:avLst/>
              <a:gdLst/>
              <a:ahLst/>
              <a:cxnLst/>
              <a:rect l="l" t="t" r="r" b="b"/>
              <a:pathLst>
                <a:path w="21505" h="6868" extrusionOk="0">
                  <a:moveTo>
                    <a:pt x="11228" y="0"/>
                  </a:moveTo>
                  <a:cubicBezTo>
                    <a:pt x="8442" y="1403"/>
                    <a:pt x="5438" y="2074"/>
                    <a:pt x="2425" y="2074"/>
                  </a:cubicBezTo>
                  <a:cubicBezTo>
                    <a:pt x="1616" y="2074"/>
                    <a:pt x="806" y="2026"/>
                    <a:pt x="0" y="1930"/>
                  </a:cubicBezTo>
                  <a:lnTo>
                    <a:pt x="0" y="1930"/>
                  </a:lnTo>
                  <a:lnTo>
                    <a:pt x="25" y="4236"/>
                  </a:lnTo>
                  <a:cubicBezTo>
                    <a:pt x="50" y="5264"/>
                    <a:pt x="877" y="6116"/>
                    <a:pt x="1930" y="6166"/>
                  </a:cubicBezTo>
                  <a:lnTo>
                    <a:pt x="21504" y="6868"/>
                  </a:lnTo>
                  <a:cubicBezTo>
                    <a:pt x="21504" y="6868"/>
                    <a:pt x="21329" y="5314"/>
                    <a:pt x="19800" y="4562"/>
                  </a:cubicBezTo>
                  <a:cubicBezTo>
                    <a:pt x="18472" y="3910"/>
                    <a:pt x="12832" y="878"/>
                    <a:pt x="11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3075325" y="4844650"/>
              <a:ext cx="518200" cy="191750"/>
            </a:xfrm>
            <a:custGeom>
              <a:avLst/>
              <a:gdLst/>
              <a:ahLst/>
              <a:cxnLst/>
              <a:rect l="l" t="t" r="r" b="b"/>
              <a:pathLst>
                <a:path w="20728" h="7670" extrusionOk="0">
                  <a:moveTo>
                    <a:pt x="9074" y="1"/>
                  </a:moveTo>
                  <a:lnTo>
                    <a:pt x="8998" y="1354"/>
                  </a:lnTo>
                  <a:cubicBezTo>
                    <a:pt x="8998" y="1354"/>
                    <a:pt x="1154" y="5966"/>
                    <a:pt x="577" y="6542"/>
                  </a:cubicBezTo>
                  <a:cubicBezTo>
                    <a:pt x="1" y="7093"/>
                    <a:pt x="577" y="7670"/>
                    <a:pt x="577" y="7670"/>
                  </a:cubicBezTo>
                  <a:lnTo>
                    <a:pt x="18422" y="5615"/>
                  </a:lnTo>
                  <a:cubicBezTo>
                    <a:pt x="19625" y="5489"/>
                    <a:pt x="20552" y="4512"/>
                    <a:pt x="20628" y="3309"/>
                  </a:cubicBezTo>
                  <a:lnTo>
                    <a:pt x="20728" y="1755"/>
                  </a:lnTo>
                  <a:lnTo>
                    <a:pt x="20728" y="1755"/>
                  </a:lnTo>
                  <a:cubicBezTo>
                    <a:pt x="20493" y="1763"/>
                    <a:pt x="20257" y="1766"/>
                    <a:pt x="20021" y="1766"/>
                  </a:cubicBezTo>
                  <a:cubicBezTo>
                    <a:pt x="16408" y="1766"/>
                    <a:pt x="12696" y="895"/>
                    <a:pt x="9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1"/>
            <p:cNvSpPr/>
            <p:nvPr/>
          </p:nvSpPr>
          <p:spPr>
            <a:xfrm>
              <a:off x="3230100" y="2380975"/>
              <a:ext cx="1130975" cy="2453375"/>
            </a:xfrm>
            <a:custGeom>
              <a:avLst/>
              <a:gdLst/>
              <a:ahLst/>
              <a:cxnLst/>
              <a:rect l="l" t="t" r="r" b="b"/>
              <a:pathLst>
                <a:path w="45239" h="98135" extrusionOk="0">
                  <a:moveTo>
                    <a:pt x="35138" y="1"/>
                  </a:moveTo>
                  <a:lnTo>
                    <a:pt x="12206" y="327"/>
                  </a:lnTo>
                  <a:cubicBezTo>
                    <a:pt x="12206" y="327"/>
                    <a:pt x="6015" y="8622"/>
                    <a:pt x="5690" y="11881"/>
                  </a:cubicBezTo>
                  <a:cubicBezTo>
                    <a:pt x="5364" y="15114"/>
                    <a:pt x="0" y="95841"/>
                    <a:pt x="0" y="95841"/>
                  </a:cubicBezTo>
                  <a:cubicBezTo>
                    <a:pt x="3650" y="97926"/>
                    <a:pt x="12608" y="98135"/>
                    <a:pt x="16045" y="98135"/>
                  </a:cubicBezTo>
                  <a:cubicBezTo>
                    <a:pt x="16905" y="98135"/>
                    <a:pt x="17419" y="98122"/>
                    <a:pt x="17419" y="98122"/>
                  </a:cubicBezTo>
                  <a:cubicBezTo>
                    <a:pt x="17419" y="98122"/>
                    <a:pt x="21630" y="22131"/>
                    <a:pt x="21630" y="20652"/>
                  </a:cubicBezTo>
                  <a:cubicBezTo>
                    <a:pt x="21630" y="19728"/>
                    <a:pt x="21964" y="19391"/>
                    <a:pt x="22330" y="19391"/>
                  </a:cubicBezTo>
                  <a:cubicBezTo>
                    <a:pt x="22540" y="19391"/>
                    <a:pt x="22760" y="19502"/>
                    <a:pt x="22933" y="19675"/>
                  </a:cubicBezTo>
                  <a:cubicBezTo>
                    <a:pt x="23434" y="20176"/>
                    <a:pt x="30101" y="97796"/>
                    <a:pt x="30101" y="97796"/>
                  </a:cubicBezTo>
                  <a:cubicBezTo>
                    <a:pt x="30269" y="97798"/>
                    <a:pt x="30436" y="97800"/>
                    <a:pt x="30602" y="97800"/>
                  </a:cubicBezTo>
                  <a:cubicBezTo>
                    <a:pt x="39892" y="97800"/>
                    <a:pt x="45239" y="93736"/>
                    <a:pt x="45239" y="93736"/>
                  </a:cubicBezTo>
                  <a:cubicBezTo>
                    <a:pt x="45239" y="93736"/>
                    <a:pt x="38898" y="11229"/>
                    <a:pt x="38722" y="8447"/>
                  </a:cubicBezTo>
                  <a:cubicBezTo>
                    <a:pt x="38572" y="5690"/>
                    <a:pt x="35138" y="1"/>
                    <a:pt x="35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p:cNvSpPr/>
            <p:nvPr/>
          </p:nvSpPr>
          <p:spPr>
            <a:xfrm>
              <a:off x="4112300" y="1831475"/>
              <a:ext cx="169200" cy="486250"/>
            </a:xfrm>
            <a:custGeom>
              <a:avLst/>
              <a:gdLst/>
              <a:ahLst/>
              <a:cxnLst/>
              <a:rect l="l" t="t" r="r" b="b"/>
              <a:pathLst>
                <a:path w="6768" h="19450" extrusionOk="0">
                  <a:moveTo>
                    <a:pt x="4362" y="1"/>
                  </a:moveTo>
                  <a:lnTo>
                    <a:pt x="978" y="552"/>
                  </a:lnTo>
                  <a:lnTo>
                    <a:pt x="1" y="19449"/>
                  </a:lnTo>
                  <a:cubicBezTo>
                    <a:pt x="2006" y="15916"/>
                    <a:pt x="4362" y="12557"/>
                    <a:pt x="6768" y="9224"/>
                  </a:cubicBezTo>
                  <a:cubicBezTo>
                    <a:pt x="6066" y="6116"/>
                    <a:pt x="5289" y="3033"/>
                    <a:pt x="4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4108550" y="2062050"/>
              <a:ext cx="249400" cy="584625"/>
            </a:xfrm>
            <a:custGeom>
              <a:avLst/>
              <a:gdLst/>
              <a:ahLst/>
              <a:cxnLst/>
              <a:rect l="l" t="t" r="r" b="b"/>
              <a:pathLst>
                <a:path w="9976" h="23385" extrusionOk="0">
                  <a:moveTo>
                    <a:pt x="6918" y="1"/>
                  </a:moveTo>
                  <a:cubicBezTo>
                    <a:pt x="4512" y="3334"/>
                    <a:pt x="2156" y="6693"/>
                    <a:pt x="151" y="10226"/>
                  </a:cubicBezTo>
                  <a:lnTo>
                    <a:pt x="0" y="12758"/>
                  </a:lnTo>
                  <a:cubicBezTo>
                    <a:pt x="1604" y="16116"/>
                    <a:pt x="2707" y="19700"/>
                    <a:pt x="3234" y="23384"/>
                  </a:cubicBezTo>
                  <a:cubicBezTo>
                    <a:pt x="5464" y="23359"/>
                    <a:pt x="7720" y="23209"/>
                    <a:pt x="9975" y="22933"/>
                  </a:cubicBezTo>
                  <a:cubicBezTo>
                    <a:pt x="9625" y="15214"/>
                    <a:pt x="8597" y="7520"/>
                    <a:pt x="6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p:cNvSpPr/>
            <p:nvPr/>
          </p:nvSpPr>
          <p:spPr>
            <a:xfrm>
              <a:off x="4185625" y="2635375"/>
              <a:ext cx="177325" cy="423275"/>
            </a:xfrm>
            <a:custGeom>
              <a:avLst/>
              <a:gdLst/>
              <a:ahLst/>
              <a:cxnLst/>
              <a:rect l="l" t="t" r="r" b="b"/>
              <a:pathLst>
                <a:path w="7093" h="16931" extrusionOk="0">
                  <a:moveTo>
                    <a:pt x="6892" y="0"/>
                  </a:moveTo>
                  <a:cubicBezTo>
                    <a:pt x="4637" y="276"/>
                    <a:pt x="2381" y="426"/>
                    <a:pt x="151" y="451"/>
                  </a:cubicBezTo>
                  <a:cubicBezTo>
                    <a:pt x="476" y="2707"/>
                    <a:pt x="577" y="4988"/>
                    <a:pt x="476" y="7294"/>
                  </a:cubicBezTo>
                  <a:cubicBezTo>
                    <a:pt x="351" y="9700"/>
                    <a:pt x="176" y="12106"/>
                    <a:pt x="0" y="14512"/>
                  </a:cubicBezTo>
                  <a:cubicBezTo>
                    <a:pt x="0" y="14537"/>
                    <a:pt x="0" y="14587"/>
                    <a:pt x="0" y="14612"/>
                  </a:cubicBezTo>
                  <a:lnTo>
                    <a:pt x="0" y="14637"/>
                  </a:lnTo>
                  <a:cubicBezTo>
                    <a:pt x="104" y="15132"/>
                    <a:pt x="520" y="15390"/>
                    <a:pt x="934" y="15390"/>
                  </a:cubicBezTo>
                  <a:cubicBezTo>
                    <a:pt x="1316" y="15390"/>
                    <a:pt x="1697" y="15170"/>
                    <a:pt x="1830" y="14712"/>
                  </a:cubicBezTo>
                  <a:cubicBezTo>
                    <a:pt x="1930" y="14411"/>
                    <a:pt x="2030" y="14086"/>
                    <a:pt x="2130" y="13760"/>
                  </a:cubicBezTo>
                  <a:lnTo>
                    <a:pt x="2130" y="13760"/>
                  </a:lnTo>
                  <a:cubicBezTo>
                    <a:pt x="2005" y="14336"/>
                    <a:pt x="1880" y="14913"/>
                    <a:pt x="1805" y="15489"/>
                  </a:cubicBezTo>
                  <a:cubicBezTo>
                    <a:pt x="1680" y="16279"/>
                    <a:pt x="2313" y="16930"/>
                    <a:pt x="3047" y="16930"/>
                  </a:cubicBezTo>
                  <a:cubicBezTo>
                    <a:pt x="3199" y="16930"/>
                    <a:pt x="3355" y="16902"/>
                    <a:pt x="3509" y="16842"/>
                  </a:cubicBezTo>
                  <a:cubicBezTo>
                    <a:pt x="4562" y="16416"/>
                    <a:pt x="5564" y="15915"/>
                    <a:pt x="6416" y="15038"/>
                  </a:cubicBezTo>
                  <a:cubicBezTo>
                    <a:pt x="6642" y="14411"/>
                    <a:pt x="6642" y="13108"/>
                    <a:pt x="6742" y="12456"/>
                  </a:cubicBezTo>
                  <a:cubicBezTo>
                    <a:pt x="6917" y="11103"/>
                    <a:pt x="7018" y="9825"/>
                    <a:pt x="7043" y="8772"/>
                  </a:cubicBezTo>
                  <a:cubicBezTo>
                    <a:pt x="7093" y="5840"/>
                    <a:pt x="7043" y="2908"/>
                    <a:pt x="6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p:cNvSpPr/>
            <p:nvPr/>
          </p:nvSpPr>
          <p:spPr>
            <a:xfrm>
              <a:off x="3345375" y="1612800"/>
              <a:ext cx="949925" cy="788875"/>
            </a:xfrm>
            <a:custGeom>
              <a:avLst/>
              <a:gdLst/>
              <a:ahLst/>
              <a:cxnLst/>
              <a:rect l="l" t="t" r="r" b="b"/>
              <a:pathLst>
                <a:path w="37997" h="31555" extrusionOk="0">
                  <a:moveTo>
                    <a:pt x="5001" y="1"/>
                  </a:moveTo>
                  <a:cubicBezTo>
                    <a:pt x="3490" y="1"/>
                    <a:pt x="2017" y="135"/>
                    <a:pt x="928" y="527"/>
                  </a:cubicBezTo>
                  <a:cubicBezTo>
                    <a:pt x="628" y="652"/>
                    <a:pt x="327" y="803"/>
                    <a:pt x="1" y="1028"/>
                  </a:cubicBezTo>
                  <a:cubicBezTo>
                    <a:pt x="1856" y="6292"/>
                    <a:pt x="3259" y="11655"/>
                    <a:pt x="3059" y="17269"/>
                  </a:cubicBezTo>
                  <a:lnTo>
                    <a:pt x="3159" y="17169"/>
                  </a:lnTo>
                  <a:lnTo>
                    <a:pt x="7069" y="31555"/>
                  </a:lnTo>
                  <a:lnTo>
                    <a:pt x="30527" y="30728"/>
                  </a:lnTo>
                  <a:lnTo>
                    <a:pt x="31530" y="19901"/>
                  </a:lnTo>
                  <a:cubicBezTo>
                    <a:pt x="31530" y="19901"/>
                    <a:pt x="36192" y="17795"/>
                    <a:pt x="37996" y="15264"/>
                  </a:cubicBezTo>
                  <a:cubicBezTo>
                    <a:pt x="37996" y="15264"/>
                    <a:pt x="36467" y="8973"/>
                    <a:pt x="34563" y="5715"/>
                  </a:cubicBezTo>
                  <a:cubicBezTo>
                    <a:pt x="33066" y="3135"/>
                    <a:pt x="29047" y="107"/>
                    <a:pt x="23685" y="107"/>
                  </a:cubicBezTo>
                  <a:cubicBezTo>
                    <a:pt x="22223" y="107"/>
                    <a:pt x="20661" y="332"/>
                    <a:pt x="19024" y="853"/>
                  </a:cubicBezTo>
                  <a:lnTo>
                    <a:pt x="17645" y="7419"/>
                  </a:lnTo>
                  <a:lnTo>
                    <a:pt x="11831" y="652"/>
                  </a:lnTo>
                  <a:cubicBezTo>
                    <a:pt x="11831" y="652"/>
                    <a:pt x="8324" y="1"/>
                    <a:pt x="5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p:cNvSpPr/>
            <p:nvPr/>
          </p:nvSpPr>
          <p:spPr>
            <a:xfrm>
              <a:off x="3894900" y="1861550"/>
              <a:ext cx="147875" cy="20075"/>
            </a:xfrm>
            <a:custGeom>
              <a:avLst/>
              <a:gdLst/>
              <a:ahLst/>
              <a:cxnLst/>
              <a:rect l="l" t="t" r="r" b="b"/>
              <a:pathLst>
                <a:path w="5915" h="803" extrusionOk="0">
                  <a:moveTo>
                    <a:pt x="401" y="1"/>
                  </a:moveTo>
                  <a:cubicBezTo>
                    <a:pt x="175" y="1"/>
                    <a:pt x="0" y="176"/>
                    <a:pt x="0" y="402"/>
                  </a:cubicBezTo>
                  <a:cubicBezTo>
                    <a:pt x="0" y="627"/>
                    <a:pt x="175" y="803"/>
                    <a:pt x="401" y="803"/>
                  </a:cubicBezTo>
                  <a:lnTo>
                    <a:pt x="5514" y="803"/>
                  </a:lnTo>
                  <a:cubicBezTo>
                    <a:pt x="5739" y="803"/>
                    <a:pt x="5915" y="627"/>
                    <a:pt x="5915" y="402"/>
                  </a:cubicBezTo>
                  <a:cubicBezTo>
                    <a:pt x="5915" y="176"/>
                    <a:pt x="5739"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p:cNvSpPr/>
            <p:nvPr/>
          </p:nvSpPr>
          <p:spPr>
            <a:xfrm>
              <a:off x="3702525" y="1444875"/>
              <a:ext cx="114075" cy="123475"/>
            </a:xfrm>
            <a:custGeom>
              <a:avLst/>
              <a:gdLst/>
              <a:ahLst/>
              <a:cxnLst/>
              <a:rect l="l" t="t" r="r" b="b"/>
              <a:pathLst>
                <a:path w="4563" h="4939" extrusionOk="0">
                  <a:moveTo>
                    <a:pt x="1" y="1"/>
                  </a:moveTo>
                  <a:lnTo>
                    <a:pt x="1" y="1"/>
                  </a:lnTo>
                  <a:cubicBezTo>
                    <a:pt x="402" y="2532"/>
                    <a:pt x="2256" y="4462"/>
                    <a:pt x="4562" y="4938"/>
                  </a:cubicBezTo>
                  <a:lnTo>
                    <a:pt x="4286" y="527"/>
                  </a:lnTo>
                  <a:lnTo>
                    <a:pt x="1"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1"/>
            <p:cNvSpPr/>
            <p:nvPr/>
          </p:nvSpPr>
          <p:spPr>
            <a:xfrm>
              <a:off x="3606300" y="1136250"/>
              <a:ext cx="356275" cy="387175"/>
            </a:xfrm>
            <a:custGeom>
              <a:avLst/>
              <a:gdLst/>
              <a:ahLst/>
              <a:cxnLst/>
              <a:rect l="l" t="t" r="r" b="b"/>
              <a:pathLst>
                <a:path w="14251" h="15487" extrusionOk="0">
                  <a:moveTo>
                    <a:pt x="8695" y="1"/>
                  </a:moveTo>
                  <a:cubicBezTo>
                    <a:pt x="7618" y="1"/>
                    <a:pt x="6396" y="260"/>
                    <a:pt x="5504" y="1870"/>
                  </a:cubicBezTo>
                  <a:cubicBezTo>
                    <a:pt x="5504" y="1870"/>
                    <a:pt x="5679" y="7659"/>
                    <a:pt x="2221" y="8386"/>
                  </a:cubicBezTo>
                  <a:cubicBezTo>
                    <a:pt x="2221" y="8386"/>
                    <a:pt x="1891" y="7771"/>
                    <a:pt x="1347" y="7771"/>
                  </a:cubicBezTo>
                  <a:cubicBezTo>
                    <a:pt x="1188" y="7771"/>
                    <a:pt x="1010" y="7824"/>
                    <a:pt x="817" y="7960"/>
                  </a:cubicBezTo>
                  <a:cubicBezTo>
                    <a:pt x="0" y="8537"/>
                    <a:pt x="473" y="12015"/>
                    <a:pt x="2545" y="12015"/>
                  </a:cubicBezTo>
                  <a:cubicBezTo>
                    <a:pt x="2634" y="12015"/>
                    <a:pt x="2727" y="12009"/>
                    <a:pt x="2822" y="11995"/>
                  </a:cubicBezTo>
                  <a:cubicBezTo>
                    <a:pt x="2822" y="11995"/>
                    <a:pt x="4100" y="15103"/>
                    <a:pt x="6531" y="15404"/>
                  </a:cubicBezTo>
                  <a:cubicBezTo>
                    <a:pt x="6987" y="15459"/>
                    <a:pt x="7423" y="15487"/>
                    <a:pt x="7837" y="15487"/>
                  </a:cubicBezTo>
                  <a:cubicBezTo>
                    <a:pt x="9658" y="15487"/>
                    <a:pt x="11072" y="14960"/>
                    <a:pt x="11970" y="14000"/>
                  </a:cubicBezTo>
                  <a:cubicBezTo>
                    <a:pt x="14251" y="11544"/>
                    <a:pt x="13549" y="5328"/>
                    <a:pt x="12897" y="3273"/>
                  </a:cubicBezTo>
                  <a:cubicBezTo>
                    <a:pt x="12221" y="1193"/>
                    <a:pt x="10817" y="90"/>
                    <a:pt x="9589" y="40"/>
                  </a:cubicBezTo>
                  <a:cubicBezTo>
                    <a:pt x="9311" y="23"/>
                    <a:pt x="9009" y="1"/>
                    <a:pt x="8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1"/>
            <p:cNvSpPr/>
            <p:nvPr/>
          </p:nvSpPr>
          <p:spPr>
            <a:xfrm>
              <a:off x="4131725" y="1810175"/>
              <a:ext cx="32625" cy="340875"/>
            </a:xfrm>
            <a:custGeom>
              <a:avLst/>
              <a:gdLst/>
              <a:ahLst/>
              <a:cxnLst/>
              <a:rect l="l" t="t" r="r" b="b"/>
              <a:pathLst>
                <a:path w="1305" h="13635" fill="none" extrusionOk="0">
                  <a:moveTo>
                    <a:pt x="1" y="13635"/>
                  </a:moveTo>
                  <a:cubicBezTo>
                    <a:pt x="778" y="8597"/>
                    <a:pt x="1078" y="5063"/>
                    <a:pt x="1304" y="1"/>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p:cNvSpPr/>
            <p:nvPr/>
          </p:nvSpPr>
          <p:spPr>
            <a:xfrm>
              <a:off x="3529600" y="2383500"/>
              <a:ext cx="577725" cy="20700"/>
            </a:xfrm>
            <a:custGeom>
              <a:avLst/>
              <a:gdLst/>
              <a:ahLst/>
              <a:cxnLst/>
              <a:rect l="l" t="t" r="r" b="b"/>
              <a:pathLst>
                <a:path w="23109" h="828" fill="none" extrusionOk="0">
                  <a:moveTo>
                    <a:pt x="23108" y="0"/>
                  </a:moveTo>
                  <a:lnTo>
                    <a:pt x="0" y="827"/>
                  </a:ln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p:cNvSpPr/>
            <p:nvPr/>
          </p:nvSpPr>
          <p:spPr>
            <a:xfrm>
              <a:off x="3074700" y="2148525"/>
              <a:ext cx="667325" cy="466825"/>
            </a:xfrm>
            <a:custGeom>
              <a:avLst/>
              <a:gdLst/>
              <a:ahLst/>
              <a:cxnLst/>
              <a:rect l="l" t="t" r="r" b="b"/>
              <a:pathLst>
                <a:path w="26693" h="18673" extrusionOk="0">
                  <a:moveTo>
                    <a:pt x="3961" y="0"/>
                  </a:moveTo>
                  <a:cubicBezTo>
                    <a:pt x="2933" y="0"/>
                    <a:pt x="2006" y="802"/>
                    <a:pt x="1881" y="1780"/>
                  </a:cubicBezTo>
                  <a:lnTo>
                    <a:pt x="1" y="18672"/>
                  </a:lnTo>
                  <a:lnTo>
                    <a:pt x="24688" y="18672"/>
                  </a:lnTo>
                  <a:lnTo>
                    <a:pt x="26567" y="1780"/>
                  </a:lnTo>
                  <a:cubicBezTo>
                    <a:pt x="26693" y="802"/>
                    <a:pt x="25941" y="0"/>
                    <a:pt x="24913" y="0"/>
                  </a:cubicBezTo>
                  <a:close/>
                </a:path>
              </a:pathLst>
            </a:custGeom>
            <a:solidFill>
              <a:srgbClr val="FFF0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1"/>
            <p:cNvSpPr/>
            <p:nvPr/>
          </p:nvSpPr>
          <p:spPr>
            <a:xfrm>
              <a:off x="3074700" y="2128475"/>
              <a:ext cx="617200" cy="486875"/>
            </a:xfrm>
            <a:custGeom>
              <a:avLst/>
              <a:gdLst/>
              <a:ahLst/>
              <a:cxnLst/>
              <a:rect l="l" t="t" r="r" b="b"/>
              <a:pathLst>
                <a:path w="24688" h="19475" extrusionOk="0">
                  <a:moveTo>
                    <a:pt x="1855" y="0"/>
                  </a:moveTo>
                  <a:cubicBezTo>
                    <a:pt x="828" y="0"/>
                    <a:pt x="1" y="828"/>
                    <a:pt x="1" y="1855"/>
                  </a:cubicBezTo>
                  <a:lnTo>
                    <a:pt x="1" y="19474"/>
                  </a:lnTo>
                  <a:lnTo>
                    <a:pt x="24688" y="19474"/>
                  </a:lnTo>
                  <a:lnTo>
                    <a:pt x="24688" y="1855"/>
                  </a:lnTo>
                  <a:cubicBezTo>
                    <a:pt x="24688" y="828"/>
                    <a:pt x="23836" y="0"/>
                    <a:pt x="22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1"/>
            <p:cNvSpPr/>
            <p:nvPr/>
          </p:nvSpPr>
          <p:spPr>
            <a:xfrm>
              <a:off x="3163675" y="1832725"/>
              <a:ext cx="260050" cy="316450"/>
            </a:xfrm>
            <a:custGeom>
              <a:avLst/>
              <a:gdLst/>
              <a:ahLst/>
              <a:cxnLst/>
              <a:rect l="l" t="t" r="r" b="b"/>
              <a:pathLst>
                <a:path w="10402" h="12658" extrusionOk="0">
                  <a:moveTo>
                    <a:pt x="1981" y="1"/>
                  </a:moveTo>
                  <a:cubicBezTo>
                    <a:pt x="1981" y="1"/>
                    <a:pt x="1154" y="1379"/>
                    <a:pt x="1" y="3409"/>
                  </a:cubicBezTo>
                  <a:cubicBezTo>
                    <a:pt x="2357" y="6517"/>
                    <a:pt x="4763" y="9525"/>
                    <a:pt x="6943" y="12658"/>
                  </a:cubicBezTo>
                  <a:lnTo>
                    <a:pt x="10402" y="6868"/>
                  </a:lnTo>
                  <a:lnTo>
                    <a:pt x="1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p:cNvSpPr/>
            <p:nvPr/>
          </p:nvSpPr>
          <p:spPr>
            <a:xfrm>
              <a:off x="3189375" y="2345275"/>
              <a:ext cx="236225" cy="297000"/>
            </a:xfrm>
            <a:custGeom>
              <a:avLst/>
              <a:gdLst/>
              <a:ahLst/>
              <a:cxnLst/>
              <a:rect l="l" t="t" r="r" b="b"/>
              <a:pathLst>
                <a:path w="9449" h="11880" extrusionOk="0">
                  <a:moveTo>
                    <a:pt x="5238" y="0"/>
                  </a:moveTo>
                  <a:cubicBezTo>
                    <a:pt x="3710" y="2456"/>
                    <a:pt x="1755" y="4562"/>
                    <a:pt x="0" y="6767"/>
                  </a:cubicBezTo>
                  <a:cubicBezTo>
                    <a:pt x="2632" y="9023"/>
                    <a:pt x="5013" y="11003"/>
                    <a:pt x="5514" y="11404"/>
                  </a:cubicBezTo>
                  <a:cubicBezTo>
                    <a:pt x="5690" y="11529"/>
                    <a:pt x="5965" y="11704"/>
                    <a:pt x="6316" y="11880"/>
                  </a:cubicBezTo>
                  <a:cubicBezTo>
                    <a:pt x="7344" y="9975"/>
                    <a:pt x="8446" y="8095"/>
                    <a:pt x="9449" y="6216"/>
                  </a:cubicBezTo>
                  <a:lnTo>
                    <a:pt x="5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1"/>
            <p:cNvSpPr/>
            <p:nvPr/>
          </p:nvSpPr>
          <p:spPr>
            <a:xfrm>
              <a:off x="2959425" y="1917950"/>
              <a:ext cx="377850" cy="596525"/>
            </a:xfrm>
            <a:custGeom>
              <a:avLst/>
              <a:gdLst/>
              <a:ahLst/>
              <a:cxnLst/>
              <a:rect l="l" t="t" r="r" b="b"/>
              <a:pathLst>
                <a:path w="15114" h="23861" extrusionOk="0">
                  <a:moveTo>
                    <a:pt x="8171" y="0"/>
                  </a:moveTo>
                  <a:cubicBezTo>
                    <a:pt x="5213" y="5213"/>
                    <a:pt x="0" y="14712"/>
                    <a:pt x="877" y="16091"/>
                  </a:cubicBezTo>
                  <a:cubicBezTo>
                    <a:pt x="1579" y="17218"/>
                    <a:pt x="5639" y="20802"/>
                    <a:pt x="9198" y="23860"/>
                  </a:cubicBezTo>
                  <a:cubicBezTo>
                    <a:pt x="10953" y="21655"/>
                    <a:pt x="12908" y="19549"/>
                    <a:pt x="14436" y="17093"/>
                  </a:cubicBezTo>
                  <a:lnTo>
                    <a:pt x="12306" y="13935"/>
                  </a:lnTo>
                  <a:lnTo>
                    <a:pt x="15113" y="9249"/>
                  </a:lnTo>
                  <a:cubicBezTo>
                    <a:pt x="12933" y="6116"/>
                    <a:pt x="10527" y="3108"/>
                    <a:pt x="8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p:nvPr/>
          </p:nvSpPr>
          <p:spPr>
            <a:xfrm>
              <a:off x="3143625" y="1638500"/>
              <a:ext cx="283250" cy="453650"/>
            </a:xfrm>
            <a:custGeom>
              <a:avLst/>
              <a:gdLst/>
              <a:ahLst/>
              <a:cxnLst/>
              <a:rect l="l" t="t" r="r" b="b"/>
              <a:pathLst>
                <a:path w="11330" h="18146" extrusionOk="0">
                  <a:moveTo>
                    <a:pt x="8071" y="0"/>
                  </a:moveTo>
                  <a:cubicBezTo>
                    <a:pt x="4612" y="2256"/>
                    <a:pt x="1" y="9875"/>
                    <a:pt x="1" y="9875"/>
                  </a:cubicBezTo>
                  <a:lnTo>
                    <a:pt x="9625" y="18146"/>
                  </a:lnTo>
                  <a:lnTo>
                    <a:pt x="11129" y="16241"/>
                  </a:lnTo>
                  <a:cubicBezTo>
                    <a:pt x="11329" y="10627"/>
                    <a:pt x="9926" y="5264"/>
                    <a:pt x="8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1"/>
            <p:cNvSpPr/>
            <p:nvPr/>
          </p:nvSpPr>
          <p:spPr>
            <a:xfrm>
              <a:off x="3398025" y="1968075"/>
              <a:ext cx="72075" cy="117825"/>
            </a:xfrm>
            <a:custGeom>
              <a:avLst/>
              <a:gdLst/>
              <a:ahLst/>
              <a:cxnLst/>
              <a:rect l="l" t="t" r="r" b="b"/>
              <a:pathLst>
                <a:path w="2883" h="4713" fill="none" extrusionOk="0">
                  <a:moveTo>
                    <a:pt x="2882" y="0"/>
                  </a:moveTo>
                  <a:cubicBezTo>
                    <a:pt x="1830" y="1504"/>
                    <a:pt x="852" y="3083"/>
                    <a:pt x="0" y="4712"/>
                  </a:cubicBezTo>
                </a:path>
              </a:pathLst>
            </a:custGeom>
            <a:noFill/>
            <a:ln w="5025" cap="flat" cmpd="sng">
              <a:solidFill>
                <a:srgbClr val="1A1017"/>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1"/>
            <p:cNvSpPr/>
            <p:nvPr/>
          </p:nvSpPr>
          <p:spPr>
            <a:xfrm>
              <a:off x="3347275" y="2500650"/>
              <a:ext cx="349100" cy="173350"/>
            </a:xfrm>
            <a:custGeom>
              <a:avLst/>
              <a:gdLst/>
              <a:ahLst/>
              <a:cxnLst/>
              <a:rect l="l" t="t" r="r" b="b"/>
              <a:pathLst>
                <a:path w="13964" h="6934" extrusionOk="0">
                  <a:moveTo>
                    <a:pt x="3133" y="1"/>
                  </a:moveTo>
                  <a:cubicBezTo>
                    <a:pt x="2130" y="1880"/>
                    <a:pt x="1028" y="3760"/>
                    <a:pt x="0" y="5665"/>
                  </a:cubicBezTo>
                  <a:cubicBezTo>
                    <a:pt x="1744" y="6537"/>
                    <a:pt x="4915" y="6933"/>
                    <a:pt x="6448" y="6933"/>
                  </a:cubicBezTo>
                  <a:cubicBezTo>
                    <a:pt x="6809" y="6933"/>
                    <a:pt x="7079" y="6911"/>
                    <a:pt x="7218" y="6868"/>
                  </a:cubicBezTo>
                  <a:cubicBezTo>
                    <a:pt x="8045" y="6642"/>
                    <a:pt x="12933" y="5565"/>
                    <a:pt x="12331" y="4938"/>
                  </a:cubicBezTo>
                  <a:cubicBezTo>
                    <a:pt x="11730" y="4337"/>
                    <a:pt x="7394" y="2532"/>
                    <a:pt x="7394" y="2532"/>
                  </a:cubicBezTo>
                  <a:lnTo>
                    <a:pt x="7394" y="2532"/>
                  </a:lnTo>
                  <a:cubicBezTo>
                    <a:pt x="7682" y="2539"/>
                    <a:pt x="7958" y="2542"/>
                    <a:pt x="8223" y="2542"/>
                  </a:cubicBezTo>
                  <a:cubicBezTo>
                    <a:pt x="12820" y="2542"/>
                    <a:pt x="13964" y="1561"/>
                    <a:pt x="13158" y="1229"/>
                  </a:cubicBezTo>
                  <a:cubicBezTo>
                    <a:pt x="12331" y="853"/>
                    <a:pt x="3308" y="251"/>
                    <a:pt x="3308" y="251"/>
                  </a:cubicBezTo>
                  <a:lnTo>
                    <a:pt x="31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4128600" y="2960525"/>
              <a:ext cx="113425" cy="221875"/>
            </a:xfrm>
            <a:custGeom>
              <a:avLst/>
              <a:gdLst/>
              <a:ahLst/>
              <a:cxnLst/>
              <a:rect l="l" t="t" r="r" b="b"/>
              <a:pathLst>
                <a:path w="4537" h="8875" extrusionOk="0">
                  <a:moveTo>
                    <a:pt x="3702" y="1"/>
                  </a:moveTo>
                  <a:cubicBezTo>
                    <a:pt x="3688" y="1"/>
                    <a:pt x="3674" y="1"/>
                    <a:pt x="3660" y="2"/>
                  </a:cubicBezTo>
                  <a:cubicBezTo>
                    <a:pt x="2482" y="52"/>
                    <a:pt x="1329" y="679"/>
                    <a:pt x="752" y="1631"/>
                  </a:cubicBezTo>
                  <a:cubicBezTo>
                    <a:pt x="251" y="2458"/>
                    <a:pt x="226" y="3360"/>
                    <a:pt x="176" y="4087"/>
                  </a:cubicBezTo>
                  <a:lnTo>
                    <a:pt x="26" y="7997"/>
                  </a:lnTo>
                  <a:cubicBezTo>
                    <a:pt x="0" y="8473"/>
                    <a:pt x="351" y="8849"/>
                    <a:pt x="828" y="8874"/>
                  </a:cubicBezTo>
                  <a:lnTo>
                    <a:pt x="853" y="8874"/>
                  </a:lnTo>
                  <a:cubicBezTo>
                    <a:pt x="1304" y="8874"/>
                    <a:pt x="1680" y="8523"/>
                    <a:pt x="1680" y="8072"/>
                  </a:cubicBezTo>
                  <a:lnTo>
                    <a:pt x="1855" y="4162"/>
                  </a:lnTo>
                  <a:cubicBezTo>
                    <a:pt x="1880" y="3536"/>
                    <a:pt x="1905" y="2959"/>
                    <a:pt x="2181" y="2508"/>
                  </a:cubicBezTo>
                  <a:cubicBezTo>
                    <a:pt x="2432" y="2107"/>
                    <a:pt x="2983" y="1706"/>
                    <a:pt x="3710" y="1681"/>
                  </a:cubicBezTo>
                  <a:cubicBezTo>
                    <a:pt x="4161" y="1656"/>
                    <a:pt x="4537" y="1280"/>
                    <a:pt x="4512" y="804"/>
                  </a:cubicBezTo>
                  <a:cubicBezTo>
                    <a:pt x="4487" y="367"/>
                    <a:pt x="4134"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1"/>
            <p:cNvSpPr/>
            <p:nvPr/>
          </p:nvSpPr>
          <p:spPr>
            <a:xfrm>
              <a:off x="3842875" y="3125975"/>
              <a:ext cx="773225" cy="522575"/>
            </a:xfrm>
            <a:custGeom>
              <a:avLst/>
              <a:gdLst/>
              <a:ahLst/>
              <a:cxnLst/>
              <a:rect l="l" t="t" r="r" b="b"/>
              <a:pathLst>
                <a:path w="30929" h="20903" extrusionOk="0">
                  <a:moveTo>
                    <a:pt x="1279" y="0"/>
                  </a:moveTo>
                  <a:cubicBezTo>
                    <a:pt x="577" y="0"/>
                    <a:pt x="1" y="577"/>
                    <a:pt x="1" y="1279"/>
                  </a:cubicBezTo>
                  <a:lnTo>
                    <a:pt x="1" y="19600"/>
                  </a:lnTo>
                  <a:cubicBezTo>
                    <a:pt x="1" y="20326"/>
                    <a:pt x="577" y="20903"/>
                    <a:pt x="1279" y="20903"/>
                  </a:cubicBezTo>
                  <a:lnTo>
                    <a:pt x="29650" y="20903"/>
                  </a:lnTo>
                  <a:cubicBezTo>
                    <a:pt x="30352" y="20903"/>
                    <a:pt x="30928" y="20326"/>
                    <a:pt x="30928" y="19600"/>
                  </a:cubicBezTo>
                  <a:lnTo>
                    <a:pt x="30928" y="1279"/>
                  </a:lnTo>
                  <a:cubicBezTo>
                    <a:pt x="30928" y="577"/>
                    <a:pt x="30352" y="0"/>
                    <a:pt x="29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1"/>
            <p:cNvSpPr/>
            <p:nvPr/>
          </p:nvSpPr>
          <p:spPr>
            <a:xfrm>
              <a:off x="4052150" y="3209300"/>
              <a:ext cx="354675" cy="355300"/>
            </a:xfrm>
            <a:custGeom>
              <a:avLst/>
              <a:gdLst/>
              <a:ahLst/>
              <a:cxnLst/>
              <a:rect l="l" t="t" r="r" b="b"/>
              <a:pathLst>
                <a:path w="14187" h="14212" extrusionOk="0">
                  <a:moveTo>
                    <a:pt x="7094" y="1"/>
                  </a:moveTo>
                  <a:cubicBezTo>
                    <a:pt x="3159" y="1"/>
                    <a:pt x="1" y="3184"/>
                    <a:pt x="1" y="7119"/>
                  </a:cubicBezTo>
                  <a:cubicBezTo>
                    <a:pt x="1" y="11028"/>
                    <a:pt x="3159" y="14211"/>
                    <a:pt x="7094" y="14211"/>
                  </a:cubicBezTo>
                  <a:cubicBezTo>
                    <a:pt x="11003" y="14211"/>
                    <a:pt x="14186" y="11028"/>
                    <a:pt x="14186" y="7119"/>
                  </a:cubicBezTo>
                  <a:cubicBezTo>
                    <a:pt x="14186" y="3184"/>
                    <a:pt x="11003" y="1"/>
                    <a:pt x="7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p:cNvSpPr/>
            <p:nvPr/>
          </p:nvSpPr>
          <p:spPr>
            <a:xfrm>
              <a:off x="4110425" y="3268200"/>
              <a:ext cx="237500" cy="237500"/>
            </a:xfrm>
            <a:custGeom>
              <a:avLst/>
              <a:gdLst/>
              <a:ahLst/>
              <a:cxnLst/>
              <a:rect l="l" t="t" r="r" b="b"/>
              <a:pathLst>
                <a:path w="9500" h="9500" extrusionOk="0">
                  <a:moveTo>
                    <a:pt x="3284" y="1"/>
                  </a:moveTo>
                  <a:cubicBezTo>
                    <a:pt x="2983" y="1"/>
                    <a:pt x="2758" y="251"/>
                    <a:pt x="2758" y="552"/>
                  </a:cubicBezTo>
                  <a:lnTo>
                    <a:pt x="2758" y="2733"/>
                  </a:lnTo>
                  <a:lnTo>
                    <a:pt x="552" y="2733"/>
                  </a:lnTo>
                  <a:cubicBezTo>
                    <a:pt x="251" y="2733"/>
                    <a:pt x="1" y="2983"/>
                    <a:pt x="1" y="3284"/>
                  </a:cubicBezTo>
                  <a:lnTo>
                    <a:pt x="1" y="6216"/>
                  </a:lnTo>
                  <a:cubicBezTo>
                    <a:pt x="1" y="6517"/>
                    <a:pt x="251" y="6768"/>
                    <a:pt x="552" y="6768"/>
                  </a:cubicBezTo>
                  <a:lnTo>
                    <a:pt x="2758" y="6768"/>
                  </a:lnTo>
                  <a:lnTo>
                    <a:pt x="2758" y="8948"/>
                  </a:lnTo>
                  <a:cubicBezTo>
                    <a:pt x="2758" y="9249"/>
                    <a:pt x="2983" y="9499"/>
                    <a:pt x="3284" y="9499"/>
                  </a:cubicBezTo>
                  <a:lnTo>
                    <a:pt x="6216" y="9499"/>
                  </a:lnTo>
                  <a:cubicBezTo>
                    <a:pt x="6517" y="9499"/>
                    <a:pt x="6768" y="9249"/>
                    <a:pt x="6768" y="8948"/>
                  </a:cubicBezTo>
                  <a:lnTo>
                    <a:pt x="6768" y="6768"/>
                  </a:lnTo>
                  <a:lnTo>
                    <a:pt x="8973" y="6768"/>
                  </a:lnTo>
                  <a:cubicBezTo>
                    <a:pt x="9274" y="6768"/>
                    <a:pt x="9499" y="6517"/>
                    <a:pt x="9499" y="6216"/>
                  </a:cubicBezTo>
                  <a:lnTo>
                    <a:pt x="9499" y="3284"/>
                  </a:lnTo>
                  <a:cubicBezTo>
                    <a:pt x="9499" y="2983"/>
                    <a:pt x="9274" y="2733"/>
                    <a:pt x="8973" y="2733"/>
                  </a:cubicBezTo>
                  <a:lnTo>
                    <a:pt x="6768" y="2733"/>
                  </a:lnTo>
                  <a:lnTo>
                    <a:pt x="6768" y="552"/>
                  </a:lnTo>
                  <a:cubicBezTo>
                    <a:pt x="6768" y="251"/>
                    <a:pt x="6517" y="1"/>
                    <a:pt x="6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51"/>
          <p:cNvGrpSpPr/>
          <p:nvPr/>
        </p:nvGrpSpPr>
        <p:grpSpPr>
          <a:xfrm>
            <a:off x="2527013" y="476525"/>
            <a:ext cx="596900" cy="461100"/>
            <a:chOff x="4784350" y="1148725"/>
            <a:chExt cx="596900" cy="461100"/>
          </a:xfrm>
        </p:grpSpPr>
        <p:sp>
          <p:nvSpPr>
            <p:cNvPr id="962" name="Google Shape;962;p51"/>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1"/>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51"/>
          <p:cNvGrpSpPr/>
          <p:nvPr/>
        </p:nvGrpSpPr>
        <p:grpSpPr>
          <a:xfrm flipH="1">
            <a:off x="6312213" y="807775"/>
            <a:ext cx="596900" cy="461100"/>
            <a:chOff x="4784350" y="1148725"/>
            <a:chExt cx="596900" cy="461100"/>
          </a:xfrm>
        </p:grpSpPr>
        <p:sp>
          <p:nvSpPr>
            <p:cNvPr id="965" name="Google Shape;965;p51"/>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1"/>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51"/>
          <p:cNvGrpSpPr/>
          <p:nvPr/>
        </p:nvGrpSpPr>
        <p:grpSpPr>
          <a:xfrm>
            <a:off x="1441312" y="728483"/>
            <a:ext cx="778898" cy="692429"/>
            <a:chOff x="1441312" y="728483"/>
            <a:chExt cx="778898" cy="692429"/>
          </a:xfrm>
        </p:grpSpPr>
        <p:grpSp>
          <p:nvGrpSpPr>
            <p:cNvPr id="968" name="Google Shape;968;p51"/>
            <p:cNvGrpSpPr/>
            <p:nvPr/>
          </p:nvGrpSpPr>
          <p:grpSpPr>
            <a:xfrm>
              <a:off x="1441312" y="728483"/>
              <a:ext cx="778898" cy="692429"/>
              <a:chOff x="1980250" y="989575"/>
              <a:chExt cx="998075" cy="887275"/>
            </a:xfrm>
          </p:grpSpPr>
          <p:sp>
            <p:nvSpPr>
              <p:cNvPr id="969" name="Google Shape;969;p51"/>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1"/>
            <p:cNvGrpSpPr/>
            <p:nvPr/>
          </p:nvGrpSpPr>
          <p:grpSpPr>
            <a:xfrm>
              <a:off x="1596507" y="869522"/>
              <a:ext cx="410329" cy="410329"/>
              <a:chOff x="1914150" y="2398375"/>
              <a:chExt cx="572525" cy="572525"/>
            </a:xfrm>
          </p:grpSpPr>
          <p:sp>
            <p:nvSpPr>
              <p:cNvPr id="972" name="Google Shape;972;p51"/>
              <p:cNvSpPr/>
              <p:nvPr/>
            </p:nvSpPr>
            <p:spPr>
              <a:xfrm>
                <a:off x="2271675" y="2514350"/>
                <a:ext cx="41950" cy="46650"/>
              </a:xfrm>
              <a:custGeom>
                <a:avLst/>
                <a:gdLst/>
                <a:ahLst/>
                <a:cxnLst/>
                <a:rect l="l" t="t" r="r" b="b"/>
                <a:pathLst>
                  <a:path w="1678" h="1866" extrusionOk="0">
                    <a:moveTo>
                      <a:pt x="839" y="1"/>
                    </a:moveTo>
                    <a:cubicBezTo>
                      <a:pt x="375" y="1"/>
                      <a:pt x="0" y="348"/>
                      <a:pt x="0" y="928"/>
                    </a:cubicBezTo>
                    <a:cubicBezTo>
                      <a:pt x="0" y="1508"/>
                      <a:pt x="375" y="1865"/>
                      <a:pt x="839" y="1865"/>
                    </a:cubicBezTo>
                    <a:cubicBezTo>
                      <a:pt x="1303" y="1865"/>
                      <a:pt x="1677" y="1508"/>
                      <a:pt x="1677" y="928"/>
                    </a:cubicBezTo>
                    <a:cubicBezTo>
                      <a:pt x="1677" y="348"/>
                      <a:pt x="1303"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p:cNvSpPr/>
              <p:nvPr/>
            </p:nvSpPr>
            <p:spPr>
              <a:xfrm>
                <a:off x="2095475" y="2398375"/>
                <a:ext cx="391200" cy="353075"/>
              </a:xfrm>
              <a:custGeom>
                <a:avLst/>
                <a:gdLst/>
                <a:ahLst/>
                <a:cxnLst/>
                <a:rect l="l" t="t" r="r" b="b"/>
                <a:pathLst>
                  <a:path w="15648" h="14123" extrusionOk="0">
                    <a:moveTo>
                      <a:pt x="3729" y="3623"/>
                    </a:moveTo>
                    <a:cubicBezTo>
                      <a:pt x="4229" y="3623"/>
                      <a:pt x="4746" y="3730"/>
                      <a:pt x="5139" y="3944"/>
                    </a:cubicBezTo>
                    <a:lnTo>
                      <a:pt x="4755" y="4854"/>
                    </a:lnTo>
                    <a:cubicBezTo>
                      <a:pt x="4390" y="4675"/>
                      <a:pt x="4042" y="4577"/>
                      <a:pt x="3721" y="4577"/>
                    </a:cubicBezTo>
                    <a:cubicBezTo>
                      <a:pt x="3355" y="4577"/>
                      <a:pt x="3239" y="4684"/>
                      <a:pt x="3239" y="4818"/>
                    </a:cubicBezTo>
                    <a:cubicBezTo>
                      <a:pt x="3239" y="5264"/>
                      <a:pt x="5300" y="4889"/>
                      <a:pt x="5300" y="6263"/>
                    </a:cubicBezTo>
                    <a:cubicBezTo>
                      <a:pt x="5300" y="6941"/>
                      <a:pt x="4720" y="7521"/>
                      <a:pt x="3560" y="7521"/>
                    </a:cubicBezTo>
                    <a:cubicBezTo>
                      <a:pt x="2935" y="7521"/>
                      <a:pt x="2311" y="7360"/>
                      <a:pt x="1936" y="7137"/>
                    </a:cubicBezTo>
                    <a:lnTo>
                      <a:pt x="2347" y="6219"/>
                    </a:lnTo>
                    <a:cubicBezTo>
                      <a:pt x="2695" y="6424"/>
                      <a:pt x="3167" y="6558"/>
                      <a:pt x="3569" y="6558"/>
                    </a:cubicBezTo>
                    <a:cubicBezTo>
                      <a:pt x="3926" y="6558"/>
                      <a:pt x="4060" y="6486"/>
                      <a:pt x="4060" y="6361"/>
                    </a:cubicBezTo>
                    <a:cubicBezTo>
                      <a:pt x="4060" y="5888"/>
                      <a:pt x="1999" y="6263"/>
                      <a:pt x="1999" y="4880"/>
                    </a:cubicBezTo>
                    <a:cubicBezTo>
                      <a:pt x="1999" y="4185"/>
                      <a:pt x="2579" y="3623"/>
                      <a:pt x="3729" y="3623"/>
                    </a:cubicBezTo>
                    <a:close/>
                    <a:moveTo>
                      <a:pt x="7887" y="3623"/>
                    </a:moveTo>
                    <a:cubicBezTo>
                      <a:pt x="9100" y="3623"/>
                      <a:pt x="9992" y="4443"/>
                      <a:pt x="9992" y="5567"/>
                    </a:cubicBezTo>
                    <a:cubicBezTo>
                      <a:pt x="9992" y="6700"/>
                      <a:pt x="9100" y="7521"/>
                      <a:pt x="7887" y="7521"/>
                    </a:cubicBezTo>
                    <a:cubicBezTo>
                      <a:pt x="6673" y="7521"/>
                      <a:pt x="5781" y="6700"/>
                      <a:pt x="5781" y="5567"/>
                    </a:cubicBezTo>
                    <a:cubicBezTo>
                      <a:pt x="5781" y="4443"/>
                      <a:pt x="6673" y="3623"/>
                      <a:pt x="7887" y="3623"/>
                    </a:cubicBezTo>
                    <a:close/>
                    <a:moveTo>
                      <a:pt x="12267" y="3623"/>
                    </a:moveTo>
                    <a:cubicBezTo>
                      <a:pt x="12766" y="3623"/>
                      <a:pt x="13284" y="3730"/>
                      <a:pt x="13676" y="3944"/>
                    </a:cubicBezTo>
                    <a:lnTo>
                      <a:pt x="13293" y="4854"/>
                    </a:lnTo>
                    <a:cubicBezTo>
                      <a:pt x="12927" y="4675"/>
                      <a:pt x="12588" y="4577"/>
                      <a:pt x="12258" y="4577"/>
                    </a:cubicBezTo>
                    <a:cubicBezTo>
                      <a:pt x="11892" y="4577"/>
                      <a:pt x="11776" y="4684"/>
                      <a:pt x="11776" y="4818"/>
                    </a:cubicBezTo>
                    <a:cubicBezTo>
                      <a:pt x="11776" y="5264"/>
                      <a:pt x="13837" y="4889"/>
                      <a:pt x="13837" y="6263"/>
                    </a:cubicBezTo>
                    <a:cubicBezTo>
                      <a:pt x="13837" y="6941"/>
                      <a:pt x="13257" y="7521"/>
                      <a:pt x="12097" y="7521"/>
                    </a:cubicBezTo>
                    <a:cubicBezTo>
                      <a:pt x="11482" y="7521"/>
                      <a:pt x="10848" y="7360"/>
                      <a:pt x="10474" y="7137"/>
                    </a:cubicBezTo>
                    <a:lnTo>
                      <a:pt x="10884" y="6219"/>
                    </a:lnTo>
                    <a:cubicBezTo>
                      <a:pt x="11232" y="6424"/>
                      <a:pt x="11705" y="6558"/>
                      <a:pt x="12115" y="6558"/>
                    </a:cubicBezTo>
                    <a:cubicBezTo>
                      <a:pt x="12463" y="6558"/>
                      <a:pt x="12597" y="6486"/>
                      <a:pt x="12597" y="6361"/>
                    </a:cubicBezTo>
                    <a:cubicBezTo>
                      <a:pt x="12597" y="5888"/>
                      <a:pt x="10536" y="6263"/>
                      <a:pt x="10536" y="4880"/>
                    </a:cubicBezTo>
                    <a:cubicBezTo>
                      <a:pt x="10536" y="4185"/>
                      <a:pt x="11116" y="3623"/>
                      <a:pt x="12267" y="3623"/>
                    </a:cubicBezTo>
                    <a:close/>
                    <a:moveTo>
                      <a:pt x="0" y="1"/>
                    </a:moveTo>
                    <a:lnTo>
                      <a:pt x="0" y="11571"/>
                    </a:lnTo>
                    <a:lnTo>
                      <a:pt x="7423" y="11571"/>
                    </a:lnTo>
                    <a:lnTo>
                      <a:pt x="7423" y="14123"/>
                    </a:lnTo>
                    <a:lnTo>
                      <a:pt x="11553" y="11571"/>
                    </a:lnTo>
                    <a:lnTo>
                      <a:pt x="15648" y="11571"/>
                    </a:lnTo>
                    <a:lnTo>
                      <a:pt x="15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a:off x="2220825" y="2876775"/>
                <a:ext cx="265850" cy="94125"/>
              </a:xfrm>
              <a:custGeom>
                <a:avLst/>
                <a:gdLst/>
                <a:ahLst/>
                <a:cxnLst/>
                <a:rect l="l" t="t" r="r" b="b"/>
                <a:pathLst>
                  <a:path w="10634" h="3765" extrusionOk="0">
                    <a:moveTo>
                      <a:pt x="4122" y="0"/>
                    </a:moveTo>
                    <a:cubicBezTo>
                      <a:pt x="3114" y="0"/>
                      <a:pt x="2293" y="821"/>
                      <a:pt x="2293" y="1829"/>
                    </a:cubicBezTo>
                    <a:lnTo>
                      <a:pt x="2293" y="1927"/>
                    </a:lnTo>
                    <a:cubicBezTo>
                      <a:pt x="2293" y="2204"/>
                      <a:pt x="2070" y="2418"/>
                      <a:pt x="1802" y="2418"/>
                    </a:cubicBezTo>
                    <a:lnTo>
                      <a:pt x="1303" y="2418"/>
                    </a:lnTo>
                    <a:lnTo>
                      <a:pt x="0" y="3765"/>
                    </a:lnTo>
                    <a:lnTo>
                      <a:pt x="1802" y="3765"/>
                    </a:lnTo>
                    <a:cubicBezTo>
                      <a:pt x="2810" y="3765"/>
                      <a:pt x="3631" y="2944"/>
                      <a:pt x="3631" y="1927"/>
                    </a:cubicBezTo>
                    <a:lnTo>
                      <a:pt x="3631" y="1829"/>
                    </a:lnTo>
                    <a:cubicBezTo>
                      <a:pt x="3631" y="1561"/>
                      <a:pt x="3854" y="1338"/>
                      <a:pt x="4122" y="1338"/>
                    </a:cubicBezTo>
                    <a:cubicBezTo>
                      <a:pt x="4398" y="1338"/>
                      <a:pt x="4612" y="1561"/>
                      <a:pt x="4612" y="1829"/>
                    </a:cubicBezTo>
                    <a:lnTo>
                      <a:pt x="4612" y="1927"/>
                    </a:lnTo>
                    <a:cubicBezTo>
                      <a:pt x="4612" y="2944"/>
                      <a:pt x="5433" y="3765"/>
                      <a:pt x="6450" y="3765"/>
                    </a:cubicBezTo>
                    <a:cubicBezTo>
                      <a:pt x="7422" y="3765"/>
                      <a:pt x="8225" y="2962"/>
                      <a:pt x="8225" y="1981"/>
                    </a:cubicBezTo>
                    <a:lnTo>
                      <a:pt x="8225" y="1874"/>
                    </a:lnTo>
                    <a:cubicBezTo>
                      <a:pt x="8225" y="1579"/>
                      <a:pt x="8466" y="1338"/>
                      <a:pt x="8761" y="1338"/>
                    </a:cubicBezTo>
                    <a:cubicBezTo>
                      <a:pt x="9055" y="1338"/>
                      <a:pt x="9287" y="1579"/>
                      <a:pt x="9287" y="1874"/>
                    </a:cubicBezTo>
                    <a:lnTo>
                      <a:pt x="9287" y="3765"/>
                    </a:lnTo>
                    <a:lnTo>
                      <a:pt x="10634" y="3765"/>
                    </a:lnTo>
                    <a:lnTo>
                      <a:pt x="10634" y="1874"/>
                    </a:lnTo>
                    <a:cubicBezTo>
                      <a:pt x="10634" y="839"/>
                      <a:pt x="9795" y="0"/>
                      <a:pt x="8761" y="0"/>
                    </a:cubicBezTo>
                    <a:cubicBezTo>
                      <a:pt x="7726" y="0"/>
                      <a:pt x="6878" y="839"/>
                      <a:pt x="6878" y="1874"/>
                    </a:cubicBezTo>
                    <a:lnTo>
                      <a:pt x="6878" y="1981"/>
                    </a:lnTo>
                    <a:cubicBezTo>
                      <a:pt x="6878" y="2221"/>
                      <a:pt x="6682" y="2418"/>
                      <a:pt x="6450" y="2418"/>
                    </a:cubicBezTo>
                    <a:cubicBezTo>
                      <a:pt x="6173" y="2418"/>
                      <a:pt x="5959" y="2204"/>
                      <a:pt x="5959" y="1927"/>
                    </a:cubicBezTo>
                    <a:lnTo>
                      <a:pt x="5959" y="1829"/>
                    </a:lnTo>
                    <a:cubicBezTo>
                      <a:pt x="5959" y="821"/>
                      <a:pt x="5139"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a:off x="1914150" y="2643700"/>
                <a:ext cx="326750" cy="327200"/>
              </a:xfrm>
              <a:custGeom>
                <a:avLst/>
                <a:gdLst/>
                <a:ahLst/>
                <a:cxnLst/>
                <a:rect l="l" t="t" r="r" b="b"/>
                <a:pathLst>
                  <a:path w="13070" h="13088" extrusionOk="0">
                    <a:moveTo>
                      <a:pt x="2677" y="1"/>
                    </a:moveTo>
                    <a:lnTo>
                      <a:pt x="1" y="2668"/>
                    </a:lnTo>
                    <a:cubicBezTo>
                      <a:pt x="1" y="2668"/>
                      <a:pt x="277" y="6513"/>
                      <a:pt x="3435" y="9671"/>
                    </a:cubicBezTo>
                    <a:cubicBezTo>
                      <a:pt x="6656" y="12892"/>
                      <a:pt x="10465" y="13088"/>
                      <a:pt x="10465" y="13088"/>
                    </a:cubicBezTo>
                    <a:lnTo>
                      <a:pt x="13070" y="10394"/>
                    </a:lnTo>
                    <a:lnTo>
                      <a:pt x="9403" y="6727"/>
                    </a:lnTo>
                    <a:lnTo>
                      <a:pt x="7851" y="8288"/>
                    </a:lnTo>
                    <a:cubicBezTo>
                      <a:pt x="6388" y="7816"/>
                      <a:pt x="5255" y="6683"/>
                      <a:pt x="4791" y="5228"/>
                    </a:cubicBezTo>
                    <a:lnTo>
                      <a:pt x="6352" y="3667"/>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A722480C-1143-49CA-B4C0-1F10876C487A}"/>
              </a:ext>
            </a:extLst>
          </p:cNvPr>
          <p:cNvGrpSpPr/>
          <p:nvPr/>
        </p:nvGrpSpPr>
        <p:grpSpPr>
          <a:xfrm>
            <a:off x="1004428" y="2165961"/>
            <a:ext cx="5061658" cy="1656719"/>
            <a:chOff x="0" y="13140"/>
            <a:chExt cx="5061658" cy="1656719"/>
          </a:xfrm>
        </p:grpSpPr>
        <p:sp>
          <p:nvSpPr>
            <p:cNvPr id="5" name="Rectangle: Rounded Corners 4">
              <a:extLst>
                <a:ext uri="{FF2B5EF4-FFF2-40B4-BE49-F238E27FC236}">
                  <a16:creationId xmlns:a16="http://schemas.microsoft.com/office/drawing/2014/main" id="{80422040-A07D-D8B4-2F7E-417909BB89B1}"/>
                </a:ext>
              </a:extLst>
            </p:cNvPr>
            <p:cNvSpPr/>
            <p:nvPr/>
          </p:nvSpPr>
          <p:spPr>
            <a:xfrm>
              <a:off x="0" y="13140"/>
              <a:ext cx="4156500" cy="16567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a16="http://schemas.microsoft.com/office/drawing/2014/main" id="{EEA6EEE8-BBDE-5209-A1EA-6268ADEEE41E}"/>
                </a:ext>
              </a:extLst>
            </p:cNvPr>
            <p:cNvSpPr txBox="1"/>
            <p:nvPr/>
          </p:nvSpPr>
          <p:spPr>
            <a:xfrm>
              <a:off x="80874" y="94014"/>
              <a:ext cx="4980784" cy="14949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790" tIns="224790" rIns="224790" bIns="224790" numCol="1" spcCol="1270" anchor="ctr" anchorCtr="0">
              <a:noAutofit/>
            </a:bodyPr>
            <a:lstStyle/>
            <a:p>
              <a:pPr marL="0" lvl="0" indent="0" algn="l" defTabSz="2622550" rtl="0">
                <a:lnSpc>
                  <a:spcPct val="90000"/>
                </a:lnSpc>
                <a:spcBef>
                  <a:spcPct val="0"/>
                </a:spcBef>
                <a:spcAft>
                  <a:spcPct val="35000"/>
                </a:spcAft>
                <a:buNone/>
              </a:pPr>
              <a:r>
                <a:rPr lang="en-US" sz="4500" kern="1200" dirty="0">
                  <a:solidFill>
                    <a:schemeClr val="bg1"/>
                  </a:solidFill>
                  <a:latin typeface="Anton" panose="020B0604020202020204" charset="0"/>
                </a:rPr>
                <a:t>System Architecture</a:t>
              </a:r>
              <a:endParaRPr lang="en-IN" sz="4500" b="0" kern="1200" dirty="0">
                <a:solidFill>
                  <a:schemeClr val="bg1"/>
                </a:solidFill>
                <a:latin typeface="Anton" panose="020B0604020202020204" charset="0"/>
              </a:endParaRPr>
            </a:p>
          </p:txBody>
        </p:sp>
      </p:grpSp>
      <p:sp>
        <p:nvSpPr>
          <p:cNvPr id="9" name="Google Shape;1165;p55">
            <a:extLst>
              <a:ext uri="{FF2B5EF4-FFF2-40B4-BE49-F238E27FC236}">
                <a16:creationId xmlns:a16="http://schemas.microsoft.com/office/drawing/2014/main" id="{773B16A9-B86E-CA7D-A5F5-418418E207B6}"/>
              </a:ext>
            </a:extLst>
          </p:cNvPr>
          <p:cNvSpPr txBox="1">
            <a:spLocks/>
          </p:cNvSpPr>
          <p:nvPr/>
        </p:nvSpPr>
        <p:spPr>
          <a:xfrm>
            <a:off x="3049575" y="539500"/>
            <a:ext cx="1941900" cy="151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
        <p:nvSpPr>
          <p:cNvPr id="11" name="Google Shape;1165;p55">
            <a:extLst>
              <a:ext uri="{FF2B5EF4-FFF2-40B4-BE49-F238E27FC236}">
                <a16:creationId xmlns:a16="http://schemas.microsoft.com/office/drawing/2014/main" id="{C79A1A5E-1EF1-562A-7599-3C05D518CE68}"/>
              </a:ext>
            </a:extLst>
          </p:cNvPr>
          <p:cNvSpPr txBox="1">
            <a:spLocks/>
          </p:cNvSpPr>
          <p:nvPr/>
        </p:nvSpPr>
        <p:spPr>
          <a:xfrm>
            <a:off x="3170978" y="433262"/>
            <a:ext cx="1941900" cy="151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000" dirty="0">
                <a:solidFill>
                  <a:schemeClr val="bg2"/>
                </a:solidFill>
                <a:latin typeface="Anton" pitchFamily="2" charset="0"/>
              </a:rPr>
              <a:t>02</a:t>
            </a:r>
          </a:p>
        </p:txBody>
      </p:sp>
    </p:spTree>
    <p:extLst>
      <p:ext uri="{BB962C8B-B14F-4D97-AF65-F5344CB8AC3E}">
        <p14:creationId xmlns:p14="http://schemas.microsoft.com/office/powerpoint/2010/main" val="20865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57235-7B72-0A81-0D98-9D3B7D2D0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55" y="208280"/>
            <a:ext cx="5571490" cy="4726940"/>
          </a:xfrm>
          <a:prstGeom prst="rect">
            <a:avLst/>
          </a:prstGeom>
        </p:spPr>
      </p:pic>
    </p:spTree>
    <p:extLst>
      <p:ext uri="{BB962C8B-B14F-4D97-AF65-F5344CB8AC3E}">
        <p14:creationId xmlns:p14="http://schemas.microsoft.com/office/powerpoint/2010/main" val="275458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graphicFrame>
        <p:nvGraphicFramePr>
          <p:cNvPr id="52" name="Diagram 51"/>
          <p:cNvGraphicFramePr/>
          <p:nvPr>
            <p:extLst>
              <p:ext uri="{D42A27DB-BD31-4B8C-83A1-F6EECF244321}">
                <p14:modId xmlns:p14="http://schemas.microsoft.com/office/powerpoint/2010/main" val="3430083972"/>
              </p:ext>
            </p:extLst>
          </p:nvPr>
        </p:nvGraphicFramePr>
        <p:xfrm>
          <a:off x="806475" y="2054050"/>
          <a:ext cx="4185000" cy="168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65" name="Google Shape;1165;p55"/>
          <p:cNvSpPr txBox="1">
            <a:spLocks noGrp="1"/>
          </p:cNvSpPr>
          <p:nvPr>
            <p:ph type="title" idx="2"/>
          </p:nvPr>
        </p:nvSpPr>
        <p:spPr>
          <a:xfrm>
            <a:off x="3049575" y="539500"/>
            <a:ext cx="1941900" cy="151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166" name="Google Shape;1166;p55"/>
          <p:cNvSpPr txBox="1">
            <a:spLocks noGrp="1"/>
          </p:cNvSpPr>
          <p:nvPr>
            <p:ph type="subTitle" idx="1"/>
          </p:nvPr>
        </p:nvSpPr>
        <p:spPr>
          <a:xfrm>
            <a:off x="806475" y="3929275"/>
            <a:ext cx="4185000" cy="363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grpSp>
        <p:nvGrpSpPr>
          <p:cNvPr id="1224" name="Google Shape;1224;p55"/>
          <p:cNvGrpSpPr/>
          <p:nvPr/>
        </p:nvGrpSpPr>
        <p:grpSpPr>
          <a:xfrm>
            <a:off x="1662150" y="955325"/>
            <a:ext cx="596900" cy="461100"/>
            <a:chOff x="4784350" y="1148725"/>
            <a:chExt cx="596900" cy="461100"/>
          </a:xfrm>
        </p:grpSpPr>
        <p:sp>
          <p:nvSpPr>
            <p:cNvPr id="1225" name="Google Shape;1225;p55"/>
            <p:cNvSpPr/>
            <p:nvPr/>
          </p:nvSpPr>
          <p:spPr>
            <a:xfrm>
              <a:off x="4784350" y="1148725"/>
              <a:ext cx="596900" cy="342400"/>
            </a:xfrm>
            <a:custGeom>
              <a:avLst/>
              <a:gdLst/>
              <a:ahLst/>
              <a:cxnLst/>
              <a:rect l="l" t="t" r="r" b="b"/>
              <a:pathLst>
                <a:path w="23876" h="13696" extrusionOk="0">
                  <a:moveTo>
                    <a:pt x="1598" y="1"/>
                  </a:moveTo>
                  <a:cubicBezTo>
                    <a:pt x="708" y="1"/>
                    <a:pt x="0" y="708"/>
                    <a:pt x="0" y="1576"/>
                  </a:cubicBezTo>
                  <a:lnTo>
                    <a:pt x="0" y="12121"/>
                  </a:lnTo>
                  <a:cubicBezTo>
                    <a:pt x="0" y="12988"/>
                    <a:pt x="708" y="13696"/>
                    <a:pt x="1598" y="13696"/>
                  </a:cubicBezTo>
                  <a:lnTo>
                    <a:pt x="22301" y="13696"/>
                  </a:lnTo>
                  <a:cubicBezTo>
                    <a:pt x="23168" y="13696"/>
                    <a:pt x="23875" y="12988"/>
                    <a:pt x="23875" y="12121"/>
                  </a:cubicBezTo>
                  <a:lnTo>
                    <a:pt x="23875" y="1576"/>
                  </a:lnTo>
                  <a:cubicBezTo>
                    <a:pt x="23875" y="708"/>
                    <a:pt x="23168" y="1"/>
                    <a:pt x="2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4862525" y="1450600"/>
              <a:ext cx="169500" cy="159225"/>
            </a:xfrm>
            <a:custGeom>
              <a:avLst/>
              <a:gdLst/>
              <a:ahLst/>
              <a:cxnLst/>
              <a:rect l="l" t="t" r="r" b="b"/>
              <a:pathLst>
                <a:path w="6780" h="6369" extrusionOk="0">
                  <a:moveTo>
                    <a:pt x="0" y="0"/>
                  </a:moveTo>
                  <a:lnTo>
                    <a:pt x="0" y="6369"/>
                  </a:lnTo>
                  <a:lnTo>
                    <a:pt x="6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55"/>
          <p:cNvGrpSpPr/>
          <p:nvPr/>
        </p:nvGrpSpPr>
        <p:grpSpPr>
          <a:xfrm>
            <a:off x="461375" y="401487"/>
            <a:ext cx="1010052" cy="898011"/>
            <a:chOff x="461375" y="401487"/>
            <a:chExt cx="1010052" cy="898011"/>
          </a:xfrm>
        </p:grpSpPr>
        <p:grpSp>
          <p:nvGrpSpPr>
            <p:cNvPr id="1228" name="Google Shape;1228;p55"/>
            <p:cNvGrpSpPr/>
            <p:nvPr/>
          </p:nvGrpSpPr>
          <p:grpSpPr>
            <a:xfrm>
              <a:off x="461375" y="401487"/>
              <a:ext cx="1010052" cy="898011"/>
              <a:chOff x="1980250" y="989575"/>
              <a:chExt cx="998075" cy="887275"/>
            </a:xfrm>
          </p:grpSpPr>
          <p:sp>
            <p:nvSpPr>
              <p:cNvPr id="1229" name="Google Shape;1229;p55"/>
              <p:cNvSpPr/>
              <p:nvPr/>
            </p:nvSpPr>
            <p:spPr>
              <a:xfrm>
                <a:off x="1980250" y="989575"/>
                <a:ext cx="936425" cy="887275"/>
              </a:xfrm>
              <a:custGeom>
                <a:avLst/>
                <a:gdLst/>
                <a:ahLst/>
                <a:cxnLst/>
                <a:rect l="l" t="t" r="r" b="b"/>
                <a:pathLst>
                  <a:path w="37457" h="35491" extrusionOk="0">
                    <a:moveTo>
                      <a:pt x="18774" y="0"/>
                    </a:moveTo>
                    <a:cubicBezTo>
                      <a:pt x="18115" y="0"/>
                      <a:pt x="17448" y="37"/>
                      <a:pt x="16777" y="113"/>
                    </a:cubicBezTo>
                    <a:cubicBezTo>
                      <a:pt x="7031" y="1185"/>
                      <a:pt x="1" y="9973"/>
                      <a:pt x="1096" y="19720"/>
                    </a:cubicBezTo>
                    <a:cubicBezTo>
                      <a:pt x="2095" y="28772"/>
                      <a:pt x="9781" y="35490"/>
                      <a:pt x="18683" y="35490"/>
                    </a:cubicBezTo>
                    <a:cubicBezTo>
                      <a:pt x="19343" y="35490"/>
                      <a:pt x="20009" y="35453"/>
                      <a:pt x="20680" y="35378"/>
                    </a:cubicBezTo>
                    <a:cubicBezTo>
                      <a:pt x="30427" y="34305"/>
                      <a:pt x="37457" y="25540"/>
                      <a:pt x="36361" y="15794"/>
                    </a:cubicBezTo>
                    <a:cubicBezTo>
                      <a:pt x="35363" y="6720"/>
                      <a:pt x="27677" y="0"/>
                      <a:pt x="1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5"/>
              <p:cNvSpPr/>
              <p:nvPr/>
            </p:nvSpPr>
            <p:spPr>
              <a:xfrm>
                <a:off x="2699825" y="1556725"/>
                <a:ext cx="278500" cy="226575"/>
              </a:xfrm>
              <a:custGeom>
                <a:avLst/>
                <a:gdLst/>
                <a:ahLst/>
                <a:cxnLst/>
                <a:rect l="l" t="t" r="r" b="b"/>
                <a:pathLst>
                  <a:path w="11140" h="9063" extrusionOk="0">
                    <a:moveTo>
                      <a:pt x="4177" y="1"/>
                    </a:moveTo>
                    <a:lnTo>
                      <a:pt x="0" y="6027"/>
                    </a:lnTo>
                    <a:lnTo>
                      <a:pt x="11139" y="9062"/>
                    </a:lnTo>
                    <a:lnTo>
                      <a:pt x="4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55"/>
            <p:cNvGrpSpPr/>
            <p:nvPr/>
          </p:nvGrpSpPr>
          <p:grpSpPr>
            <a:xfrm>
              <a:off x="713217" y="619930"/>
              <a:ext cx="461112" cy="461112"/>
              <a:chOff x="2854975" y="3364300"/>
              <a:chExt cx="572525" cy="572525"/>
            </a:xfrm>
          </p:grpSpPr>
          <p:sp>
            <p:nvSpPr>
              <p:cNvPr id="1232" name="Google Shape;1232;p55"/>
              <p:cNvSpPr/>
              <p:nvPr/>
            </p:nvSpPr>
            <p:spPr>
              <a:xfrm>
                <a:off x="3044325" y="3643075"/>
                <a:ext cx="193850" cy="220825"/>
              </a:xfrm>
              <a:custGeom>
                <a:avLst/>
                <a:gdLst/>
                <a:ahLst/>
                <a:cxnLst/>
                <a:rect l="l" t="t" r="r" b="b"/>
                <a:pathLst>
                  <a:path w="7754" h="8833" extrusionOk="0">
                    <a:moveTo>
                      <a:pt x="3881" y="1"/>
                    </a:moveTo>
                    <a:cubicBezTo>
                      <a:pt x="3444" y="527"/>
                      <a:pt x="2793" y="1339"/>
                      <a:pt x="2151" y="2258"/>
                    </a:cubicBezTo>
                    <a:cubicBezTo>
                      <a:pt x="277" y="4889"/>
                      <a:pt x="1" y="6138"/>
                      <a:pt x="1" y="6638"/>
                    </a:cubicBezTo>
                    <a:cubicBezTo>
                      <a:pt x="1" y="7387"/>
                      <a:pt x="215" y="8083"/>
                      <a:pt x="572" y="8672"/>
                    </a:cubicBezTo>
                    <a:cubicBezTo>
                      <a:pt x="572" y="8627"/>
                      <a:pt x="572" y="8583"/>
                      <a:pt x="572" y="8538"/>
                    </a:cubicBezTo>
                    <a:cubicBezTo>
                      <a:pt x="572" y="7789"/>
                      <a:pt x="1035" y="6781"/>
                      <a:pt x="1990" y="5433"/>
                    </a:cubicBezTo>
                    <a:cubicBezTo>
                      <a:pt x="2650" y="4497"/>
                      <a:pt x="3828" y="3159"/>
                      <a:pt x="3828" y="3159"/>
                    </a:cubicBezTo>
                    <a:cubicBezTo>
                      <a:pt x="3828" y="3159"/>
                      <a:pt x="5014" y="4497"/>
                      <a:pt x="5665" y="5433"/>
                    </a:cubicBezTo>
                    <a:cubicBezTo>
                      <a:pt x="6620" y="6781"/>
                      <a:pt x="7084" y="7789"/>
                      <a:pt x="7084" y="8538"/>
                    </a:cubicBezTo>
                    <a:cubicBezTo>
                      <a:pt x="7084" y="8636"/>
                      <a:pt x="7084" y="8734"/>
                      <a:pt x="7075" y="8832"/>
                    </a:cubicBezTo>
                    <a:cubicBezTo>
                      <a:pt x="7503" y="8208"/>
                      <a:pt x="7753" y="7459"/>
                      <a:pt x="7753" y="6638"/>
                    </a:cubicBezTo>
                    <a:cubicBezTo>
                      <a:pt x="7753" y="6138"/>
                      <a:pt x="7476" y="4889"/>
                      <a:pt x="5612" y="2258"/>
                    </a:cubicBezTo>
                    <a:cubicBezTo>
                      <a:pt x="4961" y="1339"/>
                      <a:pt x="4309" y="527"/>
                      <a:pt x="3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2854975" y="3364300"/>
                <a:ext cx="572525" cy="572525"/>
              </a:xfrm>
              <a:custGeom>
                <a:avLst/>
                <a:gdLst/>
                <a:ahLst/>
                <a:cxnLst/>
                <a:rect l="l" t="t" r="r" b="b"/>
                <a:pathLst>
                  <a:path w="22901" h="22901" extrusionOk="0">
                    <a:moveTo>
                      <a:pt x="11455" y="9082"/>
                    </a:moveTo>
                    <a:cubicBezTo>
                      <a:pt x="11455" y="9082"/>
                      <a:pt x="13132" y="11000"/>
                      <a:pt x="14283" y="12615"/>
                    </a:cubicBezTo>
                    <a:cubicBezTo>
                      <a:pt x="15898" y="14898"/>
                      <a:pt x="16683" y="16593"/>
                      <a:pt x="16683" y="17789"/>
                    </a:cubicBezTo>
                    <a:cubicBezTo>
                      <a:pt x="16683" y="19270"/>
                      <a:pt x="16067" y="20608"/>
                      <a:pt x="15077" y="21553"/>
                    </a:cubicBezTo>
                    <a:lnTo>
                      <a:pt x="11812" y="21553"/>
                    </a:lnTo>
                    <a:cubicBezTo>
                      <a:pt x="12669" y="21366"/>
                      <a:pt x="13320" y="20599"/>
                      <a:pt x="13320" y="19689"/>
                    </a:cubicBezTo>
                    <a:cubicBezTo>
                      <a:pt x="13320" y="19002"/>
                      <a:pt x="12321" y="17503"/>
                      <a:pt x="11402" y="16361"/>
                    </a:cubicBezTo>
                    <a:cubicBezTo>
                      <a:pt x="10492" y="17503"/>
                      <a:pt x="9484" y="19011"/>
                      <a:pt x="9484" y="19689"/>
                    </a:cubicBezTo>
                    <a:cubicBezTo>
                      <a:pt x="9484" y="20599"/>
                      <a:pt x="10135" y="21366"/>
                      <a:pt x="10991" y="21553"/>
                    </a:cubicBezTo>
                    <a:lnTo>
                      <a:pt x="7824" y="21553"/>
                    </a:lnTo>
                    <a:cubicBezTo>
                      <a:pt x="6834" y="20608"/>
                      <a:pt x="6219" y="19270"/>
                      <a:pt x="6219" y="17789"/>
                    </a:cubicBezTo>
                    <a:cubicBezTo>
                      <a:pt x="6219" y="16593"/>
                      <a:pt x="7004" y="14898"/>
                      <a:pt x="8618" y="12615"/>
                    </a:cubicBezTo>
                    <a:cubicBezTo>
                      <a:pt x="9769" y="11000"/>
                      <a:pt x="11455" y="9082"/>
                      <a:pt x="11455" y="9082"/>
                    </a:cubicBezTo>
                    <a:close/>
                    <a:moveTo>
                      <a:pt x="11473" y="0"/>
                    </a:moveTo>
                    <a:cubicBezTo>
                      <a:pt x="11473" y="0"/>
                      <a:pt x="10028" y="955"/>
                      <a:pt x="9064" y="2436"/>
                    </a:cubicBezTo>
                    <a:cubicBezTo>
                      <a:pt x="8493" y="3337"/>
                      <a:pt x="7860" y="4657"/>
                      <a:pt x="7566" y="6432"/>
                    </a:cubicBezTo>
                    <a:cubicBezTo>
                      <a:pt x="6932" y="5844"/>
                      <a:pt x="6085" y="5478"/>
                      <a:pt x="5157" y="5469"/>
                    </a:cubicBezTo>
                    <a:lnTo>
                      <a:pt x="4220" y="5469"/>
                    </a:lnTo>
                    <a:lnTo>
                      <a:pt x="4524" y="6343"/>
                    </a:lnTo>
                    <a:cubicBezTo>
                      <a:pt x="4524" y="6352"/>
                      <a:pt x="4720" y="6923"/>
                      <a:pt x="4764" y="7940"/>
                    </a:cubicBezTo>
                    <a:cubicBezTo>
                      <a:pt x="4818" y="8912"/>
                      <a:pt x="4747" y="10491"/>
                      <a:pt x="4113" y="12436"/>
                    </a:cubicBezTo>
                    <a:cubicBezTo>
                      <a:pt x="3524" y="14256"/>
                      <a:pt x="3632" y="16210"/>
                      <a:pt x="4399" y="17940"/>
                    </a:cubicBezTo>
                    <a:cubicBezTo>
                      <a:pt x="5095" y="19511"/>
                      <a:pt x="6299" y="20777"/>
                      <a:pt x="7807" y="21553"/>
                    </a:cubicBezTo>
                    <a:lnTo>
                      <a:pt x="1" y="21553"/>
                    </a:lnTo>
                    <a:lnTo>
                      <a:pt x="1" y="22901"/>
                    </a:lnTo>
                    <a:lnTo>
                      <a:pt x="22901" y="22901"/>
                    </a:lnTo>
                    <a:lnTo>
                      <a:pt x="22901" y="21553"/>
                    </a:lnTo>
                    <a:lnTo>
                      <a:pt x="15104" y="21553"/>
                    </a:lnTo>
                    <a:cubicBezTo>
                      <a:pt x="16612" y="20777"/>
                      <a:pt x="17807" y="19511"/>
                      <a:pt x="18503" y="17940"/>
                    </a:cubicBezTo>
                    <a:cubicBezTo>
                      <a:pt x="19279" y="16210"/>
                      <a:pt x="19377" y="14256"/>
                      <a:pt x="18788" y="12436"/>
                    </a:cubicBezTo>
                    <a:cubicBezTo>
                      <a:pt x="17602" y="8770"/>
                      <a:pt x="18369" y="6370"/>
                      <a:pt x="18378" y="6343"/>
                    </a:cubicBezTo>
                    <a:lnTo>
                      <a:pt x="18672" y="5469"/>
                    </a:lnTo>
                    <a:lnTo>
                      <a:pt x="17754" y="5469"/>
                    </a:lnTo>
                    <a:cubicBezTo>
                      <a:pt x="16817" y="5469"/>
                      <a:pt x="15960" y="5844"/>
                      <a:pt x="15318" y="6432"/>
                    </a:cubicBezTo>
                    <a:cubicBezTo>
                      <a:pt x="15024" y="4746"/>
                      <a:pt x="14408" y="3453"/>
                      <a:pt x="13837" y="2552"/>
                    </a:cubicBezTo>
                    <a:cubicBezTo>
                      <a:pt x="12892" y="1044"/>
                      <a:pt x="11473" y="0"/>
                      <a:pt x="11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1463;p62">
            <a:extLst>
              <a:ext uri="{FF2B5EF4-FFF2-40B4-BE49-F238E27FC236}">
                <a16:creationId xmlns:a16="http://schemas.microsoft.com/office/drawing/2014/main" id="{5E39395B-89FA-FC2D-E01A-AE24896799F7}"/>
              </a:ext>
            </a:extLst>
          </p:cNvPr>
          <p:cNvGrpSpPr/>
          <p:nvPr/>
        </p:nvGrpSpPr>
        <p:grpSpPr>
          <a:xfrm>
            <a:off x="5683971" y="1295500"/>
            <a:ext cx="3101207" cy="2894042"/>
            <a:chOff x="3144875" y="2334000"/>
            <a:chExt cx="2754425" cy="2570425"/>
          </a:xfrm>
        </p:grpSpPr>
        <p:sp>
          <p:nvSpPr>
            <p:cNvPr id="3" name="Google Shape;1464;p62">
              <a:extLst>
                <a:ext uri="{FF2B5EF4-FFF2-40B4-BE49-F238E27FC236}">
                  <a16:creationId xmlns:a16="http://schemas.microsoft.com/office/drawing/2014/main" id="{6B45F9AB-F7FE-0FCC-3977-85B5AC949D01}"/>
                </a:ext>
              </a:extLst>
            </p:cNvPr>
            <p:cNvSpPr/>
            <p:nvPr/>
          </p:nvSpPr>
          <p:spPr>
            <a:xfrm>
              <a:off x="4048875" y="3049000"/>
              <a:ext cx="12450" cy="24300"/>
            </a:xfrm>
            <a:custGeom>
              <a:avLst/>
              <a:gdLst/>
              <a:ahLst/>
              <a:cxnLst/>
              <a:rect l="l" t="t" r="r" b="b"/>
              <a:pathLst>
                <a:path w="498" h="972" extrusionOk="0">
                  <a:moveTo>
                    <a:pt x="140" y="1"/>
                  </a:moveTo>
                  <a:cubicBezTo>
                    <a:pt x="73" y="1"/>
                    <a:pt x="1" y="55"/>
                    <a:pt x="32" y="147"/>
                  </a:cubicBezTo>
                  <a:cubicBezTo>
                    <a:pt x="107" y="398"/>
                    <a:pt x="182" y="648"/>
                    <a:pt x="257" y="899"/>
                  </a:cubicBezTo>
                  <a:cubicBezTo>
                    <a:pt x="277" y="950"/>
                    <a:pt x="322" y="972"/>
                    <a:pt x="367" y="972"/>
                  </a:cubicBezTo>
                  <a:cubicBezTo>
                    <a:pt x="432" y="972"/>
                    <a:pt x="498" y="924"/>
                    <a:pt x="483" y="849"/>
                  </a:cubicBezTo>
                  <a:cubicBezTo>
                    <a:pt x="382" y="598"/>
                    <a:pt x="307" y="323"/>
                    <a:pt x="232" y="72"/>
                  </a:cubicBezTo>
                  <a:cubicBezTo>
                    <a:pt x="222" y="23"/>
                    <a:pt x="182" y="1"/>
                    <a:pt x="140" y="1"/>
                  </a:cubicBezTo>
                  <a:close/>
                </a:path>
              </a:pathLst>
            </a:custGeom>
            <a:solidFill>
              <a:srgbClr val="15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65;p62">
              <a:extLst>
                <a:ext uri="{FF2B5EF4-FFF2-40B4-BE49-F238E27FC236}">
                  <a16:creationId xmlns:a16="http://schemas.microsoft.com/office/drawing/2014/main" id="{3C375939-327F-F8FD-D165-09F977509207}"/>
                </a:ext>
              </a:extLst>
            </p:cNvPr>
            <p:cNvSpPr/>
            <p:nvPr/>
          </p:nvSpPr>
          <p:spPr>
            <a:xfrm>
              <a:off x="4370450" y="3997800"/>
              <a:ext cx="742825" cy="892300"/>
            </a:xfrm>
            <a:custGeom>
              <a:avLst/>
              <a:gdLst/>
              <a:ahLst/>
              <a:cxnLst/>
              <a:rect l="l" t="t" r="r" b="b"/>
              <a:pathLst>
                <a:path w="29713" h="35692" extrusionOk="0">
                  <a:moveTo>
                    <a:pt x="11969" y="0"/>
                  </a:moveTo>
                  <a:cubicBezTo>
                    <a:pt x="10947" y="0"/>
                    <a:pt x="9919" y="92"/>
                    <a:pt x="8923" y="316"/>
                  </a:cubicBezTo>
                  <a:cubicBezTo>
                    <a:pt x="7219" y="666"/>
                    <a:pt x="5565" y="1468"/>
                    <a:pt x="4412" y="2797"/>
                  </a:cubicBezTo>
                  <a:cubicBezTo>
                    <a:pt x="3509" y="3849"/>
                    <a:pt x="3008" y="5103"/>
                    <a:pt x="2858" y="6456"/>
                  </a:cubicBezTo>
                  <a:cubicBezTo>
                    <a:pt x="2582" y="9012"/>
                    <a:pt x="2357" y="11594"/>
                    <a:pt x="2106" y="14175"/>
                  </a:cubicBezTo>
                  <a:lnTo>
                    <a:pt x="26" y="35429"/>
                  </a:lnTo>
                  <a:cubicBezTo>
                    <a:pt x="1" y="35604"/>
                    <a:pt x="126" y="35692"/>
                    <a:pt x="261" y="35692"/>
                  </a:cubicBezTo>
                  <a:cubicBezTo>
                    <a:pt x="395" y="35692"/>
                    <a:pt x="540" y="35604"/>
                    <a:pt x="552" y="35429"/>
                  </a:cubicBezTo>
                  <a:cubicBezTo>
                    <a:pt x="1103" y="29764"/>
                    <a:pt x="1655" y="24100"/>
                    <a:pt x="2231" y="18436"/>
                  </a:cubicBezTo>
                  <a:cubicBezTo>
                    <a:pt x="2557" y="15103"/>
                    <a:pt x="2883" y="11769"/>
                    <a:pt x="3209" y="8411"/>
                  </a:cubicBezTo>
                  <a:cubicBezTo>
                    <a:pt x="3309" y="7333"/>
                    <a:pt x="3309" y="6180"/>
                    <a:pt x="3660" y="5153"/>
                  </a:cubicBezTo>
                  <a:cubicBezTo>
                    <a:pt x="4870" y="1618"/>
                    <a:pt x="8729" y="531"/>
                    <a:pt x="12113" y="531"/>
                  </a:cubicBezTo>
                  <a:cubicBezTo>
                    <a:pt x="12305" y="531"/>
                    <a:pt x="12495" y="534"/>
                    <a:pt x="12682" y="541"/>
                  </a:cubicBezTo>
                  <a:cubicBezTo>
                    <a:pt x="13409" y="566"/>
                    <a:pt x="14136" y="717"/>
                    <a:pt x="14863" y="717"/>
                  </a:cubicBezTo>
                  <a:cubicBezTo>
                    <a:pt x="15489" y="717"/>
                    <a:pt x="16166" y="591"/>
                    <a:pt x="16818" y="566"/>
                  </a:cubicBezTo>
                  <a:cubicBezTo>
                    <a:pt x="17138" y="549"/>
                    <a:pt x="17458" y="539"/>
                    <a:pt x="17777" y="539"/>
                  </a:cubicBezTo>
                  <a:cubicBezTo>
                    <a:pt x="18833" y="539"/>
                    <a:pt x="19883" y="642"/>
                    <a:pt x="20903" y="892"/>
                  </a:cubicBezTo>
                  <a:cubicBezTo>
                    <a:pt x="22632" y="1293"/>
                    <a:pt x="24236" y="2170"/>
                    <a:pt x="25264" y="3649"/>
                  </a:cubicBezTo>
                  <a:cubicBezTo>
                    <a:pt x="25991" y="4676"/>
                    <a:pt x="26241" y="5754"/>
                    <a:pt x="26367" y="6957"/>
                  </a:cubicBezTo>
                  <a:cubicBezTo>
                    <a:pt x="26642" y="9764"/>
                    <a:pt x="26918" y="12571"/>
                    <a:pt x="27194" y="15378"/>
                  </a:cubicBezTo>
                  <a:cubicBezTo>
                    <a:pt x="27845" y="22070"/>
                    <a:pt x="28497" y="28737"/>
                    <a:pt x="29149" y="35429"/>
                  </a:cubicBezTo>
                  <a:cubicBezTo>
                    <a:pt x="29174" y="35604"/>
                    <a:pt x="29318" y="35692"/>
                    <a:pt x="29453" y="35692"/>
                  </a:cubicBezTo>
                  <a:cubicBezTo>
                    <a:pt x="29587" y="35692"/>
                    <a:pt x="29713" y="35604"/>
                    <a:pt x="29700" y="35429"/>
                  </a:cubicBezTo>
                  <a:cubicBezTo>
                    <a:pt x="29099" y="29338"/>
                    <a:pt x="28497" y="23248"/>
                    <a:pt x="27896" y="17158"/>
                  </a:cubicBezTo>
                  <a:cubicBezTo>
                    <a:pt x="27570" y="13900"/>
                    <a:pt x="27244" y="10667"/>
                    <a:pt x="26943" y="7433"/>
                  </a:cubicBezTo>
                  <a:cubicBezTo>
                    <a:pt x="26818" y="6255"/>
                    <a:pt x="26718" y="5203"/>
                    <a:pt x="26191" y="4125"/>
                  </a:cubicBezTo>
                  <a:cubicBezTo>
                    <a:pt x="24589" y="968"/>
                    <a:pt x="20949" y="3"/>
                    <a:pt x="17645" y="3"/>
                  </a:cubicBezTo>
                  <a:cubicBezTo>
                    <a:pt x="17434" y="3"/>
                    <a:pt x="17225" y="7"/>
                    <a:pt x="17018" y="15"/>
                  </a:cubicBezTo>
                  <a:cubicBezTo>
                    <a:pt x="16291" y="40"/>
                    <a:pt x="15565" y="190"/>
                    <a:pt x="14863" y="190"/>
                  </a:cubicBezTo>
                  <a:cubicBezTo>
                    <a:pt x="14136" y="190"/>
                    <a:pt x="13409" y="40"/>
                    <a:pt x="12682" y="15"/>
                  </a:cubicBezTo>
                  <a:cubicBezTo>
                    <a:pt x="12445" y="5"/>
                    <a:pt x="12207" y="0"/>
                    <a:pt x="11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66;p62">
              <a:extLst>
                <a:ext uri="{FF2B5EF4-FFF2-40B4-BE49-F238E27FC236}">
                  <a16:creationId xmlns:a16="http://schemas.microsoft.com/office/drawing/2014/main" id="{A2AE1E77-7E92-98B0-1A8D-62123ECE1634}"/>
                </a:ext>
              </a:extLst>
            </p:cNvPr>
            <p:cNvSpPr/>
            <p:nvPr/>
          </p:nvSpPr>
          <p:spPr>
            <a:xfrm>
              <a:off x="4575025" y="3992525"/>
              <a:ext cx="343700" cy="892100"/>
            </a:xfrm>
            <a:custGeom>
              <a:avLst/>
              <a:gdLst/>
              <a:ahLst/>
              <a:cxnLst/>
              <a:rect l="l" t="t" r="r" b="b"/>
              <a:pathLst>
                <a:path w="13748" h="35684" extrusionOk="0">
                  <a:moveTo>
                    <a:pt x="5477" y="0"/>
                  </a:moveTo>
                  <a:cubicBezTo>
                    <a:pt x="4750" y="25"/>
                    <a:pt x="4073" y="251"/>
                    <a:pt x="3497" y="702"/>
                  </a:cubicBezTo>
                  <a:cubicBezTo>
                    <a:pt x="2444" y="1504"/>
                    <a:pt x="1918" y="2832"/>
                    <a:pt x="1617" y="4085"/>
                  </a:cubicBezTo>
                  <a:cubicBezTo>
                    <a:pt x="1316" y="5364"/>
                    <a:pt x="1291" y="6692"/>
                    <a:pt x="1241" y="8020"/>
                  </a:cubicBezTo>
                  <a:cubicBezTo>
                    <a:pt x="1091" y="11003"/>
                    <a:pt x="966" y="14010"/>
                    <a:pt x="840" y="16993"/>
                  </a:cubicBezTo>
                  <a:cubicBezTo>
                    <a:pt x="565" y="23158"/>
                    <a:pt x="289" y="29299"/>
                    <a:pt x="13" y="35439"/>
                  </a:cubicBezTo>
                  <a:cubicBezTo>
                    <a:pt x="1" y="35602"/>
                    <a:pt x="126" y="35683"/>
                    <a:pt x="258" y="35683"/>
                  </a:cubicBezTo>
                  <a:cubicBezTo>
                    <a:pt x="389" y="35683"/>
                    <a:pt x="527" y="35602"/>
                    <a:pt x="540" y="35439"/>
                  </a:cubicBezTo>
                  <a:cubicBezTo>
                    <a:pt x="966" y="25690"/>
                    <a:pt x="1266" y="15940"/>
                    <a:pt x="1843" y="6216"/>
                  </a:cubicBezTo>
                  <a:cubicBezTo>
                    <a:pt x="1968" y="3960"/>
                    <a:pt x="2795" y="552"/>
                    <a:pt x="5602" y="527"/>
                  </a:cubicBezTo>
                  <a:cubicBezTo>
                    <a:pt x="6028" y="527"/>
                    <a:pt x="6454" y="727"/>
                    <a:pt x="6880" y="727"/>
                  </a:cubicBezTo>
                  <a:cubicBezTo>
                    <a:pt x="7256" y="727"/>
                    <a:pt x="7632" y="552"/>
                    <a:pt x="8033" y="527"/>
                  </a:cubicBezTo>
                  <a:cubicBezTo>
                    <a:pt x="8060" y="526"/>
                    <a:pt x="8086" y="526"/>
                    <a:pt x="8112" y="526"/>
                  </a:cubicBezTo>
                  <a:cubicBezTo>
                    <a:pt x="9131" y="526"/>
                    <a:pt x="10003" y="999"/>
                    <a:pt x="10590" y="1830"/>
                  </a:cubicBezTo>
                  <a:cubicBezTo>
                    <a:pt x="11392" y="2882"/>
                    <a:pt x="11718" y="4311"/>
                    <a:pt x="11868" y="5589"/>
                  </a:cubicBezTo>
                  <a:cubicBezTo>
                    <a:pt x="12319" y="9800"/>
                    <a:pt x="12269" y="14086"/>
                    <a:pt x="12444" y="18296"/>
                  </a:cubicBezTo>
                  <a:cubicBezTo>
                    <a:pt x="12695" y="24010"/>
                    <a:pt x="12946" y="29725"/>
                    <a:pt x="13221" y="35439"/>
                  </a:cubicBezTo>
                  <a:cubicBezTo>
                    <a:pt x="13221" y="35602"/>
                    <a:pt x="13353" y="35683"/>
                    <a:pt x="13484" y="35683"/>
                  </a:cubicBezTo>
                  <a:cubicBezTo>
                    <a:pt x="13616" y="35683"/>
                    <a:pt x="13748" y="35602"/>
                    <a:pt x="13748" y="35439"/>
                  </a:cubicBezTo>
                  <a:cubicBezTo>
                    <a:pt x="13497" y="30151"/>
                    <a:pt x="13271" y="24888"/>
                    <a:pt x="13046" y="19624"/>
                  </a:cubicBezTo>
                  <a:cubicBezTo>
                    <a:pt x="12820" y="15013"/>
                    <a:pt x="12845" y="10326"/>
                    <a:pt x="12394" y="5715"/>
                  </a:cubicBezTo>
                  <a:cubicBezTo>
                    <a:pt x="12169" y="3334"/>
                    <a:pt x="11166" y="101"/>
                    <a:pt x="8284" y="0"/>
                  </a:cubicBezTo>
                  <a:cubicBezTo>
                    <a:pt x="7808" y="0"/>
                    <a:pt x="7357" y="126"/>
                    <a:pt x="6880" y="126"/>
                  </a:cubicBezTo>
                  <a:cubicBezTo>
                    <a:pt x="6404" y="126"/>
                    <a:pt x="5953" y="0"/>
                    <a:pt x="5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67;p62">
              <a:extLst>
                <a:ext uri="{FF2B5EF4-FFF2-40B4-BE49-F238E27FC236}">
                  <a16:creationId xmlns:a16="http://schemas.microsoft.com/office/drawing/2014/main" id="{11BE0A79-F2CE-D19D-972B-BBC5F76C6B00}"/>
                </a:ext>
              </a:extLst>
            </p:cNvPr>
            <p:cNvSpPr/>
            <p:nvPr/>
          </p:nvSpPr>
          <p:spPr>
            <a:xfrm>
              <a:off x="4341625" y="4577725"/>
              <a:ext cx="174225" cy="152300"/>
            </a:xfrm>
            <a:custGeom>
              <a:avLst/>
              <a:gdLst/>
              <a:ahLst/>
              <a:cxnLst/>
              <a:rect l="l" t="t" r="r" b="b"/>
              <a:pathLst>
                <a:path w="6969" h="6092" extrusionOk="0">
                  <a:moveTo>
                    <a:pt x="5715" y="1"/>
                  </a:moveTo>
                  <a:lnTo>
                    <a:pt x="527" y="26"/>
                  </a:lnTo>
                  <a:cubicBezTo>
                    <a:pt x="1053" y="2056"/>
                    <a:pt x="853" y="4211"/>
                    <a:pt x="1" y="6091"/>
                  </a:cubicBezTo>
                  <a:cubicBezTo>
                    <a:pt x="1003" y="6091"/>
                    <a:pt x="1931" y="5640"/>
                    <a:pt x="2908" y="5364"/>
                  </a:cubicBezTo>
                  <a:cubicBezTo>
                    <a:pt x="4211" y="5013"/>
                    <a:pt x="5590" y="4988"/>
                    <a:pt x="6968" y="4988"/>
                  </a:cubicBezTo>
                  <a:cubicBezTo>
                    <a:pt x="6066" y="3485"/>
                    <a:pt x="5640" y="1730"/>
                    <a:pt x="5715" y="1"/>
                  </a:cubicBezTo>
                  <a:close/>
                </a:path>
              </a:pathLst>
            </a:custGeom>
            <a:solidFill>
              <a:srgbClr val="F8B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68;p62">
              <a:extLst>
                <a:ext uri="{FF2B5EF4-FFF2-40B4-BE49-F238E27FC236}">
                  <a16:creationId xmlns:a16="http://schemas.microsoft.com/office/drawing/2014/main" id="{8E4C345F-0E5D-89BC-5B3B-CA116C2AB59C}"/>
                </a:ext>
              </a:extLst>
            </p:cNvPr>
            <p:cNvSpPr/>
            <p:nvPr/>
          </p:nvSpPr>
          <p:spPr>
            <a:xfrm>
              <a:off x="4061550" y="4674225"/>
              <a:ext cx="474975" cy="230200"/>
            </a:xfrm>
            <a:custGeom>
              <a:avLst/>
              <a:gdLst/>
              <a:ahLst/>
              <a:cxnLst/>
              <a:rect l="l" t="t" r="r" b="b"/>
              <a:pathLst>
                <a:path w="18999" h="9208" extrusionOk="0">
                  <a:moveTo>
                    <a:pt x="17670" y="1"/>
                  </a:moveTo>
                  <a:cubicBezTo>
                    <a:pt x="16768" y="778"/>
                    <a:pt x="15640" y="1254"/>
                    <a:pt x="14462" y="1379"/>
                  </a:cubicBezTo>
                  <a:cubicBezTo>
                    <a:pt x="14362" y="1392"/>
                    <a:pt x="14248" y="1398"/>
                    <a:pt x="14125" y="1398"/>
                  </a:cubicBezTo>
                  <a:cubicBezTo>
                    <a:pt x="13632" y="1398"/>
                    <a:pt x="12983" y="1312"/>
                    <a:pt x="12416" y="1312"/>
                  </a:cubicBezTo>
                  <a:cubicBezTo>
                    <a:pt x="12061" y="1312"/>
                    <a:pt x="11738" y="1346"/>
                    <a:pt x="11505" y="1454"/>
                  </a:cubicBezTo>
                  <a:cubicBezTo>
                    <a:pt x="11028" y="1680"/>
                    <a:pt x="10051" y="3133"/>
                    <a:pt x="8973" y="3860"/>
                  </a:cubicBezTo>
                  <a:cubicBezTo>
                    <a:pt x="6692" y="5339"/>
                    <a:pt x="3710" y="4963"/>
                    <a:pt x="1103" y="5765"/>
                  </a:cubicBezTo>
                  <a:cubicBezTo>
                    <a:pt x="602" y="5915"/>
                    <a:pt x="51" y="6216"/>
                    <a:pt x="26" y="6742"/>
                  </a:cubicBezTo>
                  <a:cubicBezTo>
                    <a:pt x="1" y="6893"/>
                    <a:pt x="76" y="7068"/>
                    <a:pt x="151" y="7219"/>
                  </a:cubicBezTo>
                  <a:cubicBezTo>
                    <a:pt x="527" y="8046"/>
                    <a:pt x="1404" y="8497"/>
                    <a:pt x="2281" y="8747"/>
                  </a:cubicBezTo>
                  <a:cubicBezTo>
                    <a:pt x="3328" y="9075"/>
                    <a:pt x="4413" y="9207"/>
                    <a:pt x="5509" y="9207"/>
                  </a:cubicBezTo>
                  <a:cubicBezTo>
                    <a:pt x="6932" y="9207"/>
                    <a:pt x="8374" y="8984"/>
                    <a:pt x="9775" y="8672"/>
                  </a:cubicBezTo>
                  <a:cubicBezTo>
                    <a:pt x="12231" y="8121"/>
                    <a:pt x="14637" y="7294"/>
                    <a:pt x="17169" y="6993"/>
                  </a:cubicBezTo>
                  <a:cubicBezTo>
                    <a:pt x="17520" y="6968"/>
                    <a:pt x="17870" y="6918"/>
                    <a:pt x="18171" y="6742"/>
                  </a:cubicBezTo>
                  <a:cubicBezTo>
                    <a:pt x="18873" y="6367"/>
                    <a:pt x="18998" y="5439"/>
                    <a:pt x="18973" y="4637"/>
                  </a:cubicBezTo>
                  <a:cubicBezTo>
                    <a:pt x="18898" y="2983"/>
                    <a:pt x="18547" y="1429"/>
                    <a:pt x="176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69;p62">
              <a:extLst>
                <a:ext uri="{FF2B5EF4-FFF2-40B4-BE49-F238E27FC236}">
                  <a16:creationId xmlns:a16="http://schemas.microsoft.com/office/drawing/2014/main" id="{C8537720-1471-231E-B037-77DEB04473BC}"/>
                </a:ext>
              </a:extLst>
            </p:cNvPr>
            <p:cNvSpPr/>
            <p:nvPr/>
          </p:nvSpPr>
          <p:spPr>
            <a:xfrm>
              <a:off x="4044650" y="3800150"/>
              <a:ext cx="470575" cy="853675"/>
            </a:xfrm>
            <a:custGeom>
              <a:avLst/>
              <a:gdLst/>
              <a:ahLst/>
              <a:cxnLst/>
              <a:rect l="l" t="t" r="r" b="b"/>
              <a:pathLst>
                <a:path w="18823" h="34147" extrusionOk="0">
                  <a:moveTo>
                    <a:pt x="8196" y="1"/>
                  </a:moveTo>
                  <a:lnTo>
                    <a:pt x="0" y="1430"/>
                  </a:lnTo>
                  <a:cubicBezTo>
                    <a:pt x="2331" y="12608"/>
                    <a:pt x="6316" y="23410"/>
                    <a:pt x="11780" y="33435"/>
                  </a:cubicBezTo>
                  <a:cubicBezTo>
                    <a:pt x="11905" y="33685"/>
                    <a:pt x="12030" y="33911"/>
                    <a:pt x="12256" y="34036"/>
                  </a:cubicBezTo>
                  <a:cubicBezTo>
                    <a:pt x="12398" y="34119"/>
                    <a:pt x="12552" y="34146"/>
                    <a:pt x="12706" y="34146"/>
                  </a:cubicBezTo>
                  <a:cubicBezTo>
                    <a:pt x="12877" y="34146"/>
                    <a:pt x="13050" y="34113"/>
                    <a:pt x="13208" y="34086"/>
                  </a:cubicBezTo>
                  <a:lnTo>
                    <a:pt x="18296" y="33084"/>
                  </a:lnTo>
                  <a:cubicBezTo>
                    <a:pt x="18597" y="33034"/>
                    <a:pt x="18822" y="32708"/>
                    <a:pt x="18747" y="32382"/>
                  </a:cubicBezTo>
                  <a:cubicBezTo>
                    <a:pt x="17143" y="24763"/>
                    <a:pt x="15213" y="17194"/>
                    <a:pt x="13008" y="9725"/>
                  </a:cubicBezTo>
                  <a:cubicBezTo>
                    <a:pt x="11980" y="6217"/>
                    <a:pt x="10802" y="2582"/>
                    <a:pt x="8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70;p62">
              <a:extLst>
                <a:ext uri="{FF2B5EF4-FFF2-40B4-BE49-F238E27FC236}">
                  <a16:creationId xmlns:a16="http://schemas.microsoft.com/office/drawing/2014/main" id="{870842F4-D348-C545-4BF8-5A941ADBAAFD}"/>
                </a:ext>
              </a:extLst>
            </p:cNvPr>
            <p:cNvSpPr/>
            <p:nvPr/>
          </p:nvSpPr>
          <p:spPr>
            <a:xfrm>
              <a:off x="4729475" y="2647900"/>
              <a:ext cx="196775" cy="317175"/>
            </a:xfrm>
            <a:custGeom>
              <a:avLst/>
              <a:gdLst/>
              <a:ahLst/>
              <a:cxnLst/>
              <a:rect l="l" t="t" r="r" b="b"/>
              <a:pathLst>
                <a:path w="7871" h="12687" extrusionOk="0">
                  <a:moveTo>
                    <a:pt x="7870" y="1"/>
                  </a:moveTo>
                  <a:lnTo>
                    <a:pt x="527" y="4587"/>
                  </a:lnTo>
                  <a:cubicBezTo>
                    <a:pt x="753" y="5765"/>
                    <a:pt x="377" y="6943"/>
                    <a:pt x="126" y="8096"/>
                  </a:cubicBezTo>
                  <a:cubicBezTo>
                    <a:pt x="51" y="8346"/>
                    <a:pt x="1" y="8597"/>
                    <a:pt x="51" y="8848"/>
                  </a:cubicBezTo>
                  <a:cubicBezTo>
                    <a:pt x="76" y="9098"/>
                    <a:pt x="226" y="9349"/>
                    <a:pt x="352" y="9549"/>
                  </a:cubicBezTo>
                  <a:cubicBezTo>
                    <a:pt x="978" y="10577"/>
                    <a:pt x="1680" y="11554"/>
                    <a:pt x="2432" y="12482"/>
                  </a:cubicBezTo>
                  <a:cubicBezTo>
                    <a:pt x="2507" y="12582"/>
                    <a:pt x="2607" y="12657"/>
                    <a:pt x="2707" y="12682"/>
                  </a:cubicBezTo>
                  <a:cubicBezTo>
                    <a:pt x="2723" y="12685"/>
                    <a:pt x="2739" y="12686"/>
                    <a:pt x="2754" y="12686"/>
                  </a:cubicBezTo>
                  <a:cubicBezTo>
                    <a:pt x="2884" y="12686"/>
                    <a:pt x="2994" y="12597"/>
                    <a:pt x="3083" y="12507"/>
                  </a:cubicBezTo>
                  <a:cubicBezTo>
                    <a:pt x="4462" y="11204"/>
                    <a:pt x="5840" y="9900"/>
                    <a:pt x="7194" y="8622"/>
                  </a:cubicBezTo>
                  <a:cubicBezTo>
                    <a:pt x="7269" y="8547"/>
                    <a:pt x="7344" y="8497"/>
                    <a:pt x="7369" y="8397"/>
                  </a:cubicBezTo>
                  <a:cubicBezTo>
                    <a:pt x="7419" y="8271"/>
                    <a:pt x="7369" y="8121"/>
                    <a:pt x="7319" y="7996"/>
                  </a:cubicBezTo>
                  <a:cubicBezTo>
                    <a:pt x="6342" y="5414"/>
                    <a:pt x="6542" y="2407"/>
                    <a:pt x="7870" y="1"/>
                  </a:cubicBezTo>
                  <a:close/>
                </a:path>
              </a:pathLst>
            </a:custGeom>
            <a:solidFill>
              <a:srgbClr val="EAA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71;p62">
              <a:extLst>
                <a:ext uri="{FF2B5EF4-FFF2-40B4-BE49-F238E27FC236}">
                  <a16:creationId xmlns:a16="http://schemas.microsoft.com/office/drawing/2014/main" id="{70117CE4-CD91-C882-431A-1AFB475F0BD9}"/>
                </a:ext>
              </a:extLst>
            </p:cNvPr>
            <p:cNvSpPr/>
            <p:nvPr/>
          </p:nvSpPr>
          <p:spPr>
            <a:xfrm>
              <a:off x="4843525" y="3088925"/>
              <a:ext cx="541375" cy="965025"/>
            </a:xfrm>
            <a:custGeom>
              <a:avLst/>
              <a:gdLst/>
              <a:ahLst/>
              <a:cxnLst/>
              <a:rect l="l" t="t" r="r" b="b"/>
              <a:pathLst>
                <a:path w="21655" h="38601" extrusionOk="0">
                  <a:moveTo>
                    <a:pt x="7222" y="1"/>
                  </a:moveTo>
                  <a:cubicBezTo>
                    <a:pt x="281" y="1"/>
                    <a:pt x="0" y="36821"/>
                    <a:pt x="0" y="36821"/>
                  </a:cubicBezTo>
                  <a:lnTo>
                    <a:pt x="7694" y="38600"/>
                  </a:lnTo>
                  <a:cubicBezTo>
                    <a:pt x="7694" y="38600"/>
                    <a:pt x="21654" y="18625"/>
                    <a:pt x="11028" y="3036"/>
                  </a:cubicBezTo>
                  <a:cubicBezTo>
                    <a:pt x="9577" y="916"/>
                    <a:pt x="8317" y="1"/>
                    <a:pt x="7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2;p62">
              <a:extLst>
                <a:ext uri="{FF2B5EF4-FFF2-40B4-BE49-F238E27FC236}">
                  <a16:creationId xmlns:a16="http://schemas.microsoft.com/office/drawing/2014/main" id="{A6A66DBB-C55A-1FCC-48D7-4EE5FA714078}"/>
                </a:ext>
              </a:extLst>
            </p:cNvPr>
            <p:cNvSpPr/>
            <p:nvPr/>
          </p:nvSpPr>
          <p:spPr>
            <a:xfrm>
              <a:off x="3587250" y="4332125"/>
              <a:ext cx="214925" cy="200525"/>
            </a:xfrm>
            <a:custGeom>
              <a:avLst/>
              <a:gdLst/>
              <a:ahLst/>
              <a:cxnLst/>
              <a:rect l="l" t="t" r="r" b="b"/>
              <a:pathLst>
                <a:path w="8597" h="8021" extrusionOk="0">
                  <a:moveTo>
                    <a:pt x="4311" y="0"/>
                  </a:moveTo>
                  <a:cubicBezTo>
                    <a:pt x="3434" y="1955"/>
                    <a:pt x="1905" y="3584"/>
                    <a:pt x="0" y="4562"/>
                  </a:cubicBezTo>
                  <a:cubicBezTo>
                    <a:pt x="827" y="5188"/>
                    <a:pt x="1880" y="5414"/>
                    <a:pt x="2857" y="5790"/>
                  </a:cubicBezTo>
                  <a:cubicBezTo>
                    <a:pt x="4161" y="6341"/>
                    <a:pt x="5313" y="7193"/>
                    <a:pt x="6441" y="8020"/>
                  </a:cubicBezTo>
                  <a:cubicBezTo>
                    <a:pt x="6667" y="6266"/>
                    <a:pt x="7419" y="4562"/>
                    <a:pt x="8597" y="3233"/>
                  </a:cubicBezTo>
                  <a:lnTo>
                    <a:pt x="4311" y="0"/>
                  </a:lnTo>
                  <a:close/>
                </a:path>
              </a:pathLst>
            </a:custGeom>
            <a:solidFill>
              <a:srgbClr val="F8B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73;p62">
              <a:extLst>
                <a:ext uri="{FF2B5EF4-FFF2-40B4-BE49-F238E27FC236}">
                  <a16:creationId xmlns:a16="http://schemas.microsoft.com/office/drawing/2014/main" id="{582B31F4-5458-4A9B-1C9E-6EEAC3CABAA7}"/>
                </a:ext>
              </a:extLst>
            </p:cNvPr>
            <p:cNvSpPr/>
            <p:nvPr/>
          </p:nvSpPr>
          <p:spPr>
            <a:xfrm>
              <a:off x="3295250" y="4359700"/>
              <a:ext cx="459925" cy="285975"/>
            </a:xfrm>
            <a:custGeom>
              <a:avLst/>
              <a:gdLst/>
              <a:ahLst/>
              <a:cxnLst/>
              <a:rect l="l" t="t" r="r" b="b"/>
              <a:pathLst>
                <a:path w="18397" h="11439" extrusionOk="0">
                  <a:moveTo>
                    <a:pt x="1072" y="0"/>
                  </a:moveTo>
                  <a:cubicBezTo>
                    <a:pt x="809" y="0"/>
                    <a:pt x="565" y="75"/>
                    <a:pt x="402" y="276"/>
                  </a:cubicBezTo>
                  <a:cubicBezTo>
                    <a:pt x="277" y="401"/>
                    <a:pt x="226" y="576"/>
                    <a:pt x="176" y="727"/>
                  </a:cubicBezTo>
                  <a:cubicBezTo>
                    <a:pt x="1" y="1604"/>
                    <a:pt x="427" y="2506"/>
                    <a:pt x="928" y="3258"/>
                  </a:cubicBezTo>
                  <a:cubicBezTo>
                    <a:pt x="2382" y="5313"/>
                    <a:pt x="4612" y="6692"/>
                    <a:pt x="6918" y="7770"/>
                  </a:cubicBezTo>
                  <a:cubicBezTo>
                    <a:pt x="9199" y="8847"/>
                    <a:pt x="11605" y="9699"/>
                    <a:pt x="13760" y="11003"/>
                  </a:cubicBezTo>
                  <a:cubicBezTo>
                    <a:pt x="14061" y="11178"/>
                    <a:pt x="14387" y="11379"/>
                    <a:pt x="14738" y="11429"/>
                  </a:cubicBezTo>
                  <a:cubicBezTo>
                    <a:pt x="14791" y="11436"/>
                    <a:pt x="14845" y="11439"/>
                    <a:pt x="14897" y="11439"/>
                  </a:cubicBezTo>
                  <a:cubicBezTo>
                    <a:pt x="15607" y="11439"/>
                    <a:pt x="16223" y="10832"/>
                    <a:pt x="16643" y="10226"/>
                  </a:cubicBezTo>
                  <a:cubicBezTo>
                    <a:pt x="17595" y="8872"/>
                    <a:pt x="18222" y="7268"/>
                    <a:pt x="18397" y="5614"/>
                  </a:cubicBezTo>
                  <a:lnTo>
                    <a:pt x="18397" y="5614"/>
                  </a:lnTo>
                  <a:cubicBezTo>
                    <a:pt x="18247" y="5621"/>
                    <a:pt x="18097" y="5624"/>
                    <a:pt x="17948" y="5624"/>
                  </a:cubicBezTo>
                  <a:cubicBezTo>
                    <a:pt x="16933" y="5624"/>
                    <a:pt x="15963" y="5459"/>
                    <a:pt x="15089" y="4912"/>
                  </a:cubicBezTo>
                  <a:cubicBezTo>
                    <a:pt x="14437" y="4511"/>
                    <a:pt x="13836" y="3960"/>
                    <a:pt x="13109" y="3684"/>
                  </a:cubicBezTo>
                  <a:cubicBezTo>
                    <a:pt x="12596" y="3496"/>
                    <a:pt x="12062" y="3447"/>
                    <a:pt x="11519" y="3447"/>
                  </a:cubicBezTo>
                  <a:cubicBezTo>
                    <a:pt x="10939" y="3447"/>
                    <a:pt x="10348" y="3503"/>
                    <a:pt x="9763" y="3503"/>
                  </a:cubicBezTo>
                  <a:cubicBezTo>
                    <a:pt x="9583" y="3503"/>
                    <a:pt x="9403" y="3498"/>
                    <a:pt x="9224" y="3484"/>
                  </a:cubicBezTo>
                  <a:cubicBezTo>
                    <a:pt x="6517" y="3283"/>
                    <a:pt x="4387" y="1128"/>
                    <a:pt x="1856" y="175"/>
                  </a:cubicBezTo>
                  <a:cubicBezTo>
                    <a:pt x="1617" y="75"/>
                    <a:pt x="1336"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74;p62">
              <a:extLst>
                <a:ext uri="{FF2B5EF4-FFF2-40B4-BE49-F238E27FC236}">
                  <a16:creationId xmlns:a16="http://schemas.microsoft.com/office/drawing/2014/main" id="{05E0370C-9653-8F51-FFF7-0475FC78F27E}"/>
                </a:ext>
              </a:extLst>
            </p:cNvPr>
            <p:cNvSpPr/>
            <p:nvPr/>
          </p:nvSpPr>
          <p:spPr>
            <a:xfrm>
              <a:off x="4433750" y="3990025"/>
              <a:ext cx="627825" cy="64550"/>
            </a:xfrm>
            <a:custGeom>
              <a:avLst/>
              <a:gdLst/>
              <a:ahLst/>
              <a:cxnLst/>
              <a:rect l="l" t="t" r="r" b="b"/>
              <a:pathLst>
                <a:path w="25113" h="2582" extrusionOk="0">
                  <a:moveTo>
                    <a:pt x="1303" y="0"/>
                  </a:moveTo>
                  <a:cubicBezTo>
                    <a:pt x="576" y="0"/>
                    <a:pt x="0" y="576"/>
                    <a:pt x="0" y="1303"/>
                  </a:cubicBezTo>
                  <a:cubicBezTo>
                    <a:pt x="0" y="2005"/>
                    <a:pt x="576" y="2581"/>
                    <a:pt x="1303" y="2581"/>
                  </a:cubicBezTo>
                  <a:lnTo>
                    <a:pt x="23835" y="2581"/>
                  </a:lnTo>
                  <a:cubicBezTo>
                    <a:pt x="24536" y="2581"/>
                    <a:pt x="25113" y="2005"/>
                    <a:pt x="25113" y="1303"/>
                  </a:cubicBezTo>
                  <a:cubicBezTo>
                    <a:pt x="25113" y="576"/>
                    <a:pt x="24536" y="0"/>
                    <a:pt x="2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5;p62">
              <a:extLst>
                <a:ext uri="{FF2B5EF4-FFF2-40B4-BE49-F238E27FC236}">
                  <a16:creationId xmlns:a16="http://schemas.microsoft.com/office/drawing/2014/main" id="{0717E41D-FBB4-5658-19E6-4AF4DB252807}"/>
                </a:ext>
              </a:extLst>
            </p:cNvPr>
            <p:cNvSpPr/>
            <p:nvPr/>
          </p:nvSpPr>
          <p:spPr>
            <a:xfrm>
              <a:off x="3864825" y="3551425"/>
              <a:ext cx="273200" cy="119425"/>
            </a:xfrm>
            <a:custGeom>
              <a:avLst/>
              <a:gdLst/>
              <a:ahLst/>
              <a:cxnLst/>
              <a:rect l="l" t="t" r="r" b="b"/>
              <a:pathLst>
                <a:path w="10928" h="4777" extrusionOk="0">
                  <a:moveTo>
                    <a:pt x="9875" y="0"/>
                  </a:moveTo>
                  <a:cubicBezTo>
                    <a:pt x="9875" y="0"/>
                    <a:pt x="8581" y="554"/>
                    <a:pt x="7591" y="554"/>
                  </a:cubicBezTo>
                  <a:cubicBezTo>
                    <a:pt x="7550" y="554"/>
                    <a:pt x="7509" y="553"/>
                    <a:pt x="7469" y="551"/>
                  </a:cubicBezTo>
                  <a:cubicBezTo>
                    <a:pt x="7469" y="551"/>
                    <a:pt x="7035" y="505"/>
                    <a:pt x="6398" y="505"/>
                  </a:cubicBezTo>
                  <a:cubicBezTo>
                    <a:pt x="5283" y="505"/>
                    <a:pt x="3548" y="647"/>
                    <a:pt x="2431" y="1429"/>
                  </a:cubicBezTo>
                  <a:cubicBezTo>
                    <a:pt x="677" y="2632"/>
                    <a:pt x="0" y="4085"/>
                    <a:pt x="50" y="4587"/>
                  </a:cubicBezTo>
                  <a:cubicBezTo>
                    <a:pt x="57" y="4720"/>
                    <a:pt x="138" y="4777"/>
                    <a:pt x="266" y="4777"/>
                  </a:cubicBezTo>
                  <a:cubicBezTo>
                    <a:pt x="641" y="4777"/>
                    <a:pt x="1419" y="4296"/>
                    <a:pt x="1905" y="3885"/>
                  </a:cubicBezTo>
                  <a:cubicBezTo>
                    <a:pt x="2388" y="3459"/>
                    <a:pt x="3963" y="2854"/>
                    <a:pt x="5174" y="2854"/>
                  </a:cubicBezTo>
                  <a:cubicBezTo>
                    <a:pt x="5532" y="2854"/>
                    <a:pt x="5858" y="2907"/>
                    <a:pt x="6115" y="3033"/>
                  </a:cubicBezTo>
                  <a:cubicBezTo>
                    <a:pt x="6584" y="3272"/>
                    <a:pt x="7288" y="3443"/>
                    <a:pt x="8036" y="3443"/>
                  </a:cubicBezTo>
                  <a:cubicBezTo>
                    <a:pt x="9086" y="3443"/>
                    <a:pt x="10225" y="3107"/>
                    <a:pt x="10927" y="2155"/>
                  </a:cubicBezTo>
                  <a:lnTo>
                    <a:pt x="9875" y="0"/>
                  </a:lnTo>
                  <a:close/>
                </a:path>
              </a:pathLst>
            </a:custGeom>
            <a:solidFill>
              <a:srgbClr val="F8B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6;p62">
              <a:extLst>
                <a:ext uri="{FF2B5EF4-FFF2-40B4-BE49-F238E27FC236}">
                  <a16:creationId xmlns:a16="http://schemas.microsoft.com/office/drawing/2014/main" id="{69FEA0D4-26FC-FCDF-15DA-47324E4DEC15}"/>
                </a:ext>
              </a:extLst>
            </p:cNvPr>
            <p:cNvSpPr/>
            <p:nvPr/>
          </p:nvSpPr>
          <p:spPr>
            <a:xfrm>
              <a:off x="4066575" y="2847775"/>
              <a:ext cx="1206175" cy="842125"/>
            </a:xfrm>
            <a:custGeom>
              <a:avLst/>
              <a:gdLst/>
              <a:ahLst/>
              <a:cxnLst/>
              <a:rect l="l" t="t" r="r" b="b"/>
              <a:pathLst>
                <a:path w="48247" h="33685" extrusionOk="0">
                  <a:moveTo>
                    <a:pt x="39449" y="17143"/>
                  </a:moveTo>
                  <a:cubicBezTo>
                    <a:pt x="40427" y="20251"/>
                    <a:pt x="41429" y="22983"/>
                    <a:pt x="41930" y="26016"/>
                  </a:cubicBezTo>
                  <a:cubicBezTo>
                    <a:pt x="41980" y="26241"/>
                    <a:pt x="42005" y="26492"/>
                    <a:pt x="41855" y="26667"/>
                  </a:cubicBezTo>
                  <a:cubicBezTo>
                    <a:pt x="41730" y="26843"/>
                    <a:pt x="41504" y="26868"/>
                    <a:pt x="41279" y="26893"/>
                  </a:cubicBezTo>
                  <a:cubicBezTo>
                    <a:pt x="40292" y="27005"/>
                    <a:pt x="39289" y="27070"/>
                    <a:pt x="38280" y="27113"/>
                  </a:cubicBezTo>
                  <a:lnTo>
                    <a:pt x="38280" y="27113"/>
                  </a:lnTo>
                  <a:cubicBezTo>
                    <a:pt x="38790" y="23844"/>
                    <a:pt x="39328" y="20424"/>
                    <a:pt x="39449" y="17143"/>
                  </a:cubicBezTo>
                  <a:close/>
                  <a:moveTo>
                    <a:pt x="33835" y="1"/>
                  </a:moveTo>
                  <a:cubicBezTo>
                    <a:pt x="32507" y="1404"/>
                    <a:pt x="32457" y="1329"/>
                    <a:pt x="30777" y="2256"/>
                  </a:cubicBezTo>
                  <a:cubicBezTo>
                    <a:pt x="30502" y="2403"/>
                    <a:pt x="29918" y="2496"/>
                    <a:pt x="29458" y="2496"/>
                  </a:cubicBezTo>
                  <a:cubicBezTo>
                    <a:pt x="29289" y="2496"/>
                    <a:pt x="29137" y="2484"/>
                    <a:pt x="29023" y="2457"/>
                  </a:cubicBezTo>
                  <a:cubicBezTo>
                    <a:pt x="28697" y="2381"/>
                    <a:pt x="28171" y="2131"/>
                    <a:pt x="27920" y="1880"/>
                  </a:cubicBezTo>
                  <a:cubicBezTo>
                    <a:pt x="27168" y="1078"/>
                    <a:pt x="27344" y="1078"/>
                    <a:pt x="26592" y="276"/>
                  </a:cubicBezTo>
                  <a:cubicBezTo>
                    <a:pt x="25213" y="1204"/>
                    <a:pt x="23108" y="2006"/>
                    <a:pt x="21479" y="2281"/>
                  </a:cubicBezTo>
                  <a:cubicBezTo>
                    <a:pt x="20802" y="2381"/>
                    <a:pt x="20076" y="2457"/>
                    <a:pt x="19549" y="2883"/>
                  </a:cubicBezTo>
                  <a:cubicBezTo>
                    <a:pt x="18973" y="3359"/>
                    <a:pt x="18747" y="4161"/>
                    <a:pt x="18572" y="4888"/>
                  </a:cubicBezTo>
                  <a:cubicBezTo>
                    <a:pt x="17419" y="9775"/>
                    <a:pt x="16366" y="14712"/>
                    <a:pt x="15414" y="19650"/>
                  </a:cubicBezTo>
                  <a:cubicBezTo>
                    <a:pt x="15163" y="20853"/>
                    <a:pt x="14913" y="22106"/>
                    <a:pt x="14086" y="23008"/>
                  </a:cubicBezTo>
                  <a:cubicBezTo>
                    <a:pt x="12983" y="24211"/>
                    <a:pt x="11203" y="24437"/>
                    <a:pt x="9599" y="24738"/>
                  </a:cubicBezTo>
                  <a:cubicBezTo>
                    <a:pt x="6341" y="25339"/>
                    <a:pt x="3233" y="26617"/>
                    <a:pt x="476" y="28472"/>
                  </a:cubicBezTo>
                  <a:cubicBezTo>
                    <a:pt x="251" y="28622"/>
                    <a:pt x="0" y="28823"/>
                    <a:pt x="0" y="29098"/>
                  </a:cubicBezTo>
                  <a:cubicBezTo>
                    <a:pt x="0" y="29224"/>
                    <a:pt x="75" y="29374"/>
                    <a:pt x="151" y="29474"/>
                  </a:cubicBezTo>
                  <a:cubicBezTo>
                    <a:pt x="552" y="30076"/>
                    <a:pt x="1178" y="30527"/>
                    <a:pt x="1880" y="30677"/>
                  </a:cubicBezTo>
                  <a:cubicBezTo>
                    <a:pt x="2707" y="30879"/>
                    <a:pt x="3587" y="30968"/>
                    <a:pt x="4463" y="30968"/>
                  </a:cubicBezTo>
                  <a:cubicBezTo>
                    <a:pt x="5658" y="30968"/>
                    <a:pt x="6843" y="30802"/>
                    <a:pt x="7870" y="30527"/>
                  </a:cubicBezTo>
                  <a:cubicBezTo>
                    <a:pt x="11705" y="29525"/>
                    <a:pt x="15339" y="29825"/>
                    <a:pt x="18471" y="27419"/>
                  </a:cubicBezTo>
                  <a:cubicBezTo>
                    <a:pt x="18764" y="27200"/>
                    <a:pt x="19364" y="26792"/>
                    <a:pt x="19650" y="26792"/>
                  </a:cubicBezTo>
                  <a:cubicBezTo>
                    <a:pt x="19659" y="26792"/>
                    <a:pt x="19667" y="26792"/>
                    <a:pt x="19675" y="26793"/>
                  </a:cubicBezTo>
                  <a:cubicBezTo>
                    <a:pt x="20101" y="26843"/>
                    <a:pt x="18196" y="33209"/>
                    <a:pt x="18547" y="33484"/>
                  </a:cubicBezTo>
                  <a:cubicBezTo>
                    <a:pt x="18590" y="33517"/>
                    <a:pt x="18692" y="33526"/>
                    <a:pt x="18808" y="33526"/>
                  </a:cubicBezTo>
                  <a:cubicBezTo>
                    <a:pt x="18962" y="33526"/>
                    <a:pt x="19137" y="33509"/>
                    <a:pt x="19223" y="33509"/>
                  </a:cubicBezTo>
                  <a:cubicBezTo>
                    <a:pt x="20707" y="33629"/>
                    <a:pt x="22028" y="33684"/>
                    <a:pt x="23210" y="33684"/>
                  </a:cubicBezTo>
                  <a:cubicBezTo>
                    <a:pt x="26861" y="33684"/>
                    <a:pt x="29173" y="33161"/>
                    <a:pt x="30791" y="32416"/>
                  </a:cubicBezTo>
                  <a:lnTo>
                    <a:pt x="30791" y="32416"/>
                  </a:lnTo>
                  <a:cubicBezTo>
                    <a:pt x="32044" y="32443"/>
                    <a:pt x="33335" y="32457"/>
                    <a:pt x="34628" y="32457"/>
                  </a:cubicBezTo>
                  <a:cubicBezTo>
                    <a:pt x="36379" y="32457"/>
                    <a:pt x="38133" y="32432"/>
                    <a:pt x="39800" y="32382"/>
                  </a:cubicBezTo>
                  <a:cubicBezTo>
                    <a:pt x="42381" y="32306"/>
                    <a:pt x="44612" y="31981"/>
                    <a:pt x="47294" y="31103"/>
                  </a:cubicBezTo>
                  <a:cubicBezTo>
                    <a:pt x="47544" y="31028"/>
                    <a:pt x="47970" y="30652"/>
                    <a:pt x="48071" y="30402"/>
                  </a:cubicBezTo>
                  <a:cubicBezTo>
                    <a:pt x="48246" y="30001"/>
                    <a:pt x="48196" y="29424"/>
                    <a:pt x="48171" y="29048"/>
                  </a:cubicBezTo>
                  <a:cubicBezTo>
                    <a:pt x="47870" y="23885"/>
                    <a:pt x="46742" y="18823"/>
                    <a:pt x="45615" y="13760"/>
                  </a:cubicBezTo>
                  <a:cubicBezTo>
                    <a:pt x="44913" y="10677"/>
                    <a:pt x="44161" y="6818"/>
                    <a:pt x="42005" y="4462"/>
                  </a:cubicBezTo>
                  <a:cubicBezTo>
                    <a:pt x="41128" y="3484"/>
                    <a:pt x="40000" y="3334"/>
                    <a:pt x="38923" y="2557"/>
                  </a:cubicBezTo>
                  <a:cubicBezTo>
                    <a:pt x="37670" y="1680"/>
                    <a:pt x="35088" y="878"/>
                    <a:pt x="33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7;p62">
              <a:extLst>
                <a:ext uri="{FF2B5EF4-FFF2-40B4-BE49-F238E27FC236}">
                  <a16:creationId xmlns:a16="http://schemas.microsoft.com/office/drawing/2014/main" id="{CE4398FD-511F-7C0A-39AC-D05D8B353D19}"/>
                </a:ext>
              </a:extLst>
            </p:cNvPr>
            <p:cNvSpPr/>
            <p:nvPr/>
          </p:nvSpPr>
          <p:spPr>
            <a:xfrm>
              <a:off x="4449400" y="3609700"/>
              <a:ext cx="186750" cy="61075"/>
            </a:xfrm>
            <a:custGeom>
              <a:avLst/>
              <a:gdLst/>
              <a:ahLst/>
              <a:cxnLst/>
              <a:rect l="l" t="t" r="r" b="b"/>
              <a:pathLst>
                <a:path w="7470" h="2443" extrusionOk="0">
                  <a:moveTo>
                    <a:pt x="3537" y="0"/>
                  </a:moveTo>
                  <a:cubicBezTo>
                    <a:pt x="3112" y="0"/>
                    <a:pt x="2687" y="53"/>
                    <a:pt x="2281" y="175"/>
                  </a:cubicBezTo>
                  <a:cubicBezTo>
                    <a:pt x="101" y="827"/>
                    <a:pt x="1" y="1905"/>
                    <a:pt x="452" y="2256"/>
                  </a:cubicBezTo>
                  <a:cubicBezTo>
                    <a:pt x="637" y="2400"/>
                    <a:pt x="1775" y="2443"/>
                    <a:pt x="3049" y="2443"/>
                  </a:cubicBezTo>
                  <a:cubicBezTo>
                    <a:pt x="4869" y="2443"/>
                    <a:pt x="6968" y="2356"/>
                    <a:pt x="6968" y="2356"/>
                  </a:cubicBezTo>
                  <a:cubicBezTo>
                    <a:pt x="6968" y="2356"/>
                    <a:pt x="7469" y="2180"/>
                    <a:pt x="7319" y="1529"/>
                  </a:cubicBezTo>
                  <a:cubicBezTo>
                    <a:pt x="7197" y="979"/>
                    <a:pt x="5373" y="0"/>
                    <a:pt x="3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78;p62">
              <a:extLst>
                <a:ext uri="{FF2B5EF4-FFF2-40B4-BE49-F238E27FC236}">
                  <a16:creationId xmlns:a16="http://schemas.microsoft.com/office/drawing/2014/main" id="{8F533363-3A36-2890-18B3-9A6F4548A0E8}"/>
                </a:ext>
              </a:extLst>
            </p:cNvPr>
            <p:cNvSpPr/>
            <p:nvPr/>
          </p:nvSpPr>
          <p:spPr>
            <a:xfrm>
              <a:off x="4437500" y="3562800"/>
              <a:ext cx="279475" cy="89200"/>
            </a:xfrm>
            <a:custGeom>
              <a:avLst/>
              <a:gdLst/>
              <a:ahLst/>
              <a:cxnLst/>
              <a:rect l="l" t="t" r="r" b="b"/>
              <a:pathLst>
                <a:path w="11179" h="3568" extrusionOk="0">
                  <a:moveTo>
                    <a:pt x="4905" y="0"/>
                  </a:moveTo>
                  <a:cubicBezTo>
                    <a:pt x="4252" y="0"/>
                    <a:pt x="3594" y="85"/>
                    <a:pt x="3033" y="322"/>
                  </a:cubicBezTo>
                  <a:cubicBezTo>
                    <a:pt x="1078" y="1149"/>
                    <a:pt x="101" y="2427"/>
                    <a:pt x="25" y="2929"/>
                  </a:cubicBezTo>
                  <a:cubicBezTo>
                    <a:pt x="0" y="3104"/>
                    <a:pt x="126" y="3174"/>
                    <a:pt x="332" y="3174"/>
                  </a:cubicBezTo>
                  <a:cubicBezTo>
                    <a:pt x="744" y="3174"/>
                    <a:pt x="1479" y="2895"/>
                    <a:pt x="1980" y="2628"/>
                  </a:cubicBezTo>
                  <a:cubicBezTo>
                    <a:pt x="2401" y="2403"/>
                    <a:pt x="3394" y="2195"/>
                    <a:pt x="4358" y="2195"/>
                  </a:cubicBezTo>
                  <a:cubicBezTo>
                    <a:pt x="5118" y="2195"/>
                    <a:pt x="5860" y="2324"/>
                    <a:pt x="6291" y="2678"/>
                  </a:cubicBezTo>
                  <a:cubicBezTo>
                    <a:pt x="6867" y="3136"/>
                    <a:pt x="7940" y="3568"/>
                    <a:pt x="9032" y="3568"/>
                  </a:cubicBezTo>
                  <a:cubicBezTo>
                    <a:pt x="9792" y="3568"/>
                    <a:pt x="10561" y="3359"/>
                    <a:pt x="11178" y="2803"/>
                  </a:cubicBezTo>
                  <a:lnTo>
                    <a:pt x="10602" y="472"/>
                  </a:lnTo>
                  <a:cubicBezTo>
                    <a:pt x="10602" y="472"/>
                    <a:pt x="9865" y="622"/>
                    <a:pt x="9079" y="622"/>
                  </a:cubicBezTo>
                  <a:cubicBezTo>
                    <a:pt x="8752" y="622"/>
                    <a:pt x="8416" y="596"/>
                    <a:pt x="8121" y="522"/>
                  </a:cubicBezTo>
                  <a:cubicBezTo>
                    <a:pt x="8121" y="522"/>
                    <a:pt x="6528" y="0"/>
                    <a:pt x="4905" y="0"/>
                  </a:cubicBezTo>
                  <a:close/>
                </a:path>
              </a:pathLst>
            </a:custGeom>
            <a:solidFill>
              <a:srgbClr val="F8B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79;p62">
              <a:extLst>
                <a:ext uri="{FF2B5EF4-FFF2-40B4-BE49-F238E27FC236}">
                  <a16:creationId xmlns:a16="http://schemas.microsoft.com/office/drawing/2014/main" id="{D0ED9965-DB97-606A-05A8-95421BAD6976}"/>
                </a:ext>
              </a:extLst>
            </p:cNvPr>
            <p:cNvSpPr/>
            <p:nvPr/>
          </p:nvSpPr>
          <p:spPr>
            <a:xfrm>
              <a:off x="4558425" y="3104050"/>
              <a:ext cx="111550" cy="421425"/>
            </a:xfrm>
            <a:custGeom>
              <a:avLst/>
              <a:gdLst/>
              <a:ahLst/>
              <a:cxnLst/>
              <a:rect l="l" t="t" r="r" b="b"/>
              <a:pathLst>
                <a:path w="4462" h="16857" extrusionOk="0">
                  <a:moveTo>
                    <a:pt x="2632" y="0"/>
                  </a:moveTo>
                  <a:cubicBezTo>
                    <a:pt x="2381" y="0"/>
                    <a:pt x="2231" y="301"/>
                    <a:pt x="2181" y="527"/>
                  </a:cubicBezTo>
                  <a:cubicBezTo>
                    <a:pt x="1905" y="1704"/>
                    <a:pt x="2056" y="2907"/>
                    <a:pt x="2156" y="4085"/>
                  </a:cubicBezTo>
                  <a:cubicBezTo>
                    <a:pt x="2532" y="8070"/>
                    <a:pt x="2081" y="13133"/>
                    <a:pt x="1" y="16542"/>
                  </a:cubicBezTo>
                  <a:cubicBezTo>
                    <a:pt x="87" y="16775"/>
                    <a:pt x="287" y="16857"/>
                    <a:pt x="541" y="16857"/>
                  </a:cubicBezTo>
                  <a:cubicBezTo>
                    <a:pt x="1022" y="16857"/>
                    <a:pt x="1697" y="16565"/>
                    <a:pt x="2156" y="16466"/>
                  </a:cubicBezTo>
                  <a:cubicBezTo>
                    <a:pt x="2858" y="16316"/>
                    <a:pt x="3409" y="15740"/>
                    <a:pt x="3735" y="15113"/>
                  </a:cubicBezTo>
                  <a:cubicBezTo>
                    <a:pt x="4036" y="14461"/>
                    <a:pt x="4136" y="13735"/>
                    <a:pt x="4211" y="13008"/>
                  </a:cubicBezTo>
                  <a:cubicBezTo>
                    <a:pt x="4462" y="10176"/>
                    <a:pt x="4161" y="7293"/>
                    <a:pt x="3885" y="4461"/>
                  </a:cubicBezTo>
                  <a:cubicBezTo>
                    <a:pt x="3735" y="3083"/>
                    <a:pt x="3584" y="1704"/>
                    <a:pt x="3058" y="426"/>
                  </a:cubicBezTo>
                  <a:cubicBezTo>
                    <a:pt x="2958" y="226"/>
                    <a:pt x="2833" y="0"/>
                    <a:pt x="2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0;p62">
              <a:extLst>
                <a:ext uri="{FF2B5EF4-FFF2-40B4-BE49-F238E27FC236}">
                  <a16:creationId xmlns:a16="http://schemas.microsoft.com/office/drawing/2014/main" id="{0600F0EC-91A9-F476-2D9A-88D440A41563}"/>
                </a:ext>
              </a:extLst>
            </p:cNvPr>
            <p:cNvSpPr/>
            <p:nvPr/>
          </p:nvSpPr>
          <p:spPr>
            <a:xfrm>
              <a:off x="4730725" y="3420850"/>
              <a:ext cx="286375" cy="133725"/>
            </a:xfrm>
            <a:custGeom>
              <a:avLst/>
              <a:gdLst/>
              <a:ahLst/>
              <a:cxnLst/>
              <a:rect l="l" t="t" r="r" b="b"/>
              <a:pathLst>
                <a:path w="11455" h="5349" extrusionOk="0">
                  <a:moveTo>
                    <a:pt x="10264" y="0"/>
                  </a:moveTo>
                  <a:cubicBezTo>
                    <a:pt x="10097" y="0"/>
                    <a:pt x="9921" y="50"/>
                    <a:pt x="9775" y="135"/>
                  </a:cubicBezTo>
                  <a:cubicBezTo>
                    <a:pt x="9500" y="336"/>
                    <a:pt x="9299" y="637"/>
                    <a:pt x="9099" y="912"/>
                  </a:cubicBezTo>
                  <a:cubicBezTo>
                    <a:pt x="7695" y="2742"/>
                    <a:pt x="5364" y="3544"/>
                    <a:pt x="3159" y="4246"/>
                  </a:cubicBezTo>
                  <a:cubicBezTo>
                    <a:pt x="2482" y="4446"/>
                    <a:pt x="1780" y="4672"/>
                    <a:pt x="1104" y="4897"/>
                  </a:cubicBezTo>
                  <a:cubicBezTo>
                    <a:pt x="728" y="4997"/>
                    <a:pt x="327" y="5148"/>
                    <a:pt x="1" y="5348"/>
                  </a:cubicBezTo>
                  <a:cubicBezTo>
                    <a:pt x="3585" y="4396"/>
                    <a:pt x="7469" y="4521"/>
                    <a:pt x="11304" y="4371"/>
                  </a:cubicBezTo>
                  <a:cubicBezTo>
                    <a:pt x="11354" y="4145"/>
                    <a:pt x="11379" y="3895"/>
                    <a:pt x="11404" y="3644"/>
                  </a:cubicBezTo>
                  <a:cubicBezTo>
                    <a:pt x="11454" y="2591"/>
                    <a:pt x="11229" y="1539"/>
                    <a:pt x="10903" y="561"/>
                  </a:cubicBezTo>
                  <a:cubicBezTo>
                    <a:pt x="10853" y="411"/>
                    <a:pt x="10803" y="286"/>
                    <a:pt x="10728" y="185"/>
                  </a:cubicBezTo>
                  <a:cubicBezTo>
                    <a:pt x="10612" y="56"/>
                    <a:pt x="10442" y="0"/>
                    <a:pt x="10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1;p62">
              <a:extLst>
                <a:ext uri="{FF2B5EF4-FFF2-40B4-BE49-F238E27FC236}">
                  <a16:creationId xmlns:a16="http://schemas.microsoft.com/office/drawing/2014/main" id="{495B1758-5DC5-5BE1-2CE7-A1C01697F7AE}"/>
                </a:ext>
              </a:extLst>
            </p:cNvPr>
            <p:cNvSpPr/>
            <p:nvPr/>
          </p:nvSpPr>
          <p:spPr>
            <a:xfrm>
              <a:off x="4653675" y="2361550"/>
              <a:ext cx="280725" cy="418250"/>
            </a:xfrm>
            <a:custGeom>
              <a:avLst/>
              <a:gdLst/>
              <a:ahLst/>
              <a:cxnLst/>
              <a:rect l="l" t="t" r="r" b="b"/>
              <a:pathLst>
                <a:path w="11229" h="16730" extrusionOk="0">
                  <a:moveTo>
                    <a:pt x="4361" y="1"/>
                  </a:moveTo>
                  <a:cubicBezTo>
                    <a:pt x="3108" y="76"/>
                    <a:pt x="1980" y="953"/>
                    <a:pt x="1328" y="2056"/>
                  </a:cubicBezTo>
                  <a:cubicBezTo>
                    <a:pt x="702" y="3159"/>
                    <a:pt x="451" y="4437"/>
                    <a:pt x="301" y="5690"/>
                  </a:cubicBezTo>
                  <a:cubicBezTo>
                    <a:pt x="100" y="7394"/>
                    <a:pt x="0" y="9124"/>
                    <a:pt x="276" y="10828"/>
                  </a:cubicBezTo>
                  <a:cubicBezTo>
                    <a:pt x="526" y="12507"/>
                    <a:pt x="1153" y="14186"/>
                    <a:pt x="2231" y="15515"/>
                  </a:cubicBezTo>
                  <a:cubicBezTo>
                    <a:pt x="2607" y="15991"/>
                    <a:pt x="3058" y="16417"/>
                    <a:pt x="3634" y="16617"/>
                  </a:cubicBezTo>
                  <a:cubicBezTo>
                    <a:pt x="3865" y="16698"/>
                    <a:pt x="4107" y="16730"/>
                    <a:pt x="4356" y="16730"/>
                  </a:cubicBezTo>
                  <a:cubicBezTo>
                    <a:pt x="4728" y="16730"/>
                    <a:pt x="5113" y="16658"/>
                    <a:pt x="5489" y="16567"/>
                  </a:cubicBezTo>
                  <a:cubicBezTo>
                    <a:pt x="8647" y="15690"/>
                    <a:pt x="11078" y="12658"/>
                    <a:pt x="11228" y="9374"/>
                  </a:cubicBezTo>
                  <a:lnTo>
                    <a:pt x="4361" y="1"/>
                  </a:lnTo>
                  <a:close/>
                </a:path>
              </a:pathLst>
            </a:custGeom>
            <a:solidFill>
              <a:srgbClr val="F8B6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2;p62">
              <a:extLst>
                <a:ext uri="{FF2B5EF4-FFF2-40B4-BE49-F238E27FC236}">
                  <a16:creationId xmlns:a16="http://schemas.microsoft.com/office/drawing/2014/main" id="{CD9FD223-60A4-2846-C45F-B79B63A78692}"/>
                </a:ext>
              </a:extLst>
            </p:cNvPr>
            <p:cNvSpPr/>
            <p:nvPr/>
          </p:nvSpPr>
          <p:spPr>
            <a:xfrm>
              <a:off x="4549650" y="2334000"/>
              <a:ext cx="479975" cy="326725"/>
            </a:xfrm>
            <a:custGeom>
              <a:avLst/>
              <a:gdLst/>
              <a:ahLst/>
              <a:cxnLst/>
              <a:rect l="l" t="t" r="r" b="b"/>
              <a:pathLst>
                <a:path w="19199" h="13069" extrusionOk="0">
                  <a:moveTo>
                    <a:pt x="3262" y="1"/>
                  </a:moveTo>
                  <a:cubicBezTo>
                    <a:pt x="2255" y="1"/>
                    <a:pt x="1260" y="531"/>
                    <a:pt x="702" y="1378"/>
                  </a:cubicBezTo>
                  <a:cubicBezTo>
                    <a:pt x="76" y="2331"/>
                    <a:pt x="1" y="3609"/>
                    <a:pt x="477" y="4662"/>
                  </a:cubicBezTo>
                  <a:cubicBezTo>
                    <a:pt x="953" y="5689"/>
                    <a:pt x="1905" y="6491"/>
                    <a:pt x="3008" y="6792"/>
                  </a:cubicBezTo>
                  <a:cubicBezTo>
                    <a:pt x="3660" y="6993"/>
                    <a:pt x="4362" y="7018"/>
                    <a:pt x="5013" y="7218"/>
                  </a:cubicBezTo>
                  <a:cubicBezTo>
                    <a:pt x="5615" y="7419"/>
                    <a:pt x="6191" y="7770"/>
                    <a:pt x="6818" y="7870"/>
                  </a:cubicBezTo>
                  <a:cubicBezTo>
                    <a:pt x="6974" y="7896"/>
                    <a:pt x="7131" y="7908"/>
                    <a:pt x="7286" y="7908"/>
                  </a:cubicBezTo>
                  <a:cubicBezTo>
                    <a:pt x="8689" y="7908"/>
                    <a:pt x="10062" y="6944"/>
                    <a:pt x="11432" y="6944"/>
                  </a:cubicBezTo>
                  <a:cubicBezTo>
                    <a:pt x="11640" y="6944"/>
                    <a:pt x="11848" y="6966"/>
                    <a:pt x="12056" y="7018"/>
                  </a:cubicBezTo>
                  <a:cubicBezTo>
                    <a:pt x="12833" y="7218"/>
                    <a:pt x="13484" y="7820"/>
                    <a:pt x="13735" y="8572"/>
                  </a:cubicBezTo>
                  <a:cubicBezTo>
                    <a:pt x="13885" y="8998"/>
                    <a:pt x="13910" y="9474"/>
                    <a:pt x="13986" y="9925"/>
                  </a:cubicBezTo>
                  <a:cubicBezTo>
                    <a:pt x="14086" y="10526"/>
                    <a:pt x="14286" y="11103"/>
                    <a:pt x="14512" y="11679"/>
                  </a:cubicBezTo>
                  <a:cubicBezTo>
                    <a:pt x="14712" y="12206"/>
                    <a:pt x="14963" y="12807"/>
                    <a:pt x="15489" y="13008"/>
                  </a:cubicBezTo>
                  <a:cubicBezTo>
                    <a:pt x="15602" y="13049"/>
                    <a:pt x="15720" y="13068"/>
                    <a:pt x="15840" y="13068"/>
                  </a:cubicBezTo>
                  <a:cubicBezTo>
                    <a:pt x="16227" y="13068"/>
                    <a:pt x="16631" y="12869"/>
                    <a:pt x="16918" y="12582"/>
                  </a:cubicBezTo>
                  <a:cubicBezTo>
                    <a:pt x="17269" y="12206"/>
                    <a:pt x="17469" y="11704"/>
                    <a:pt x="17670" y="11228"/>
                  </a:cubicBezTo>
                  <a:lnTo>
                    <a:pt x="17720" y="11328"/>
                  </a:lnTo>
                  <a:cubicBezTo>
                    <a:pt x="18873" y="9323"/>
                    <a:pt x="19199" y="6842"/>
                    <a:pt x="18622" y="4612"/>
                  </a:cubicBezTo>
                  <a:cubicBezTo>
                    <a:pt x="18397" y="3785"/>
                    <a:pt x="18071" y="2957"/>
                    <a:pt x="17494" y="2331"/>
                  </a:cubicBezTo>
                  <a:cubicBezTo>
                    <a:pt x="16918" y="1679"/>
                    <a:pt x="16116" y="1228"/>
                    <a:pt x="15264" y="1228"/>
                  </a:cubicBezTo>
                  <a:cubicBezTo>
                    <a:pt x="14963" y="1228"/>
                    <a:pt x="14644" y="1283"/>
                    <a:pt x="14338" y="1283"/>
                  </a:cubicBezTo>
                  <a:cubicBezTo>
                    <a:pt x="14287" y="1283"/>
                    <a:pt x="14236" y="1282"/>
                    <a:pt x="14186" y="1278"/>
                  </a:cubicBezTo>
                  <a:cubicBezTo>
                    <a:pt x="13083" y="1228"/>
                    <a:pt x="12206" y="376"/>
                    <a:pt x="11129" y="100"/>
                  </a:cubicBezTo>
                  <a:cubicBezTo>
                    <a:pt x="10857" y="32"/>
                    <a:pt x="10583" y="4"/>
                    <a:pt x="10307" y="4"/>
                  </a:cubicBezTo>
                  <a:cubicBezTo>
                    <a:pt x="8974" y="4"/>
                    <a:pt x="7602" y="662"/>
                    <a:pt x="6258" y="662"/>
                  </a:cubicBezTo>
                  <a:cubicBezTo>
                    <a:pt x="6034" y="662"/>
                    <a:pt x="5811" y="644"/>
                    <a:pt x="5590" y="602"/>
                  </a:cubicBezTo>
                  <a:cubicBezTo>
                    <a:pt x="4913" y="476"/>
                    <a:pt x="4311" y="125"/>
                    <a:pt x="3635" y="25"/>
                  </a:cubicBezTo>
                  <a:cubicBezTo>
                    <a:pt x="3511" y="9"/>
                    <a:pt x="3387" y="1"/>
                    <a:pt x="3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3;p62">
              <a:extLst>
                <a:ext uri="{FF2B5EF4-FFF2-40B4-BE49-F238E27FC236}">
                  <a16:creationId xmlns:a16="http://schemas.microsoft.com/office/drawing/2014/main" id="{14BEC33F-48C0-C6EE-B5E5-ECDD6303DE13}"/>
                </a:ext>
              </a:extLst>
            </p:cNvPr>
            <p:cNvSpPr/>
            <p:nvPr/>
          </p:nvSpPr>
          <p:spPr>
            <a:xfrm>
              <a:off x="4781475" y="2676100"/>
              <a:ext cx="158450" cy="74675"/>
            </a:xfrm>
            <a:custGeom>
              <a:avLst/>
              <a:gdLst/>
              <a:ahLst/>
              <a:cxnLst/>
              <a:rect l="l" t="t" r="r" b="b"/>
              <a:pathLst>
                <a:path w="6338" h="2987" extrusionOk="0">
                  <a:moveTo>
                    <a:pt x="6114" y="1"/>
                  </a:moveTo>
                  <a:cubicBezTo>
                    <a:pt x="6080" y="1"/>
                    <a:pt x="6045" y="16"/>
                    <a:pt x="6016" y="50"/>
                  </a:cubicBezTo>
                  <a:cubicBezTo>
                    <a:pt x="4616" y="1716"/>
                    <a:pt x="2611" y="2661"/>
                    <a:pt x="449" y="2661"/>
                  </a:cubicBezTo>
                  <a:cubicBezTo>
                    <a:pt x="367" y="2661"/>
                    <a:pt x="284" y="2660"/>
                    <a:pt x="201" y="2657"/>
                  </a:cubicBezTo>
                  <a:cubicBezTo>
                    <a:pt x="1" y="2657"/>
                    <a:pt x="1" y="2983"/>
                    <a:pt x="201" y="2983"/>
                  </a:cubicBezTo>
                  <a:cubicBezTo>
                    <a:pt x="285" y="2985"/>
                    <a:pt x="368" y="2987"/>
                    <a:pt x="452" y="2987"/>
                  </a:cubicBezTo>
                  <a:cubicBezTo>
                    <a:pt x="2689" y="2987"/>
                    <a:pt x="4792" y="2016"/>
                    <a:pt x="6242" y="276"/>
                  </a:cubicBezTo>
                  <a:cubicBezTo>
                    <a:pt x="6338" y="161"/>
                    <a:pt x="6227" y="1"/>
                    <a:pt x="6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84;p62">
              <a:extLst>
                <a:ext uri="{FF2B5EF4-FFF2-40B4-BE49-F238E27FC236}">
                  <a16:creationId xmlns:a16="http://schemas.microsoft.com/office/drawing/2014/main" id="{A776FC73-14FC-E563-8C10-A4C85B67C614}"/>
                </a:ext>
              </a:extLst>
            </p:cNvPr>
            <p:cNvSpPr/>
            <p:nvPr/>
          </p:nvSpPr>
          <p:spPr>
            <a:xfrm>
              <a:off x="4757675" y="2732950"/>
              <a:ext cx="30050" cy="29675"/>
            </a:xfrm>
            <a:custGeom>
              <a:avLst/>
              <a:gdLst/>
              <a:ahLst/>
              <a:cxnLst/>
              <a:rect l="l" t="t" r="r" b="b"/>
              <a:pathLst>
                <a:path w="1202" h="1187" extrusionOk="0">
                  <a:moveTo>
                    <a:pt x="711" y="0"/>
                  </a:moveTo>
                  <a:cubicBezTo>
                    <a:pt x="414" y="0"/>
                    <a:pt x="121" y="213"/>
                    <a:pt x="76" y="508"/>
                  </a:cubicBezTo>
                  <a:cubicBezTo>
                    <a:pt x="0" y="809"/>
                    <a:pt x="251" y="1160"/>
                    <a:pt x="577" y="1185"/>
                  </a:cubicBezTo>
                  <a:cubicBezTo>
                    <a:pt x="590" y="1186"/>
                    <a:pt x="602" y="1186"/>
                    <a:pt x="615" y="1186"/>
                  </a:cubicBezTo>
                  <a:cubicBezTo>
                    <a:pt x="926" y="1186"/>
                    <a:pt x="1202" y="897"/>
                    <a:pt x="1153" y="583"/>
                  </a:cubicBezTo>
                  <a:lnTo>
                    <a:pt x="1178" y="433"/>
                  </a:lnTo>
                  <a:cubicBezTo>
                    <a:pt x="1178" y="208"/>
                    <a:pt x="1003" y="57"/>
                    <a:pt x="802" y="7"/>
                  </a:cubicBezTo>
                  <a:cubicBezTo>
                    <a:pt x="772" y="2"/>
                    <a:pt x="741" y="0"/>
                    <a:pt x="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5;p62">
              <a:extLst>
                <a:ext uri="{FF2B5EF4-FFF2-40B4-BE49-F238E27FC236}">
                  <a16:creationId xmlns:a16="http://schemas.microsoft.com/office/drawing/2014/main" id="{D31E7A56-37D8-F09D-5036-2ED856B4AA1A}"/>
                </a:ext>
              </a:extLst>
            </p:cNvPr>
            <p:cNvSpPr/>
            <p:nvPr/>
          </p:nvSpPr>
          <p:spPr>
            <a:xfrm>
              <a:off x="4856125" y="2345150"/>
              <a:ext cx="115225" cy="268000"/>
            </a:xfrm>
            <a:custGeom>
              <a:avLst/>
              <a:gdLst/>
              <a:ahLst/>
              <a:cxnLst/>
              <a:rect l="l" t="t" r="r" b="b"/>
              <a:pathLst>
                <a:path w="4609" h="10720" extrusionOk="0">
                  <a:moveTo>
                    <a:pt x="482" y="0"/>
                  </a:moveTo>
                  <a:cubicBezTo>
                    <a:pt x="0" y="0"/>
                    <a:pt x="45" y="785"/>
                    <a:pt x="549" y="857"/>
                  </a:cubicBezTo>
                  <a:cubicBezTo>
                    <a:pt x="1501" y="983"/>
                    <a:pt x="2052" y="2361"/>
                    <a:pt x="2403" y="3113"/>
                  </a:cubicBezTo>
                  <a:cubicBezTo>
                    <a:pt x="2754" y="3865"/>
                    <a:pt x="3005" y="4617"/>
                    <a:pt x="3205" y="5394"/>
                  </a:cubicBezTo>
                  <a:cubicBezTo>
                    <a:pt x="3606" y="7023"/>
                    <a:pt x="3682" y="8677"/>
                    <a:pt x="3481" y="10306"/>
                  </a:cubicBezTo>
                  <a:cubicBezTo>
                    <a:pt x="3443" y="10582"/>
                    <a:pt x="3638" y="10720"/>
                    <a:pt x="3851" y="10720"/>
                  </a:cubicBezTo>
                  <a:cubicBezTo>
                    <a:pt x="4064" y="10720"/>
                    <a:pt x="4296" y="10582"/>
                    <a:pt x="4333" y="10306"/>
                  </a:cubicBezTo>
                  <a:cubicBezTo>
                    <a:pt x="4609" y="8126"/>
                    <a:pt x="4383" y="5870"/>
                    <a:pt x="3606" y="3790"/>
                  </a:cubicBezTo>
                  <a:cubicBezTo>
                    <a:pt x="3080" y="2336"/>
                    <a:pt x="2278" y="231"/>
                    <a:pt x="549" y="5"/>
                  </a:cubicBezTo>
                  <a:cubicBezTo>
                    <a:pt x="525" y="2"/>
                    <a:pt x="503" y="0"/>
                    <a:pt x="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6;p62">
              <a:extLst>
                <a:ext uri="{FF2B5EF4-FFF2-40B4-BE49-F238E27FC236}">
                  <a16:creationId xmlns:a16="http://schemas.microsoft.com/office/drawing/2014/main" id="{169FC043-7F2B-28FD-1D2D-F1F637044282}"/>
                </a:ext>
              </a:extLst>
            </p:cNvPr>
            <p:cNvSpPr/>
            <p:nvPr/>
          </p:nvSpPr>
          <p:spPr>
            <a:xfrm>
              <a:off x="4884875" y="2563700"/>
              <a:ext cx="138500" cy="167525"/>
            </a:xfrm>
            <a:custGeom>
              <a:avLst/>
              <a:gdLst/>
              <a:ahLst/>
              <a:cxnLst/>
              <a:rect l="l" t="t" r="r" b="b"/>
              <a:pathLst>
                <a:path w="5540" h="6701" extrusionOk="0">
                  <a:moveTo>
                    <a:pt x="3343" y="0"/>
                  </a:moveTo>
                  <a:cubicBezTo>
                    <a:pt x="3240" y="0"/>
                    <a:pt x="3136" y="11"/>
                    <a:pt x="3033" y="35"/>
                  </a:cubicBezTo>
                  <a:cubicBezTo>
                    <a:pt x="1454" y="186"/>
                    <a:pt x="527" y="1038"/>
                    <a:pt x="276" y="1790"/>
                  </a:cubicBezTo>
                  <a:cubicBezTo>
                    <a:pt x="0" y="2541"/>
                    <a:pt x="50" y="3394"/>
                    <a:pt x="226" y="4171"/>
                  </a:cubicBezTo>
                  <a:cubicBezTo>
                    <a:pt x="476" y="5223"/>
                    <a:pt x="1128" y="6326"/>
                    <a:pt x="2181" y="6627"/>
                  </a:cubicBezTo>
                  <a:cubicBezTo>
                    <a:pt x="2359" y="6677"/>
                    <a:pt x="2540" y="6701"/>
                    <a:pt x="2721" y="6701"/>
                  </a:cubicBezTo>
                  <a:cubicBezTo>
                    <a:pt x="3534" y="6701"/>
                    <a:pt x="4341" y="6225"/>
                    <a:pt x="4812" y="5549"/>
                  </a:cubicBezTo>
                  <a:cubicBezTo>
                    <a:pt x="5389" y="4697"/>
                    <a:pt x="5539" y="3644"/>
                    <a:pt x="5439" y="2617"/>
                  </a:cubicBezTo>
                  <a:cubicBezTo>
                    <a:pt x="5364" y="1965"/>
                    <a:pt x="5188" y="1288"/>
                    <a:pt x="4787" y="762"/>
                  </a:cubicBezTo>
                  <a:cubicBezTo>
                    <a:pt x="4429" y="319"/>
                    <a:pt x="3892" y="0"/>
                    <a:pt x="3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7;p62">
              <a:extLst>
                <a:ext uri="{FF2B5EF4-FFF2-40B4-BE49-F238E27FC236}">
                  <a16:creationId xmlns:a16="http://schemas.microsoft.com/office/drawing/2014/main" id="{CFF1E7D3-8C41-7A4F-BB42-17880BCCA9F0}"/>
                </a:ext>
              </a:extLst>
            </p:cNvPr>
            <p:cNvSpPr/>
            <p:nvPr/>
          </p:nvSpPr>
          <p:spPr>
            <a:xfrm>
              <a:off x="4929975" y="2604050"/>
              <a:ext cx="65825" cy="79600"/>
            </a:xfrm>
            <a:custGeom>
              <a:avLst/>
              <a:gdLst/>
              <a:ahLst/>
              <a:cxnLst/>
              <a:rect l="l" t="t" r="r" b="b"/>
              <a:pathLst>
                <a:path w="2633" h="3184" extrusionOk="0">
                  <a:moveTo>
                    <a:pt x="1329" y="0"/>
                  </a:moveTo>
                  <a:cubicBezTo>
                    <a:pt x="602" y="0"/>
                    <a:pt x="1" y="702"/>
                    <a:pt x="1" y="1579"/>
                  </a:cubicBezTo>
                  <a:cubicBezTo>
                    <a:pt x="1" y="2456"/>
                    <a:pt x="602" y="3183"/>
                    <a:pt x="1329" y="3183"/>
                  </a:cubicBezTo>
                  <a:cubicBezTo>
                    <a:pt x="2031" y="3183"/>
                    <a:pt x="2632" y="2456"/>
                    <a:pt x="2632" y="1579"/>
                  </a:cubicBezTo>
                  <a:cubicBezTo>
                    <a:pt x="2632" y="702"/>
                    <a:pt x="2031" y="0"/>
                    <a:pt x="1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62">
              <a:extLst>
                <a:ext uri="{FF2B5EF4-FFF2-40B4-BE49-F238E27FC236}">
                  <a16:creationId xmlns:a16="http://schemas.microsoft.com/office/drawing/2014/main" id="{92631E9B-8F4A-0CDD-A50E-A08656D23C2E}"/>
                </a:ext>
              </a:extLst>
            </p:cNvPr>
            <p:cNvSpPr/>
            <p:nvPr/>
          </p:nvSpPr>
          <p:spPr>
            <a:xfrm>
              <a:off x="3664300" y="3625375"/>
              <a:ext cx="1355925" cy="807475"/>
            </a:xfrm>
            <a:custGeom>
              <a:avLst/>
              <a:gdLst/>
              <a:ahLst/>
              <a:cxnLst/>
              <a:rect l="l" t="t" r="r" b="b"/>
              <a:pathLst>
                <a:path w="54237" h="32299" extrusionOk="0">
                  <a:moveTo>
                    <a:pt x="18547" y="0"/>
                  </a:moveTo>
                  <a:cubicBezTo>
                    <a:pt x="17608" y="0"/>
                    <a:pt x="16685" y="130"/>
                    <a:pt x="15816" y="501"/>
                  </a:cubicBezTo>
                  <a:cubicBezTo>
                    <a:pt x="13760" y="1378"/>
                    <a:pt x="12457" y="3433"/>
                    <a:pt x="11329" y="5388"/>
                  </a:cubicBezTo>
                  <a:cubicBezTo>
                    <a:pt x="7269" y="12431"/>
                    <a:pt x="3685" y="19749"/>
                    <a:pt x="602" y="27293"/>
                  </a:cubicBezTo>
                  <a:cubicBezTo>
                    <a:pt x="302" y="28045"/>
                    <a:pt x="1" y="28972"/>
                    <a:pt x="502" y="29599"/>
                  </a:cubicBezTo>
                  <a:cubicBezTo>
                    <a:pt x="703" y="29874"/>
                    <a:pt x="978" y="30025"/>
                    <a:pt x="1254" y="30175"/>
                  </a:cubicBezTo>
                  <a:lnTo>
                    <a:pt x="4888" y="32230"/>
                  </a:lnTo>
                  <a:cubicBezTo>
                    <a:pt x="4962" y="32276"/>
                    <a:pt x="5039" y="32299"/>
                    <a:pt x="5113" y="32299"/>
                  </a:cubicBezTo>
                  <a:cubicBezTo>
                    <a:pt x="5241" y="32299"/>
                    <a:pt x="5360" y="32232"/>
                    <a:pt x="5440" y="32105"/>
                  </a:cubicBezTo>
                  <a:cubicBezTo>
                    <a:pt x="10201" y="25037"/>
                    <a:pt x="14437" y="17619"/>
                    <a:pt x="18146" y="9924"/>
                  </a:cubicBezTo>
                  <a:cubicBezTo>
                    <a:pt x="18397" y="9448"/>
                    <a:pt x="18648" y="8922"/>
                    <a:pt x="19149" y="8721"/>
                  </a:cubicBezTo>
                  <a:cubicBezTo>
                    <a:pt x="19303" y="8655"/>
                    <a:pt x="19466" y="8628"/>
                    <a:pt x="19632" y="8628"/>
                  </a:cubicBezTo>
                  <a:cubicBezTo>
                    <a:pt x="20034" y="8628"/>
                    <a:pt x="20456" y="8787"/>
                    <a:pt x="20828" y="8947"/>
                  </a:cubicBezTo>
                  <a:cubicBezTo>
                    <a:pt x="25816" y="11027"/>
                    <a:pt x="30828" y="13107"/>
                    <a:pt x="35816" y="15188"/>
                  </a:cubicBezTo>
                  <a:cubicBezTo>
                    <a:pt x="37144" y="15739"/>
                    <a:pt x="38472" y="16315"/>
                    <a:pt x="39901" y="16591"/>
                  </a:cubicBezTo>
                  <a:cubicBezTo>
                    <a:pt x="40570" y="16724"/>
                    <a:pt x="41251" y="16788"/>
                    <a:pt x="41932" y="16788"/>
                  </a:cubicBezTo>
                  <a:cubicBezTo>
                    <a:pt x="44974" y="16788"/>
                    <a:pt x="48031" y="15508"/>
                    <a:pt x="50202" y="13358"/>
                  </a:cubicBezTo>
                  <a:cubicBezTo>
                    <a:pt x="52858" y="10726"/>
                    <a:pt x="54237" y="6892"/>
                    <a:pt x="54036" y="3132"/>
                  </a:cubicBezTo>
                  <a:lnTo>
                    <a:pt x="40101" y="2380"/>
                  </a:lnTo>
                  <a:cubicBezTo>
                    <a:pt x="39650" y="3308"/>
                    <a:pt x="38573" y="3759"/>
                    <a:pt x="37545" y="3784"/>
                  </a:cubicBezTo>
                  <a:cubicBezTo>
                    <a:pt x="36517" y="3784"/>
                    <a:pt x="35540" y="3433"/>
                    <a:pt x="34562" y="3132"/>
                  </a:cubicBezTo>
                  <a:cubicBezTo>
                    <a:pt x="30427" y="1804"/>
                    <a:pt x="26116" y="1077"/>
                    <a:pt x="21831" y="350"/>
                  </a:cubicBezTo>
                  <a:cubicBezTo>
                    <a:pt x="20753" y="175"/>
                    <a:pt x="19639" y="0"/>
                    <a:pt x="18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62">
              <a:extLst>
                <a:ext uri="{FF2B5EF4-FFF2-40B4-BE49-F238E27FC236}">
                  <a16:creationId xmlns:a16="http://schemas.microsoft.com/office/drawing/2014/main" id="{BB8E796E-1D22-80B7-75BF-2C916A0A43EC}"/>
                </a:ext>
              </a:extLst>
            </p:cNvPr>
            <p:cNvSpPr/>
            <p:nvPr/>
          </p:nvSpPr>
          <p:spPr>
            <a:xfrm>
              <a:off x="3144875" y="3659175"/>
              <a:ext cx="2754425" cy="61425"/>
            </a:xfrm>
            <a:custGeom>
              <a:avLst/>
              <a:gdLst/>
              <a:ahLst/>
              <a:cxnLst/>
              <a:rect l="l" t="t" r="r" b="b"/>
              <a:pathLst>
                <a:path w="110177" h="2457" extrusionOk="0">
                  <a:moveTo>
                    <a:pt x="1229" y="1"/>
                  </a:moveTo>
                  <a:cubicBezTo>
                    <a:pt x="552" y="1"/>
                    <a:pt x="1" y="552"/>
                    <a:pt x="1" y="1229"/>
                  </a:cubicBezTo>
                  <a:cubicBezTo>
                    <a:pt x="1" y="1906"/>
                    <a:pt x="552" y="2457"/>
                    <a:pt x="1229" y="2457"/>
                  </a:cubicBezTo>
                  <a:lnTo>
                    <a:pt x="108949" y="2457"/>
                  </a:lnTo>
                  <a:cubicBezTo>
                    <a:pt x="109626" y="2457"/>
                    <a:pt x="110177" y="1906"/>
                    <a:pt x="110177" y="1229"/>
                  </a:cubicBezTo>
                  <a:cubicBezTo>
                    <a:pt x="110177" y="552"/>
                    <a:pt x="109626" y="1"/>
                    <a:pt x="108949" y="1"/>
                  </a:cubicBezTo>
                  <a:close/>
                </a:path>
              </a:pathLst>
            </a:custGeom>
            <a:solidFill>
              <a:srgbClr val="382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62">
              <a:extLst>
                <a:ext uri="{FF2B5EF4-FFF2-40B4-BE49-F238E27FC236}">
                  <a16:creationId xmlns:a16="http://schemas.microsoft.com/office/drawing/2014/main" id="{2BA1452F-2850-976E-7C31-FBBC8721055C}"/>
                </a:ext>
              </a:extLst>
            </p:cNvPr>
            <p:cNvSpPr/>
            <p:nvPr/>
          </p:nvSpPr>
          <p:spPr>
            <a:xfrm>
              <a:off x="3433725" y="2795150"/>
              <a:ext cx="1037625" cy="708050"/>
            </a:xfrm>
            <a:custGeom>
              <a:avLst/>
              <a:gdLst/>
              <a:ahLst/>
              <a:cxnLst/>
              <a:rect l="l" t="t" r="r" b="b"/>
              <a:pathLst>
                <a:path w="41505" h="28322" extrusionOk="0">
                  <a:moveTo>
                    <a:pt x="1630" y="0"/>
                  </a:moveTo>
                  <a:cubicBezTo>
                    <a:pt x="728" y="0"/>
                    <a:pt x="1" y="752"/>
                    <a:pt x="1" y="1629"/>
                  </a:cubicBezTo>
                  <a:lnTo>
                    <a:pt x="1" y="26692"/>
                  </a:lnTo>
                  <a:cubicBezTo>
                    <a:pt x="1" y="27594"/>
                    <a:pt x="728" y="28321"/>
                    <a:pt x="1630" y="28321"/>
                  </a:cubicBezTo>
                  <a:lnTo>
                    <a:pt x="39876" y="28321"/>
                  </a:lnTo>
                  <a:cubicBezTo>
                    <a:pt x="40778" y="28321"/>
                    <a:pt x="41505" y="27594"/>
                    <a:pt x="41505" y="26692"/>
                  </a:cubicBezTo>
                  <a:lnTo>
                    <a:pt x="41505" y="1629"/>
                  </a:lnTo>
                  <a:cubicBezTo>
                    <a:pt x="41505" y="752"/>
                    <a:pt x="40778" y="0"/>
                    <a:pt x="3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62">
              <a:extLst>
                <a:ext uri="{FF2B5EF4-FFF2-40B4-BE49-F238E27FC236}">
                  <a16:creationId xmlns:a16="http://schemas.microsoft.com/office/drawing/2014/main" id="{DFDFF478-F0DE-A53D-9F97-BBCE72625854}"/>
                </a:ext>
              </a:extLst>
            </p:cNvPr>
            <p:cNvSpPr/>
            <p:nvPr/>
          </p:nvSpPr>
          <p:spPr>
            <a:xfrm>
              <a:off x="3855425" y="3149150"/>
              <a:ext cx="156025" cy="354050"/>
            </a:xfrm>
            <a:custGeom>
              <a:avLst/>
              <a:gdLst/>
              <a:ahLst/>
              <a:cxnLst/>
              <a:rect l="l" t="t" r="r" b="b"/>
              <a:pathLst>
                <a:path w="6241" h="14162" extrusionOk="0">
                  <a:moveTo>
                    <a:pt x="0" y="1"/>
                  </a:moveTo>
                  <a:lnTo>
                    <a:pt x="0" y="14161"/>
                  </a:lnTo>
                  <a:lnTo>
                    <a:pt x="6241" y="14161"/>
                  </a:lnTo>
                  <a:lnTo>
                    <a:pt x="6241" y="1"/>
                  </a:lnTo>
                  <a:close/>
                </a:path>
              </a:pathLst>
            </a:custGeom>
            <a:solidFill>
              <a:srgbClr val="382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62">
              <a:extLst>
                <a:ext uri="{FF2B5EF4-FFF2-40B4-BE49-F238E27FC236}">
                  <a16:creationId xmlns:a16="http://schemas.microsoft.com/office/drawing/2014/main" id="{A6FF8635-5180-E5A8-20C2-C194977B854A}"/>
                </a:ext>
              </a:extLst>
            </p:cNvPr>
            <p:cNvSpPr/>
            <p:nvPr/>
          </p:nvSpPr>
          <p:spPr>
            <a:xfrm>
              <a:off x="3768325" y="3149150"/>
              <a:ext cx="243125" cy="514450"/>
            </a:xfrm>
            <a:custGeom>
              <a:avLst/>
              <a:gdLst/>
              <a:ahLst/>
              <a:cxnLst/>
              <a:rect l="l" t="t" r="r" b="b"/>
              <a:pathLst>
                <a:path w="9725" h="20578" extrusionOk="0">
                  <a:moveTo>
                    <a:pt x="3033" y="1"/>
                  </a:moveTo>
                  <a:lnTo>
                    <a:pt x="0" y="20577"/>
                  </a:lnTo>
                  <a:lnTo>
                    <a:pt x="7043" y="20577"/>
                  </a:lnTo>
                  <a:lnTo>
                    <a:pt x="97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62">
              <a:extLst>
                <a:ext uri="{FF2B5EF4-FFF2-40B4-BE49-F238E27FC236}">
                  <a16:creationId xmlns:a16="http://schemas.microsoft.com/office/drawing/2014/main" id="{AAC6FF56-B5E3-78F1-703D-F7AB6972912F}"/>
                </a:ext>
              </a:extLst>
            </p:cNvPr>
            <p:cNvSpPr/>
            <p:nvPr/>
          </p:nvSpPr>
          <p:spPr>
            <a:xfrm>
              <a:off x="3601025" y="3639750"/>
              <a:ext cx="530100" cy="23850"/>
            </a:xfrm>
            <a:custGeom>
              <a:avLst/>
              <a:gdLst/>
              <a:ahLst/>
              <a:cxnLst/>
              <a:rect l="l" t="t" r="r" b="b"/>
              <a:pathLst>
                <a:path w="21204" h="954" extrusionOk="0">
                  <a:moveTo>
                    <a:pt x="477" y="1"/>
                  </a:moveTo>
                  <a:cubicBezTo>
                    <a:pt x="201" y="1"/>
                    <a:pt x="1" y="226"/>
                    <a:pt x="1" y="477"/>
                  </a:cubicBezTo>
                  <a:cubicBezTo>
                    <a:pt x="1" y="753"/>
                    <a:pt x="201" y="953"/>
                    <a:pt x="477" y="953"/>
                  </a:cubicBezTo>
                  <a:lnTo>
                    <a:pt x="20727" y="953"/>
                  </a:lnTo>
                  <a:cubicBezTo>
                    <a:pt x="20978" y="953"/>
                    <a:pt x="21204" y="753"/>
                    <a:pt x="21204" y="477"/>
                  </a:cubicBezTo>
                  <a:cubicBezTo>
                    <a:pt x="21204" y="226"/>
                    <a:pt x="20978" y="1"/>
                    <a:pt x="20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62">
              <a:extLst>
                <a:ext uri="{FF2B5EF4-FFF2-40B4-BE49-F238E27FC236}">
                  <a16:creationId xmlns:a16="http://schemas.microsoft.com/office/drawing/2014/main" id="{C0F948BD-2A1B-2B85-C81E-F76DA359CA21}"/>
                </a:ext>
              </a:extLst>
            </p:cNvPr>
            <p:cNvSpPr/>
            <p:nvPr/>
          </p:nvSpPr>
          <p:spPr>
            <a:xfrm>
              <a:off x="3574700"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2" y="6842"/>
                    <a:pt x="402" y="6780"/>
                    <a:pt x="402" y="6654"/>
                  </a:cubicBezTo>
                  <a:lnTo>
                    <a:pt x="402" y="188"/>
                  </a:lnTo>
                  <a:cubicBezTo>
                    <a:pt x="402" y="63"/>
                    <a:pt x="302"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62">
              <a:extLst>
                <a:ext uri="{FF2B5EF4-FFF2-40B4-BE49-F238E27FC236}">
                  <a16:creationId xmlns:a16="http://schemas.microsoft.com/office/drawing/2014/main" id="{78C4F471-3F24-FB2C-E51F-EE0F25096A2C}"/>
                </a:ext>
              </a:extLst>
            </p:cNvPr>
            <p:cNvSpPr/>
            <p:nvPr/>
          </p:nvSpPr>
          <p:spPr>
            <a:xfrm>
              <a:off x="3617325" y="2848100"/>
              <a:ext cx="10050" cy="171075"/>
            </a:xfrm>
            <a:custGeom>
              <a:avLst/>
              <a:gdLst/>
              <a:ahLst/>
              <a:cxnLst/>
              <a:rect l="l" t="t" r="r" b="b"/>
              <a:pathLst>
                <a:path w="402" h="6843" extrusionOk="0">
                  <a:moveTo>
                    <a:pt x="201" y="0"/>
                  </a:moveTo>
                  <a:cubicBezTo>
                    <a:pt x="100" y="0"/>
                    <a:pt x="0" y="63"/>
                    <a:pt x="0" y="188"/>
                  </a:cubicBezTo>
                  <a:lnTo>
                    <a:pt x="0" y="6654"/>
                  </a:lnTo>
                  <a:cubicBezTo>
                    <a:pt x="0" y="6780"/>
                    <a:pt x="100"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62">
              <a:extLst>
                <a:ext uri="{FF2B5EF4-FFF2-40B4-BE49-F238E27FC236}">
                  <a16:creationId xmlns:a16="http://schemas.microsoft.com/office/drawing/2014/main" id="{18245D10-6443-BD4C-56C6-9485DEE512D1}"/>
                </a:ext>
              </a:extLst>
            </p:cNvPr>
            <p:cNvSpPr/>
            <p:nvPr/>
          </p:nvSpPr>
          <p:spPr>
            <a:xfrm>
              <a:off x="3659300" y="2848100"/>
              <a:ext cx="10050" cy="171075"/>
            </a:xfrm>
            <a:custGeom>
              <a:avLst/>
              <a:gdLst/>
              <a:ahLst/>
              <a:cxnLst/>
              <a:rect l="l" t="t" r="r" b="b"/>
              <a:pathLst>
                <a:path w="402" h="6843" extrusionOk="0">
                  <a:moveTo>
                    <a:pt x="201" y="0"/>
                  </a:moveTo>
                  <a:cubicBezTo>
                    <a:pt x="101" y="0"/>
                    <a:pt x="0" y="63"/>
                    <a:pt x="0" y="188"/>
                  </a:cubicBezTo>
                  <a:lnTo>
                    <a:pt x="0" y="6654"/>
                  </a:lnTo>
                  <a:cubicBezTo>
                    <a:pt x="0" y="6780"/>
                    <a:pt x="101"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62">
              <a:extLst>
                <a:ext uri="{FF2B5EF4-FFF2-40B4-BE49-F238E27FC236}">
                  <a16:creationId xmlns:a16="http://schemas.microsoft.com/office/drawing/2014/main" id="{37B9767F-C56D-164C-0978-E17400D073E4}"/>
                </a:ext>
              </a:extLst>
            </p:cNvPr>
            <p:cNvSpPr/>
            <p:nvPr/>
          </p:nvSpPr>
          <p:spPr>
            <a:xfrm>
              <a:off x="3701275"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1" y="6842"/>
                    <a:pt x="402" y="6780"/>
                    <a:pt x="402" y="6654"/>
                  </a:cubicBezTo>
                  <a:lnTo>
                    <a:pt x="402" y="188"/>
                  </a:lnTo>
                  <a:cubicBezTo>
                    <a:pt x="402"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62">
              <a:extLst>
                <a:ext uri="{FF2B5EF4-FFF2-40B4-BE49-F238E27FC236}">
                  <a16:creationId xmlns:a16="http://schemas.microsoft.com/office/drawing/2014/main" id="{7D80CDC6-5878-10A2-41A5-3EADFF3FB3C7}"/>
                </a:ext>
              </a:extLst>
            </p:cNvPr>
            <p:cNvSpPr/>
            <p:nvPr/>
          </p:nvSpPr>
          <p:spPr>
            <a:xfrm>
              <a:off x="3743875"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2" y="6842"/>
                    <a:pt x="402" y="6780"/>
                    <a:pt x="402" y="6654"/>
                  </a:cubicBezTo>
                  <a:lnTo>
                    <a:pt x="402" y="188"/>
                  </a:lnTo>
                  <a:cubicBezTo>
                    <a:pt x="402" y="63"/>
                    <a:pt x="302"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62">
              <a:extLst>
                <a:ext uri="{FF2B5EF4-FFF2-40B4-BE49-F238E27FC236}">
                  <a16:creationId xmlns:a16="http://schemas.microsoft.com/office/drawing/2014/main" id="{727B9846-6A6F-E82D-ED25-72A62764B19D}"/>
                </a:ext>
              </a:extLst>
            </p:cNvPr>
            <p:cNvSpPr/>
            <p:nvPr/>
          </p:nvSpPr>
          <p:spPr>
            <a:xfrm>
              <a:off x="3785875" y="2848100"/>
              <a:ext cx="10050" cy="171075"/>
            </a:xfrm>
            <a:custGeom>
              <a:avLst/>
              <a:gdLst/>
              <a:ahLst/>
              <a:cxnLst/>
              <a:rect l="l" t="t" r="r" b="b"/>
              <a:pathLst>
                <a:path w="402" h="6843" extrusionOk="0">
                  <a:moveTo>
                    <a:pt x="201" y="0"/>
                  </a:moveTo>
                  <a:cubicBezTo>
                    <a:pt x="100" y="0"/>
                    <a:pt x="0" y="63"/>
                    <a:pt x="0" y="188"/>
                  </a:cubicBezTo>
                  <a:lnTo>
                    <a:pt x="0" y="6654"/>
                  </a:lnTo>
                  <a:cubicBezTo>
                    <a:pt x="0" y="6780"/>
                    <a:pt x="100"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62">
              <a:extLst>
                <a:ext uri="{FF2B5EF4-FFF2-40B4-BE49-F238E27FC236}">
                  <a16:creationId xmlns:a16="http://schemas.microsoft.com/office/drawing/2014/main" id="{20B40755-F7A6-B4A8-7557-9E0C1D7E36C1}"/>
                </a:ext>
              </a:extLst>
            </p:cNvPr>
            <p:cNvSpPr/>
            <p:nvPr/>
          </p:nvSpPr>
          <p:spPr>
            <a:xfrm>
              <a:off x="3828475" y="2848100"/>
              <a:ext cx="10050" cy="171075"/>
            </a:xfrm>
            <a:custGeom>
              <a:avLst/>
              <a:gdLst/>
              <a:ahLst/>
              <a:cxnLst/>
              <a:rect l="l" t="t" r="r" b="b"/>
              <a:pathLst>
                <a:path w="402" h="6843" extrusionOk="0">
                  <a:moveTo>
                    <a:pt x="201" y="0"/>
                  </a:moveTo>
                  <a:cubicBezTo>
                    <a:pt x="101" y="0"/>
                    <a:pt x="0" y="63"/>
                    <a:pt x="0" y="188"/>
                  </a:cubicBezTo>
                  <a:lnTo>
                    <a:pt x="0" y="6654"/>
                  </a:lnTo>
                  <a:cubicBezTo>
                    <a:pt x="0" y="6780"/>
                    <a:pt x="101"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62">
              <a:extLst>
                <a:ext uri="{FF2B5EF4-FFF2-40B4-BE49-F238E27FC236}">
                  <a16:creationId xmlns:a16="http://schemas.microsoft.com/office/drawing/2014/main" id="{414DC91D-2D51-A2DD-21ED-14A1786F94AE}"/>
                </a:ext>
              </a:extLst>
            </p:cNvPr>
            <p:cNvSpPr/>
            <p:nvPr/>
          </p:nvSpPr>
          <p:spPr>
            <a:xfrm>
              <a:off x="3870450"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1" y="6842"/>
                    <a:pt x="402" y="6780"/>
                    <a:pt x="402" y="6654"/>
                  </a:cubicBezTo>
                  <a:lnTo>
                    <a:pt x="402" y="188"/>
                  </a:lnTo>
                  <a:cubicBezTo>
                    <a:pt x="402"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62">
              <a:extLst>
                <a:ext uri="{FF2B5EF4-FFF2-40B4-BE49-F238E27FC236}">
                  <a16:creationId xmlns:a16="http://schemas.microsoft.com/office/drawing/2014/main" id="{226752DF-9A58-D639-DE8C-95FED2C4ABE6}"/>
                </a:ext>
              </a:extLst>
            </p:cNvPr>
            <p:cNvSpPr/>
            <p:nvPr/>
          </p:nvSpPr>
          <p:spPr>
            <a:xfrm>
              <a:off x="3912425"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2" y="6842"/>
                    <a:pt x="402" y="6780"/>
                    <a:pt x="402" y="6654"/>
                  </a:cubicBezTo>
                  <a:lnTo>
                    <a:pt x="402" y="188"/>
                  </a:lnTo>
                  <a:cubicBezTo>
                    <a:pt x="402" y="63"/>
                    <a:pt x="302"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62">
              <a:extLst>
                <a:ext uri="{FF2B5EF4-FFF2-40B4-BE49-F238E27FC236}">
                  <a16:creationId xmlns:a16="http://schemas.microsoft.com/office/drawing/2014/main" id="{DC5D8493-338B-11AE-0041-75685C30723F}"/>
                </a:ext>
              </a:extLst>
            </p:cNvPr>
            <p:cNvSpPr/>
            <p:nvPr/>
          </p:nvSpPr>
          <p:spPr>
            <a:xfrm>
              <a:off x="3955050" y="2848100"/>
              <a:ext cx="10050" cy="171075"/>
            </a:xfrm>
            <a:custGeom>
              <a:avLst/>
              <a:gdLst/>
              <a:ahLst/>
              <a:cxnLst/>
              <a:rect l="l" t="t" r="r" b="b"/>
              <a:pathLst>
                <a:path w="402" h="6843" extrusionOk="0">
                  <a:moveTo>
                    <a:pt x="201" y="0"/>
                  </a:moveTo>
                  <a:cubicBezTo>
                    <a:pt x="100" y="0"/>
                    <a:pt x="0" y="63"/>
                    <a:pt x="0" y="188"/>
                  </a:cubicBezTo>
                  <a:lnTo>
                    <a:pt x="0" y="6654"/>
                  </a:lnTo>
                  <a:cubicBezTo>
                    <a:pt x="0" y="6780"/>
                    <a:pt x="100"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62">
              <a:extLst>
                <a:ext uri="{FF2B5EF4-FFF2-40B4-BE49-F238E27FC236}">
                  <a16:creationId xmlns:a16="http://schemas.microsoft.com/office/drawing/2014/main" id="{FFCAB9D9-59A2-0001-B51B-419171EB4692}"/>
                </a:ext>
              </a:extLst>
            </p:cNvPr>
            <p:cNvSpPr/>
            <p:nvPr/>
          </p:nvSpPr>
          <p:spPr>
            <a:xfrm>
              <a:off x="3997025" y="2848100"/>
              <a:ext cx="10050" cy="171075"/>
            </a:xfrm>
            <a:custGeom>
              <a:avLst/>
              <a:gdLst/>
              <a:ahLst/>
              <a:cxnLst/>
              <a:rect l="l" t="t" r="r" b="b"/>
              <a:pathLst>
                <a:path w="402" h="6843" extrusionOk="0">
                  <a:moveTo>
                    <a:pt x="201" y="0"/>
                  </a:moveTo>
                  <a:cubicBezTo>
                    <a:pt x="101" y="0"/>
                    <a:pt x="0" y="63"/>
                    <a:pt x="0" y="188"/>
                  </a:cubicBezTo>
                  <a:lnTo>
                    <a:pt x="0" y="6654"/>
                  </a:lnTo>
                  <a:cubicBezTo>
                    <a:pt x="0" y="6780"/>
                    <a:pt x="101"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62">
              <a:extLst>
                <a:ext uri="{FF2B5EF4-FFF2-40B4-BE49-F238E27FC236}">
                  <a16:creationId xmlns:a16="http://schemas.microsoft.com/office/drawing/2014/main" id="{6E0785E1-8397-1CE9-9B10-D12E30238575}"/>
                </a:ext>
              </a:extLst>
            </p:cNvPr>
            <p:cNvSpPr/>
            <p:nvPr/>
          </p:nvSpPr>
          <p:spPr>
            <a:xfrm>
              <a:off x="4039625"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1" y="6842"/>
                    <a:pt x="402" y="6780"/>
                    <a:pt x="402" y="6654"/>
                  </a:cubicBezTo>
                  <a:lnTo>
                    <a:pt x="402" y="188"/>
                  </a:lnTo>
                  <a:cubicBezTo>
                    <a:pt x="402"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62">
              <a:extLst>
                <a:ext uri="{FF2B5EF4-FFF2-40B4-BE49-F238E27FC236}">
                  <a16:creationId xmlns:a16="http://schemas.microsoft.com/office/drawing/2014/main" id="{E55086F4-3BCE-05EA-FF24-F08F4882BEED}"/>
                </a:ext>
              </a:extLst>
            </p:cNvPr>
            <p:cNvSpPr/>
            <p:nvPr/>
          </p:nvSpPr>
          <p:spPr>
            <a:xfrm>
              <a:off x="4081600"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1" y="6842"/>
                    <a:pt x="402" y="6780"/>
                    <a:pt x="402" y="6654"/>
                  </a:cubicBezTo>
                  <a:lnTo>
                    <a:pt x="402" y="188"/>
                  </a:lnTo>
                  <a:cubicBezTo>
                    <a:pt x="402"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62">
              <a:extLst>
                <a:ext uri="{FF2B5EF4-FFF2-40B4-BE49-F238E27FC236}">
                  <a16:creationId xmlns:a16="http://schemas.microsoft.com/office/drawing/2014/main" id="{66F2C508-6310-328C-B0CF-D2ECC35DB3C8}"/>
                </a:ext>
              </a:extLst>
            </p:cNvPr>
            <p:cNvSpPr/>
            <p:nvPr/>
          </p:nvSpPr>
          <p:spPr>
            <a:xfrm>
              <a:off x="4124200" y="2848100"/>
              <a:ext cx="9425" cy="171075"/>
            </a:xfrm>
            <a:custGeom>
              <a:avLst/>
              <a:gdLst/>
              <a:ahLst/>
              <a:cxnLst/>
              <a:rect l="l" t="t" r="r" b="b"/>
              <a:pathLst>
                <a:path w="377" h="6843" extrusionOk="0">
                  <a:moveTo>
                    <a:pt x="189" y="0"/>
                  </a:moveTo>
                  <a:cubicBezTo>
                    <a:pt x="95" y="0"/>
                    <a:pt x="1" y="63"/>
                    <a:pt x="1" y="188"/>
                  </a:cubicBezTo>
                  <a:lnTo>
                    <a:pt x="1" y="6654"/>
                  </a:lnTo>
                  <a:cubicBezTo>
                    <a:pt x="1" y="6780"/>
                    <a:pt x="95" y="6842"/>
                    <a:pt x="189" y="6842"/>
                  </a:cubicBezTo>
                  <a:cubicBezTo>
                    <a:pt x="283" y="6842"/>
                    <a:pt x="377" y="6780"/>
                    <a:pt x="377" y="6654"/>
                  </a:cubicBezTo>
                  <a:lnTo>
                    <a:pt x="377" y="188"/>
                  </a:lnTo>
                  <a:cubicBezTo>
                    <a:pt x="377" y="63"/>
                    <a:pt x="28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62">
              <a:extLst>
                <a:ext uri="{FF2B5EF4-FFF2-40B4-BE49-F238E27FC236}">
                  <a16:creationId xmlns:a16="http://schemas.microsoft.com/office/drawing/2014/main" id="{EECB4697-D227-EA68-0CD6-01CC25B6AFB6}"/>
                </a:ext>
              </a:extLst>
            </p:cNvPr>
            <p:cNvSpPr/>
            <p:nvPr/>
          </p:nvSpPr>
          <p:spPr>
            <a:xfrm>
              <a:off x="4166200" y="2848100"/>
              <a:ext cx="10050" cy="171075"/>
            </a:xfrm>
            <a:custGeom>
              <a:avLst/>
              <a:gdLst/>
              <a:ahLst/>
              <a:cxnLst/>
              <a:rect l="l" t="t" r="r" b="b"/>
              <a:pathLst>
                <a:path w="402" h="6843" extrusionOk="0">
                  <a:moveTo>
                    <a:pt x="201" y="0"/>
                  </a:moveTo>
                  <a:cubicBezTo>
                    <a:pt x="100" y="0"/>
                    <a:pt x="0" y="63"/>
                    <a:pt x="0" y="188"/>
                  </a:cubicBezTo>
                  <a:lnTo>
                    <a:pt x="0" y="6654"/>
                  </a:lnTo>
                  <a:cubicBezTo>
                    <a:pt x="0" y="6780"/>
                    <a:pt x="100"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62">
              <a:extLst>
                <a:ext uri="{FF2B5EF4-FFF2-40B4-BE49-F238E27FC236}">
                  <a16:creationId xmlns:a16="http://schemas.microsoft.com/office/drawing/2014/main" id="{CE9238B9-6EA2-3FFA-055E-D254F5F12E64}"/>
                </a:ext>
              </a:extLst>
            </p:cNvPr>
            <p:cNvSpPr/>
            <p:nvPr/>
          </p:nvSpPr>
          <p:spPr>
            <a:xfrm>
              <a:off x="4208175" y="2848100"/>
              <a:ext cx="10050" cy="171075"/>
            </a:xfrm>
            <a:custGeom>
              <a:avLst/>
              <a:gdLst/>
              <a:ahLst/>
              <a:cxnLst/>
              <a:rect l="l" t="t" r="r" b="b"/>
              <a:pathLst>
                <a:path w="402" h="6843" extrusionOk="0">
                  <a:moveTo>
                    <a:pt x="201" y="0"/>
                  </a:moveTo>
                  <a:cubicBezTo>
                    <a:pt x="101" y="0"/>
                    <a:pt x="0" y="63"/>
                    <a:pt x="0" y="188"/>
                  </a:cubicBezTo>
                  <a:lnTo>
                    <a:pt x="0" y="6654"/>
                  </a:lnTo>
                  <a:cubicBezTo>
                    <a:pt x="0" y="6780"/>
                    <a:pt x="101"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62">
              <a:extLst>
                <a:ext uri="{FF2B5EF4-FFF2-40B4-BE49-F238E27FC236}">
                  <a16:creationId xmlns:a16="http://schemas.microsoft.com/office/drawing/2014/main" id="{F61446E5-AED0-4DDD-F735-3C8777A7CF81}"/>
                </a:ext>
              </a:extLst>
            </p:cNvPr>
            <p:cNvSpPr/>
            <p:nvPr/>
          </p:nvSpPr>
          <p:spPr>
            <a:xfrm>
              <a:off x="4250775"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1" y="6842"/>
                    <a:pt x="402" y="6780"/>
                    <a:pt x="402" y="6654"/>
                  </a:cubicBezTo>
                  <a:lnTo>
                    <a:pt x="402" y="188"/>
                  </a:lnTo>
                  <a:cubicBezTo>
                    <a:pt x="402"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62">
              <a:extLst>
                <a:ext uri="{FF2B5EF4-FFF2-40B4-BE49-F238E27FC236}">
                  <a16:creationId xmlns:a16="http://schemas.microsoft.com/office/drawing/2014/main" id="{C7259CED-A7A4-0B59-B21B-A42F3665A01F}"/>
                </a:ext>
              </a:extLst>
            </p:cNvPr>
            <p:cNvSpPr/>
            <p:nvPr/>
          </p:nvSpPr>
          <p:spPr>
            <a:xfrm>
              <a:off x="4292750" y="2848100"/>
              <a:ext cx="10050" cy="171075"/>
            </a:xfrm>
            <a:custGeom>
              <a:avLst/>
              <a:gdLst/>
              <a:ahLst/>
              <a:cxnLst/>
              <a:rect l="l" t="t" r="r" b="b"/>
              <a:pathLst>
                <a:path w="402" h="6843" extrusionOk="0">
                  <a:moveTo>
                    <a:pt x="201" y="0"/>
                  </a:moveTo>
                  <a:cubicBezTo>
                    <a:pt x="101" y="0"/>
                    <a:pt x="1" y="63"/>
                    <a:pt x="1" y="188"/>
                  </a:cubicBezTo>
                  <a:lnTo>
                    <a:pt x="1" y="6654"/>
                  </a:lnTo>
                  <a:cubicBezTo>
                    <a:pt x="1" y="6780"/>
                    <a:pt x="101" y="6842"/>
                    <a:pt x="201" y="6842"/>
                  </a:cubicBezTo>
                  <a:cubicBezTo>
                    <a:pt x="302" y="6842"/>
                    <a:pt x="402" y="6780"/>
                    <a:pt x="402" y="6654"/>
                  </a:cubicBezTo>
                  <a:lnTo>
                    <a:pt x="402" y="188"/>
                  </a:lnTo>
                  <a:cubicBezTo>
                    <a:pt x="402" y="63"/>
                    <a:pt x="302"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62">
              <a:extLst>
                <a:ext uri="{FF2B5EF4-FFF2-40B4-BE49-F238E27FC236}">
                  <a16:creationId xmlns:a16="http://schemas.microsoft.com/office/drawing/2014/main" id="{767CF1E8-C4B2-F4AF-4A9B-473661412242}"/>
                </a:ext>
              </a:extLst>
            </p:cNvPr>
            <p:cNvSpPr/>
            <p:nvPr/>
          </p:nvSpPr>
          <p:spPr>
            <a:xfrm>
              <a:off x="4335375" y="2848100"/>
              <a:ext cx="10050" cy="171075"/>
            </a:xfrm>
            <a:custGeom>
              <a:avLst/>
              <a:gdLst/>
              <a:ahLst/>
              <a:cxnLst/>
              <a:rect l="l" t="t" r="r" b="b"/>
              <a:pathLst>
                <a:path w="402" h="6843" extrusionOk="0">
                  <a:moveTo>
                    <a:pt x="201" y="0"/>
                  </a:moveTo>
                  <a:cubicBezTo>
                    <a:pt x="100" y="0"/>
                    <a:pt x="0" y="63"/>
                    <a:pt x="0" y="188"/>
                  </a:cubicBezTo>
                  <a:lnTo>
                    <a:pt x="0" y="6654"/>
                  </a:lnTo>
                  <a:cubicBezTo>
                    <a:pt x="0" y="6780"/>
                    <a:pt x="100" y="6842"/>
                    <a:pt x="201" y="6842"/>
                  </a:cubicBezTo>
                  <a:cubicBezTo>
                    <a:pt x="301" y="6842"/>
                    <a:pt x="401" y="6780"/>
                    <a:pt x="401" y="6654"/>
                  </a:cubicBezTo>
                  <a:lnTo>
                    <a:pt x="401" y="188"/>
                  </a:lnTo>
                  <a:cubicBezTo>
                    <a:pt x="401" y="63"/>
                    <a:pt x="301"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439479" y="508203"/>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Calibri" panose="020F0502020204030204" pitchFamily="34" charset="0"/>
                <a:cs typeface="Calibri" panose="020F0502020204030204" pitchFamily="34" charset="0"/>
              </a:rPr>
              <a:t>1. Paper title : Machine Learning Based Patient Classification In Emergency Department (IEEE 2023)</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This study focuses on the systematic categorization of patients in a hospital's Emergency Department (ED) based on the severity of their medical conditions. Leveraging machine learning techniques, the research aims to swiftly identify whether a patient requires immediate clinical intervention. Input data comprises crucial vital signs, including Systolic Blood Pressure (SBP), Diastolic Blood Pressure (DBP), Respiratory Rate (RR), Oxygen saturation (SPO2), Random Blood Sugar (RBS), Temperature, and Pulse Rate (PR). These parameters serve as the foundation for assessing the patient's risk level.</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The classification output results in two categories: high-risk or non-risk. Essential machine learning algorithms such as Logistic Regression (LR), Gaussian Naïve Bayes (NB), Support Vector Machine (SVM), K-Nearest Neighbors (KNN), and Decision Trees (DT) are employed to perform this categorization. To evaluate the model's performance, precision, recall, and the F1-score are considered.</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Remarkably, the decision tree algorithm yields the highest F1-score, achieving an impressive 77.67% accuracy in classifying risk levels within an imbalanced dataset. This research demonstrates the potential of machine learning to enhance patient triage and prioritize critical cases in a hospital's ED, ultimately leading to more efficient healthcare delivery.</a:t>
            </a:r>
          </a:p>
          <a:p>
            <a:pPr marL="0" lvl="0" indent="0" algn="just"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2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321716" y="173153"/>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Calibri" panose="020F0502020204030204" pitchFamily="34" charset="0"/>
                <a:cs typeface="Calibri" panose="020F0502020204030204" pitchFamily="34" charset="0"/>
              </a:rPr>
              <a:t>2. Paper title : Artificial Rabbits Optimizer With Machine Learning Based Emergency Department Monitoring and Medical Data Classification at KSA Hospitals (IEEE </a:t>
            </a:r>
            <a:r>
              <a:rPr lang="en-US" b="1" i="1" u="sng" dirty="0">
                <a:latin typeface="Calibri" panose="020F0502020204030204" pitchFamily="34" charset="0"/>
                <a:cs typeface="Calibri" panose="020F0502020204030204" pitchFamily="34" charset="0"/>
              </a:rPr>
              <a:t>Access </a:t>
            </a:r>
            <a:r>
              <a:rPr lang="en-US" b="1" u="sng" dirty="0">
                <a:latin typeface="Calibri" panose="020F0502020204030204" pitchFamily="34" charset="0"/>
                <a:cs typeface="Calibri" panose="020F0502020204030204" pitchFamily="34" charset="0"/>
              </a:rPr>
              <a:t>2023)</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Emergency Departments (EDs) situated in key regions of Saudi Arabia experience a substantial influx of patients, primarily attributed to factors like the ongoing pandemic, viral outbreaks, and special events such as Umrah or Hajj, during which pilgrims with severe health issues travel across different areas. Beyond EDs, it becomes imperative to monitor patient transitions from the ED to other sections within the hospital or region to track the potential spread of viral diseases. In this context, advanced deep learning (DL) and machine learning (ML) methodologies have been harnessed to trace and categorize the target demographic into multiple classes.</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Motivated by these concerns, this study introduces the Artificial Rabbit Optimization with Machine Learning-based Healthcare Data Classification (AROML-HDC) technique, specifically tailored for </a:t>
            </a:r>
            <a:r>
              <a:rPr lang="en-US" sz="1400" dirty="0" err="1">
                <a:latin typeface="Calibri" panose="020F0502020204030204" pitchFamily="34" charset="0"/>
                <a:cs typeface="Calibri" panose="020F0502020204030204" pitchFamily="34" charset="0"/>
              </a:rPr>
              <a:t>EDs.</a:t>
            </a:r>
            <a:r>
              <a:rPr lang="en-US" sz="1400" dirty="0">
                <a:latin typeface="Calibri" panose="020F0502020204030204" pitchFamily="34" charset="0"/>
                <a:cs typeface="Calibri" panose="020F0502020204030204" pitchFamily="34" charset="0"/>
              </a:rPr>
              <a:t> The AROML-HDC method effectively monitors and records patient visitation data, treatment regimens, and length of stay (LOS). Furthermore, it devises an efficient ARO algorithm for optimal feature subset selection. The subsequent step involves the application of the Class-Specific Cost Regulation Extreme Learning Machine (CSCR-ELM) classifier for precise medical data classification. To fine-tune the parameters associated with the CSCR-ELM classifier, the Grasshopper Optimization Algorithm (GOA) is deployed. </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The AROML-HDC approach's experimental results are evaluated using the benchmark Cleveland dataset and the </a:t>
            </a:r>
            <a:r>
              <a:rPr lang="en-US" sz="1400" dirty="0" err="1">
                <a:latin typeface="Calibri" panose="020F0502020204030204" pitchFamily="34" charset="0"/>
                <a:cs typeface="Calibri" panose="020F0502020204030204" pitchFamily="34" charset="0"/>
              </a:rPr>
              <a:t>Statlog</a:t>
            </a:r>
            <a:r>
              <a:rPr lang="en-US" sz="1400" dirty="0">
                <a:latin typeface="Calibri" panose="020F0502020204030204" pitchFamily="34" charset="0"/>
                <a:cs typeface="Calibri" panose="020F0502020204030204" pitchFamily="34" charset="0"/>
              </a:rPr>
              <a:t> dataset, each comprising 297 and 270 samples, respectively. The simulation outcomes demonstrate the superior performance of the AROML-HDC technique compared to recent methods, achieving a remarkable maximum accuracy rate of 93.22% for the Cleveland dataset and 94.05% for the </a:t>
            </a:r>
            <a:r>
              <a:rPr lang="en-US" sz="1400" dirty="0" err="1">
                <a:latin typeface="Calibri" panose="020F0502020204030204" pitchFamily="34" charset="0"/>
                <a:cs typeface="Calibri" panose="020F0502020204030204" pitchFamily="34" charset="0"/>
              </a:rPr>
              <a:t>Statlog</a:t>
            </a:r>
            <a:r>
              <a:rPr lang="en-US" sz="1400" dirty="0">
                <a:latin typeface="Calibri" panose="020F0502020204030204" pitchFamily="34" charset="0"/>
                <a:cs typeface="Calibri" panose="020F0502020204030204" pitchFamily="34" charset="0"/>
              </a:rPr>
              <a:t> dataset.</a:t>
            </a:r>
          </a:p>
          <a:p>
            <a:pPr marL="0" lvl="0" indent="0" algn="just"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9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9"/>
          <p:cNvSpPr txBox="1">
            <a:spLocks noGrp="1"/>
          </p:cNvSpPr>
          <p:nvPr>
            <p:ph type="title"/>
          </p:nvPr>
        </p:nvSpPr>
        <p:spPr>
          <a:xfrm>
            <a:off x="6849769" y="173153"/>
            <a:ext cx="600110" cy="80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46" name="Google Shape;846;p49"/>
          <p:cNvSpPr txBox="1">
            <a:spLocks noGrp="1"/>
          </p:cNvSpPr>
          <p:nvPr>
            <p:ph type="subTitle" idx="1"/>
          </p:nvPr>
        </p:nvSpPr>
        <p:spPr>
          <a:xfrm>
            <a:off x="439479" y="508203"/>
            <a:ext cx="8545171" cy="404233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dirty="0">
                <a:latin typeface="Calibri" panose="020F0502020204030204" pitchFamily="34" charset="0"/>
                <a:cs typeface="Calibri" panose="020F0502020204030204" pitchFamily="34" charset="0"/>
              </a:rPr>
              <a:t>3. Paper title : Electronic-Medical-Record-Based Identification of Sepsis Patients in Emergency Department: A Machine Learning Perspective (IEEE</a:t>
            </a:r>
            <a:r>
              <a:rPr lang="en-US" b="1" i="1" u="sng" dirty="0">
                <a:latin typeface="Calibri" panose="020F0502020204030204" pitchFamily="34" charset="0"/>
                <a:cs typeface="Calibri" panose="020F0502020204030204" pitchFamily="34" charset="0"/>
              </a:rPr>
              <a:t> </a:t>
            </a:r>
            <a:r>
              <a:rPr lang="en-US" b="1" u="sng" dirty="0">
                <a:latin typeface="Calibri" panose="020F0502020204030204" pitchFamily="34" charset="0"/>
                <a:cs typeface="Calibri" panose="020F0502020204030204" pitchFamily="34" charset="0"/>
              </a:rPr>
              <a:t>2020)</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Timely identification of sepsis in patients is of paramount importance for reducing mortality rates and ensuring prompt medical intervention. This research undertakes a comparative analysis of various prominent machine learning (ML) techniques to detect sepsis in emergency department (ED) patients within the first 6 hours of their care. The ML methodologies assessed include Decision Tree, Discriminant Analysis, Logistic Regression, k-Nearest Neighbors (KNN), Ensemble Classification, Support Vector Machine (SVM), and Neural Network (NN). Additionally, we incorporate a novel rule-based system optimized using genetic algorithms, previously developed in a separate study.</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This comparative investigation encompasses a dataset comprising 912 sepsis cases and 975 non-sepsis cases, involving patients admitted to the Detroit Medical Center's ED in Michigan, USA. Expert physicians individually adjudicated each case. The Fine Gaussian SVM exhibited the highest sensitivity at 95.8%, albeit with moderate specificity (77.7%) and a positive predictive value (PPV) of 80.1%. The Coarse KNN displayed the highest specificity at 94.5% but with sensitivity at 84.9%. The rule-based system achieved 90.9% sensitivity, 90.9% specificity, and a 90.3% PPV. The NN model outperformed the other ML models and the rule-based system, attaining 92.08% sensitivity, 92.33% specificity, and a 91.78% PPV.</a:t>
            </a:r>
          </a:p>
          <a:p>
            <a:pPr marL="0" lvl="0" indent="0" algn="just" rtl="0">
              <a:spcBef>
                <a:spcPts val="0"/>
              </a:spcBef>
              <a:spcAft>
                <a:spcPts val="0"/>
              </a:spcAft>
              <a:buNone/>
            </a:pPr>
            <a:endParaRPr lang="en-US" dirty="0">
              <a:latin typeface="Calibri" panose="020F0502020204030204" pitchFamily="34" charset="0"/>
              <a:cs typeface="Calibri" panose="020F0502020204030204" pitchFamily="34" charset="0"/>
            </a:endParaRPr>
          </a:p>
        </p:txBody>
      </p:sp>
      <p:sp>
        <p:nvSpPr>
          <p:cNvPr id="883" name="Google Shape;883;p49"/>
          <p:cNvSpPr/>
          <p:nvPr/>
        </p:nvSpPr>
        <p:spPr>
          <a:xfrm>
            <a:off x="5777350" y="190663"/>
            <a:ext cx="380075" cy="25"/>
          </a:xfrm>
          <a:custGeom>
            <a:avLst/>
            <a:gdLst/>
            <a:ahLst/>
            <a:cxnLst/>
            <a:rect l="l" t="t" r="r" b="b"/>
            <a:pathLst>
              <a:path w="15203" h="1" fill="none" extrusionOk="0">
                <a:moveTo>
                  <a:pt x="1" y="0"/>
                </a:moveTo>
                <a:lnTo>
                  <a:pt x="15202" y="0"/>
                </a:ln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911193"/>
      </p:ext>
    </p:extLst>
  </p:cSld>
  <p:clrMapOvr>
    <a:masterClrMapping/>
  </p:clrMapOvr>
</p:sld>
</file>

<file path=ppt/theme/theme1.xml><?xml version="1.0" encoding="utf-8"?>
<a:theme xmlns:a="http://schemas.openxmlformats.org/drawingml/2006/main" name="911: Emergency Phone Number by Slidesgo">
  <a:themeElements>
    <a:clrScheme name="Simple Light">
      <a:dk1>
        <a:srgbClr val="564973"/>
      </a:dk1>
      <a:lt1>
        <a:srgbClr val="FFFFFF"/>
      </a:lt1>
      <a:dk2>
        <a:srgbClr val="CC4125"/>
      </a:dk2>
      <a:lt2>
        <a:srgbClr val="2F263D"/>
      </a:lt2>
      <a:accent1>
        <a:srgbClr val="E06666"/>
      </a:accent1>
      <a:accent2>
        <a:srgbClr val="C9DAF8"/>
      </a:accent2>
      <a:accent3>
        <a:srgbClr val="FED0AD"/>
      </a:accent3>
      <a:accent4>
        <a:srgbClr val="FFFFFF"/>
      </a:accent4>
      <a:accent5>
        <a:srgbClr val="FFFFFF"/>
      </a:accent5>
      <a:accent6>
        <a:srgbClr val="FFFFFF"/>
      </a:accent6>
      <a:hlink>
        <a:srgbClr val="2F26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1901</Words>
  <Application>Microsoft Office PowerPoint</Application>
  <PresentationFormat>On-screen Show (16:9)</PresentationFormat>
  <Paragraphs>73</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Berlin Sans FB</vt:lpstr>
      <vt:lpstr>Roboto</vt:lpstr>
      <vt:lpstr>Arial</vt:lpstr>
      <vt:lpstr>Calibri</vt:lpstr>
      <vt:lpstr>Anton</vt:lpstr>
      <vt:lpstr>911: Emergency Phone Number by Slidesgo</vt:lpstr>
      <vt:lpstr> Project Phase – I (20CS713) – C19  Machine Learning Based Patient Classification In Emergency Department </vt:lpstr>
      <vt:lpstr>01</vt:lpstr>
      <vt:lpstr>PowerPoint Presentation</vt:lpstr>
      <vt:lpstr>PowerPoint Presentation</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Patient Classification In Emergency Department</dc:title>
  <dc:creator>lenovo</dc:creator>
  <cp:lastModifiedBy>CHARISHMA REDDY YERRA</cp:lastModifiedBy>
  <cp:revision>30</cp:revision>
  <dcterms:modified xsi:type="dcterms:W3CDTF">2023-10-14T06:55:35Z</dcterms:modified>
</cp:coreProperties>
</file>