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CHARISHMA M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5113211040</a:t>
            </a:r>
            <a:r>
              <a:rPr lang="en-IN" sz="1000" dirty="0">
                <a:latin typeface="Arial MT"/>
                <a:cs typeface="Arial MT"/>
              </a:rPr>
              <a:t>14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6CA1-379B-9AF6-8E21-F7D7686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CF38-E964-D98C-5C4B-CD89E0669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9DA02-0172-B708-2100-068846ACE974}"/>
              </a:ext>
            </a:extLst>
          </p:cNvPr>
          <p:cNvSpPr txBox="1"/>
          <p:nvPr/>
        </p:nvSpPr>
        <p:spPr>
          <a:xfrm>
            <a:off x="3352800" y="532648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20264-7FD8-F2BD-F28D-B1429884CA4D}"/>
              </a:ext>
            </a:extLst>
          </p:cNvPr>
          <p:cNvSpPr txBox="1"/>
          <p:nvPr/>
        </p:nvSpPr>
        <p:spPr>
          <a:xfrm>
            <a:off x="208155" y="99409"/>
            <a:ext cx="35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Next Gen Employability Program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3205FF-ACEF-7933-5A86-32EE0080B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5" y="965887"/>
            <a:ext cx="8190438" cy="38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4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102C1-4E77-3935-447D-35B8733E0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50925"/>
            <a:ext cx="7906172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1170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P Lahari</dc:creator>
  <cp:lastModifiedBy>Lahari Nagaraj</cp:lastModifiedBy>
  <cp:revision>5</cp:revision>
  <dcterms:created xsi:type="dcterms:W3CDTF">2024-04-07T08:33:41Z</dcterms:created>
  <dcterms:modified xsi:type="dcterms:W3CDTF">2024-04-08T07:16:36Z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