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174651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7/13/2024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64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66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0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62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0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5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64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706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8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pPr/>
              <a:t>7/13/2024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26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6000"/>
            <a:lum/>
          </a:blip>
          <a:srcRect/>
          <a:stretch>
            <a:fillRect l="14000" t="1000" r="32000" b="13000"/>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pPr/>
              <a:t>7/13/2024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578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jaysmart043/cyber-security-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14000" t="1000" r="32000" b="13000"/>
          </a:stretch>
        </a:blip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Title 1"/>
          <p:cNvSpPr>
            <a:spLocks noGrp="1"/>
          </p:cNvSpPr>
          <p:nvPr>
            <p:ph type="ctrTitle"/>
          </p:nvPr>
        </p:nvSpPr>
        <p:spPr>
          <a:xfrm>
            <a:off x="581192" y="619432"/>
            <a:ext cx="10593490" cy="1078739"/>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615044"/>
            <a:ext cx="10993546" cy="3396343"/>
          </a:xfrm>
          <a:ln>
            <a:solidFill>
              <a:schemeClr val="accent1"/>
            </a:solidFill>
          </a:ln>
        </p:spPr>
        <p:txBody>
          <a:bodyPr>
            <a:normAutofit/>
          </a:bodyPr>
          <a:lstStyle/>
          <a:p>
            <a:pPr>
              <a:lnSpc>
                <a:spcPct val="100000"/>
              </a:lnSpc>
            </a:pPr>
            <a:r>
              <a:rPr lang="en-GB" sz="2400" b="1" dirty="0">
                <a:solidFill>
                  <a:srgbClr val="002060"/>
                </a:solidFill>
                <a:hlinkClick r:id="rId3"/>
              </a:rPr>
              <a:t>name:</a:t>
            </a:r>
            <a:r>
              <a:rPr lang="en-US" altLang="en-GB" sz="2400" b="1" dirty="0">
                <a:solidFill>
                  <a:srgbClr val="002060"/>
                </a:solidFill>
                <a:hlinkClick r:id="rId3"/>
              </a:rPr>
              <a:t> </a:t>
            </a:r>
            <a:r>
              <a:rPr lang="en-US" altLang="en-GB" sz="2400" b="1" dirty="0">
                <a:solidFill>
                  <a:srgbClr val="002060"/>
                </a:solidFill>
              </a:rPr>
              <a:t> </a:t>
            </a:r>
            <a:r>
              <a:rPr lang="en-US" altLang="en-GB" sz="2400" b="1" dirty="0" err="1" smtClean="0">
                <a:solidFill>
                  <a:srgbClr val="002060"/>
                </a:solidFill>
              </a:rPr>
              <a:t>vijaya</a:t>
            </a:r>
            <a:r>
              <a:rPr lang="en-US" altLang="en-GB" sz="2400" b="1" dirty="0" smtClean="0">
                <a:solidFill>
                  <a:srgbClr val="002060"/>
                </a:solidFill>
              </a:rPr>
              <a:t> </a:t>
            </a:r>
            <a:r>
              <a:rPr lang="en-US" altLang="en-GB" sz="2400" b="1" dirty="0" err="1" smtClean="0">
                <a:solidFill>
                  <a:srgbClr val="002060"/>
                </a:solidFill>
              </a:rPr>
              <a:t>sai</a:t>
            </a:r>
            <a:r>
              <a:rPr lang="en-US" altLang="en-GB" sz="2400" b="1" dirty="0" smtClean="0">
                <a:solidFill>
                  <a:srgbClr val="002060"/>
                </a:solidFill>
              </a:rPr>
              <a:t> </a:t>
            </a:r>
            <a:r>
              <a:rPr lang="en-US" altLang="en-GB" sz="2400" b="1" dirty="0" err="1" smtClean="0">
                <a:solidFill>
                  <a:srgbClr val="002060"/>
                </a:solidFill>
              </a:rPr>
              <a:t>charishma</a:t>
            </a:r>
            <a:r>
              <a:rPr lang="en-US" altLang="en-GB" sz="2400" b="1" dirty="0" smtClean="0">
                <a:solidFill>
                  <a:srgbClr val="002060"/>
                </a:solidFill>
              </a:rPr>
              <a:t> </a:t>
            </a:r>
            <a:r>
              <a:rPr lang="en-US" altLang="en-GB" sz="2400" b="1" dirty="0" err="1" smtClean="0">
                <a:solidFill>
                  <a:srgbClr val="002060"/>
                </a:solidFill>
              </a:rPr>
              <a:t>malla</a:t>
            </a:r>
            <a:endParaRPr lang="en-US" altLang="en-GB" sz="2400" b="1" dirty="0">
              <a:solidFill>
                <a:srgbClr val="002060"/>
              </a:solidFill>
            </a:endParaRPr>
          </a:p>
          <a:p>
            <a:pPr>
              <a:lnSpc>
                <a:spcPct val="100000"/>
              </a:lnSpc>
            </a:pPr>
            <a:r>
              <a:rPr lang="en-GB" sz="2400" b="1" dirty="0">
                <a:solidFill>
                  <a:srgbClr val="002060"/>
                </a:solidFill>
                <a:hlinkClick r:id="rId3"/>
              </a:rPr>
              <a:t>Roll no: </a:t>
            </a:r>
            <a:r>
              <a:rPr lang="en-US" sz="2400" b="1" dirty="0" smtClean="0">
                <a:solidFill>
                  <a:srgbClr val="002060"/>
                </a:solidFill>
              </a:rPr>
              <a:t>226w1a0589</a:t>
            </a:r>
            <a:endParaRPr lang="en-US" altLang="en-GB" sz="2400" b="1" dirty="0">
              <a:solidFill>
                <a:srgbClr val="002060"/>
              </a:solidFill>
            </a:endParaRPr>
          </a:p>
          <a:p>
            <a:pPr>
              <a:lnSpc>
                <a:spcPct val="100000"/>
              </a:lnSpc>
            </a:pPr>
            <a:r>
              <a:rPr lang="en-GB" sz="2400" b="1" dirty="0">
                <a:solidFill>
                  <a:srgbClr val="002060"/>
                </a:solidFill>
                <a:hlinkClick r:id="rId3"/>
              </a:rPr>
              <a:t>EMAIL</a:t>
            </a:r>
            <a:r>
              <a:rPr lang="en-GB" sz="2400" dirty="0">
                <a:solidFill>
                  <a:srgbClr val="002060"/>
                </a:solidFill>
                <a:hlinkClick r:id="rId3"/>
              </a:rPr>
              <a:t>: </a:t>
            </a:r>
            <a:r>
              <a:rPr lang="en-US" altLang="en-GB" sz="2400" dirty="0">
                <a:solidFill>
                  <a:srgbClr val="002060"/>
                </a:solidFill>
                <a:hlinkClick r:id="rId3"/>
              </a:rPr>
              <a:t> </a:t>
            </a:r>
            <a:r>
              <a:rPr lang="en-US" altLang="en-GB" sz="2400" dirty="0">
                <a:solidFill>
                  <a:srgbClr val="002060"/>
                </a:solidFill>
              </a:rPr>
              <a:t>charishmamalla98@gmail.com</a:t>
            </a:r>
            <a:endParaRPr lang="en-GB" sz="2400" dirty="0">
              <a:solidFill>
                <a:srgbClr val="002060"/>
              </a:solidFill>
            </a:endParaRPr>
          </a:p>
          <a:p>
            <a:pPr>
              <a:lnSpc>
                <a:spcPct val="100000"/>
              </a:lnSpc>
            </a:pPr>
            <a:r>
              <a:rPr lang="en-GB" sz="2800" dirty="0" err="1" smtClean="0">
                <a:solidFill>
                  <a:srgbClr val="002060"/>
                </a:solidFill>
                <a:hlinkClick r:id="rId3"/>
              </a:rPr>
              <a:t>COLLeGE:</a:t>
            </a:r>
            <a:r>
              <a:rPr lang="en-GB" sz="2800" dirty="0" err="1" smtClean="0">
                <a:solidFill>
                  <a:srgbClr val="002060"/>
                </a:solidFill>
              </a:rPr>
              <a:t>international</a:t>
            </a:r>
            <a:r>
              <a:rPr lang="en-GB" sz="2400" dirty="0" smtClean="0">
                <a:solidFill>
                  <a:srgbClr val="002060"/>
                </a:solidFill>
              </a:rPr>
              <a:t> school of technology and sciences for women  </a:t>
            </a:r>
          </a:p>
          <a:p>
            <a:pPr>
              <a:lnSpc>
                <a:spcPct val="100000"/>
              </a:lnSpc>
            </a:pPr>
            <a:r>
              <a:rPr lang="en-GB" sz="2400" b="1" dirty="0" smtClean="0">
                <a:solidFill>
                  <a:srgbClr val="002060"/>
                </a:solidFill>
                <a:hlinkClick r:id="rId3"/>
              </a:rPr>
              <a:t>BRANCH</a:t>
            </a:r>
            <a:r>
              <a:rPr lang="en-GB" sz="2400" dirty="0" smtClean="0">
                <a:solidFill>
                  <a:srgbClr val="002060"/>
                </a:solidFill>
                <a:hlinkClick r:id="rId3"/>
              </a:rPr>
              <a:t>: </a:t>
            </a:r>
            <a:r>
              <a:rPr lang="en-US" altLang="en-GB" sz="2400" dirty="0" smtClean="0">
                <a:solidFill>
                  <a:srgbClr val="002060"/>
                </a:solidFill>
              </a:rPr>
              <a:t> </a:t>
            </a:r>
            <a:r>
              <a:rPr lang="en-US" altLang="en-GB" sz="2400" dirty="0" err="1" smtClean="0">
                <a:solidFill>
                  <a:srgbClr val="002060"/>
                </a:solidFill>
              </a:rPr>
              <a:t>cse</a:t>
            </a:r>
            <a:endParaRPr lang="en-GB" sz="2400" dirty="0" smtClean="0">
              <a:solidFill>
                <a:srgbClr val="002060"/>
              </a:solidFill>
            </a:endParaRPr>
          </a:p>
          <a:p>
            <a:pPr>
              <a:lnSpc>
                <a:spcPct val="100000"/>
              </a:lnSpc>
            </a:pPr>
            <a:endParaRPr lang="en-GB" sz="2400" dirty="0">
              <a:solidFill>
                <a:srgbClr val="00206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4" name="TextBox 3"/>
          <p:cNvSpPr txBox="1"/>
          <p:nvPr/>
        </p:nvSpPr>
        <p:spPr>
          <a:xfrm>
            <a:off x="4543124" y="2704699"/>
            <a:ext cx="4412555" cy="369332"/>
          </a:xfrm>
          <a:prstGeom prst="rect">
            <a:avLst/>
          </a:prstGeom>
          <a:noFill/>
        </p:spPr>
        <p:txBody>
          <a:bodyPr wrap="none" rtlCol="0">
            <a:spAutoFit/>
          </a:bodyPr>
          <a:lstStyle/>
          <a:p>
            <a:r>
              <a:rPr lang="en-IN" dirty="0"/>
              <a:t>https://github.com/Charishmamalla/Apssdc.git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a:t>
            </a:r>
            <a:r>
              <a:rPr lang="en-US"/>
              <a:t>the </a:t>
            </a:r>
            <a:r>
              <a:rPr lang="en-US" smtClean="0"/>
              <a:t>change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p>
        </p:txBody>
      </p:sp>
      <p:sp>
        <p:nvSpPr>
          <p:cNvPr id="3" name="Content Placeholder 2"/>
          <p:cNvSpPr>
            <a:spLocks noGrp="1"/>
          </p:cNvSpPr>
          <p:nvPr>
            <p:ph idx="1"/>
          </p:nvPr>
        </p:nvSpPr>
        <p:spPr/>
        <p:txBody>
          <a:bodyPr>
            <a:normAutofit lnSpcReduction="10000"/>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normAutofit fontScale="775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normAutofit/>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p:cNvSpPr>
            <a:spLocks noGrp="1"/>
          </p:cNvSpPr>
          <p:nvPr>
            <p:ph idx="1"/>
          </p:nvPr>
        </p:nvSpPr>
        <p:spPr>
          <a:xfrm>
            <a:off x="581191" y="2074646"/>
            <a:ext cx="11029615" cy="3634486"/>
          </a:xfrm>
        </p:spPr>
        <p:txBody>
          <a:bodyPr>
            <a:normAutofit fontScale="5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normAutofit fontScale="92500"/>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77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emplate>Gallery</Template>
  <TotalTime>58</TotalTime>
  <Words>1334</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13</cp:revision>
  <dcterms:created xsi:type="dcterms:W3CDTF">2021-05-26T16:50:00Z</dcterms:created>
  <dcterms:modified xsi:type="dcterms:W3CDTF">2024-07-13T08:24:37Z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9A8C2C85F4FC47909E9F9A410F431184_12</vt:lpwstr>
  </property>
  <property fmtid="{D5CDD505-2E9C-101B-9397-08002B2CF9AE}" pid="4" name="KSOProductBuildVer">
    <vt:lpwstr>1033-12.2.0.16909</vt:lpwstr>
  </property>
</Properties>
</file>