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86A5-2919-FAFA-BEDB-E14D18F9A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474C8-E17A-A38F-FAD5-657C9DDE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0FE7-E7F9-AEF1-5A42-67670BC0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A787-8CA7-72A5-F639-BD1276A9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C121-88F1-9AE3-BCCD-EBA6B35F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7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1AD1-6C45-ADBC-278D-438F3C0B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99CF7-1FA1-FC35-4F95-D81A381F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BBD3-7C65-196C-A4A5-A21978E2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4F3C-3BA1-FBD2-FC3C-5E4CA14F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9029-2AEC-BA11-0795-C93AA7DB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30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2FCD3-C4C4-F388-15AE-1BDD8B946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CB520-30D8-9AB9-4627-73FE052E0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3CA7-2028-87D7-B8B4-B6DA2DBA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5943-3F8E-EDAD-70BC-0A357F88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218-C37B-5BA8-E719-8489D227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24D0-E73E-65A6-82B3-20A93FF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ECC1-F428-645E-0F81-E60B23B0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9829-7509-0BEC-5B7D-0F94EB1A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1152-2EC7-6C4F-1F70-7E6D89FB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AF6E-26E3-0A46-BD15-855E617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3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1658-BB99-2EFC-4594-DED8B56E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B704-F8A2-7F87-DBE9-884A743D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A4E9-86EB-0167-01D6-11EBD159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DCFA-7C86-86BB-51F5-DF7D6821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DB1E-2C0B-45E8-104B-26B8AEFC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7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15DD-4880-37F5-B7CF-6A3DBFA8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CE27-BED6-FA2A-30E9-016E4B026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F5EEF-DA89-08D3-1E9F-D822CFC0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BFDCE-743D-E713-148C-B12E769C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E50E3-5921-DC66-963B-39FC3A7A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A075-9A67-AE75-5D03-3BC60420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8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0DD7-5D3B-8926-A2CA-339D1732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5C3AF-AD2B-1536-AAF0-A2F4F5A6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21982-EBA7-3341-8F11-27CC51431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4E299-1096-8BD2-3C73-98B757FB8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A69EC-A869-FF37-A2FC-39D8C6DA6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3B7E9-CC76-699A-026B-469AF57D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7B7C7-509B-92E3-FA48-4A8CD1E3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49D63-E2D9-2962-2558-D61B14DF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277A-F731-F40B-97A7-7D0E8D9F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B5597-AC45-80E4-9BA6-880F7056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3E26B-AF80-8EE8-10D6-D0844E1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37E2C-6066-8C60-C130-CAF2BB8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9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36BEE-6387-486B-FA1C-ECF7055B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71EF-8978-663B-1607-3280FA8A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F4058-272B-7379-E23A-D4BFD972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3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BE57-7492-9B25-E321-C726CE59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A476-347F-05A8-EF06-BF57696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AD86C-4AE5-4AC5-2853-8761E3CD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3780-0382-C24A-AE9A-29947E7A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558E-9043-3D86-1A5D-9C116E14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81B35-E350-E8AF-E01F-F4909DE1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4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76CE-D070-C24F-7FF1-CBD2B680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32AEF-96AD-222A-3061-3F22EA6A3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A4A87-6F60-A715-4DBF-43189B2C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36906-27AA-FCCA-DEC8-25364670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B738E-0033-CB58-1366-0867B9AD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0AF96-B586-2533-C209-9AD75DE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CF182-2E3F-3AA6-A72A-24A5C810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E03B-6448-F43F-025A-A199DA40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0683-0485-7EF3-D578-8B9E3702E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A11B5-F02A-4903-8B39-6219AB6C24F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8BF6-908A-B7F0-FAF5-2A7AE751F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61A9F-598C-67A9-CAC6-C1AB735F1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156E2-F91D-4E44-B086-7784D03A3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8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374F4B-6DD0-B2A8-5C12-4D0BFDCC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5" y="2006527"/>
            <a:ext cx="10287529" cy="2844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71F850-E240-5221-B83C-AF592A9543B9}"/>
              </a:ext>
            </a:extLst>
          </p:cNvPr>
          <p:cNvSpPr txBox="1"/>
          <p:nvPr/>
        </p:nvSpPr>
        <p:spPr>
          <a:xfrm>
            <a:off x="3369364" y="841514"/>
            <a:ext cx="59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PIPELINE /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75799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1F850-E240-5221-B83C-AF592A9543B9}"/>
              </a:ext>
            </a:extLst>
          </p:cNvPr>
          <p:cNvSpPr txBox="1"/>
          <p:nvPr/>
        </p:nvSpPr>
        <p:spPr>
          <a:xfrm>
            <a:off x="2739886" y="907775"/>
            <a:ext cx="59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D</a:t>
            </a:r>
            <a:r>
              <a:rPr lang="en-GB" dirty="0"/>
              <a:t>BT LINEAGE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E1C8A-B728-27D3-46C5-3033DAAE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81" y="1746545"/>
            <a:ext cx="8439573" cy="3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Charisis Papacharisis</dc:creator>
  <cp:lastModifiedBy>Charisis Papacharisis</cp:lastModifiedBy>
  <cp:revision>3</cp:revision>
  <dcterms:created xsi:type="dcterms:W3CDTF">2024-09-03T18:02:34Z</dcterms:created>
  <dcterms:modified xsi:type="dcterms:W3CDTF">2024-09-03T18:40:32Z</dcterms:modified>
</cp:coreProperties>
</file>