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>
      <p:cViewPr varScale="1">
        <p:scale>
          <a:sx n="142" d="100"/>
          <a:sy n="142" d="100"/>
        </p:scale>
        <p:origin x="22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12A7-04EE-ECAA-A1EB-0C7759C6C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3F0E-1824-E8AF-EA18-2C6FF1B59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D17B-F8E5-66F1-EA88-0EE8D4BD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5A13-0271-D73D-1F85-0FCAC731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3D7C5-4ACF-4165-2C59-8D0F02A3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123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13B4-2A66-2788-3896-B4669BC4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F1874-4E92-5EE8-6EC8-85DA0FA22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03C3-FEF8-0A01-5725-6132424A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AE5D-D413-5606-45D4-CFD4D6A6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8E24-658E-496F-A528-87DBD86C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33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ABC3F-BEF2-C1E5-4F87-41BCD243D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18C9A-9389-D823-DD00-2A211A625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D114-D563-31B9-3981-883C09B6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FAB89-32B1-C515-10D4-E642778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858F6-8C6D-7B73-8B37-8C8E9B45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16B5-5E14-5DC0-B5FB-B3A677FF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B3F3-68F4-C10F-3C25-C27950A0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E9E9-C21D-AAC2-8B1C-B2539FB6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19E44-F5E3-02FF-DB12-2492BC7C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5FEB-4012-3DA1-5278-E173FE66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29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AF13-8694-0173-87CB-72A92099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B936C-AC46-159E-5995-4C7C1CB2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EC7E-4023-B315-1292-B9F30C02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8B5B-D3E0-2103-D5D4-D16E6FCC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708C-61DD-FFFD-70DF-E796BBC6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4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F4CA-4157-D13F-A799-658D9D55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C15F-8445-5074-B96B-30FDDFB55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B7CA7-81ED-3BFC-E058-B62D350A9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656D7-3DE3-9942-533A-D19D9EEA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B8E88-4F28-80EB-5B48-51ED4ED2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6D05-FA59-26E1-B87A-E4F7CE5F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2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BF1C-45FE-1030-4BB7-F874E425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14CA8-8D7B-3778-4A7C-07F91050E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600AB-F012-462B-79A3-94F8FD903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89A3E-0CB3-B301-3BE8-8CB0F2FE3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684C9-3AA3-C104-F243-4AF5457C2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6556F-56D7-65CC-56E4-ABBDD7FD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BED07-8578-9057-4C1B-92CCA206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27069-1B0A-E6FC-8490-E466E8D5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96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4AB3-7E17-3323-BB6B-DC64247F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4974E-A722-AD2D-79DB-6D02A8B3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6D27B-FF75-4B6D-875D-41998146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9AE48-66EF-B05F-2B4B-AFF346EF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295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60A39-6B8D-2649-EFF5-36DA251B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1C6BD-9F02-A05A-270B-DF1C5CC0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389C3-35CA-7CEC-FC79-6F4F9835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607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6711-4460-1112-C397-DB047DF8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E582-4A6E-9AE0-B68B-11321455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4BA6-3A9B-C201-EF95-C3FE15E34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4454-90CD-F455-EEF0-61A4AF0A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6D3E6-36E4-EE78-6BA8-F8260ABE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D6702-6CB3-25CA-FEEC-6694A1CD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799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56C6-73B6-8761-F744-23FAD0BF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C5FE6-D599-1611-848E-265292D50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77F07-519B-1606-6538-62851F020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9C9B1-D303-F774-D856-F2F5FC2C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B11AC-6431-11BA-46FE-B62E2C86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CB2ED-51DA-604F-FCA3-539BC532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7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D5A44-634F-291D-CCEF-74056E7B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A32E-1F03-4519-09A2-44572A085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0F719-56D5-525D-FFE1-BAE29C9A8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68F92-FBD9-460C-941C-3EA325CD1010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7AAB2-B465-63E3-502E-ED2983BDC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AF50E-C91B-952A-0BD7-A55608E89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026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76FD32D0-1353-54C5-296F-0CD76DE0259F}"/>
              </a:ext>
            </a:extLst>
          </p:cNvPr>
          <p:cNvSpPr/>
          <p:nvPr/>
        </p:nvSpPr>
        <p:spPr>
          <a:xfrm>
            <a:off x="1413171" y="798078"/>
            <a:ext cx="4320480" cy="42150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5EE80ED-525D-CA9B-7E4B-DF7FAE1CEA10}"/>
              </a:ext>
            </a:extLst>
          </p:cNvPr>
          <p:cNvSpPr/>
          <p:nvPr/>
        </p:nvSpPr>
        <p:spPr>
          <a:xfrm>
            <a:off x="6888088" y="1628800"/>
            <a:ext cx="4320480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99AE32-C964-501E-4B7B-E6A15041EDAE}"/>
              </a:ext>
            </a:extLst>
          </p:cNvPr>
          <p:cNvSpPr/>
          <p:nvPr/>
        </p:nvSpPr>
        <p:spPr>
          <a:xfrm>
            <a:off x="9768408" y="1816224"/>
            <a:ext cx="1152086" cy="72180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Inbox</a:t>
            </a:r>
            <a:endParaRPr lang="en-SG" sz="1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59B465-706B-2746-3A35-011256A51515}"/>
              </a:ext>
            </a:extLst>
          </p:cNvPr>
          <p:cNvSpPr/>
          <p:nvPr/>
        </p:nvSpPr>
        <p:spPr>
          <a:xfrm>
            <a:off x="9768408" y="3259832"/>
            <a:ext cx="1152086" cy="72180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Calendar Schedule</a:t>
            </a:r>
            <a:endParaRPr lang="en-SG" sz="12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BAEB0D-98CF-6505-BFBB-EBE65ED8FDE2}"/>
              </a:ext>
            </a:extLst>
          </p:cNvPr>
          <p:cNvSpPr/>
          <p:nvPr/>
        </p:nvSpPr>
        <p:spPr>
          <a:xfrm>
            <a:off x="1737207" y="1389348"/>
            <a:ext cx="1656184" cy="5274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Event: User Login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A49161-B0E6-BBFC-AAF7-178A4482DD79}"/>
              </a:ext>
            </a:extLst>
          </p:cNvPr>
          <p:cNvSpPr/>
          <p:nvPr/>
        </p:nvSpPr>
        <p:spPr>
          <a:xfrm>
            <a:off x="3753431" y="1389348"/>
            <a:ext cx="1656184" cy="5274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Event: 8:30 am timer</a:t>
            </a:r>
            <a:endParaRPr lang="en-SG" sz="12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B4FC364-0DEE-6E2F-F2F3-6E54BC567BE3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16200000" flipH="1">
            <a:off x="2757033" y="1725098"/>
            <a:ext cx="624644" cy="10081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9FFFA0A-E6DB-FCF2-7EC3-E61ACE60036E}"/>
              </a:ext>
            </a:extLst>
          </p:cNvPr>
          <p:cNvSpPr/>
          <p:nvPr/>
        </p:nvSpPr>
        <p:spPr>
          <a:xfrm>
            <a:off x="2565299" y="2541476"/>
            <a:ext cx="2016224" cy="5274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Event: Request summary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026CBB6-4367-6561-853E-6B86185F0A20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5400000">
            <a:off x="3765145" y="1725098"/>
            <a:ext cx="624644" cy="10081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DAB01E6-A860-7DFE-CD04-561341A76817}"/>
              </a:ext>
            </a:extLst>
          </p:cNvPr>
          <p:cNvCxnSpPr>
            <a:cxnSpLocks/>
            <a:stCxn id="4" idx="2"/>
            <a:endCxn id="40" idx="0"/>
          </p:cNvCxnSpPr>
          <p:nvPr/>
        </p:nvCxnSpPr>
        <p:spPr>
          <a:xfrm rot="10800000" flipV="1">
            <a:off x="8386796" y="2177126"/>
            <a:ext cx="1381612" cy="3643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AFD447D-5CA7-D05B-6403-39FA7A65B022}"/>
              </a:ext>
            </a:extLst>
          </p:cNvPr>
          <p:cNvCxnSpPr>
            <a:cxnSpLocks/>
            <a:stCxn id="5" idx="0"/>
            <a:endCxn id="40" idx="3"/>
          </p:cNvCxnSpPr>
          <p:nvPr/>
        </p:nvCxnSpPr>
        <p:spPr>
          <a:xfrm rot="16200000" flipV="1">
            <a:off x="9563634" y="2479015"/>
            <a:ext cx="454614" cy="1107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139C15E-D415-60A6-F6CE-3AE72030F386}"/>
              </a:ext>
            </a:extLst>
          </p:cNvPr>
          <p:cNvSpPr/>
          <p:nvPr/>
        </p:nvSpPr>
        <p:spPr>
          <a:xfrm>
            <a:off x="7536160" y="2541476"/>
            <a:ext cx="1701271" cy="5274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Event: Retrieve data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98A6D2-E8E9-D390-72D7-4E15AB141DBE}"/>
              </a:ext>
            </a:extLst>
          </p:cNvPr>
          <p:cNvSpPr/>
          <p:nvPr/>
        </p:nvSpPr>
        <p:spPr>
          <a:xfrm>
            <a:off x="7536118" y="3356992"/>
            <a:ext cx="1701271" cy="5274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LLM Summarizer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30C5D96-99F3-10EE-D16E-153873EFCD40}"/>
              </a:ext>
            </a:extLst>
          </p:cNvPr>
          <p:cNvCxnSpPr>
            <a:stCxn id="40" idx="2"/>
            <a:endCxn id="48" idx="0"/>
          </p:cNvCxnSpPr>
          <p:nvPr/>
        </p:nvCxnSpPr>
        <p:spPr>
          <a:xfrm flipH="1">
            <a:off x="8386754" y="3068960"/>
            <a:ext cx="42" cy="28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8515E30-A90A-B84E-2FAC-E1CB755B50DC}"/>
              </a:ext>
            </a:extLst>
          </p:cNvPr>
          <p:cNvCxnSpPr>
            <a:cxnSpLocks/>
            <a:stCxn id="48" idx="1"/>
            <a:endCxn id="54" idx="3"/>
          </p:cNvCxnSpPr>
          <p:nvPr/>
        </p:nvCxnSpPr>
        <p:spPr>
          <a:xfrm flipH="1">
            <a:off x="4581523" y="3620734"/>
            <a:ext cx="2954595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478005B-CC8A-AA3D-53B3-F4BAE3BC9BA6}"/>
              </a:ext>
            </a:extLst>
          </p:cNvPr>
          <p:cNvSpPr/>
          <p:nvPr/>
        </p:nvSpPr>
        <p:spPr>
          <a:xfrm>
            <a:off x="2565299" y="3356992"/>
            <a:ext cx="2016224" cy="5274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Event: Show summary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+ Meeting Invites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945E18-7FB0-96F5-95A0-11D1C9207D02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4581523" y="2805218"/>
            <a:ext cx="2954637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C42E118-9617-5597-E8B1-CC0A9880C278}"/>
              </a:ext>
            </a:extLst>
          </p:cNvPr>
          <p:cNvSpPr/>
          <p:nvPr/>
        </p:nvSpPr>
        <p:spPr>
          <a:xfrm>
            <a:off x="2565299" y="4149080"/>
            <a:ext cx="2016224" cy="5274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Event: Meeting invite selected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450A527-1CDD-12F4-4439-23DC66AB40B4}"/>
              </a:ext>
            </a:extLst>
          </p:cNvPr>
          <p:cNvCxnSpPr>
            <a:cxnSpLocks/>
            <a:stCxn id="54" idx="2"/>
            <a:endCxn id="59" idx="0"/>
          </p:cNvCxnSpPr>
          <p:nvPr/>
        </p:nvCxnSpPr>
        <p:spPr>
          <a:xfrm>
            <a:off x="3573411" y="3884476"/>
            <a:ext cx="0" cy="264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A6E947B-B348-472F-35F5-32306CEF3CD1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4581523" y="4412822"/>
            <a:ext cx="2954594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8545F96-8D8A-D2F0-3175-36A2F1267C56}"/>
              </a:ext>
            </a:extLst>
          </p:cNvPr>
          <p:cNvSpPr/>
          <p:nvPr/>
        </p:nvSpPr>
        <p:spPr>
          <a:xfrm>
            <a:off x="7536117" y="4149080"/>
            <a:ext cx="1701271" cy="5274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Event: Modify meeting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8D63A5A1-ED21-22ED-3EC3-FEA98673BC48}"/>
              </a:ext>
            </a:extLst>
          </p:cNvPr>
          <p:cNvCxnSpPr>
            <a:cxnSpLocks/>
            <a:stCxn id="65" idx="3"/>
            <a:endCxn id="5" idx="4"/>
          </p:cNvCxnSpPr>
          <p:nvPr/>
        </p:nvCxnSpPr>
        <p:spPr>
          <a:xfrm flipV="1">
            <a:off x="9237388" y="3981636"/>
            <a:ext cx="1107063" cy="4311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88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A0C54E-6E37-359D-2820-6BED2814BE60}"/>
              </a:ext>
            </a:extLst>
          </p:cNvPr>
          <p:cNvSpPr/>
          <p:nvPr/>
        </p:nvSpPr>
        <p:spPr>
          <a:xfrm>
            <a:off x="1415481" y="1545713"/>
            <a:ext cx="7611876" cy="1811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EE5820-3C57-87B2-26B5-69D665C5F4A5}"/>
              </a:ext>
            </a:extLst>
          </p:cNvPr>
          <p:cNvCxnSpPr>
            <a:cxnSpLocks/>
          </p:cNvCxnSpPr>
          <p:nvPr/>
        </p:nvCxnSpPr>
        <p:spPr>
          <a:xfrm rot="10800000">
            <a:off x="3422640" y="3177319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D65EC3-B9C9-EAAF-DE6C-322BDC4768FA}"/>
              </a:ext>
            </a:extLst>
          </p:cNvPr>
          <p:cNvCxnSpPr>
            <a:cxnSpLocks/>
          </p:cNvCxnSpPr>
          <p:nvPr/>
        </p:nvCxnSpPr>
        <p:spPr>
          <a:xfrm rot="10800000">
            <a:off x="5070271" y="3040393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7B6D4B-9964-A0C8-F3A9-50453B23FD4B}"/>
              </a:ext>
            </a:extLst>
          </p:cNvPr>
          <p:cNvCxnSpPr>
            <a:cxnSpLocks/>
          </p:cNvCxnSpPr>
          <p:nvPr/>
        </p:nvCxnSpPr>
        <p:spPr>
          <a:xfrm>
            <a:off x="5054487" y="2783838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36DFE0-3D09-66E8-FA5F-9F200C1FEA19}"/>
              </a:ext>
            </a:extLst>
          </p:cNvPr>
          <p:cNvCxnSpPr>
            <a:cxnSpLocks/>
          </p:cNvCxnSpPr>
          <p:nvPr/>
        </p:nvCxnSpPr>
        <p:spPr>
          <a:xfrm flipH="1">
            <a:off x="5066929" y="2468075"/>
            <a:ext cx="33005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324340-4CB8-1268-4D1F-50FAE05F6AD9}"/>
              </a:ext>
            </a:extLst>
          </p:cNvPr>
          <p:cNvCxnSpPr>
            <a:cxnSpLocks/>
          </p:cNvCxnSpPr>
          <p:nvPr/>
        </p:nvCxnSpPr>
        <p:spPr>
          <a:xfrm>
            <a:off x="3359696" y="2132856"/>
            <a:ext cx="1600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280E09D-6C3A-9827-E419-7632754F52B7}"/>
              </a:ext>
            </a:extLst>
          </p:cNvPr>
          <p:cNvSpPr/>
          <p:nvPr/>
        </p:nvSpPr>
        <p:spPr>
          <a:xfrm>
            <a:off x="4851519" y="949589"/>
            <a:ext cx="328722" cy="32872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CD33CC-9DFE-212B-5155-E6F4920D1EE8}"/>
              </a:ext>
            </a:extLst>
          </p:cNvPr>
          <p:cNvSpPr/>
          <p:nvPr/>
        </p:nvSpPr>
        <p:spPr>
          <a:xfrm>
            <a:off x="6494964" y="951825"/>
            <a:ext cx="328722" cy="32872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Graphic 6" descr="User outline">
            <a:extLst>
              <a:ext uri="{FF2B5EF4-FFF2-40B4-BE49-F238E27FC236}">
                <a16:creationId xmlns:a16="http://schemas.microsoft.com/office/drawing/2014/main" id="{E1D33F11-7535-7597-9F44-C6FBFACB0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672" y="908720"/>
            <a:ext cx="432048" cy="432048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65140250-B693-FFFB-4934-2FB16ED61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1440" y="905596"/>
            <a:ext cx="432049" cy="4320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AB3004-83BF-4866-A184-F6A05B684677}"/>
              </a:ext>
            </a:extLst>
          </p:cNvPr>
          <p:cNvCxnSpPr>
            <a:cxnSpLocks/>
          </p:cNvCxnSpPr>
          <p:nvPr/>
        </p:nvCxnSpPr>
        <p:spPr>
          <a:xfrm>
            <a:off x="3359696" y="1412774"/>
            <a:ext cx="10487" cy="49716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DC095-CD74-91DF-6E0F-C0C1B5E5F5FE}"/>
              </a:ext>
            </a:extLst>
          </p:cNvPr>
          <p:cNvCxnSpPr>
            <a:cxnSpLocks/>
          </p:cNvCxnSpPr>
          <p:nvPr/>
        </p:nvCxnSpPr>
        <p:spPr>
          <a:xfrm flipH="1">
            <a:off x="3215680" y="1412774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664693-BDC9-8C6B-2508-C381622C3F90}"/>
              </a:ext>
            </a:extLst>
          </p:cNvPr>
          <p:cNvCxnSpPr>
            <a:cxnSpLocks/>
          </p:cNvCxnSpPr>
          <p:nvPr/>
        </p:nvCxnSpPr>
        <p:spPr>
          <a:xfrm>
            <a:off x="5015880" y="1412776"/>
            <a:ext cx="0" cy="49716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E9497F-781B-F7EB-E445-5DA1E6230440}"/>
              </a:ext>
            </a:extLst>
          </p:cNvPr>
          <p:cNvCxnSpPr>
            <a:cxnSpLocks/>
          </p:cNvCxnSpPr>
          <p:nvPr/>
        </p:nvCxnSpPr>
        <p:spPr>
          <a:xfrm flipH="1">
            <a:off x="4867672" y="1412776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0CA9E-EFA3-B27D-0BFC-C367231A718E}"/>
              </a:ext>
            </a:extLst>
          </p:cNvPr>
          <p:cNvCxnSpPr>
            <a:cxnSpLocks/>
          </p:cNvCxnSpPr>
          <p:nvPr/>
        </p:nvCxnSpPr>
        <p:spPr>
          <a:xfrm>
            <a:off x="6659325" y="1412775"/>
            <a:ext cx="0" cy="49716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1F1145-E021-A11F-69CB-CE2D91F3B157}"/>
              </a:ext>
            </a:extLst>
          </p:cNvPr>
          <p:cNvCxnSpPr>
            <a:cxnSpLocks/>
          </p:cNvCxnSpPr>
          <p:nvPr/>
        </p:nvCxnSpPr>
        <p:spPr>
          <a:xfrm flipH="1">
            <a:off x="6511117" y="1412775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EEF51-9ACD-106F-0981-47358A069FCC}"/>
              </a:ext>
            </a:extLst>
          </p:cNvPr>
          <p:cNvCxnSpPr>
            <a:cxnSpLocks/>
          </p:cNvCxnSpPr>
          <p:nvPr/>
        </p:nvCxnSpPr>
        <p:spPr>
          <a:xfrm>
            <a:off x="8371657" y="1412774"/>
            <a:ext cx="0" cy="49716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F992C7-AEA0-41D6-062B-BC4302F1BA2C}"/>
              </a:ext>
            </a:extLst>
          </p:cNvPr>
          <p:cNvCxnSpPr>
            <a:cxnSpLocks/>
          </p:cNvCxnSpPr>
          <p:nvPr/>
        </p:nvCxnSpPr>
        <p:spPr>
          <a:xfrm flipH="1">
            <a:off x="8223449" y="1412774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E195956-9A1F-204D-A235-32B359A29FA1}"/>
              </a:ext>
            </a:extLst>
          </p:cNvPr>
          <p:cNvSpPr/>
          <p:nvPr/>
        </p:nvSpPr>
        <p:spPr>
          <a:xfrm>
            <a:off x="3303548" y="1999852"/>
            <a:ext cx="119077" cy="1285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03B784-3464-97AF-DA52-D1C9395516B5}"/>
              </a:ext>
            </a:extLst>
          </p:cNvPr>
          <p:cNvSpPr/>
          <p:nvPr/>
        </p:nvSpPr>
        <p:spPr>
          <a:xfrm>
            <a:off x="4959804" y="1999852"/>
            <a:ext cx="105986" cy="1285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2F4452-6073-7836-775D-F20C3A0169E5}"/>
              </a:ext>
            </a:extLst>
          </p:cNvPr>
          <p:cNvSpPr txBox="1"/>
          <p:nvPr/>
        </p:nvSpPr>
        <p:spPr>
          <a:xfrm>
            <a:off x="3443372" y="1541101"/>
            <a:ext cx="12361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systemStartup</a:t>
            </a:r>
            <a:r>
              <a:rPr lang="en-US" sz="1100" dirty="0"/>
              <a:t>()</a:t>
            </a:r>
          </a:p>
          <a:p>
            <a:r>
              <a:rPr lang="en-US" sz="1100" dirty="0"/>
              <a:t>or</a:t>
            </a:r>
          </a:p>
          <a:p>
            <a:r>
              <a:rPr lang="en-US" sz="1100" dirty="0" err="1"/>
              <a:t>morningTimer</a:t>
            </a:r>
            <a:r>
              <a:rPr lang="en-US" sz="1100" dirty="0"/>
              <a:t>()</a:t>
            </a:r>
            <a:endParaRPr lang="en-SG" sz="11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C6B7D4-5DF8-3520-9CF1-A29699368C75}"/>
              </a:ext>
            </a:extLst>
          </p:cNvPr>
          <p:cNvCxnSpPr>
            <a:cxnSpLocks/>
          </p:cNvCxnSpPr>
          <p:nvPr/>
        </p:nvCxnSpPr>
        <p:spPr>
          <a:xfrm>
            <a:off x="5077292" y="2235920"/>
            <a:ext cx="3250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0C1A38-566A-987F-231A-7849851BED00}"/>
              </a:ext>
            </a:extLst>
          </p:cNvPr>
          <p:cNvSpPr txBox="1"/>
          <p:nvPr/>
        </p:nvSpPr>
        <p:spPr>
          <a:xfrm>
            <a:off x="5066929" y="1988840"/>
            <a:ext cx="1291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calldatafromAPI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93221A-3E2F-4DBD-B99E-DB0CC421668F}"/>
              </a:ext>
            </a:extLst>
          </p:cNvPr>
          <p:cNvSpPr/>
          <p:nvPr/>
        </p:nvSpPr>
        <p:spPr>
          <a:xfrm>
            <a:off x="8322274" y="2152534"/>
            <a:ext cx="107112" cy="346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4ECE04-AF64-F8CF-D875-F2E48030A0D9}"/>
              </a:ext>
            </a:extLst>
          </p:cNvPr>
          <p:cNvSpPr txBox="1"/>
          <p:nvPr/>
        </p:nvSpPr>
        <p:spPr>
          <a:xfrm>
            <a:off x="7500675" y="2235919"/>
            <a:ext cx="917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sendData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81EBBB-8022-41F4-7898-D5CD2C107E5D}"/>
              </a:ext>
            </a:extLst>
          </p:cNvPr>
          <p:cNvSpPr txBox="1"/>
          <p:nvPr/>
        </p:nvSpPr>
        <p:spPr>
          <a:xfrm>
            <a:off x="3087269" y="586796"/>
            <a:ext cx="55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</a:t>
            </a:r>
            <a:endParaRPr lang="en-SG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3827A8-4A36-D2B4-2607-D7CD1BACBF68}"/>
              </a:ext>
            </a:extLst>
          </p:cNvPr>
          <p:cNvSpPr txBox="1"/>
          <p:nvPr/>
        </p:nvSpPr>
        <p:spPr>
          <a:xfrm>
            <a:off x="4577844" y="591408"/>
            <a:ext cx="86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Main script</a:t>
            </a:r>
            <a:endParaRPr lang="en-SG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A8A01A-AB28-A69D-BDF4-2C0D9927D0F7}"/>
              </a:ext>
            </a:extLst>
          </p:cNvPr>
          <p:cNvSpPr txBox="1"/>
          <p:nvPr/>
        </p:nvSpPr>
        <p:spPr>
          <a:xfrm>
            <a:off x="6224519" y="586341"/>
            <a:ext cx="86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LLM Model</a:t>
            </a:r>
            <a:endParaRPr lang="en-SG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F45730-4C3A-5B34-D853-6E3EED05CACA}"/>
              </a:ext>
            </a:extLst>
          </p:cNvPr>
          <p:cNvSpPr txBox="1"/>
          <p:nvPr/>
        </p:nvSpPr>
        <p:spPr>
          <a:xfrm>
            <a:off x="7847729" y="508085"/>
            <a:ext cx="1039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Google Cloud Server</a:t>
            </a:r>
            <a:endParaRPr lang="en-SG" sz="11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D75C05-9E86-27AB-C7B5-FEA5EA558BE7}"/>
              </a:ext>
            </a:extLst>
          </p:cNvPr>
          <p:cNvSpPr/>
          <p:nvPr/>
        </p:nvSpPr>
        <p:spPr>
          <a:xfrm>
            <a:off x="6605800" y="2719943"/>
            <a:ext cx="105983" cy="373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C7D909-D27B-DBE0-BE09-3747BA6DED94}"/>
              </a:ext>
            </a:extLst>
          </p:cNvPr>
          <p:cNvSpPr txBox="1"/>
          <p:nvPr/>
        </p:nvSpPr>
        <p:spPr>
          <a:xfrm>
            <a:off x="5067127" y="2539136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summarize()</a:t>
            </a:r>
            <a:endParaRPr lang="en-SG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E10DE6-96B0-F71C-8608-9A2ABF6DF293}"/>
              </a:ext>
            </a:extLst>
          </p:cNvPr>
          <p:cNvSpPr txBox="1"/>
          <p:nvPr/>
        </p:nvSpPr>
        <p:spPr>
          <a:xfrm>
            <a:off x="5777071" y="2797455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Response()</a:t>
            </a:r>
            <a:endParaRPr lang="en-SG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19A1B7-9109-EF40-5578-29E59813F99D}"/>
              </a:ext>
            </a:extLst>
          </p:cNvPr>
          <p:cNvSpPr txBox="1"/>
          <p:nvPr/>
        </p:nvSpPr>
        <p:spPr>
          <a:xfrm>
            <a:off x="3826016" y="2924944"/>
            <a:ext cx="123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showResponse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11CF1-2E0E-2630-3CD1-F7E71517E12A}"/>
              </a:ext>
            </a:extLst>
          </p:cNvPr>
          <p:cNvSpPr txBox="1"/>
          <p:nvPr/>
        </p:nvSpPr>
        <p:spPr>
          <a:xfrm>
            <a:off x="1511896" y="1613573"/>
            <a:ext cx="1459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Morning Start up</a:t>
            </a:r>
            <a:endParaRPr lang="en-SG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0E42BC-1B9E-E488-64EE-1C612A37D9D3}"/>
              </a:ext>
            </a:extLst>
          </p:cNvPr>
          <p:cNvCxnSpPr>
            <a:cxnSpLocks/>
          </p:cNvCxnSpPr>
          <p:nvPr/>
        </p:nvCxnSpPr>
        <p:spPr>
          <a:xfrm rot="10800000">
            <a:off x="5062624" y="4679372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8F4458-54CA-B485-5F9C-0040A90F74C3}"/>
              </a:ext>
            </a:extLst>
          </p:cNvPr>
          <p:cNvCxnSpPr>
            <a:cxnSpLocks/>
          </p:cNvCxnSpPr>
          <p:nvPr/>
        </p:nvCxnSpPr>
        <p:spPr>
          <a:xfrm>
            <a:off x="5048742" y="4422817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5117D9-8C74-966F-8BC7-187F08A98C59}"/>
              </a:ext>
            </a:extLst>
          </p:cNvPr>
          <p:cNvSpPr txBox="1"/>
          <p:nvPr/>
        </p:nvSpPr>
        <p:spPr>
          <a:xfrm>
            <a:off x="5059480" y="4178115"/>
            <a:ext cx="1104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toolSelection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58BC2-4A87-8681-6263-90ABA6CF7C2F}"/>
              </a:ext>
            </a:extLst>
          </p:cNvPr>
          <p:cNvSpPr txBox="1"/>
          <p:nvPr/>
        </p:nvSpPr>
        <p:spPr>
          <a:xfrm>
            <a:off x="5769424" y="4436434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Response()</a:t>
            </a:r>
            <a:endParaRPr lang="en-SG" sz="11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C7E9D6-3A6A-06D3-4507-5B0AA61D7B7A}"/>
              </a:ext>
            </a:extLst>
          </p:cNvPr>
          <p:cNvCxnSpPr>
            <a:cxnSpLocks/>
          </p:cNvCxnSpPr>
          <p:nvPr/>
        </p:nvCxnSpPr>
        <p:spPr>
          <a:xfrm>
            <a:off x="3353384" y="4269994"/>
            <a:ext cx="1600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A872BDC-0A45-D7BD-CA60-3558CEA5B17F}"/>
              </a:ext>
            </a:extLst>
          </p:cNvPr>
          <p:cNvSpPr/>
          <p:nvPr/>
        </p:nvSpPr>
        <p:spPr>
          <a:xfrm>
            <a:off x="3297808" y="4232095"/>
            <a:ext cx="119077" cy="157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92B899-81BB-C3CF-EEA9-C24E338B8565}"/>
              </a:ext>
            </a:extLst>
          </p:cNvPr>
          <p:cNvSpPr/>
          <p:nvPr/>
        </p:nvSpPr>
        <p:spPr>
          <a:xfrm>
            <a:off x="4954064" y="4232096"/>
            <a:ext cx="105986" cy="1573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E4688-6194-6BD1-0FAD-B23C58942B25}"/>
              </a:ext>
            </a:extLst>
          </p:cNvPr>
          <p:cNvSpPr txBox="1"/>
          <p:nvPr/>
        </p:nvSpPr>
        <p:spPr>
          <a:xfrm>
            <a:off x="3424229" y="4031482"/>
            <a:ext cx="123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userQuery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836BCF-E4E1-6C99-72BF-F6F57F23B0A8}"/>
              </a:ext>
            </a:extLst>
          </p:cNvPr>
          <p:cNvSpPr/>
          <p:nvPr/>
        </p:nvSpPr>
        <p:spPr>
          <a:xfrm>
            <a:off x="6605800" y="4351636"/>
            <a:ext cx="105983" cy="373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E84BCA-2779-1066-200A-2A05B7033585}"/>
              </a:ext>
            </a:extLst>
          </p:cNvPr>
          <p:cNvCxnSpPr>
            <a:cxnSpLocks/>
          </p:cNvCxnSpPr>
          <p:nvPr/>
        </p:nvCxnSpPr>
        <p:spPr>
          <a:xfrm>
            <a:off x="5061343" y="5039595"/>
            <a:ext cx="3250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375187-D9B4-DF45-63AE-06C7639AC3D2}"/>
              </a:ext>
            </a:extLst>
          </p:cNvPr>
          <p:cNvSpPr txBox="1"/>
          <p:nvPr/>
        </p:nvSpPr>
        <p:spPr>
          <a:xfrm>
            <a:off x="5050980" y="4792515"/>
            <a:ext cx="1291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editCalendar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C2BDB3-794A-CEB3-50A1-3AA7924DE5B3}"/>
              </a:ext>
            </a:extLst>
          </p:cNvPr>
          <p:cNvSpPr/>
          <p:nvPr/>
        </p:nvSpPr>
        <p:spPr>
          <a:xfrm>
            <a:off x="8317264" y="4948447"/>
            <a:ext cx="107110" cy="2472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3B1EE4-1DC7-DE1F-7604-7879FA51D9B3}"/>
              </a:ext>
            </a:extLst>
          </p:cNvPr>
          <p:cNvCxnSpPr>
            <a:cxnSpLocks/>
          </p:cNvCxnSpPr>
          <p:nvPr/>
        </p:nvCxnSpPr>
        <p:spPr>
          <a:xfrm flipH="1">
            <a:off x="5064244" y="5593118"/>
            <a:ext cx="155734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FA8FCD-7DD0-E800-61AB-BE7BEAD7AD26}"/>
              </a:ext>
            </a:extLst>
          </p:cNvPr>
          <p:cNvCxnSpPr>
            <a:cxnSpLocks/>
          </p:cNvCxnSpPr>
          <p:nvPr/>
        </p:nvCxnSpPr>
        <p:spPr>
          <a:xfrm>
            <a:off x="5054487" y="5336563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C006B09-8E95-C0EA-4C39-C50BBAE9A961}"/>
              </a:ext>
            </a:extLst>
          </p:cNvPr>
          <p:cNvSpPr/>
          <p:nvPr/>
        </p:nvSpPr>
        <p:spPr>
          <a:xfrm>
            <a:off x="6605800" y="5272668"/>
            <a:ext cx="105983" cy="373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EA729-AACF-8CF4-7451-3D0DC0ADFE75}"/>
              </a:ext>
            </a:extLst>
          </p:cNvPr>
          <p:cNvSpPr txBox="1"/>
          <p:nvPr/>
        </p:nvSpPr>
        <p:spPr>
          <a:xfrm>
            <a:off x="5067127" y="5091861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summarize()</a:t>
            </a:r>
            <a:endParaRPr lang="en-SG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3B22FC-B4F1-23EA-D879-7CAB9BD41FA5}"/>
              </a:ext>
            </a:extLst>
          </p:cNvPr>
          <p:cNvSpPr txBox="1"/>
          <p:nvPr/>
        </p:nvSpPr>
        <p:spPr>
          <a:xfrm>
            <a:off x="5777071" y="5350180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Response()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EED690-50F0-FA7C-4780-17C157285F12}"/>
              </a:ext>
            </a:extLst>
          </p:cNvPr>
          <p:cNvCxnSpPr>
            <a:cxnSpLocks/>
          </p:cNvCxnSpPr>
          <p:nvPr/>
        </p:nvCxnSpPr>
        <p:spPr>
          <a:xfrm rot="10800000">
            <a:off x="3409701" y="5719651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75258BF-E624-58BE-07AA-FF639A712252}"/>
              </a:ext>
            </a:extLst>
          </p:cNvPr>
          <p:cNvSpPr txBox="1"/>
          <p:nvPr/>
        </p:nvSpPr>
        <p:spPr>
          <a:xfrm>
            <a:off x="3813077" y="5467276"/>
            <a:ext cx="123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showResponse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67D2FE-FCEC-0D99-6EFC-923F5F89FC9C}"/>
              </a:ext>
            </a:extLst>
          </p:cNvPr>
          <p:cNvSpPr/>
          <p:nvPr/>
        </p:nvSpPr>
        <p:spPr>
          <a:xfrm>
            <a:off x="1415481" y="3970233"/>
            <a:ext cx="7611876" cy="1979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F7CD07-13B5-1172-A655-8E30CBAD4291}"/>
              </a:ext>
            </a:extLst>
          </p:cNvPr>
          <p:cNvSpPr txBox="1"/>
          <p:nvPr/>
        </p:nvSpPr>
        <p:spPr>
          <a:xfrm>
            <a:off x="1511896" y="4038093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Edit Calendar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51250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4A0C5-DFFC-D045-5B6A-2961C51DD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5802823-966D-A864-C11B-9578A042E6A6}"/>
              </a:ext>
            </a:extLst>
          </p:cNvPr>
          <p:cNvSpPr/>
          <p:nvPr/>
        </p:nvSpPr>
        <p:spPr>
          <a:xfrm>
            <a:off x="1415481" y="1545713"/>
            <a:ext cx="7611876" cy="1811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87A897-9BDD-9F03-D3A5-E9B7E8D5089B}"/>
              </a:ext>
            </a:extLst>
          </p:cNvPr>
          <p:cNvCxnSpPr>
            <a:cxnSpLocks/>
          </p:cNvCxnSpPr>
          <p:nvPr/>
        </p:nvCxnSpPr>
        <p:spPr>
          <a:xfrm rot="10800000">
            <a:off x="3422640" y="3177319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5E029F-0D0E-F415-71D1-091E7DADAFA9}"/>
              </a:ext>
            </a:extLst>
          </p:cNvPr>
          <p:cNvCxnSpPr>
            <a:cxnSpLocks/>
          </p:cNvCxnSpPr>
          <p:nvPr/>
        </p:nvCxnSpPr>
        <p:spPr>
          <a:xfrm rot="10800000">
            <a:off x="5070271" y="3040393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179958C-7AD4-5A2A-247F-A8EE8D045FD6}"/>
              </a:ext>
            </a:extLst>
          </p:cNvPr>
          <p:cNvCxnSpPr>
            <a:cxnSpLocks/>
          </p:cNvCxnSpPr>
          <p:nvPr/>
        </p:nvCxnSpPr>
        <p:spPr>
          <a:xfrm>
            <a:off x="5054487" y="2783838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5E6BDC-8965-7BA9-5B84-247E5E070415}"/>
              </a:ext>
            </a:extLst>
          </p:cNvPr>
          <p:cNvCxnSpPr>
            <a:cxnSpLocks/>
          </p:cNvCxnSpPr>
          <p:nvPr/>
        </p:nvCxnSpPr>
        <p:spPr>
          <a:xfrm flipH="1">
            <a:off x="5066929" y="2468075"/>
            <a:ext cx="33005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8D8EEB-4C0D-573C-9B29-9B939A8773DB}"/>
              </a:ext>
            </a:extLst>
          </p:cNvPr>
          <p:cNvCxnSpPr>
            <a:cxnSpLocks/>
          </p:cNvCxnSpPr>
          <p:nvPr/>
        </p:nvCxnSpPr>
        <p:spPr>
          <a:xfrm>
            <a:off x="3359696" y="2132856"/>
            <a:ext cx="1600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5482E2E-E63C-EFEA-1C08-C9EDE6512702}"/>
              </a:ext>
            </a:extLst>
          </p:cNvPr>
          <p:cNvSpPr/>
          <p:nvPr/>
        </p:nvSpPr>
        <p:spPr>
          <a:xfrm>
            <a:off x="4851519" y="949589"/>
            <a:ext cx="328722" cy="32872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2FB545-0A22-B6AA-5E31-23F2B8421047}"/>
              </a:ext>
            </a:extLst>
          </p:cNvPr>
          <p:cNvSpPr/>
          <p:nvPr/>
        </p:nvSpPr>
        <p:spPr>
          <a:xfrm>
            <a:off x="6494964" y="951825"/>
            <a:ext cx="328722" cy="32872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Graphic 6" descr="User outline">
            <a:extLst>
              <a:ext uri="{FF2B5EF4-FFF2-40B4-BE49-F238E27FC236}">
                <a16:creationId xmlns:a16="http://schemas.microsoft.com/office/drawing/2014/main" id="{14CC0C7B-7417-9258-2204-EC05ECC2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672" y="908720"/>
            <a:ext cx="432048" cy="432048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A261B098-91C7-368D-6F09-598E16F57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1440" y="905596"/>
            <a:ext cx="432049" cy="4320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D9732E-D701-B243-197A-5754DC7B5CFA}"/>
              </a:ext>
            </a:extLst>
          </p:cNvPr>
          <p:cNvCxnSpPr>
            <a:cxnSpLocks/>
          </p:cNvCxnSpPr>
          <p:nvPr/>
        </p:nvCxnSpPr>
        <p:spPr>
          <a:xfrm>
            <a:off x="3359696" y="1412774"/>
            <a:ext cx="10487" cy="49716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F37BBD-FDF1-DC46-BA0C-FF0FF8F21D5A}"/>
              </a:ext>
            </a:extLst>
          </p:cNvPr>
          <p:cNvCxnSpPr>
            <a:cxnSpLocks/>
          </p:cNvCxnSpPr>
          <p:nvPr/>
        </p:nvCxnSpPr>
        <p:spPr>
          <a:xfrm flipH="1">
            <a:off x="3215680" y="1412774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F1501B-C328-823F-7AD1-4C4DF00D70DF}"/>
              </a:ext>
            </a:extLst>
          </p:cNvPr>
          <p:cNvCxnSpPr>
            <a:cxnSpLocks/>
          </p:cNvCxnSpPr>
          <p:nvPr/>
        </p:nvCxnSpPr>
        <p:spPr>
          <a:xfrm>
            <a:off x="5015880" y="1412776"/>
            <a:ext cx="0" cy="49716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2DDC0B-F08B-0F4F-C4A1-CABAD7457DFF}"/>
              </a:ext>
            </a:extLst>
          </p:cNvPr>
          <p:cNvCxnSpPr>
            <a:cxnSpLocks/>
          </p:cNvCxnSpPr>
          <p:nvPr/>
        </p:nvCxnSpPr>
        <p:spPr>
          <a:xfrm flipH="1">
            <a:off x="4867672" y="1412776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4F5697-DA95-2A7B-088F-7E85AF4FC14D}"/>
              </a:ext>
            </a:extLst>
          </p:cNvPr>
          <p:cNvCxnSpPr>
            <a:cxnSpLocks/>
          </p:cNvCxnSpPr>
          <p:nvPr/>
        </p:nvCxnSpPr>
        <p:spPr>
          <a:xfrm>
            <a:off x="6659325" y="1412775"/>
            <a:ext cx="0" cy="49716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6D7D43-5A1C-13C5-2169-05BA323794DD}"/>
              </a:ext>
            </a:extLst>
          </p:cNvPr>
          <p:cNvCxnSpPr>
            <a:cxnSpLocks/>
          </p:cNvCxnSpPr>
          <p:nvPr/>
        </p:nvCxnSpPr>
        <p:spPr>
          <a:xfrm flipH="1">
            <a:off x="6511117" y="1412775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48208A-93A8-B9B2-D032-928A34FFB7F7}"/>
              </a:ext>
            </a:extLst>
          </p:cNvPr>
          <p:cNvCxnSpPr>
            <a:cxnSpLocks/>
          </p:cNvCxnSpPr>
          <p:nvPr/>
        </p:nvCxnSpPr>
        <p:spPr>
          <a:xfrm>
            <a:off x="8371657" y="1412774"/>
            <a:ext cx="0" cy="49716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8D9DF5-28F3-3328-57B5-730BEF1570A5}"/>
              </a:ext>
            </a:extLst>
          </p:cNvPr>
          <p:cNvCxnSpPr>
            <a:cxnSpLocks/>
          </p:cNvCxnSpPr>
          <p:nvPr/>
        </p:nvCxnSpPr>
        <p:spPr>
          <a:xfrm flipH="1">
            <a:off x="8223449" y="1412774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747ECF6-A306-14C7-971F-2C31BAB3F5A9}"/>
              </a:ext>
            </a:extLst>
          </p:cNvPr>
          <p:cNvSpPr/>
          <p:nvPr/>
        </p:nvSpPr>
        <p:spPr>
          <a:xfrm>
            <a:off x="3303548" y="1999852"/>
            <a:ext cx="119077" cy="1285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89E42B-4CF3-DA7C-81C9-218EF6E08121}"/>
              </a:ext>
            </a:extLst>
          </p:cNvPr>
          <p:cNvSpPr/>
          <p:nvPr/>
        </p:nvSpPr>
        <p:spPr>
          <a:xfrm>
            <a:off x="4959804" y="1999852"/>
            <a:ext cx="105986" cy="1285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CD6050-93C5-1454-58B1-4336D8D30439}"/>
              </a:ext>
            </a:extLst>
          </p:cNvPr>
          <p:cNvSpPr txBox="1"/>
          <p:nvPr/>
        </p:nvSpPr>
        <p:spPr>
          <a:xfrm>
            <a:off x="3443372" y="1541101"/>
            <a:ext cx="12361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systemStartup</a:t>
            </a:r>
            <a:r>
              <a:rPr lang="en-US" sz="1100" dirty="0"/>
              <a:t>()</a:t>
            </a:r>
          </a:p>
          <a:p>
            <a:r>
              <a:rPr lang="en-US" sz="1100" dirty="0"/>
              <a:t>or</a:t>
            </a:r>
          </a:p>
          <a:p>
            <a:r>
              <a:rPr lang="en-US" sz="1100" dirty="0" err="1"/>
              <a:t>morningTimer</a:t>
            </a:r>
            <a:r>
              <a:rPr lang="en-US" sz="1100" dirty="0"/>
              <a:t>()</a:t>
            </a:r>
            <a:endParaRPr lang="en-SG" sz="11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71A129-9E44-5472-5227-A3F9A0BDF933}"/>
              </a:ext>
            </a:extLst>
          </p:cNvPr>
          <p:cNvCxnSpPr>
            <a:cxnSpLocks/>
          </p:cNvCxnSpPr>
          <p:nvPr/>
        </p:nvCxnSpPr>
        <p:spPr>
          <a:xfrm>
            <a:off x="5077292" y="2235920"/>
            <a:ext cx="3250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F9B82A-9729-86EA-2250-CBB56F187427}"/>
              </a:ext>
            </a:extLst>
          </p:cNvPr>
          <p:cNvSpPr txBox="1"/>
          <p:nvPr/>
        </p:nvSpPr>
        <p:spPr>
          <a:xfrm>
            <a:off x="5066929" y="1988840"/>
            <a:ext cx="1291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calldatafromAPI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A6C6C5-7F38-5AA3-772E-FD2ECC16AAAA}"/>
              </a:ext>
            </a:extLst>
          </p:cNvPr>
          <p:cNvSpPr/>
          <p:nvPr/>
        </p:nvSpPr>
        <p:spPr>
          <a:xfrm>
            <a:off x="8322274" y="2152534"/>
            <a:ext cx="107112" cy="346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C7BBC7-BF72-E796-B60A-AC4514D1949F}"/>
              </a:ext>
            </a:extLst>
          </p:cNvPr>
          <p:cNvSpPr txBox="1"/>
          <p:nvPr/>
        </p:nvSpPr>
        <p:spPr>
          <a:xfrm>
            <a:off x="7500675" y="2235919"/>
            <a:ext cx="917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sendData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CE954C-C40F-B868-7096-9EE28357F7FB}"/>
              </a:ext>
            </a:extLst>
          </p:cNvPr>
          <p:cNvSpPr txBox="1"/>
          <p:nvPr/>
        </p:nvSpPr>
        <p:spPr>
          <a:xfrm>
            <a:off x="3087269" y="586796"/>
            <a:ext cx="55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</a:t>
            </a:r>
            <a:endParaRPr lang="en-SG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C0FDD-EAE5-9E26-B22E-3B48C965296F}"/>
              </a:ext>
            </a:extLst>
          </p:cNvPr>
          <p:cNvSpPr txBox="1"/>
          <p:nvPr/>
        </p:nvSpPr>
        <p:spPr>
          <a:xfrm>
            <a:off x="4577844" y="591408"/>
            <a:ext cx="86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Main script</a:t>
            </a:r>
            <a:endParaRPr lang="en-SG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0E37DC-8307-6EF7-05F3-B096E8260D15}"/>
              </a:ext>
            </a:extLst>
          </p:cNvPr>
          <p:cNvSpPr txBox="1"/>
          <p:nvPr/>
        </p:nvSpPr>
        <p:spPr>
          <a:xfrm>
            <a:off x="6224519" y="586341"/>
            <a:ext cx="86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LLM Model</a:t>
            </a:r>
            <a:endParaRPr lang="en-SG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D22D49-05CF-02A8-8601-D4517F81EF18}"/>
              </a:ext>
            </a:extLst>
          </p:cNvPr>
          <p:cNvSpPr txBox="1"/>
          <p:nvPr/>
        </p:nvSpPr>
        <p:spPr>
          <a:xfrm>
            <a:off x="7847729" y="508085"/>
            <a:ext cx="1039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Google Cloud Server</a:t>
            </a:r>
            <a:endParaRPr lang="en-SG" sz="11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6018943-8AC5-7595-CC72-565A22739CD6}"/>
              </a:ext>
            </a:extLst>
          </p:cNvPr>
          <p:cNvSpPr/>
          <p:nvPr/>
        </p:nvSpPr>
        <p:spPr>
          <a:xfrm>
            <a:off x="6605800" y="2719943"/>
            <a:ext cx="105983" cy="373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EFD040-FEC1-B3E8-CA33-3ECE93971F56}"/>
              </a:ext>
            </a:extLst>
          </p:cNvPr>
          <p:cNvSpPr txBox="1"/>
          <p:nvPr/>
        </p:nvSpPr>
        <p:spPr>
          <a:xfrm>
            <a:off x="5067127" y="2539136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summarize()</a:t>
            </a:r>
            <a:endParaRPr lang="en-SG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353E9DF-1126-E7C2-03DC-568D0FE323EA}"/>
              </a:ext>
            </a:extLst>
          </p:cNvPr>
          <p:cNvSpPr txBox="1"/>
          <p:nvPr/>
        </p:nvSpPr>
        <p:spPr>
          <a:xfrm>
            <a:off x="5777071" y="2797455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Response()</a:t>
            </a:r>
            <a:endParaRPr lang="en-SG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CD6ED3-4168-F8FB-AA17-8F43BCDCCCC1}"/>
              </a:ext>
            </a:extLst>
          </p:cNvPr>
          <p:cNvSpPr txBox="1"/>
          <p:nvPr/>
        </p:nvSpPr>
        <p:spPr>
          <a:xfrm>
            <a:off x="3826016" y="2924944"/>
            <a:ext cx="123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showResponse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92FE1-C745-E945-DB84-4BD59CC869F1}"/>
              </a:ext>
            </a:extLst>
          </p:cNvPr>
          <p:cNvSpPr txBox="1"/>
          <p:nvPr/>
        </p:nvSpPr>
        <p:spPr>
          <a:xfrm>
            <a:off x="1511896" y="1613573"/>
            <a:ext cx="1459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Morning Start up</a:t>
            </a:r>
            <a:endParaRPr lang="en-SG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12702-469A-983F-E3D9-46A4EDDB6148}"/>
              </a:ext>
            </a:extLst>
          </p:cNvPr>
          <p:cNvCxnSpPr>
            <a:cxnSpLocks/>
          </p:cNvCxnSpPr>
          <p:nvPr/>
        </p:nvCxnSpPr>
        <p:spPr>
          <a:xfrm rot="10800000">
            <a:off x="5062624" y="4679372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37793F-901C-11A4-2F40-68D356F16644}"/>
              </a:ext>
            </a:extLst>
          </p:cNvPr>
          <p:cNvCxnSpPr>
            <a:cxnSpLocks/>
          </p:cNvCxnSpPr>
          <p:nvPr/>
        </p:nvCxnSpPr>
        <p:spPr>
          <a:xfrm>
            <a:off x="5048742" y="4422817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D12D4F-9943-8A45-75F7-A5D1E0D01B45}"/>
              </a:ext>
            </a:extLst>
          </p:cNvPr>
          <p:cNvSpPr txBox="1"/>
          <p:nvPr/>
        </p:nvSpPr>
        <p:spPr>
          <a:xfrm>
            <a:off x="5059480" y="4178115"/>
            <a:ext cx="1104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toolSelection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3B793-E883-B5B4-EE53-C17FD0B8022D}"/>
              </a:ext>
            </a:extLst>
          </p:cNvPr>
          <p:cNvSpPr txBox="1"/>
          <p:nvPr/>
        </p:nvSpPr>
        <p:spPr>
          <a:xfrm>
            <a:off x="5769424" y="4436434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Response()</a:t>
            </a:r>
            <a:endParaRPr lang="en-SG" sz="11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F556D5-DEAE-2182-EFA7-B031AE7AD4D3}"/>
              </a:ext>
            </a:extLst>
          </p:cNvPr>
          <p:cNvCxnSpPr>
            <a:cxnSpLocks/>
          </p:cNvCxnSpPr>
          <p:nvPr/>
        </p:nvCxnSpPr>
        <p:spPr>
          <a:xfrm>
            <a:off x="3353384" y="4269994"/>
            <a:ext cx="1600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29152-EE56-A42F-8614-2CAA02806FA9}"/>
              </a:ext>
            </a:extLst>
          </p:cNvPr>
          <p:cNvSpPr/>
          <p:nvPr/>
        </p:nvSpPr>
        <p:spPr>
          <a:xfrm>
            <a:off x="3297808" y="4232095"/>
            <a:ext cx="119077" cy="157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658D0A-F740-073C-8511-EDE005F1FD49}"/>
              </a:ext>
            </a:extLst>
          </p:cNvPr>
          <p:cNvSpPr/>
          <p:nvPr/>
        </p:nvSpPr>
        <p:spPr>
          <a:xfrm>
            <a:off x="4954064" y="4232096"/>
            <a:ext cx="105986" cy="1573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3C1C-BC8A-35A7-D019-751E0DD568B6}"/>
              </a:ext>
            </a:extLst>
          </p:cNvPr>
          <p:cNvSpPr txBox="1"/>
          <p:nvPr/>
        </p:nvSpPr>
        <p:spPr>
          <a:xfrm>
            <a:off x="3424229" y="4031482"/>
            <a:ext cx="123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userQuery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57DF4C-75DA-E933-1CCC-B9ED314E9A3F}"/>
              </a:ext>
            </a:extLst>
          </p:cNvPr>
          <p:cNvSpPr/>
          <p:nvPr/>
        </p:nvSpPr>
        <p:spPr>
          <a:xfrm>
            <a:off x="6605800" y="4351636"/>
            <a:ext cx="105983" cy="373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17D243-DA1D-C154-919E-2DAF9EF0015F}"/>
              </a:ext>
            </a:extLst>
          </p:cNvPr>
          <p:cNvCxnSpPr>
            <a:cxnSpLocks/>
          </p:cNvCxnSpPr>
          <p:nvPr/>
        </p:nvCxnSpPr>
        <p:spPr>
          <a:xfrm>
            <a:off x="5061343" y="5039595"/>
            <a:ext cx="3250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0F444C-9E8A-9162-951C-4FC9E379E722}"/>
              </a:ext>
            </a:extLst>
          </p:cNvPr>
          <p:cNvSpPr txBox="1"/>
          <p:nvPr/>
        </p:nvSpPr>
        <p:spPr>
          <a:xfrm>
            <a:off x="5050980" y="4792515"/>
            <a:ext cx="1291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editCalendar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82567B-C012-7622-0FB9-6B6D7254187E}"/>
              </a:ext>
            </a:extLst>
          </p:cNvPr>
          <p:cNvSpPr/>
          <p:nvPr/>
        </p:nvSpPr>
        <p:spPr>
          <a:xfrm>
            <a:off x="8317264" y="4948447"/>
            <a:ext cx="107110" cy="2472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D8DDD6-1AE6-A0E4-05DE-F02AB7448344}"/>
              </a:ext>
            </a:extLst>
          </p:cNvPr>
          <p:cNvCxnSpPr>
            <a:cxnSpLocks/>
          </p:cNvCxnSpPr>
          <p:nvPr/>
        </p:nvCxnSpPr>
        <p:spPr>
          <a:xfrm flipH="1">
            <a:off x="5064244" y="5593118"/>
            <a:ext cx="155734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05CC27-7A6B-5809-0D40-3EAA1456B06E}"/>
              </a:ext>
            </a:extLst>
          </p:cNvPr>
          <p:cNvCxnSpPr>
            <a:cxnSpLocks/>
          </p:cNvCxnSpPr>
          <p:nvPr/>
        </p:nvCxnSpPr>
        <p:spPr>
          <a:xfrm>
            <a:off x="5054487" y="5336563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2D3CFEF-3DC8-C869-06A5-05E7EC132FEB}"/>
              </a:ext>
            </a:extLst>
          </p:cNvPr>
          <p:cNvSpPr/>
          <p:nvPr/>
        </p:nvSpPr>
        <p:spPr>
          <a:xfrm>
            <a:off x="6605800" y="5272668"/>
            <a:ext cx="105983" cy="373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7A4E0A-3BAC-953A-941D-5857BC90006E}"/>
              </a:ext>
            </a:extLst>
          </p:cNvPr>
          <p:cNvSpPr txBox="1"/>
          <p:nvPr/>
        </p:nvSpPr>
        <p:spPr>
          <a:xfrm>
            <a:off x="5067127" y="5091861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summarize()</a:t>
            </a:r>
            <a:endParaRPr lang="en-SG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A95FA7-B0A4-00C1-318B-9F33D748A1C6}"/>
              </a:ext>
            </a:extLst>
          </p:cNvPr>
          <p:cNvSpPr txBox="1"/>
          <p:nvPr/>
        </p:nvSpPr>
        <p:spPr>
          <a:xfrm>
            <a:off x="5777071" y="5350180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Response()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77FECF-B0F7-9DCE-E27C-B4CA38B24E16}"/>
              </a:ext>
            </a:extLst>
          </p:cNvPr>
          <p:cNvCxnSpPr>
            <a:cxnSpLocks/>
          </p:cNvCxnSpPr>
          <p:nvPr/>
        </p:nvCxnSpPr>
        <p:spPr>
          <a:xfrm rot="10800000">
            <a:off x="3409701" y="5719651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2B97B54-D473-C60D-A314-0B383D9278E3}"/>
              </a:ext>
            </a:extLst>
          </p:cNvPr>
          <p:cNvSpPr txBox="1"/>
          <p:nvPr/>
        </p:nvSpPr>
        <p:spPr>
          <a:xfrm>
            <a:off x="3813077" y="5467276"/>
            <a:ext cx="123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showResponse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ED544C-32BC-C254-A266-F1BFB14E3D9B}"/>
              </a:ext>
            </a:extLst>
          </p:cNvPr>
          <p:cNvSpPr/>
          <p:nvPr/>
        </p:nvSpPr>
        <p:spPr>
          <a:xfrm>
            <a:off x="1415481" y="3970233"/>
            <a:ext cx="7611876" cy="1979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F0278A-B988-D607-EEDE-C08544036604}"/>
              </a:ext>
            </a:extLst>
          </p:cNvPr>
          <p:cNvSpPr txBox="1"/>
          <p:nvPr/>
        </p:nvSpPr>
        <p:spPr>
          <a:xfrm>
            <a:off x="1511896" y="4038093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Edit Calendar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6032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29EDE3E-30C8-60D6-DE99-4311B7F36ACA}"/>
              </a:ext>
            </a:extLst>
          </p:cNvPr>
          <p:cNvSpPr/>
          <p:nvPr/>
        </p:nvSpPr>
        <p:spPr>
          <a:xfrm>
            <a:off x="4655840" y="908720"/>
            <a:ext cx="1872208" cy="792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Query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BA8883-5035-6A0A-4E35-A1E3F078F30F}"/>
              </a:ext>
            </a:extLst>
          </p:cNvPr>
          <p:cNvSpPr/>
          <p:nvPr/>
        </p:nvSpPr>
        <p:spPr>
          <a:xfrm>
            <a:off x="4655840" y="3068960"/>
            <a:ext cx="1872208" cy="792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Tool Selection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71EB1E-D051-06CE-7CEC-7F1C38BAC77C}"/>
              </a:ext>
            </a:extLst>
          </p:cNvPr>
          <p:cNvSpPr/>
          <p:nvPr/>
        </p:nvSpPr>
        <p:spPr>
          <a:xfrm>
            <a:off x="4810708" y="1919740"/>
            <a:ext cx="1562472" cy="5760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LLM Model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CAEA58-AC0E-C785-4461-D50D15EB9278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591944" y="1700808"/>
            <a:ext cx="0" cy="2189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E35565-E68D-2998-4B9E-18C3A664AEB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591944" y="2495804"/>
            <a:ext cx="0" cy="5731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6F973CB-D324-7BDA-4525-52EC9EF708E3}"/>
              </a:ext>
            </a:extLst>
          </p:cNvPr>
          <p:cNvSpPr/>
          <p:nvPr/>
        </p:nvSpPr>
        <p:spPr>
          <a:xfrm>
            <a:off x="7176120" y="3032956"/>
            <a:ext cx="1872208" cy="792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Tool Selection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5BA56E-6F6F-2BF1-C24B-40B111AFDFA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591944" y="2495804"/>
            <a:ext cx="2520280" cy="5371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4964187-5789-DA58-26DD-DA98E059EB48}"/>
              </a:ext>
            </a:extLst>
          </p:cNvPr>
          <p:cNvSpPr/>
          <p:nvPr/>
        </p:nvSpPr>
        <p:spPr>
          <a:xfrm>
            <a:off x="2135561" y="3008884"/>
            <a:ext cx="1872208" cy="792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Tool Selection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2ACD08-2043-78C3-DDEE-F56C441370B4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H="1">
            <a:off x="3071665" y="2495804"/>
            <a:ext cx="2520279" cy="513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04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132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Bryon Tian</dc:creator>
  <cp:lastModifiedBy>Bryon Tian</cp:lastModifiedBy>
  <cp:revision>3</cp:revision>
  <dcterms:created xsi:type="dcterms:W3CDTF">2025-09-10T05:57:14Z</dcterms:created>
  <dcterms:modified xsi:type="dcterms:W3CDTF">2025-09-17T05:52:14Z</dcterms:modified>
</cp:coreProperties>
</file>