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12A7-04EE-ECAA-A1EB-0C7759C6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E3F0E-1824-E8AF-EA18-2C6FF1B5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D17B-F8E5-66F1-EA88-0EE8D4BD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55A13-0271-D73D-1F85-0FCAC731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3D7C5-4ACF-4165-2C59-8D0F02A3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1237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13B4-2A66-2788-3896-B4669BC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F1874-4E92-5EE8-6EC8-85DA0FA2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903C3-FEF8-0A01-5725-6132424A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8AE5D-D413-5606-45D4-CFD4D6A63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8E24-658E-496F-A528-87DBD86C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33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ABC3F-BEF2-C1E5-4F87-41BCD243D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18C9A-9389-D823-DD00-2A211A625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0D114-D563-31B9-3981-883C09B6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FAB89-32B1-C515-10D4-E642778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58F6-8C6D-7B73-8B37-8C8E9B45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16B5-5E14-5DC0-B5FB-B3A677FF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B3F3-68F4-C10F-3C25-C27950A06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E9E9-C21D-AAC2-8B1C-B2539FB61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9E44-F5E3-02FF-DB12-2492BC7C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5FEB-4012-3DA1-5278-E173FE66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629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AF13-8694-0173-87CB-72A9209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B936C-AC46-159E-5995-4C7C1CB2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0EC7E-4023-B315-1292-B9F30C02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8B5B-D3E0-2103-D5D4-D16E6FCC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708C-61DD-FFFD-70DF-E796BBC6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64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F4CA-4157-D13F-A799-658D9D55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C15F-8445-5074-B96B-30FDDFB55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B7CA7-81ED-3BFC-E058-B62D350A9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656D7-3DE3-9942-533A-D19D9EEA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B8E88-4F28-80EB-5B48-51ED4ED2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6D05-FA59-26E1-B87A-E4F7CE5F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10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BF1C-45FE-1030-4BB7-F874E425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14CA8-8D7B-3778-4A7C-07F91050E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600AB-F012-462B-79A3-94F8FD903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89A3E-0CB3-B301-3BE8-8CB0F2FE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684C9-3AA3-C104-F243-4AF5457C2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6556F-56D7-65CC-56E4-ABBDD7FD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BED07-8578-9057-4C1B-92CCA206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27069-1B0A-E6FC-8490-E466E8D5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296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4AB3-7E17-3323-BB6B-DC64247F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4974E-A722-AD2D-79DB-6D02A8B3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6D27B-FF75-4B6D-875D-41998146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9AE48-66EF-B05F-2B4B-AFF346EF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2958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60A39-6B8D-2649-EFF5-36DA251B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1C6BD-9F02-A05A-270B-DF1C5CC0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389C3-35CA-7CEC-FC79-6F4F9835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07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6711-4460-1112-C397-DB047DF8A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E582-4A6E-9AE0-B68B-113214550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4BA6-3A9B-C201-EF95-C3FE15E34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4454-90CD-F455-EEF0-61A4AF0A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D3E6-36E4-EE78-6BA8-F8260ABE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D6702-6CB3-25CA-FEEC-6694A1CD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7990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56C6-73B6-8761-F744-23FAD0BF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C5FE6-D599-1611-848E-265292D50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77F07-519B-1606-6538-62851F020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9C9B1-D303-F774-D856-F2F5FC2C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B11AC-6431-11BA-46FE-B62E2C86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CB2ED-51DA-604F-FCA3-539BC532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027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D5A44-634F-291D-CCEF-74056E7B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A32E-1F03-4519-09A2-44572A085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0F719-56D5-525D-FFE1-BAE29C9A8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68F92-FBD9-460C-941C-3EA325CD1010}" type="datetimeFigureOut">
              <a:rPr lang="en-SG" smtClean="0"/>
              <a:t>29/9/2025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7AAB2-B465-63E3-502E-ED2983BDC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AF50E-C91B-952A-0BD7-A55608E89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46CD0-ACE0-4F20-A523-626487C1F8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026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7B688F-9485-76AE-2402-FD2ABC282311}"/>
              </a:ext>
            </a:extLst>
          </p:cNvPr>
          <p:cNvSpPr/>
          <p:nvPr/>
        </p:nvSpPr>
        <p:spPr>
          <a:xfrm>
            <a:off x="911424" y="1412776"/>
            <a:ext cx="3006336" cy="38164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Side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1B20F6-9708-90CF-9C6C-845BFF9065A4}"/>
              </a:ext>
            </a:extLst>
          </p:cNvPr>
          <p:cNvSpPr/>
          <p:nvPr/>
        </p:nvSpPr>
        <p:spPr>
          <a:xfrm>
            <a:off x="4580320" y="1412775"/>
            <a:ext cx="2736304" cy="3816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Server Side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2DDDCC-D51C-E201-E0D1-D5BF5C972B6D}"/>
              </a:ext>
            </a:extLst>
          </p:cNvPr>
          <p:cNvSpPr/>
          <p:nvPr/>
        </p:nvSpPr>
        <p:spPr>
          <a:xfrm>
            <a:off x="1234345" y="2006214"/>
            <a:ext cx="2305411" cy="398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Get Daily Summary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89DA24-61A4-8F3A-71DC-EBEC9CEDE33C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539756" y="2205709"/>
            <a:ext cx="1436608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81F2D95-A86E-94DD-FA60-CDFBD889A428}"/>
              </a:ext>
            </a:extLst>
          </p:cNvPr>
          <p:cNvSpPr/>
          <p:nvPr/>
        </p:nvSpPr>
        <p:spPr>
          <a:xfrm>
            <a:off x="4976364" y="2006214"/>
            <a:ext cx="1944216" cy="398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Get User Calendar and Email data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FC829C-6CFA-C5C5-4DC0-6DD1328FD0BC}"/>
              </a:ext>
            </a:extLst>
          </p:cNvPr>
          <p:cNvSpPr/>
          <p:nvPr/>
        </p:nvSpPr>
        <p:spPr>
          <a:xfrm>
            <a:off x="8005227" y="1419702"/>
            <a:ext cx="3493927" cy="4817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Google Cloud Services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795ED48-0A98-4BFC-110E-2ADFDD6D93AE}"/>
              </a:ext>
            </a:extLst>
          </p:cNvPr>
          <p:cNvSpPr/>
          <p:nvPr/>
        </p:nvSpPr>
        <p:spPr>
          <a:xfrm>
            <a:off x="8203785" y="2399393"/>
            <a:ext cx="1421191" cy="3989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User Email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8961D5F-791F-41DB-D288-B516827F1E54}"/>
              </a:ext>
            </a:extLst>
          </p:cNvPr>
          <p:cNvSpPr/>
          <p:nvPr/>
        </p:nvSpPr>
        <p:spPr>
          <a:xfrm>
            <a:off x="9796870" y="2399393"/>
            <a:ext cx="1520724" cy="3989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Calendar Data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2100F97-BFBC-19F7-5E17-EA51209EA5B5}"/>
              </a:ext>
            </a:extLst>
          </p:cNvPr>
          <p:cNvCxnSpPr>
            <a:stCxn id="16" idx="3"/>
            <a:endCxn id="21" idx="0"/>
          </p:cNvCxnSpPr>
          <p:nvPr/>
        </p:nvCxnSpPr>
        <p:spPr>
          <a:xfrm>
            <a:off x="6920580" y="2205709"/>
            <a:ext cx="1993801" cy="19368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4D415FA-D688-4C73-B85F-1B0993BB5899}"/>
              </a:ext>
            </a:extLst>
          </p:cNvPr>
          <p:cNvCxnSpPr>
            <a:cxnSpLocks/>
            <a:stCxn id="16" idx="3"/>
            <a:endCxn id="22" idx="0"/>
          </p:cNvCxnSpPr>
          <p:nvPr/>
        </p:nvCxnSpPr>
        <p:spPr>
          <a:xfrm>
            <a:off x="6920580" y="2205709"/>
            <a:ext cx="3636652" cy="19368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8538F5-73AC-78FB-1299-50371E5E809E}"/>
              </a:ext>
            </a:extLst>
          </p:cNvPr>
          <p:cNvSpPr/>
          <p:nvPr/>
        </p:nvSpPr>
        <p:spPr>
          <a:xfrm>
            <a:off x="5210390" y="3212976"/>
            <a:ext cx="1476164" cy="398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LLM Summarizer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562E22F-944C-72EA-7220-08E950462B2D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rot="5400000">
            <a:off x="8045556" y="701299"/>
            <a:ext cx="414593" cy="46087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1B0CD9B-9E43-0982-5F2D-1E5FE89971EF}"/>
              </a:ext>
            </a:extLst>
          </p:cNvPr>
          <p:cNvSpPr/>
          <p:nvPr/>
        </p:nvSpPr>
        <p:spPr>
          <a:xfrm>
            <a:off x="1233190" y="3861048"/>
            <a:ext cx="2305411" cy="398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Show Conflicts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E6FE70-8629-F163-4D8B-85E72420F52E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>
            <a:off x="5948472" y="3611966"/>
            <a:ext cx="0" cy="249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2BFD471-7CAC-51B9-9614-06276057F5A6}"/>
              </a:ext>
            </a:extLst>
          </p:cNvPr>
          <p:cNvSpPr/>
          <p:nvPr/>
        </p:nvSpPr>
        <p:spPr>
          <a:xfrm>
            <a:off x="5003367" y="3861048"/>
            <a:ext cx="1890210" cy="398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LLM Calendar Invite Conflicts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7FAD5C-DAB7-52C0-76F0-5E1357C4768F}"/>
              </a:ext>
            </a:extLst>
          </p:cNvPr>
          <p:cNvCxnSpPr>
            <a:cxnSpLocks/>
            <a:stCxn id="30" idx="1"/>
            <a:endCxn id="70" idx="3"/>
          </p:cNvCxnSpPr>
          <p:nvPr/>
        </p:nvCxnSpPr>
        <p:spPr>
          <a:xfrm flipH="1">
            <a:off x="3538601" y="3412471"/>
            <a:ext cx="1671789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444FD73-55AC-B9C5-CDE8-9295D3BE123D}"/>
              </a:ext>
            </a:extLst>
          </p:cNvPr>
          <p:cNvSpPr/>
          <p:nvPr/>
        </p:nvSpPr>
        <p:spPr>
          <a:xfrm>
            <a:off x="1233190" y="3212976"/>
            <a:ext cx="2305411" cy="398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Show Summary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AF6F945-3DBD-E49A-57C7-B39B3DB29AF2}"/>
              </a:ext>
            </a:extLst>
          </p:cNvPr>
          <p:cNvCxnSpPr>
            <a:cxnSpLocks/>
            <a:stCxn id="51" idx="1"/>
            <a:endCxn id="40" idx="3"/>
          </p:cNvCxnSpPr>
          <p:nvPr/>
        </p:nvCxnSpPr>
        <p:spPr>
          <a:xfrm flipH="1">
            <a:off x="3538601" y="4060543"/>
            <a:ext cx="146476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9A88374-96EA-D3FD-B565-782C51CC0648}"/>
              </a:ext>
            </a:extLst>
          </p:cNvPr>
          <p:cNvSpPr/>
          <p:nvPr/>
        </p:nvSpPr>
        <p:spPr>
          <a:xfrm>
            <a:off x="1233190" y="4581128"/>
            <a:ext cx="2305411" cy="3989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User Query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69B4027-9FCB-9FC5-CF40-77A86731C083}"/>
              </a:ext>
            </a:extLst>
          </p:cNvPr>
          <p:cNvSpPr/>
          <p:nvPr/>
        </p:nvSpPr>
        <p:spPr>
          <a:xfrm>
            <a:off x="5003367" y="4581128"/>
            <a:ext cx="1890210" cy="39899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Function: LLM Tool Selection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DD2A98-07C0-6B90-BCBA-977D5F9AA30A}"/>
              </a:ext>
            </a:extLst>
          </p:cNvPr>
          <p:cNvCxnSpPr>
            <a:cxnSpLocks/>
            <a:stCxn id="81" idx="3"/>
            <a:endCxn id="83" idx="1"/>
          </p:cNvCxnSpPr>
          <p:nvPr/>
        </p:nvCxnSpPr>
        <p:spPr>
          <a:xfrm>
            <a:off x="3538601" y="4780623"/>
            <a:ext cx="146476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6F4E12E-25B9-477C-10A0-089E4C562337}"/>
              </a:ext>
            </a:extLst>
          </p:cNvPr>
          <p:cNvSpPr/>
          <p:nvPr/>
        </p:nvSpPr>
        <p:spPr>
          <a:xfrm>
            <a:off x="8203785" y="4953577"/>
            <a:ext cx="1421191" cy="3989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Send Email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5A29130-1DC5-7286-5F65-3AE6875CFC9F}"/>
              </a:ext>
            </a:extLst>
          </p:cNvPr>
          <p:cNvSpPr/>
          <p:nvPr/>
        </p:nvSpPr>
        <p:spPr>
          <a:xfrm>
            <a:off x="9796870" y="4953577"/>
            <a:ext cx="1520724" cy="3989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Add Calendar Event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252D9C-AFD8-0812-DC63-D0BA6A2A074F}"/>
              </a:ext>
            </a:extLst>
          </p:cNvPr>
          <p:cNvSpPr txBox="1"/>
          <p:nvPr/>
        </p:nvSpPr>
        <p:spPr>
          <a:xfrm>
            <a:off x="7425136" y="185790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</a:t>
            </a:r>
            <a:endParaRPr lang="en-SG" sz="1600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8C07DB59-5FE3-EFDE-9A25-F9776702B3AB}"/>
              </a:ext>
            </a:extLst>
          </p:cNvPr>
          <p:cNvCxnSpPr>
            <a:cxnSpLocks/>
            <a:stCxn id="83" idx="3"/>
            <a:endCxn id="87" idx="0"/>
          </p:cNvCxnSpPr>
          <p:nvPr/>
        </p:nvCxnSpPr>
        <p:spPr>
          <a:xfrm>
            <a:off x="6893577" y="4780623"/>
            <a:ext cx="2020804" cy="17295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BA6CF72-B88E-A758-8434-39CA319CEB14}"/>
              </a:ext>
            </a:extLst>
          </p:cNvPr>
          <p:cNvCxnSpPr>
            <a:cxnSpLocks/>
            <a:stCxn id="83" idx="3"/>
            <a:endCxn id="88" idx="0"/>
          </p:cNvCxnSpPr>
          <p:nvPr/>
        </p:nvCxnSpPr>
        <p:spPr>
          <a:xfrm>
            <a:off x="6893577" y="4780623"/>
            <a:ext cx="3663655" cy="17295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96486D1-98F9-AD8A-C0FB-6E6EE433F26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914381" y="2798383"/>
            <a:ext cx="0" cy="21517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371B5CA-27A3-12F3-89AC-FBD034AC6CF3}"/>
              </a:ext>
            </a:extLst>
          </p:cNvPr>
          <p:cNvSpPr txBox="1"/>
          <p:nvPr/>
        </p:nvSpPr>
        <p:spPr>
          <a:xfrm>
            <a:off x="7425136" y="4442069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API</a:t>
            </a:r>
            <a:endParaRPr lang="en-SG" sz="1600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18A7A506-0FDE-0C11-DDAD-DF6B4D3545F0}"/>
              </a:ext>
            </a:extLst>
          </p:cNvPr>
          <p:cNvSpPr/>
          <p:nvPr/>
        </p:nvSpPr>
        <p:spPr>
          <a:xfrm>
            <a:off x="8969338" y="5604923"/>
            <a:ext cx="1515638" cy="39899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Get Weather Data</a:t>
            </a:r>
            <a:endParaRPr lang="en-SG" sz="1200" dirty="0">
              <a:solidFill>
                <a:schemeClr val="tx1"/>
              </a:solidFill>
            </a:endParaRP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29AC7CE7-E38B-9285-00B8-02E29D1795E7}"/>
              </a:ext>
            </a:extLst>
          </p:cNvPr>
          <p:cNvCxnSpPr>
            <a:cxnSpLocks/>
            <a:endCxn id="123" idx="0"/>
          </p:cNvCxnSpPr>
          <p:nvPr/>
        </p:nvCxnSpPr>
        <p:spPr>
          <a:xfrm rot="5400000">
            <a:off x="9321643" y="5199407"/>
            <a:ext cx="811030" cy="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9D74648-54B9-3127-C5FB-E739505A2186}"/>
              </a:ext>
            </a:extLst>
          </p:cNvPr>
          <p:cNvSpPr txBox="1"/>
          <p:nvPr/>
        </p:nvSpPr>
        <p:spPr>
          <a:xfrm>
            <a:off x="4825524" y="431086"/>
            <a:ext cx="2540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Container View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0690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A0C54E-6E37-359D-2820-6BED2814BE60}"/>
              </a:ext>
            </a:extLst>
          </p:cNvPr>
          <p:cNvSpPr/>
          <p:nvPr/>
        </p:nvSpPr>
        <p:spPr>
          <a:xfrm>
            <a:off x="1415481" y="2162646"/>
            <a:ext cx="7611876" cy="18112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EE5820-3C57-87B2-26B5-69D665C5F4A5}"/>
              </a:ext>
            </a:extLst>
          </p:cNvPr>
          <p:cNvCxnSpPr>
            <a:cxnSpLocks/>
          </p:cNvCxnSpPr>
          <p:nvPr/>
        </p:nvCxnSpPr>
        <p:spPr>
          <a:xfrm rot="10800000">
            <a:off x="3422640" y="3794252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D65EC3-B9C9-EAAF-DE6C-322BDC4768FA}"/>
              </a:ext>
            </a:extLst>
          </p:cNvPr>
          <p:cNvCxnSpPr>
            <a:cxnSpLocks/>
          </p:cNvCxnSpPr>
          <p:nvPr/>
        </p:nvCxnSpPr>
        <p:spPr>
          <a:xfrm rot="10800000">
            <a:off x="5070271" y="3657326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7B6D4B-9964-A0C8-F3A9-50453B23FD4B}"/>
              </a:ext>
            </a:extLst>
          </p:cNvPr>
          <p:cNvCxnSpPr>
            <a:cxnSpLocks/>
          </p:cNvCxnSpPr>
          <p:nvPr/>
        </p:nvCxnSpPr>
        <p:spPr>
          <a:xfrm>
            <a:off x="5054487" y="3400771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36DFE0-3D09-66E8-FA5F-9F200C1FEA19}"/>
              </a:ext>
            </a:extLst>
          </p:cNvPr>
          <p:cNvCxnSpPr>
            <a:cxnSpLocks/>
          </p:cNvCxnSpPr>
          <p:nvPr/>
        </p:nvCxnSpPr>
        <p:spPr>
          <a:xfrm flipH="1">
            <a:off x="5066929" y="3085008"/>
            <a:ext cx="33005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324340-4CB8-1268-4D1F-50FAE05F6AD9}"/>
              </a:ext>
            </a:extLst>
          </p:cNvPr>
          <p:cNvCxnSpPr>
            <a:cxnSpLocks/>
          </p:cNvCxnSpPr>
          <p:nvPr/>
        </p:nvCxnSpPr>
        <p:spPr>
          <a:xfrm>
            <a:off x="3359696" y="2749789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280E09D-6C3A-9827-E419-7632754F52B7}"/>
              </a:ext>
            </a:extLst>
          </p:cNvPr>
          <p:cNvSpPr/>
          <p:nvPr/>
        </p:nvSpPr>
        <p:spPr>
          <a:xfrm>
            <a:off x="4851519" y="1566522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CD33CC-9DFE-212B-5155-E6F4920D1EE8}"/>
              </a:ext>
            </a:extLst>
          </p:cNvPr>
          <p:cNvSpPr/>
          <p:nvPr/>
        </p:nvSpPr>
        <p:spPr>
          <a:xfrm>
            <a:off x="6494964" y="1568758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E1D33F11-7535-7597-9F44-C6FBFACB0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672" y="1525653"/>
            <a:ext cx="432048" cy="432048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65140250-B693-FFFB-4934-2FB16ED61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1440" y="1522529"/>
            <a:ext cx="432049" cy="4320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AB3004-83BF-4866-A184-F6A05B684677}"/>
              </a:ext>
            </a:extLst>
          </p:cNvPr>
          <p:cNvCxnSpPr>
            <a:cxnSpLocks/>
          </p:cNvCxnSpPr>
          <p:nvPr/>
        </p:nvCxnSpPr>
        <p:spPr>
          <a:xfrm>
            <a:off x="3359696" y="2029707"/>
            <a:ext cx="9417" cy="44644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DC095-CD74-91DF-6E0F-C0C1B5E5F5FE}"/>
              </a:ext>
            </a:extLst>
          </p:cNvPr>
          <p:cNvCxnSpPr>
            <a:cxnSpLocks/>
          </p:cNvCxnSpPr>
          <p:nvPr/>
        </p:nvCxnSpPr>
        <p:spPr>
          <a:xfrm flipH="1">
            <a:off x="3215680" y="2029707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664693-BDC9-8C6B-2508-C381622C3F90}"/>
              </a:ext>
            </a:extLst>
          </p:cNvPr>
          <p:cNvCxnSpPr>
            <a:cxnSpLocks/>
          </p:cNvCxnSpPr>
          <p:nvPr/>
        </p:nvCxnSpPr>
        <p:spPr>
          <a:xfrm>
            <a:off x="5015880" y="2029709"/>
            <a:ext cx="32862" cy="446449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E9497F-781B-F7EB-E445-5DA1E6230440}"/>
              </a:ext>
            </a:extLst>
          </p:cNvPr>
          <p:cNvCxnSpPr>
            <a:cxnSpLocks/>
          </p:cNvCxnSpPr>
          <p:nvPr/>
        </p:nvCxnSpPr>
        <p:spPr>
          <a:xfrm flipH="1">
            <a:off x="4867672" y="2029709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60CA9E-EFA3-B27D-0BFC-C367231A718E}"/>
              </a:ext>
            </a:extLst>
          </p:cNvPr>
          <p:cNvCxnSpPr>
            <a:cxnSpLocks/>
          </p:cNvCxnSpPr>
          <p:nvPr/>
        </p:nvCxnSpPr>
        <p:spPr>
          <a:xfrm>
            <a:off x="6659325" y="2029708"/>
            <a:ext cx="0" cy="449563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1F1145-E021-A11F-69CB-CE2D91F3B157}"/>
              </a:ext>
            </a:extLst>
          </p:cNvPr>
          <p:cNvCxnSpPr>
            <a:cxnSpLocks/>
          </p:cNvCxnSpPr>
          <p:nvPr/>
        </p:nvCxnSpPr>
        <p:spPr>
          <a:xfrm flipH="1">
            <a:off x="6511117" y="202970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EEF51-9ACD-106F-0981-47358A069FCC}"/>
              </a:ext>
            </a:extLst>
          </p:cNvPr>
          <p:cNvCxnSpPr>
            <a:cxnSpLocks/>
          </p:cNvCxnSpPr>
          <p:nvPr/>
        </p:nvCxnSpPr>
        <p:spPr>
          <a:xfrm flipH="1">
            <a:off x="8367463" y="2029707"/>
            <a:ext cx="4194" cy="44956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F992C7-AEA0-41D6-062B-BC4302F1BA2C}"/>
              </a:ext>
            </a:extLst>
          </p:cNvPr>
          <p:cNvCxnSpPr>
            <a:cxnSpLocks/>
          </p:cNvCxnSpPr>
          <p:nvPr/>
        </p:nvCxnSpPr>
        <p:spPr>
          <a:xfrm flipH="1">
            <a:off x="8223449" y="2029707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95956-9A1F-204D-A235-32B359A29FA1}"/>
              </a:ext>
            </a:extLst>
          </p:cNvPr>
          <p:cNvSpPr/>
          <p:nvPr/>
        </p:nvSpPr>
        <p:spPr>
          <a:xfrm>
            <a:off x="3303548" y="2616785"/>
            <a:ext cx="119077" cy="1285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03B784-3464-97AF-DA52-D1C9395516B5}"/>
              </a:ext>
            </a:extLst>
          </p:cNvPr>
          <p:cNvSpPr/>
          <p:nvPr/>
        </p:nvSpPr>
        <p:spPr>
          <a:xfrm>
            <a:off x="4959804" y="2616785"/>
            <a:ext cx="105986" cy="12851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2F4452-6073-7836-775D-F20C3A0169E5}"/>
              </a:ext>
            </a:extLst>
          </p:cNvPr>
          <p:cNvSpPr txBox="1"/>
          <p:nvPr/>
        </p:nvSpPr>
        <p:spPr>
          <a:xfrm>
            <a:off x="3443372" y="2158034"/>
            <a:ext cx="123611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systemStartup</a:t>
            </a:r>
            <a:r>
              <a:rPr lang="en-US" sz="1100" dirty="0"/>
              <a:t>()</a:t>
            </a:r>
          </a:p>
          <a:p>
            <a:r>
              <a:rPr lang="en-US" sz="1100" dirty="0"/>
              <a:t>or</a:t>
            </a:r>
          </a:p>
          <a:p>
            <a:r>
              <a:rPr lang="en-US" sz="1100" dirty="0" err="1"/>
              <a:t>morningTimer</a:t>
            </a:r>
            <a:r>
              <a:rPr lang="en-US" sz="1100" dirty="0"/>
              <a:t>()</a:t>
            </a:r>
            <a:endParaRPr lang="en-SG" sz="11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C6B7D4-5DF8-3520-9CF1-A29699368C75}"/>
              </a:ext>
            </a:extLst>
          </p:cNvPr>
          <p:cNvCxnSpPr>
            <a:cxnSpLocks/>
          </p:cNvCxnSpPr>
          <p:nvPr/>
        </p:nvCxnSpPr>
        <p:spPr>
          <a:xfrm>
            <a:off x="5077292" y="2852853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0C1A38-566A-987F-231A-7849851BED00}"/>
              </a:ext>
            </a:extLst>
          </p:cNvPr>
          <p:cNvSpPr txBox="1"/>
          <p:nvPr/>
        </p:nvSpPr>
        <p:spPr>
          <a:xfrm>
            <a:off x="5066929" y="2605773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calldatafromAPI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93221A-3E2F-4DBD-B99E-DB0CC421668F}"/>
              </a:ext>
            </a:extLst>
          </p:cNvPr>
          <p:cNvSpPr/>
          <p:nvPr/>
        </p:nvSpPr>
        <p:spPr>
          <a:xfrm>
            <a:off x="8322274" y="2769467"/>
            <a:ext cx="107112" cy="346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ECE04-AF64-F8CF-D875-F2E48030A0D9}"/>
              </a:ext>
            </a:extLst>
          </p:cNvPr>
          <p:cNvSpPr txBox="1"/>
          <p:nvPr/>
        </p:nvSpPr>
        <p:spPr>
          <a:xfrm>
            <a:off x="7500675" y="2852852"/>
            <a:ext cx="917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sendData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C81EBBB-8022-41F4-7898-D5CD2C107E5D}"/>
              </a:ext>
            </a:extLst>
          </p:cNvPr>
          <p:cNvSpPr txBox="1"/>
          <p:nvPr/>
        </p:nvSpPr>
        <p:spPr>
          <a:xfrm>
            <a:off x="3087269" y="1203729"/>
            <a:ext cx="55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</a:t>
            </a:r>
            <a:endParaRPr lang="en-SG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3827A8-4A36-D2B4-2607-D7CD1BACBF68}"/>
              </a:ext>
            </a:extLst>
          </p:cNvPr>
          <p:cNvSpPr txBox="1"/>
          <p:nvPr/>
        </p:nvSpPr>
        <p:spPr>
          <a:xfrm>
            <a:off x="4577844" y="1208341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Main script</a:t>
            </a:r>
            <a:endParaRPr lang="en-SG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A8A01A-AB28-A69D-BDF4-2C0D9927D0F7}"/>
              </a:ext>
            </a:extLst>
          </p:cNvPr>
          <p:cNvSpPr txBox="1"/>
          <p:nvPr/>
        </p:nvSpPr>
        <p:spPr>
          <a:xfrm>
            <a:off x="6224519" y="1203274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LLM Model</a:t>
            </a:r>
            <a:endParaRPr lang="en-SG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F45730-4C3A-5B34-D853-6E3EED05CACA}"/>
              </a:ext>
            </a:extLst>
          </p:cNvPr>
          <p:cNvSpPr txBox="1"/>
          <p:nvPr/>
        </p:nvSpPr>
        <p:spPr>
          <a:xfrm>
            <a:off x="7847729" y="1125018"/>
            <a:ext cx="1039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Google Cloud Server</a:t>
            </a:r>
            <a:endParaRPr lang="en-SG" sz="11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D75C05-9E86-27AB-C7B5-FEA5EA558BE7}"/>
              </a:ext>
            </a:extLst>
          </p:cNvPr>
          <p:cNvSpPr/>
          <p:nvPr/>
        </p:nvSpPr>
        <p:spPr>
          <a:xfrm>
            <a:off x="6605800" y="3336876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C7D909-D27B-DBE0-BE09-3747BA6DED94}"/>
              </a:ext>
            </a:extLst>
          </p:cNvPr>
          <p:cNvSpPr txBox="1"/>
          <p:nvPr/>
        </p:nvSpPr>
        <p:spPr>
          <a:xfrm>
            <a:off x="5067127" y="3156069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E10DE6-96B0-F71C-8608-9A2ABF6DF293}"/>
              </a:ext>
            </a:extLst>
          </p:cNvPr>
          <p:cNvSpPr txBox="1"/>
          <p:nvPr/>
        </p:nvSpPr>
        <p:spPr>
          <a:xfrm>
            <a:off x="5777071" y="3414388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9A1B7-9109-EF40-5578-29E59813F99D}"/>
              </a:ext>
            </a:extLst>
          </p:cNvPr>
          <p:cNvSpPr txBox="1"/>
          <p:nvPr/>
        </p:nvSpPr>
        <p:spPr>
          <a:xfrm>
            <a:off x="3826016" y="3541877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11CF1-2E0E-2630-3CD1-F7E71517E12A}"/>
              </a:ext>
            </a:extLst>
          </p:cNvPr>
          <p:cNvSpPr txBox="1"/>
          <p:nvPr/>
        </p:nvSpPr>
        <p:spPr>
          <a:xfrm>
            <a:off x="1511896" y="2230506"/>
            <a:ext cx="1459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Morning Start up</a:t>
            </a:r>
            <a:endParaRPr lang="en-SG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0E42BC-1B9E-E488-64EE-1C612A37D9D3}"/>
              </a:ext>
            </a:extLst>
          </p:cNvPr>
          <p:cNvCxnSpPr>
            <a:cxnSpLocks/>
          </p:cNvCxnSpPr>
          <p:nvPr/>
        </p:nvCxnSpPr>
        <p:spPr>
          <a:xfrm rot="10800000">
            <a:off x="5062624" y="4971096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8F4458-54CA-B485-5F9C-0040A90F74C3}"/>
              </a:ext>
            </a:extLst>
          </p:cNvPr>
          <p:cNvCxnSpPr>
            <a:cxnSpLocks/>
          </p:cNvCxnSpPr>
          <p:nvPr/>
        </p:nvCxnSpPr>
        <p:spPr>
          <a:xfrm>
            <a:off x="5048742" y="4714541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5117D9-8C74-966F-8BC7-187F08A98C59}"/>
              </a:ext>
            </a:extLst>
          </p:cNvPr>
          <p:cNvSpPr txBox="1"/>
          <p:nvPr/>
        </p:nvSpPr>
        <p:spPr>
          <a:xfrm>
            <a:off x="5059480" y="4469839"/>
            <a:ext cx="110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toolSelection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858BC2-4A87-8681-6263-90ABA6CF7C2F}"/>
              </a:ext>
            </a:extLst>
          </p:cNvPr>
          <p:cNvSpPr txBox="1"/>
          <p:nvPr/>
        </p:nvSpPr>
        <p:spPr>
          <a:xfrm>
            <a:off x="5769424" y="4728158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6C7E9D6-3A6A-06D3-4507-5B0AA61D7B7A}"/>
              </a:ext>
            </a:extLst>
          </p:cNvPr>
          <p:cNvCxnSpPr>
            <a:cxnSpLocks/>
          </p:cNvCxnSpPr>
          <p:nvPr/>
        </p:nvCxnSpPr>
        <p:spPr>
          <a:xfrm>
            <a:off x="3353384" y="4561718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A872BDC-0A45-D7BD-CA60-3558CEA5B17F}"/>
              </a:ext>
            </a:extLst>
          </p:cNvPr>
          <p:cNvSpPr/>
          <p:nvPr/>
        </p:nvSpPr>
        <p:spPr>
          <a:xfrm>
            <a:off x="3297808" y="4523819"/>
            <a:ext cx="119077" cy="157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92B899-81BB-C3CF-EEA9-C24E338B8565}"/>
              </a:ext>
            </a:extLst>
          </p:cNvPr>
          <p:cNvSpPr/>
          <p:nvPr/>
        </p:nvSpPr>
        <p:spPr>
          <a:xfrm>
            <a:off x="4954064" y="4523820"/>
            <a:ext cx="105986" cy="1573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E4688-6194-6BD1-0FAD-B23C58942B25}"/>
              </a:ext>
            </a:extLst>
          </p:cNvPr>
          <p:cNvSpPr txBox="1"/>
          <p:nvPr/>
        </p:nvSpPr>
        <p:spPr>
          <a:xfrm>
            <a:off x="3424229" y="4323206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userQuery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836BCF-E4E1-6C99-72BF-F6F57F23B0A8}"/>
              </a:ext>
            </a:extLst>
          </p:cNvPr>
          <p:cNvSpPr/>
          <p:nvPr/>
        </p:nvSpPr>
        <p:spPr>
          <a:xfrm>
            <a:off x="6605800" y="4643360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E84BCA-2779-1066-200A-2A05B7033585}"/>
              </a:ext>
            </a:extLst>
          </p:cNvPr>
          <p:cNvCxnSpPr>
            <a:cxnSpLocks/>
          </p:cNvCxnSpPr>
          <p:nvPr/>
        </p:nvCxnSpPr>
        <p:spPr>
          <a:xfrm>
            <a:off x="5061343" y="5331319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375187-D9B4-DF45-63AE-06C7639AC3D2}"/>
              </a:ext>
            </a:extLst>
          </p:cNvPr>
          <p:cNvSpPr txBox="1"/>
          <p:nvPr/>
        </p:nvSpPr>
        <p:spPr>
          <a:xfrm>
            <a:off x="5050980" y="5084239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editCalendar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C2BDB3-794A-CEB3-50A1-3AA7924DE5B3}"/>
              </a:ext>
            </a:extLst>
          </p:cNvPr>
          <p:cNvSpPr/>
          <p:nvPr/>
        </p:nvSpPr>
        <p:spPr>
          <a:xfrm>
            <a:off x="8317264" y="5240171"/>
            <a:ext cx="107110" cy="247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13B1EE4-1DC7-DE1F-7604-7879FA51D9B3}"/>
              </a:ext>
            </a:extLst>
          </p:cNvPr>
          <p:cNvCxnSpPr>
            <a:cxnSpLocks/>
          </p:cNvCxnSpPr>
          <p:nvPr/>
        </p:nvCxnSpPr>
        <p:spPr>
          <a:xfrm flipH="1">
            <a:off x="5064244" y="5884842"/>
            <a:ext cx="155734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FA8FCD-7DD0-E800-61AB-BE7BEAD7AD26}"/>
              </a:ext>
            </a:extLst>
          </p:cNvPr>
          <p:cNvCxnSpPr>
            <a:cxnSpLocks/>
          </p:cNvCxnSpPr>
          <p:nvPr/>
        </p:nvCxnSpPr>
        <p:spPr>
          <a:xfrm>
            <a:off x="5054487" y="5628287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C006B09-8E95-C0EA-4C39-C50BBAE9A961}"/>
              </a:ext>
            </a:extLst>
          </p:cNvPr>
          <p:cNvSpPr/>
          <p:nvPr/>
        </p:nvSpPr>
        <p:spPr>
          <a:xfrm>
            <a:off x="6605800" y="5564392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55EA729-AACF-8CF4-7451-3D0DC0ADFE75}"/>
              </a:ext>
            </a:extLst>
          </p:cNvPr>
          <p:cNvSpPr txBox="1"/>
          <p:nvPr/>
        </p:nvSpPr>
        <p:spPr>
          <a:xfrm>
            <a:off x="5067127" y="5383585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D3B22FC-B4F1-23EA-D879-7CAB9BD41FA5}"/>
              </a:ext>
            </a:extLst>
          </p:cNvPr>
          <p:cNvSpPr txBox="1"/>
          <p:nvPr/>
        </p:nvSpPr>
        <p:spPr>
          <a:xfrm>
            <a:off x="5777071" y="5641904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EED690-50F0-FA7C-4780-17C157285F12}"/>
              </a:ext>
            </a:extLst>
          </p:cNvPr>
          <p:cNvCxnSpPr>
            <a:cxnSpLocks/>
          </p:cNvCxnSpPr>
          <p:nvPr/>
        </p:nvCxnSpPr>
        <p:spPr>
          <a:xfrm rot="10800000">
            <a:off x="3409701" y="6011375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75258BF-E624-58BE-07AA-FF639A712252}"/>
              </a:ext>
            </a:extLst>
          </p:cNvPr>
          <p:cNvSpPr txBox="1"/>
          <p:nvPr/>
        </p:nvSpPr>
        <p:spPr>
          <a:xfrm>
            <a:off x="3813077" y="5759000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67D2FE-FCEC-0D99-6EFC-923F5F89FC9C}"/>
              </a:ext>
            </a:extLst>
          </p:cNvPr>
          <p:cNvSpPr/>
          <p:nvPr/>
        </p:nvSpPr>
        <p:spPr>
          <a:xfrm>
            <a:off x="1415481" y="4261957"/>
            <a:ext cx="7611876" cy="197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F7CD07-13B5-1172-A655-8E30CBAD4291}"/>
              </a:ext>
            </a:extLst>
          </p:cNvPr>
          <p:cNvSpPr txBox="1"/>
          <p:nvPr/>
        </p:nvSpPr>
        <p:spPr>
          <a:xfrm>
            <a:off x="1511896" y="4329817"/>
            <a:ext cx="1241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Edit Calendar</a:t>
            </a:r>
            <a:endParaRPr lang="en-SG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797D90-2AFE-56AC-6094-ADE9C94283B8}"/>
              </a:ext>
            </a:extLst>
          </p:cNvPr>
          <p:cNvSpPr txBox="1"/>
          <p:nvPr/>
        </p:nvSpPr>
        <p:spPr>
          <a:xfrm>
            <a:off x="3048561" y="321039"/>
            <a:ext cx="60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51250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A0C5-DFFC-D045-5B6A-2961C51D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5482E2E-E63C-EFEA-1C08-C9EDE6512702}"/>
              </a:ext>
            </a:extLst>
          </p:cNvPr>
          <p:cNvSpPr/>
          <p:nvPr/>
        </p:nvSpPr>
        <p:spPr>
          <a:xfrm>
            <a:off x="4851519" y="1525653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2FB545-0A22-B6AA-5E31-23F2B8421047}"/>
              </a:ext>
            </a:extLst>
          </p:cNvPr>
          <p:cNvSpPr/>
          <p:nvPr/>
        </p:nvSpPr>
        <p:spPr>
          <a:xfrm>
            <a:off x="6494964" y="1527889"/>
            <a:ext cx="328722" cy="32872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14CC0C7B-7417-9258-2204-EC05ECC2F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672" y="1484784"/>
            <a:ext cx="432048" cy="432048"/>
          </a:xfrm>
          <a:prstGeom prst="rect">
            <a:avLst/>
          </a:prstGeom>
        </p:spPr>
      </p:pic>
      <p:pic>
        <p:nvPicPr>
          <p:cNvPr id="9" name="Graphic 8" descr="Database outline">
            <a:extLst>
              <a:ext uri="{FF2B5EF4-FFF2-40B4-BE49-F238E27FC236}">
                <a16:creationId xmlns:a16="http://schemas.microsoft.com/office/drawing/2014/main" id="{A261B098-91C7-368D-6F09-598E16F57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1440" y="1481660"/>
            <a:ext cx="432049" cy="4320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D9732E-D701-B243-197A-5754DC7B5CFA}"/>
              </a:ext>
            </a:extLst>
          </p:cNvPr>
          <p:cNvCxnSpPr>
            <a:cxnSpLocks/>
          </p:cNvCxnSpPr>
          <p:nvPr/>
        </p:nvCxnSpPr>
        <p:spPr>
          <a:xfrm flipH="1">
            <a:off x="3353384" y="1988838"/>
            <a:ext cx="6312" cy="43924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F37BBD-FDF1-DC46-BA0C-FF0FF8F21D5A}"/>
              </a:ext>
            </a:extLst>
          </p:cNvPr>
          <p:cNvCxnSpPr>
            <a:cxnSpLocks/>
          </p:cNvCxnSpPr>
          <p:nvPr/>
        </p:nvCxnSpPr>
        <p:spPr>
          <a:xfrm flipH="1">
            <a:off x="3215680" y="198883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F1501B-C328-823F-7AD1-4C4DF00D70DF}"/>
              </a:ext>
            </a:extLst>
          </p:cNvPr>
          <p:cNvCxnSpPr>
            <a:cxnSpLocks/>
          </p:cNvCxnSpPr>
          <p:nvPr/>
        </p:nvCxnSpPr>
        <p:spPr>
          <a:xfrm>
            <a:off x="5015880" y="1988840"/>
            <a:ext cx="0" cy="4392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2DDC0B-F08B-0F4F-C4A1-CABAD7457DFF}"/>
              </a:ext>
            </a:extLst>
          </p:cNvPr>
          <p:cNvCxnSpPr>
            <a:cxnSpLocks/>
          </p:cNvCxnSpPr>
          <p:nvPr/>
        </p:nvCxnSpPr>
        <p:spPr>
          <a:xfrm flipH="1">
            <a:off x="4867672" y="1988840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4F5697-DA95-2A7B-088F-7E85AF4FC14D}"/>
              </a:ext>
            </a:extLst>
          </p:cNvPr>
          <p:cNvCxnSpPr>
            <a:cxnSpLocks/>
          </p:cNvCxnSpPr>
          <p:nvPr/>
        </p:nvCxnSpPr>
        <p:spPr>
          <a:xfrm>
            <a:off x="6659325" y="1988839"/>
            <a:ext cx="0" cy="432048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6D7D43-5A1C-13C5-2169-05BA323794DD}"/>
              </a:ext>
            </a:extLst>
          </p:cNvPr>
          <p:cNvCxnSpPr>
            <a:cxnSpLocks/>
          </p:cNvCxnSpPr>
          <p:nvPr/>
        </p:nvCxnSpPr>
        <p:spPr>
          <a:xfrm flipH="1">
            <a:off x="6511117" y="1988839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8208A-93A8-B9B2-D032-928A34FFB7F7}"/>
              </a:ext>
            </a:extLst>
          </p:cNvPr>
          <p:cNvCxnSpPr>
            <a:cxnSpLocks/>
          </p:cNvCxnSpPr>
          <p:nvPr/>
        </p:nvCxnSpPr>
        <p:spPr>
          <a:xfrm>
            <a:off x="8371657" y="1988838"/>
            <a:ext cx="0" cy="439249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8D9DF5-28F3-3328-57B5-730BEF1570A5}"/>
              </a:ext>
            </a:extLst>
          </p:cNvPr>
          <p:cNvCxnSpPr>
            <a:cxnSpLocks/>
          </p:cNvCxnSpPr>
          <p:nvPr/>
        </p:nvCxnSpPr>
        <p:spPr>
          <a:xfrm flipH="1">
            <a:off x="8223449" y="1988838"/>
            <a:ext cx="2880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CE954C-C40F-B868-7096-9EE28357F7FB}"/>
              </a:ext>
            </a:extLst>
          </p:cNvPr>
          <p:cNvSpPr txBox="1"/>
          <p:nvPr/>
        </p:nvSpPr>
        <p:spPr>
          <a:xfrm>
            <a:off x="3087269" y="1162860"/>
            <a:ext cx="55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</a:t>
            </a:r>
            <a:endParaRPr lang="en-SG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EC0FDD-EAE5-9E26-B22E-3B48C965296F}"/>
              </a:ext>
            </a:extLst>
          </p:cNvPr>
          <p:cNvSpPr txBox="1"/>
          <p:nvPr/>
        </p:nvSpPr>
        <p:spPr>
          <a:xfrm>
            <a:off x="4577844" y="1167472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Main script</a:t>
            </a:r>
            <a:endParaRPr lang="en-SG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0E37DC-8307-6EF7-05F3-B096E8260D15}"/>
              </a:ext>
            </a:extLst>
          </p:cNvPr>
          <p:cNvSpPr txBox="1"/>
          <p:nvPr/>
        </p:nvSpPr>
        <p:spPr>
          <a:xfrm>
            <a:off x="6224519" y="1162405"/>
            <a:ext cx="861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LLM Model</a:t>
            </a:r>
            <a:endParaRPr lang="en-SG" sz="11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D22D49-05CF-02A8-8601-D4517F81EF18}"/>
              </a:ext>
            </a:extLst>
          </p:cNvPr>
          <p:cNvSpPr txBox="1"/>
          <p:nvPr/>
        </p:nvSpPr>
        <p:spPr>
          <a:xfrm>
            <a:off x="7847729" y="1084149"/>
            <a:ext cx="10394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Google Cloud Server</a:t>
            </a:r>
            <a:endParaRPr lang="en-SG" sz="11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12702-469A-983F-E3D9-46A4EDDB6148}"/>
              </a:ext>
            </a:extLst>
          </p:cNvPr>
          <p:cNvCxnSpPr>
            <a:cxnSpLocks/>
          </p:cNvCxnSpPr>
          <p:nvPr/>
        </p:nvCxnSpPr>
        <p:spPr>
          <a:xfrm rot="10800000">
            <a:off x="5062624" y="4930227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37793F-901C-11A4-2F40-68D356F16644}"/>
              </a:ext>
            </a:extLst>
          </p:cNvPr>
          <p:cNvCxnSpPr>
            <a:cxnSpLocks/>
          </p:cNvCxnSpPr>
          <p:nvPr/>
        </p:nvCxnSpPr>
        <p:spPr>
          <a:xfrm>
            <a:off x="5048742" y="4673672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D12D4F-9943-8A45-75F7-A5D1E0D01B45}"/>
              </a:ext>
            </a:extLst>
          </p:cNvPr>
          <p:cNvSpPr txBox="1"/>
          <p:nvPr/>
        </p:nvSpPr>
        <p:spPr>
          <a:xfrm>
            <a:off x="5059480" y="4428970"/>
            <a:ext cx="110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toolSelection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3B793-E883-B5B4-EE53-C17FD0B8022D}"/>
              </a:ext>
            </a:extLst>
          </p:cNvPr>
          <p:cNvSpPr txBox="1"/>
          <p:nvPr/>
        </p:nvSpPr>
        <p:spPr>
          <a:xfrm>
            <a:off x="5769424" y="4687289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F556D5-DEAE-2182-EFA7-B031AE7AD4D3}"/>
              </a:ext>
            </a:extLst>
          </p:cNvPr>
          <p:cNvCxnSpPr>
            <a:cxnSpLocks/>
          </p:cNvCxnSpPr>
          <p:nvPr/>
        </p:nvCxnSpPr>
        <p:spPr>
          <a:xfrm>
            <a:off x="3353384" y="4520849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29152-EE56-A42F-8614-2CAA02806FA9}"/>
              </a:ext>
            </a:extLst>
          </p:cNvPr>
          <p:cNvSpPr/>
          <p:nvPr/>
        </p:nvSpPr>
        <p:spPr>
          <a:xfrm>
            <a:off x="3297808" y="4482950"/>
            <a:ext cx="119077" cy="157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658D0A-F740-073C-8511-EDE005F1FD49}"/>
              </a:ext>
            </a:extLst>
          </p:cNvPr>
          <p:cNvSpPr/>
          <p:nvPr/>
        </p:nvSpPr>
        <p:spPr>
          <a:xfrm>
            <a:off x="4954064" y="4482951"/>
            <a:ext cx="105986" cy="1573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3C1C-BC8A-35A7-D019-751E0DD568B6}"/>
              </a:ext>
            </a:extLst>
          </p:cNvPr>
          <p:cNvSpPr txBox="1"/>
          <p:nvPr/>
        </p:nvSpPr>
        <p:spPr>
          <a:xfrm>
            <a:off x="3424229" y="4282337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userQuery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57DF4C-75DA-E933-1CCC-B9ED314E9A3F}"/>
              </a:ext>
            </a:extLst>
          </p:cNvPr>
          <p:cNvSpPr/>
          <p:nvPr/>
        </p:nvSpPr>
        <p:spPr>
          <a:xfrm>
            <a:off x="6605800" y="4602491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17D243-DA1D-C154-919E-2DAF9EF0015F}"/>
              </a:ext>
            </a:extLst>
          </p:cNvPr>
          <p:cNvCxnSpPr>
            <a:cxnSpLocks/>
          </p:cNvCxnSpPr>
          <p:nvPr/>
        </p:nvCxnSpPr>
        <p:spPr>
          <a:xfrm>
            <a:off x="5061343" y="5290450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0F444C-9E8A-9162-951C-4FC9E379E722}"/>
              </a:ext>
            </a:extLst>
          </p:cNvPr>
          <p:cNvSpPr txBox="1"/>
          <p:nvPr/>
        </p:nvSpPr>
        <p:spPr>
          <a:xfrm>
            <a:off x="5050980" y="5043370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getWeather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82567B-C012-7622-0FB9-6B6D7254187E}"/>
              </a:ext>
            </a:extLst>
          </p:cNvPr>
          <p:cNvSpPr/>
          <p:nvPr/>
        </p:nvSpPr>
        <p:spPr>
          <a:xfrm>
            <a:off x="8317264" y="5199302"/>
            <a:ext cx="107110" cy="247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D8DDD6-1AE6-A0E4-05DE-F02AB7448344}"/>
              </a:ext>
            </a:extLst>
          </p:cNvPr>
          <p:cNvCxnSpPr>
            <a:cxnSpLocks/>
          </p:cNvCxnSpPr>
          <p:nvPr/>
        </p:nvCxnSpPr>
        <p:spPr>
          <a:xfrm flipH="1">
            <a:off x="5064244" y="5843973"/>
            <a:ext cx="155734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05CC27-7A6B-5809-0D40-3EAA1456B06E}"/>
              </a:ext>
            </a:extLst>
          </p:cNvPr>
          <p:cNvCxnSpPr>
            <a:cxnSpLocks/>
          </p:cNvCxnSpPr>
          <p:nvPr/>
        </p:nvCxnSpPr>
        <p:spPr>
          <a:xfrm>
            <a:off x="5054487" y="5587418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2D3CFEF-3DC8-C869-06A5-05E7EC132FEB}"/>
              </a:ext>
            </a:extLst>
          </p:cNvPr>
          <p:cNvSpPr/>
          <p:nvPr/>
        </p:nvSpPr>
        <p:spPr>
          <a:xfrm>
            <a:off x="6605800" y="5523523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7A4E0A-3BAC-953A-941D-5857BC90006E}"/>
              </a:ext>
            </a:extLst>
          </p:cNvPr>
          <p:cNvSpPr txBox="1"/>
          <p:nvPr/>
        </p:nvSpPr>
        <p:spPr>
          <a:xfrm>
            <a:off x="5067127" y="5342716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A95FA7-B0A4-00C1-318B-9F33D748A1C6}"/>
              </a:ext>
            </a:extLst>
          </p:cNvPr>
          <p:cNvSpPr txBox="1"/>
          <p:nvPr/>
        </p:nvSpPr>
        <p:spPr>
          <a:xfrm>
            <a:off x="5777071" y="5601035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77FECF-B0F7-9DCE-E27C-B4CA38B24E16}"/>
              </a:ext>
            </a:extLst>
          </p:cNvPr>
          <p:cNvCxnSpPr>
            <a:cxnSpLocks/>
          </p:cNvCxnSpPr>
          <p:nvPr/>
        </p:nvCxnSpPr>
        <p:spPr>
          <a:xfrm rot="10800000">
            <a:off x="3409701" y="5970506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2B97B54-D473-C60D-A314-0B383D9278E3}"/>
              </a:ext>
            </a:extLst>
          </p:cNvPr>
          <p:cNvSpPr txBox="1"/>
          <p:nvPr/>
        </p:nvSpPr>
        <p:spPr>
          <a:xfrm>
            <a:off x="3813077" y="5718131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3ED544C-32BC-C254-A266-F1BFB14E3D9B}"/>
              </a:ext>
            </a:extLst>
          </p:cNvPr>
          <p:cNvSpPr/>
          <p:nvPr/>
        </p:nvSpPr>
        <p:spPr>
          <a:xfrm>
            <a:off x="1415481" y="4221088"/>
            <a:ext cx="7611876" cy="197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F0278A-B988-D607-EEDE-C08544036604}"/>
              </a:ext>
            </a:extLst>
          </p:cNvPr>
          <p:cNvSpPr txBox="1"/>
          <p:nvPr/>
        </p:nvSpPr>
        <p:spPr>
          <a:xfrm>
            <a:off x="1511896" y="4288948"/>
            <a:ext cx="1156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Get Weather</a:t>
            </a:r>
            <a:endParaRPr lang="en-SG" sz="14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CB4770-5A09-CAF8-25CD-0B183C8A55F4}"/>
              </a:ext>
            </a:extLst>
          </p:cNvPr>
          <p:cNvCxnSpPr>
            <a:cxnSpLocks/>
          </p:cNvCxnSpPr>
          <p:nvPr/>
        </p:nvCxnSpPr>
        <p:spPr>
          <a:xfrm rot="10800000">
            <a:off x="5075986" y="2769987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881887-9630-6F81-71CF-56F223D9170C}"/>
              </a:ext>
            </a:extLst>
          </p:cNvPr>
          <p:cNvCxnSpPr>
            <a:cxnSpLocks/>
          </p:cNvCxnSpPr>
          <p:nvPr/>
        </p:nvCxnSpPr>
        <p:spPr>
          <a:xfrm>
            <a:off x="5062104" y="2513432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6B136F-B87C-9912-76D4-9BE9AA20462B}"/>
              </a:ext>
            </a:extLst>
          </p:cNvPr>
          <p:cNvSpPr txBox="1"/>
          <p:nvPr/>
        </p:nvSpPr>
        <p:spPr>
          <a:xfrm>
            <a:off x="5072842" y="2268730"/>
            <a:ext cx="1104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toolSelection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637BF0-064A-BA11-7742-DA75646871A5}"/>
              </a:ext>
            </a:extLst>
          </p:cNvPr>
          <p:cNvSpPr txBox="1"/>
          <p:nvPr/>
        </p:nvSpPr>
        <p:spPr>
          <a:xfrm>
            <a:off x="5782786" y="2527049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FE9EB52-1F52-D79C-C1A1-B50B2983A3F8}"/>
              </a:ext>
            </a:extLst>
          </p:cNvPr>
          <p:cNvCxnSpPr>
            <a:cxnSpLocks/>
          </p:cNvCxnSpPr>
          <p:nvPr/>
        </p:nvCxnSpPr>
        <p:spPr>
          <a:xfrm>
            <a:off x="3366746" y="2360609"/>
            <a:ext cx="16006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BAA0B4-B32B-4E26-538C-DCC15E3AAEEF}"/>
              </a:ext>
            </a:extLst>
          </p:cNvPr>
          <p:cNvSpPr/>
          <p:nvPr/>
        </p:nvSpPr>
        <p:spPr>
          <a:xfrm>
            <a:off x="3311170" y="2322710"/>
            <a:ext cx="119077" cy="15731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E48B6EC-9FEC-FA02-BD06-D9C9A0DEBA96}"/>
              </a:ext>
            </a:extLst>
          </p:cNvPr>
          <p:cNvSpPr/>
          <p:nvPr/>
        </p:nvSpPr>
        <p:spPr>
          <a:xfrm>
            <a:off x="4967426" y="2322711"/>
            <a:ext cx="105986" cy="1573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268930-B814-D355-A016-4F1AA31D5EE5}"/>
              </a:ext>
            </a:extLst>
          </p:cNvPr>
          <p:cNvSpPr txBox="1"/>
          <p:nvPr/>
        </p:nvSpPr>
        <p:spPr>
          <a:xfrm>
            <a:off x="3437591" y="2122097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userQuery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1A689E-8433-4626-3D53-C07CA8DEFCA5}"/>
              </a:ext>
            </a:extLst>
          </p:cNvPr>
          <p:cNvSpPr/>
          <p:nvPr/>
        </p:nvSpPr>
        <p:spPr>
          <a:xfrm>
            <a:off x="6619162" y="2442251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7204874-DEB3-0450-685D-F677CCAA611C}"/>
              </a:ext>
            </a:extLst>
          </p:cNvPr>
          <p:cNvCxnSpPr>
            <a:cxnSpLocks/>
          </p:cNvCxnSpPr>
          <p:nvPr/>
        </p:nvCxnSpPr>
        <p:spPr>
          <a:xfrm>
            <a:off x="5074705" y="3130210"/>
            <a:ext cx="32509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DF02134-46BE-74D9-6E44-4BFA6ECE5678}"/>
              </a:ext>
            </a:extLst>
          </p:cNvPr>
          <p:cNvSpPr txBox="1"/>
          <p:nvPr/>
        </p:nvSpPr>
        <p:spPr>
          <a:xfrm>
            <a:off x="5064342" y="2883130"/>
            <a:ext cx="1291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sendEmail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C1AE255-5336-CEA7-8639-37BF09860A86}"/>
              </a:ext>
            </a:extLst>
          </p:cNvPr>
          <p:cNvSpPr/>
          <p:nvPr/>
        </p:nvSpPr>
        <p:spPr>
          <a:xfrm>
            <a:off x="8330626" y="3039062"/>
            <a:ext cx="107110" cy="247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FB224ED-87A8-9320-0E84-276E3A702B33}"/>
              </a:ext>
            </a:extLst>
          </p:cNvPr>
          <p:cNvCxnSpPr>
            <a:cxnSpLocks/>
          </p:cNvCxnSpPr>
          <p:nvPr/>
        </p:nvCxnSpPr>
        <p:spPr>
          <a:xfrm flipH="1">
            <a:off x="5077606" y="3683733"/>
            <a:ext cx="1557341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73B9BA9-430A-DA0D-9D95-7F452AB5F4BF}"/>
              </a:ext>
            </a:extLst>
          </p:cNvPr>
          <p:cNvCxnSpPr>
            <a:cxnSpLocks/>
          </p:cNvCxnSpPr>
          <p:nvPr/>
        </p:nvCxnSpPr>
        <p:spPr>
          <a:xfrm>
            <a:off x="5067849" y="3427178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DF03B71-B5D3-DB5D-E387-AA7D3E890666}"/>
              </a:ext>
            </a:extLst>
          </p:cNvPr>
          <p:cNvSpPr/>
          <p:nvPr/>
        </p:nvSpPr>
        <p:spPr>
          <a:xfrm>
            <a:off x="6619162" y="3363283"/>
            <a:ext cx="105983" cy="3735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7E3F52-C775-6F2D-878E-06A90CD6B95E}"/>
              </a:ext>
            </a:extLst>
          </p:cNvPr>
          <p:cNvSpPr txBox="1"/>
          <p:nvPr/>
        </p:nvSpPr>
        <p:spPr>
          <a:xfrm>
            <a:off x="5080489" y="3182476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summarize()</a:t>
            </a:r>
            <a:endParaRPr lang="en-SG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63FB58-0DFD-8368-5482-D9DDF3C8A67D}"/>
              </a:ext>
            </a:extLst>
          </p:cNvPr>
          <p:cNvSpPr txBox="1"/>
          <p:nvPr/>
        </p:nvSpPr>
        <p:spPr>
          <a:xfrm>
            <a:off x="5790433" y="3440795"/>
            <a:ext cx="1003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Response()</a:t>
            </a:r>
            <a:endParaRPr lang="en-SG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076D535-A379-644B-807C-E4540AFA12FA}"/>
              </a:ext>
            </a:extLst>
          </p:cNvPr>
          <p:cNvCxnSpPr>
            <a:cxnSpLocks/>
          </p:cNvCxnSpPr>
          <p:nvPr/>
        </p:nvCxnSpPr>
        <p:spPr>
          <a:xfrm rot="10800000">
            <a:off x="3423063" y="3810266"/>
            <a:ext cx="155131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8DDAE8A-8C40-A27B-AB57-72F4921316C4}"/>
              </a:ext>
            </a:extLst>
          </p:cNvPr>
          <p:cNvSpPr txBox="1"/>
          <p:nvPr/>
        </p:nvSpPr>
        <p:spPr>
          <a:xfrm>
            <a:off x="3826439" y="3557891"/>
            <a:ext cx="1236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showResponse</a:t>
            </a:r>
            <a:r>
              <a:rPr lang="en-US" sz="1100" dirty="0"/>
              <a:t>()</a:t>
            </a:r>
            <a:endParaRPr lang="en-SG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915B494-EFB0-2C6D-31A6-FE0AED114228}"/>
              </a:ext>
            </a:extLst>
          </p:cNvPr>
          <p:cNvSpPr/>
          <p:nvPr/>
        </p:nvSpPr>
        <p:spPr>
          <a:xfrm>
            <a:off x="1428843" y="2060848"/>
            <a:ext cx="7611876" cy="19790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7B7D77-8115-60CF-F432-2EE21291FFFB}"/>
              </a:ext>
            </a:extLst>
          </p:cNvPr>
          <p:cNvSpPr txBox="1"/>
          <p:nvPr/>
        </p:nvSpPr>
        <p:spPr>
          <a:xfrm>
            <a:off x="1525258" y="2128708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Send Email</a:t>
            </a:r>
            <a:endParaRPr lang="en-SG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CB61B4-E1B4-8F6B-886C-2EE4B951B2D1}"/>
              </a:ext>
            </a:extLst>
          </p:cNvPr>
          <p:cNvSpPr txBox="1"/>
          <p:nvPr/>
        </p:nvSpPr>
        <p:spPr>
          <a:xfrm>
            <a:off x="3048561" y="321039"/>
            <a:ext cx="6094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2800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60327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ADB59-2E3B-0B4A-4B9B-96D16D397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367" y="1196752"/>
            <a:ext cx="8659266" cy="49685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200" dirty="0" err="1"/>
              <a:t>getMail</a:t>
            </a:r>
            <a:r>
              <a:rPr lang="en-SG" sz="1200" dirty="0"/>
              <a:t>(</a:t>
            </a:r>
            <a:r>
              <a:rPr lang="en-SG" sz="1200" dirty="0" err="1"/>
              <a:t>max_results</a:t>
            </a:r>
            <a:r>
              <a:rPr lang="en-SG" sz="1200" dirty="0"/>
              <a:t>: int = 10)</a:t>
            </a:r>
          </a:p>
          <a:p>
            <a:pPr marL="0" indent="0">
              <a:buNone/>
            </a:pPr>
            <a:r>
              <a:rPr lang="en-SG" sz="1200" dirty="0"/>
              <a:t>- Description: Fetches recent Gmail messages from the Inbox (read-only) and returns lightweight metadata for each message.</a:t>
            </a:r>
            <a:br>
              <a:rPr lang="en-SG" sz="1200" dirty="0"/>
            </a:br>
            <a:endParaRPr lang="en-SG" sz="1200" dirty="0"/>
          </a:p>
          <a:p>
            <a:pPr marL="0" indent="0">
              <a:buNone/>
            </a:pPr>
            <a:r>
              <a:rPr lang="en-SG" sz="1200" dirty="0"/>
              <a:t>- Parameters: </a:t>
            </a:r>
            <a:r>
              <a:rPr lang="en-SG" sz="1200" dirty="0" err="1"/>
              <a:t>max_results</a:t>
            </a:r>
            <a:r>
              <a:rPr lang="en-SG" sz="1200" dirty="0"/>
              <a:t> — Maximum number of messages to fetch (default 10).</a:t>
            </a:r>
            <a:br>
              <a:rPr lang="en-SG" sz="1200" dirty="0"/>
            </a:br>
            <a:endParaRPr lang="en-SG" sz="1200" dirty="0"/>
          </a:p>
          <a:p>
            <a:pPr marL="0" indent="0">
              <a:buNone/>
            </a:pPr>
            <a:r>
              <a:rPr lang="en-SG" sz="1200" dirty="0"/>
              <a:t>- Output: list[</a:t>
            </a:r>
            <a:r>
              <a:rPr lang="en-SG" sz="1200" dirty="0" err="1"/>
              <a:t>dict</a:t>
            </a:r>
            <a:r>
              <a:rPr lang="en-SG" sz="1200" dirty="0"/>
              <a:t>] where each item includes:</a:t>
            </a:r>
          </a:p>
          <a:p>
            <a:r>
              <a:rPr lang="en-SG" sz="1200" dirty="0"/>
              <a:t>from — Sender (email header).</a:t>
            </a:r>
          </a:p>
          <a:p>
            <a:r>
              <a:rPr lang="en-SG" sz="1200" dirty="0"/>
              <a:t>subject — Message subject.</a:t>
            </a:r>
          </a:p>
          <a:p>
            <a:r>
              <a:rPr lang="en-SG" sz="1200" dirty="0"/>
              <a:t>id — Gmail message ID (for follow-up reads).</a:t>
            </a:r>
          </a:p>
          <a:p>
            <a:pPr marL="0" indent="0">
              <a:buNone/>
            </a:pPr>
            <a:r>
              <a:rPr lang="en-SG" sz="1200" dirty="0"/>
              <a:t>----------------------------------------------------------------------------------------------------------------------</a:t>
            </a:r>
          </a:p>
          <a:p>
            <a:pPr marL="0" indent="0">
              <a:buNone/>
            </a:pPr>
            <a:r>
              <a:rPr lang="en-SG" sz="1200" dirty="0" err="1"/>
              <a:t>getCalendar</a:t>
            </a:r>
            <a:r>
              <a:rPr lang="en-SG" sz="1200" dirty="0"/>
              <a:t>(mode: str = "today", </a:t>
            </a:r>
            <a:r>
              <a:rPr lang="en-SG" sz="1200" dirty="0" err="1"/>
              <a:t>max_results</a:t>
            </a:r>
            <a:r>
              <a:rPr lang="en-SG" sz="1200" dirty="0"/>
              <a:t>: int = 100)</a:t>
            </a:r>
          </a:p>
          <a:p>
            <a:pPr marL="0" indent="0">
              <a:buNone/>
            </a:pPr>
            <a:r>
              <a:rPr lang="en-SG" sz="1200" dirty="0"/>
              <a:t>- Description: Retrieves events from the user’s primary Google Calendar over a preset time window.</a:t>
            </a:r>
          </a:p>
          <a:p>
            <a:pPr marL="0" indent="0">
              <a:buNone/>
            </a:pPr>
            <a:r>
              <a:rPr lang="en-SG" sz="1200" dirty="0"/>
              <a:t>- Parameters:</a:t>
            </a:r>
          </a:p>
          <a:p>
            <a:r>
              <a:rPr lang="en-SG" sz="1200" dirty="0"/>
              <a:t>mode — Time window selector: "today", "2weeks", or "2months" (default "today").</a:t>
            </a:r>
          </a:p>
          <a:p>
            <a:r>
              <a:rPr lang="en-SG" sz="1200" dirty="0" err="1"/>
              <a:t>max_results</a:t>
            </a:r>
            <a:r>
              <a:rPr lang="en-SG" sz="1200" dirty="0"/>
              <a:t> — Maximum number of events to return (default 100).</a:t>
            </a:r>
            <a:br>
              <a:rPr lang="en-SG" sz="1200" dirty="0"/>
            </a:br>
            <a:endParaRPr lang="en-SG" sz="1200" dirty="0"/>
          </a:p>
          <a:p>
            <a:pPr marL="0" indent="0">
              <a:buNone/>
            </a:pPr>
            <a:r>
              <a:rPr lang="en-SG" sz="1200" dirty="0"/>
              <a:t>- Output: list[</a:t>
            </a:r>
            <a:r>
              <a:rPr lang="en-SG" sz="1200" dirty="0" err="1"/>
              <a:t>dict</a:t>
            </a:r>
            <a:r>
              <a:rPr lang="en-SG" sz="1200" dirty="0"/>
              <a:t>] of Google Calendar event objects (e.g., keys like start, end, summary, etc.).</a:t>
            </a:r>
          </a:p>
          <a:p>
            <a:endParaRPr lang="en-SG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F36E94-AFB2-D288-A3A7-CD1C07148D96}"/>
              </a:ext>
            </a:extLst>
          </p:cNvPr>
          <p:cNvSpPr txBox="1"/>
          <p:nvPr/>
        </p:nvSpPr>
        <p:spPr>
          <a:xfrm>
            <a:off x="4530347" y="404664"/>
            <a:ext cx="31313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Tool List Markdown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6054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339</Words>
  <Application>Microsoft Office PowerPoint</Application>
  <PresentationFormat>Widescreen</PresentationFormat>
  <Paragraphs>77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Bryon Tian</dc:creator>
  <cp:lastModifiedBy>Bryon Tian</cp:lastModifiedBy>
  <cp:revision>5</cp:revision>
  <dcterms:created xsi:type="dcterms:W3CDTF">2025-09-10T05:57:14Z</dcterms:created>
  <dcterms:modified xsi:type="dcterms:W3CDTF">2025-09-29T06:41:25Z</dcterms:modified>
</cp:coreProperties>
</file>