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17.05.22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18" y="1398190"/>
            <a:ext cx="5349467" cy="504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07504" y="3284984"/>
            <a:ext cx="1787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smtClean="0"/>
              <a:t>Load an ANTx project</a:t>
            </a:r>
          </a:p>
          <a:p>
            <a:r>
              <a:rPr lang="de-DE" sz="1000" smtClean="0"/>
              <a:t>(proj.m/m-file)</a:t>
            </a:r>
            <a:endParaRPr lang="de-DE" sz="1000"/>
          </a:p>
        </p:txBody>
      </p:sp>
      <p:cxnSp>
        <p:nvCxnSpPr>
          <p:cNvPr id="8" name="Gerade Verbindung 7"/>
          <p:cNvCxnSpPr>
            <a:endCxn id="10" idx="3"/>
          </p:cNvCxnSpPr>
          <p:nvPr/>
        </p:nvCxnSpPr>
        <p:spPr>
          <a:xfrm flipH="1" flipV="1">
            <a:off x="1775048" y="3165014"/>
            <a:ext cx="901350" cy="23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5544" y="3041903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Change setting of the project</a:t>
            </a:r>
            <a:endParaRPr lang="de-DE" sz="1000"/>
          </a:p>
        </p:txBody>
      </p:sp>
      <p:cxnSp>
        <p:nvCxnSpPr>
          <p:cNvPr id="14" name="Gerade Verbindung 13"/>
          <p:cNvCxnSpPr/>
          <p:nvPr/>
        </p:nvCxnSpPr>
        <p:spPr>
          <a:xfrm flipH="1" flipV="1">
            <a:off x="1801609" y="2879521"/>
            <a:ext cx="1160654" cy="5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102249" y="2756410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Open history of prev. projects</a:t>
            </a:r>
            <a:endParaRPr lang="de-DE" sz="1000"/>
          </a:p>
        </p:txBody>
      </p:sp>
      <p:cxnSp>
        <p:nvCxnSpPr>
          <p:cNvPr id="22" name="Gerade Verbindung 21"/>
          <p:cNvCxnSpPr/>
          <p:nvPr/>
        </p:nvCxnSpPr>
        <p:spPr>
          <a:xfrm flipH="1">
            <a:off x="1403648" y="385214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29119" y="371380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</a:t>
            </a:r>
            <a:r>
              <a:rPr lang="de-DE" sz="1000" smtClean="0"/>
              <a:t>tatus  message</a:t>
            </a:r>
            <a:endParaRPr lang="de-DE" sz="1000"/>
          </a:p>
        </p:txBody>
      </p:sp>
      <p:cxnSp>
        <p:nvCxnSpPr>
          <p:cNvPr id="25" name="Gerade Verbindung 24"/>
          <p:cNvCxnSpPr/>
          <p:nvPr/>
        </p:nvCxnSpPr>
        <p:spPr>
          <a:xfrm flipH="1" flipV="1">
            <a:off x="1630948" y="3429000"/>
            <a:ext cx="492780" cy="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1475656" y="4062486"/>
            <a:ext cx="598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87896" y="3918470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Update animal listbox</a:t>
            </a:r>
            <a:endParaRPr lang="de-DE" sz="1000"/>
          </a:p>
        </p:txBody>
      </p:sp>
      <p:cxnSp>
        <p:nvCxnSpPr>
          <p:cNvPr id="30" name="Gerade Verbindung 29"/>
          <p:cNvCxnSpPr/>
          <p:nvPr/>
        </p:nvCxnSpPr>
        <p:spPr>
          <a:xfrm flipH="1">
            <a:off x="1001108" y="5040401"/>
            <a:ext cx="122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11723" y="4896385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/>
              <a:t>A</a:t>
            </a:r>
            <a:r>
              <a:rPr lang="de-DE" sz="1000" b="1" smtClean="0"/>
              <a:t>nimal listbox</a:t>
            </a:r>
          </a:p>
          <a:p>
            <a:r>
              <a:rPr lang="de-DE" sz="1000" smtClean="0"/>
              <a:t>(each item is an animal-folder)</a:t>
            </a:r>
            <a:endParaRPr lang="de-DE" sz="1000"/>
          </a:p>
        </p:txBody>
      </p:sp>
      <p:cxnSp>
        <p:nvCxnSpPr>
          <p:cNvPr id="34" name="Gerade Verbindung 33"/>
          <p:cNvCxnSpPr/>
          <p:nvPr/>
        </p:nvCxnSpPr>
        <p:spPr>
          <a:xfrm flipH="1">
            <a:off x="1619672" y="4494534"/>
            <a:ext cx="550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561369" y="4350518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Selected animals</a:t>
            </a:r>
            <a:endParaRPr lang="de-DE" sz="1000"/>
          </a:p>
        </p:txBody>
      </p:sp>
      <p:cxnSp>
        <p:nvCxnSpPr>
          <p:cNvPr id="37" name="Gerade Verbindung 36"/>
          <p:cNvCxnSpPr>
            <a:endCxn id="38" idx="3"/>
          </p:cNvCxnSpPr>
          <p:nvPr/>
        </p:nvCxnSpPr>
        <p:spPr>
          <a:xfrm flipH="1" flipV="1">
            <a:off x="1452586" y="2457405"/>
            <a:ext cx="1319734" cy="23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71466" y="2334294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setting of the project</a:t>
            </a:r>
            <a:endParaRPr lang="de-DE" sz="1000"/>
          </a:p>
        </p:txBody>
      </p:sp>
      <p:cxnSp>
        <p:nvCxnSpPr>
          <p:cNvPr id="39" name="Gerade Verbindung 38"/>
          <p:cNvCxnSpPr/>
          <p:nvPr/>
        </p:nvCxnSpPr>
        <p:spPr>
          <a:xfrm flipH="1" flipV="1">
            <a:off x="2226840" y="1124744"/>
            <a:ext cx="509682" cy="35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1653833" y="764704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Study name</a:t>
            </a:r>
          </a:p>
          <a:p>
            <a:r>
              <a:rPr lang="de-DE" sz="1000" smtClean="0"/>
              <a:t>(Folder name)</a:t>
            </a:r>
            <a:endParaRPr lang="de-DE" sz="1000"/>
          </a:p>
        </p:txBody>
      </p:sp>
      <p:cxnSp>
        <p:nvCxnSpPr>
          <p:cNvPr id="42" name="Gerade Verbindung 41"/>
          <p:cNvCxnSpPr>
            <a:endCxn id="43" idx="2"/>
          </p:cNvCxnSpPr>
          <p:nvPr/>
        </p:nvCxnSpPr>
        <p:spPr>
          <a:xfrm flipH="1" flipV="1">
            <a:off x="3122021" y="1059337"/>
            <a:ext cx="65342" cy="416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663401" y="659227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Project-name</a:t>
            </a:r>
          </a:p>
          <a:p>
            <a:r>
              <a:rPr lang="de-DE" sz="1000" smtClean="0"/>
              <a:t>(m-file)</a:t>
            </a:r>
            <a:endParaRPr lang="de-DE" sz="1000"/>
          </a:p>
        </p:txBody>
      </p:sp>
      <p:sp>
        <p:nvSpPr>
          <p:cNvPr id="45" name="Textfeld 44"/>
          <p:cNvSpPr txBox="1"/>
          <p:nvPr/>
        </p:nvSpPr>
        <p:spPr>
          <a:xfrm>
            <a:off x="3404001" y="76470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Show case-file matrix</a:t>
            </a:r>
          </a:p>
          <a:p>
            <a:r>
              <a:rPr lang="de-DE" sz="1000" smtClean="0"/>
              <a:t>of all animals</a:t>
            </a:r>
            <a:endParaRPr lang="de-DE" sz="1000"/>
          </a:p>
        </p:txBody>
      </p:sp>
      <p:sp>
        <p:nvSpPr>
          <p:cNvPr id="46" name="Textfeld 45"/>
          <p:cNvSpPr txBox="1"/>
          <p:nvPr/>
        </p:nvSpPr>
        <p:spPr>
          <a:xfrm>
            <a:off x="4071747" y="1020012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Show case-file matrix</a:t>
            </a:r>
          </a:p>
          <a:p>
            <a:r>
              <a:rPr lang="de-DE" sz="1000"/>
              <a:t>o</a:t>
            </a:r>
            <a:r>
              <a:rPr lang="de-DE" sz="1000" smtClean="0"/>
              <a:t>f sellected animals</a:t>
            </a:r>
            <a:endParaRPr lang="de-DE" sz="1000"/>
          </a:p>
        </p:txBody>
      </p:sp>
      <p:cxnSp>
        <p:nvCxnSpPr>
          <p:cNvPr id="1030" name="Gerade Verbindung 1029"/>
          <p:cNvCxnSpPr/>
          <p:nvPr/>
        </p:nvCxnSpPr>
        <p:spPr>
          <a:xfrm flipV="1">
            <a:off x="3491880" y="1164814"/>
            <a:ext cx="288032" cy="2377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Gerade Verbindung 1031"/>
          <p:cNvCxnSpPr/>
          <p:nvPr/>
        </p:nvCxnSpPr>
        <p:spPr>
          <a:xfrm flipV="1">
            <a:off x="3707904" y="1340768"/>
            <a:ext cx="576064" cy="220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395123" y="46536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Current ANTx version</a:t>
            </a:r>
          </a:p>
          <a:p>
            <a:r>
              <a:rPr lang="de-DE" sz="1000" smtClean="0"/>
              <a:t>(show changes)</a:t>
            </a:r>
            <a:endParaRPr lang="de-DE" sz="1000"/>
          </a:p>
        </p:txBody>
      </p:sp>
      <p:cxnSp>
        <p:nvCxnSpPr>
          <p:cNvPr id="1034" name="Gerade Verbindung 1033"/>
          <p:cNvCxnSpPr/>
          <p:nvPr/>
        </p:nvCxnSpPr>
        <p:spPr>
          <a:xfrm flipV="1">
            <a:off x="5436096" y="865477"/>
            <a:ext cx="288032" cy="247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6084168" y="1220067"/>
            <a:ext cx="288032" cy="209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796136" y="954077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/>
              <a:t>Update ANTx from Github</a:t>
            </a:r>
            <a:endParaRPr lang="de-DE" sz="1000" b="1"/>
          </a:p>
        </p:txBody>
      </p:sp>
      <p:cxnSp>
        <p:nvCxnSpPr>
          <p:cNvPr id="60" name="Gerade Verbindung 59"/>
          <p:cNvCxnSpPr/>
          <p:nvPr/>
        </p:nvCxnSpPr>
        <p:spPr>
          <a:xfrm flipV="1">
            <a:off x="7102490" y="1220067"/>
            <a:ext cx="421838" cy="2181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7524328" y="1000243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rgbClr val="0070C0"/>
                </a:solidFill>
              </a:rPr>
              <a:t>Show HTML report</a:t>
            </a:r>
          </a:p>
          <a:p>
            <a:r>
              <a:rPr lang="de-DE" sz="1000" smtClean="0">
                <a:solidFill>
                  <a:srgbClr val="0070C0"/>
                </a:solidFill>
              </a:rPr>
              <a:t>During template registration</a:t>
            </a:r>
            <a:endParaRPr lang="de-DE" sz="1000">
              <a:solidFill>
                <a:srgbClr val="0070C0"/>
              </a:solidFill>
            </a:endParaRPr>
          </a:p>
        </p:txBody>
      </p:sp>
      <p:cxnSp>
        <p:nvCxnSpPr>
          <p:cNvPr id="63" name="Gerade Verbindung 62"/>
          <p:cNvCxnSpPr/>
          <p:nvPr/>
        </p:nvCxnSpPr>
        <p:spPr>
          <a:xfrm flipV="1">
            <a:off x="7125210" y="2266854"/>
            <a:ext cx="543134" cy="1300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7497026" y="1900668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70C0"/>
                </a:solidFill>
              </a:rPr>
              <a:t>Obtain help when hovering</a:t>
            </a:r>
          </a:p>
          <a:p>
            <a:r>
              <a:rPr lang="de-DE" sz="1000" b="1" smtClean="0">
                <a:solidFill>
                  <a:srgbClr val="0070C0"/>
                </a:solidFill>
              </a:rPr>
              <a:t>over menu items </a:t>
            </a:r>
            <a:endParaRPr lang="de-DE" sz="1000" b="1">
              <a:solidFill>
                <a:srgbClr val="0070C0"/>
              </a:solidFill>
            </a:endParaRPr>
          </a:p>
        </p:txBody>
      </p:sp>
      <p:cxnSp>
        <p:nvCxnSpPr>
          <p:cNvPr id="66" name="Gerade Verbindung 65"/>
          <p:cNvCxnSpPr>
            <a:endCxn id="68" idx="1"/>
          </p:cNvCxnSpPr>
          <p:nvPr/>
        </p:nvCxnSpPr>
        <p:spPr>
          <a:xfrm flipV="1">
            <a:off x="7078758" y="2879521"/>
            <a:ext cx="726497" cy="94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7805255" y="2602522"/>
            <a:ext cx="1265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Show ANTx history</a:t>
            </a:r>
          </a:p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(obtian batch) of last</a:t>
            </a:r>
          </a:p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 functions</a:t>
            </a:r>
            <a:endParaRPr lang="de-DE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Gerade Verbindung 68"/>
          <p:cNvCxnSpPr>
            <a:endCxn id="70" idx="1"/>
          </p:cNvCxnSpPr>
          <p:nvPr/>
        </p:nvCxnSpPr>
        <p:spPr>
          <a:xfrm flipV="1">
            <a:off x="7336129" y="3264079"/>
            <a:ext cx="355313" cy="49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7691442" y="314096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Close all open directories</a:t>
            </a:r>
            <a:endParaRPr lang="de-DE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5" name="Gerade Verbindung 74"/>
          <p:cNvCxnSpPr/>
          <p:nvPr/>
        </p:nvCxnSpPr>
        <p:spPr>
          <a:xfrm flipV="1">
            <a:off x="7305095" y="3855990"/>
            <a:ext cx="435257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728385" y="370086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Close all Mricron</a:t>
            </a:r>
          </a:p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instances</a:t>
            </a:r>
            <a:endParaRPr lang="de-DE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9" name="Gerade Verbindung 78"/>
          <p:cNvCxnSpPr/>
          <p:nvPr/>
        </p:nvCxnSpPr>
        <p:spPr>
          <a:xfrm>
            <a:off x="7089071" y="4149080"/>
            <a:ext cx="507265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7596336" y="4171800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>
                <a:solidFill>
                  <a:schemeClr val="accent3">
                    <a:lumMod val="75000"/>
                  </a:schemeClr>
                </a:solidFill>
              </a:rPr>
              <a:t>Close all figures</a:t>
            </a:r>
            <a:endParaRPr lang="de-DE" sz="100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3" name="Gerade Verbindung 82"/>
          <p:cNvCxnSpPr/>
          <p:nvPr/>
        </p:nvCxnSpPr>
        <p:spPr>
          <a:xfrm>
            <a:off x="6934741" y="4864391"/>
            <a:ext cx="589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7524328" y="4596739"/>
            <a:ext cx="1311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/>
              <a:t>Function listbox: </a:t>
            </a:r>
          </a:p>
          <a:p>
            <a:r>
              <a:rPr lang="de-DE" sz="1000" smtClean="0"/>
              <a:t>Functions for</a:t>
            </a:r>
          </a:p>
          <a:p>
            <a:r>
              <a:rPr lang="de-DE" sz="1000"/>
              <a:t>Template </a:t>
            </a:r>
            <a:r>
              <a:rPr lang="de-DE" sz="1000" smtClean="0"/>
              <a:t>registration</a:t>
            </a:r>
            <a:endParaRPr lang="de-DE" sz="1000"/>
          </a:p>
        </p:txBody>
      </p:sp>
      <p:cxnSp>
        <p:nvCxnSpPr>
          <p:cNvPr id="1051" name="Gerade Verbindung 1050"/>
          <p:cNvCxnSpPr/>
          <p:nvPr/>
        </p:nvCxnSpPr>
        <p:spPr>
          <a:xfrm>
            <a:off x="4932040" y="4941168"/>
            <a:ext cx="2736304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Gerade Verbindung 1052"/>
          <p:cNvCxnSpPr/>
          <p:nvPr/>
        </p:nvCxnSpPr>
        <p:spPr>
          <a:xfrm>
            <a:off x="5076056" y="5301208"/>
            <a:ext cx="2592288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7633659" y="5451321"/>
            <a:ext cx="150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smtClean="0"/>
              <a:t>Run selected function(s) from function listbox across Selected animals via </a:t>
            </a:r>
            <a:r>
              <a:rPr lang="de-DE" sz="1000" b="1" smtClean="0"/>
              <a:t>Parallel processing </a:t>
            </a:r>
            <a:endParaRPr lang="de-DE" sz="1000" b="1"/>
          </a:p>
        </p:txBody>
      </p:sp>
      <p:sp>
        <p:nvSpPr>
          <p:cNvPr id="91" name="Textfeld 90"/>
          <p:cNvSpPr txBox="1"/>
          <p:nvPr/>
        </p:nvSpPr>
        <p:spPr>
          <a:xfrm>
            <a:off x="7589978" y="6237312"/>
            <a:ext cx="1502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smtClean="0"/>
              <a:t>Run selected function(s) from function listbox across Selected animals</a:t>
            </a:r>
            <a:endParaRPr lang="de-DE" sz="1000" b="1"/>
          </a:p>
        </p:txBody>
      </p:sp>
      <p:sp>
        <p:nvSpPr>
          <p:cNvPr id="32" name="Textfeld 31"/>
          <p:cNvSpPr txBox="1"/>
          <p:nvPr/>
        </p:nvSpPr>
        <p:spPr>
          <a:xfrm>
            <a:off x="3498776" y="0"/>
            <a:ext cx="18160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b="1" smtClean="0"/>
              <a:t>ANTx – Main GUI</a:t>
            </a:r>
            <a:endParaRPr lang="de-DE" b="1"/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3580640" y="3823771"/>
            <a:ext cx="199272" cy="176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732713" y="3663895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Sort animals</a:t>
            </a:r>
            <a:endParaRPr lang="de-DE" sz="1000"/>
          </a:p>
        </p:txBody>
      </p:sp>
      <p:sp>
        <p:nvSpPr>
          <p:cNvPr id="100" name="Textfeld 99"/>
          <p:cNvSpPr txBox="1"/>
          <p:nvPr/>
        </p:nvSpPr>
        <p:spPr>
          <a:xfrm>
            <a:off x="4104569" y="3823771"/>
            <a:ext cx="1641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Number of selected animals</a:t>
            </a:r>
            <a:endParaRPr lang="de-DE" sz="1000"/>
          </a:p>
        </p:txBody>
      </p:sp>
      <p:cxnSp>
        <p:nvCxnSpPr>
          <p:cNvPr id="48" name="Gerade Verbindung 47"/>
          <p:cNvCxnSpPr/>
          <p:nvPr/>
        </p:nvCxnSpPr>
        <p:spPr>
          <a:xfrm flipH="1">
            <a:off x="4067944" y="3946882"/>
            <a:ext cx="108633" cy="11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 flipH="1">
            <a:off x="1505886" y="4149080"/>
            <a:ext cx="1681477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H="1">
            <a:off x="1547664" y="5229200"/>
            <a:ext cx="295232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340296" y="5733256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Resize animal listbox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2936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skoch</dc:creator>
  <cp:lastModifiedBy>stefan koch</cp:lastModifiedBy>
  <cp:revision>4</cp:revision>
  <dcterms:created xsi:type="dcterms:W3CDTF">2022-05-17T15:13:32Z</dcterms:created>
  <dcterms:modified xsi:type="dcterms:W3CDTF">2022-05-17T15:47:30Z</dcterms:modified>
</cp:coreProperties>
</file>