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2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F5244-0787-4F62-B2E6-3ED6FAAC36ED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EC4E-1255-4C50-BEB5-4D5C776EA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4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F5244-0787-4F62-B2E6-3ED6FAAC36ED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EC4E-1255-4C50-BEB5-4D5C776EA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57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F5244-0787-4F62-B2E6-3ED6FAAC36ED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EC4E-1255-4C50-BEB5-4D5C776EA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7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F5244-0787-4F62-B2E6-3ED6FAAC36ED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EC4E-1255-4C50-BEB5-4D5C776EA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8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F5244-0787-4F62-B2E6-3ED6FAAC36ED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EC4E-1255-4C50-BEB5-4D5C776EA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F5244-0787-4F62-B2E6-3ED6FAAC36ED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EC4E-1255-4C50-BEB5-4D5C776EA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9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F5244-0787-4F62-B2E6-3ED6FAAC36ED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EC4E-1255-4C50-BEB5-4D5C776EA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35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F5244-0787-4F62-B2E6-3ED6FAAC36ED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EC4E-1255-4C50-BEB5-4D5C776EA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5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F5244-0787-4F62-B2E6-3ED6FAAC36ED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EC4E-1255-4C50-BEB5-4D5C776EA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1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F5244-0787-4F62-B2E6-3ED6FAAC36ED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EC4E-1255-4C50-BEB5-4D5C776EA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84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F5244-0787-4F62-B2E6-3ED6FAAC36ED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EC4E-1255-4C50-BEB5-4D5C776EA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F5244-0787-4F62-B2E6-3ED6FAAC36ED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2EC4E-1255-4C50-BEB5-4D5C776EA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1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Charith-12/EEE307-ES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746" y="114300"/>
            <a:ext cx="5418992" cy="81951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Tutorial Repository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41" y="933817"/>
            <a:ext cx="11543356" cy="577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30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00" y="365125"/>
            <a:ext cx="11505399" cy="569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07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76" y="365125"/>
            <a:ext cx="11721354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5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58" y="365125"/>
            <a:ext cx="11528803" cy="571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860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141008"/>
            <a:ext cx="10515600" cy="7196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Clean Project Repository - </a:t>
            </a:r>
            <a:r>
              <a:rPr lang="en-US" sz="2200" dirty="0" smtClean="0">
                <a:hlinkClick r:id="rId2"/>
              </a:rPr>
              <a:t>https://github.com/Charith-12/EEE307-ESD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70" y="940452"/>
            <a:ext cx="11484847" cy="570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136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941" y="179293"/>
            <a:ext cx="10515600" cy="502025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Adding </a:t>
            </a:r>
            <a:r>
              <a:rPr lang="en-US" sz="3600" dirty="0"/>
              <a:t>collaborator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77" y="773723"/>
            <a:ext cx="11662126" cy="587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19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Tutorial Repository</vt:lpstr>
      <vt:lpstr>PowerPoint Presentation</vt:lpstr>
      <vt:lpstr>PowerPoint Presentation</vt:lpstr>
      <vt:lpstr>PowerPoint Presentation</vt:lpstr>
      <vt:lpstr>Clean Project Repository - https://github.com/Charith-12/EEE307-ESD</vt:lpstr>
      <vt:lpstr>Adding collaborator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Charith jayasanka</dc:creator>
  <cp:lastModifiedBy>Charith jayasanka</cp:lastModifiedBy>
  <cp:revision>4</cp:revision>
  <dcterms:created xsi:type="dcterms:W3CDTF">2021-09-03T15:58:37Z</dcterms:created>
  <dcterms:modified xsi:type="dcterms:W3CDTF">2021-09-03T16:07:45Z</dcterms:modified>
</cp:coreProperties>
</file>