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EF4D-D57E-43AA-9280-E88E86F50AD9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403D-3784-49B9-89CD-D879F97BD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5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EF4D-D57E-43AA-9280-E88E86F50AD9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403D-3784-49B9-89CD-D879F97BD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1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EF4D-D57E-43AA-9280-E88E86F50AD9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403D-3784-49B9-89CD-D879F97BD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3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EF4D-D57E-43AA-9280-E88E86F50AD9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403D-3784-49B9-89CD-D879F97BD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3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EF4D-D57E-43AA-9280-E88E86F50AD9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403D-3784-49B9-89CD-D879F97BD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EF4D-D57E-43AA-9280-E88E86F50AD9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403D-3784-49B9-89CD-D879F97BD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8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EF4D-D57E-43AA-9280-E88E86F50AD9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403D-3784-49B9-89CD-D879F97BD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4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EF4D-D57E-43AA-9280-E88E86F50AD9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403D-3784-49B9-89CD-D879F97BD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5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EF4D-D57E-43AA-9280-E88E86F50AD9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403D-3784-49B9-89CD-D879F97BD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6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EF4D-D57E-43AA-9280-E88E86F50AD9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403D-3784-49B9-89CD-D879F97BD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8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EF4D-D57E-43AA-9280-E88E86F50AD9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403D-3784-49B9-89CD-D879F97BD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3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AEF4D-D57E-43AA-9280-E88E86F50AD9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1403D-3784-49B9-89CD-D879F97BD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902091" y="338441"/>
            <a:ext cx="9817430" cy="6221000"/>
            <a:chOff x="902091" y="338441"/>
            <a:chExt cx="9817430" cy="6221000"/>
          </a:xfrm>
        </p:grpSpPr>
        <p:grpSp>
          <p:nvGrpSpPr>
            <p:cNvPr id="51" name="Group 50"/>
            <p:cNvGrpSpPr/>
            <p:nvPr/>
          </p:nvGrpSpPr>
          <p:grpSpPr>
            <a:xfrm>
              <a:off x="902091" y="338441"/>
              <a:ext cx="9817430" cy="6221000"/>
              <a:chOff x="-87879" y="300656"/>
              <a:chExt cx="9817430" cy="622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6470128" y="306284"/>
                <a:ext cx="2576537" cy="4706470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137027" y="973395"/>
                <a:ext cx="1889831" cy="2861612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614749" y="300656"/>
                <a:ext cx="3063834" cy="4218996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lowchart: Alternate Process 4"/>
              <p:cNvSpPr/>
              <p:nvPr/>
            </p:nvSpPr>
            <p:spPr>
              <a:xfrm>
                <a:off x="1354776" y="635330"/>
                <a:ext cx="748146" cy="243444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start</a:t>
                </a:r>
                <a:endParaRPr lang="en-US" sz="1200" dirty="0"/>
              </a:p>
            </p:txBody>
          </p:sp>
          <p:sp>
            <p:nvSpPr>
              <p:cNvPr id="6" name="Flowchart: Process 5"/>
              <p:cNvSpPr/>
              <p:nvPr/>
            </p:nvSpPr>
            <p:spPr>
              <a:xfrm>
                <a:off x="2102922" y="1234044"/>
                <a:ext cx="1074717" cy="558140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Code coverage</a:t>
                </a:r>
                <a:endParaRPr lang="en-US" sz="1200" dirty="0"/>
              </a:p>
            </p:txBody>
          </p:sp>
          <p:sp>
            <p:nvSpPr>
              <p:cNvPr id="8" name="Flowchart: Process 7"/>
              <p:cNvSpPr/>
              <p:nvPr/>
            </p:nvSpPr>
            <p:spPr>
              <a:xfrm>
                <a:off x="2358735" y="2027711"/>
                <a:ext cx="563089" cy="239486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Diff</a:t>
                </a:r>
              </a:p>
            </p:txBody>
          </p:sp>
          <p:cxnSp>
            <p:nvCxnSpPr>
              <p:cNvPr id="10" name="Straight Arrow Connector 9"/>
              <p:cNvCxnSpPr>
                <a:stCxn id="5" idx="2"/>
                <a:endCxn id="6" idx="0"/>
              </p:cNvCxnSpPr>
              <p:nvPr/>
            </p:nvCxnSpPr>
            <p:spPr>
              <a:xfrm>
                <a:off x="1728849" y="878774"/>
                <a:ext cx="911432" cy="35527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6" idx="2"/>
                <a:endCxn id="8" idx="0"/>
              </p:cNvCxnSpPr>
              <p:nvPr/>
            </p:nvCxnSpPr>
            <p:spPr>
              <a:xfrm flipH="1">
                <a:off x="2640280" y="1792184"/>
                <a:ext cx="1" cy="23552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Flowchart: Process 15"/>
              <p:cNvSpPr/>
              <p:nvPr/>
            </p:nvSpPr>
            <p:spPr>
              <a:xfrm>
                <a:off x="1204107" y="2607375"/>
                <a:ext cx="1049483" cy="537360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Profiling and </a:t>
                </a:r>
                <a:r>
                  <a:rPr lang="en-US" sz="1200" dirty="0" err="1" smtClean="0"/>
                  <a:t>memtrace</a:t>
                </a:r>
                <a:endParaRPr lang="en-US" sz="1200" dirty="0"/>
              </a:p>
            </p:txBody>
          </p:sp>
          <p:cxnSp>
            <p:nvCxnSpPr>
              <p:cNvPr id="41" name="Straight Arrow Connector 40"/>
              <p:cNvCxnSpPr>
                <a:stCxn id="5" idx="2"/>
                <a:endCxn id="16" idx="0"/>
              </p:cNvCxnSpPr>
              <p:nvPr/>
            </p:nvCxnSpPr>
            <p:spPr>
              <a:xfrm>
                <a:off x="1728849" y="878774"/>
                <a:ext cx="0" cy="172860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8" idx="2"/>
                <a:endCxn id="16" idx="0"/>
              </p:cNvCxnSpPr>
              <p:nvPr/>
            </p:nvCxnSpPr>
            <p:spPr>
              <a:xfrm flipH="1">
                <a:off x="1728849" y="2267197"/>
                <a:ext cx="911431" cy="34017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Flowchart: Process 53"/>
              <p:cNvSpPr/>
              <p:nvPr/>
            </p:nvSpPr>
            <p:spPr>
              <a:xfrm>
                <a:off x="1204107" y="3566327"/>
                <a:ext cx="1049483" cy="537360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filter functions</a:t>
                </a:r>
                <a:endParaRPr lang="en-US" sz="1200" dirty="0"/>
              </a:p>
            </p:txBody>
          </p:sp>
          <p:cxnSp>
            <p:nvCxnSpPr>
              <p:cNvPr id="55" name="Straight Arrow Connector 54"/>
              <p:cNvCxnSpPr>
                <a:stCxn id="16" idx="2"/>
                <a:endCxn id="54" idx="0"/>
              </p:cNvCxnSpPr>
              <p:nvPr/>
            </p:nvCxnSpPr>
            <p:spPr>
              <a:xfrm>
                <a:off x="1728849" y="3144735"/>
                <a:ext cx="0" cy="42159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Flowchart: Document 57"/>
              <p:cNvSpPr/>
              <p:nvPr/>
            </p:nvSpPr>
            <p:spPr>
              <a:xfrm>
                <a:off x="3342371" y="2207963"/>
                <a:ext cx="1062841" cy="415637"/>
              </a:xfrm>
              <a:prstGeom prst="flowChartDocumen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Filter file</a:t>
                </a:r>
              </a:p>
            </p:txBody>
          </p:sp>
          <p:sp>
            <p:nvSpPr>
              <p:cNvPr id="66" name="Flowchart: Process 65"/>
              <p:cNvSpPr/>
              <p:nvPr/>
            </p:nvSpPr>
            <p:spPr>
              <a:xfrm>
                <a:off x="4727874" y="1860559"/>
                <a:ext cx="708135" cy="27962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/>
                  <a:t>Instrace</a:t>
                </a:r>
                <a:endParaRPr lang="en-US" sz="1200" dirty="0"/>
              </a:p>
            </p:txBody>
          </p:sp>
          <p:sp>
            <p:nvSpPr>
              <p:cNvPr id="67" name="Flowchart: Process 66"/>
              <p:cNvSpPr/>
              <p:nvPr/>
            </p:nvSpPr>
            <p:spPr>
              <a:xfrm>
                <a:off x="4727874" y="2808151"/>
                <a:ext cx="741507" cy="438397"/>
              </a:xfrm>
              <a:prstGeom prst="flowChartProcess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Memory dump</a:t>
                </a:r>
                <a:endParaRPr lang="en-US" sz="1200" dirty="0"/>
              </a:p>
            </p:txBody>
          </p:sp>
          <p:sp>
            <p:nvSpPr>
              <p:cNvPr id="22" name="Flowchart: Document 21"/>
              <p:cNvSpPr/>
              <p:nvPr/>
            </p:nvSpPr>
            <p:spPr>
              <a:xfrm>
                <a:off x="5909692" y="1792184"/>
                <a:ext cx="766657" cy="415637"/>
              </a:xfrm>
              <a:prstGeom prst="flowChartDocumen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/>
                  <a:t>Instrace</a:t>
                </a:r>
                <a:r>
                  <a:rPr lang="en-US" sz="1200" dirty="0" smtClean="0"/>
                  <a:t> dump</a:t>
                </a:r>
                <a:endParaRPr lang="en-US" sz="1200" dirty="0"/>
              </a:p>
            </p:txBody>
          </p:sp>
          <p:sp>
            <p:nvSpPr>
              <p:cNvPr id="23" name="Flowchart: Document 22"/>
              <p:cNvSpPr/>
              <p:nvPr/>
            </p:nvSpPr>
            <p:spPr>
              <a:xfrm>
                <a:off x="5913063" y="2538592"/>
                <a:ext cx="1062841" cy="415637"/>
              </a:xfrm>
              <a:prstGeom prst="flowChartDocumen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Memdump</a:t>
                </a:r>
                <a:r>
                  <a:rPr lang="en-US" sz="1200" dirty="0"/>
                  <a:t> at beg. of </a:t>
                </a:r>
                <a:r>
                  <a:rPr lang="en-US" sz="1200" dirty="0" err="1"/>
                  <a:t>func</a:t>
                </a:r>
                <a:endParaRPr lang="en-US" sz="1200" dirty="0"/>
              </a:p>
            </p:txBody>
          </p:sp>
          <p:sp>
            <p:nvSpPr>
              <p:cNvPr id="24" name="Flowchart: Document 23"/>
              <p:cNvSpPr/>
              <p:nvPr/>
            </p:nvSpPr>
            <p:spPr>
              <a:xfrm>
                <a:off x="5909692" y="3311067"/>
                <a:ext cx="1062841" cy="415637"/>
              </a:xfrm>
              <a:prstGeom prst="flowChartDocumen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Memdump</a:t>
                </a:r>
                <a:r>
                  <a:rPr lang="en-US" sz="1200" dirty="0"/>
                  <a:t> at end of </a:t>
                </a:r>
                <a:r>
                  <a:rPr lang="en-US" sz="1200" dirty="0" err="1"/>
                  <a:t>func</a:t>
                </a:r>
                <a:endParaRPr lang="en-US" sz="1200" dirty="0"/>
              </a:p>
            </p:txBody>
          </p:sp>
          <p:cxnSp>
            <p:nvCxnSpPr>
              <p:cNvPr id="28" name="Elbow Connector 27"/>
              <p:cNvCxnSpPr>
                <a:stCxn id="66" idx="3"/>
                <a:endCxn id="22" idx="1"/>
              </p:cNvCxnSpPr>
              <p:nvPr/>
            </p:nvCxnSpPr>
            <p:spPr>
              <a:xfrm flipV="1">
                <a:off x="5436009" y="2000003"/>
                <a:ext cx="473683" cy="370"/>
              </a:xfrm>
              <a:prstGeom prst="bentConnector3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>
                <a:stCxn id="67" idx="3"/>
                <a:endCxn id="23" idx="1"/>
              </p:cNvCxnSpPr>
              <p:nvPr/>
            </p:nvCxnSpPr>
            <p:spPr>
              <a:xfrm flipV="1">
                <a:off x="5469381" y="2746411"/>
                <a:ext cx="443682" cy="280939"/>
              </a:xfrm>
              <a:prstGeom prst="bentConnector3">
                <a:avLst>
                  <a:gd name="adj1" fmla="val 50000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Elbow Connector 33"/>
              <p:cNvCxnSpPr>
                <a:stCxn id="67" idx="3"/>
                <a:endCxn id="24" idx="1"/>
              </p:cNvCxnSpPr>
              <p:nvPr/>
            </p:nvCxnSpPr>
            <p:spPr>
              <a:xfrm>
                <a:off x="5469381" y="3027350"/>
                <a:ext cx="440311" cy="491536"/>
              </a:xfrm>
              <a:prstGeom prst="bentConnector3">
                <a:avLst>
                  <a:gd name="adj1" fmla="val 50000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Flowchart: Document 26"/>
              <p:cNvSpPr/>
              <p:nvPr/>
            </p:nvSpPr>
            <p:spPr>
              <a:xfrm>
                <a:off x="-87879" y="2668236"/>
                <a:ext cx="1062841" cy="415637"/>
              </a:xfrm>
              <a:prstGeom prst="flowChartDocumen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Input image</a:t>
                </a:r>
              </a:p>
            </p:txBody>
          </p:sp>
          <p:cxnSp>
            <p:nvCxnSpPr>
              <p:cNvPr id="29" name="Straight Arrow Connector 28"/>
              <p:cNvCxnSpPr>
                <a:stCxn id="27" idx="3"/>
                <a:endCxn id="16" idx="1"/>
              </p:cNvCxnSpPr>
              <p:nvPr/>
            </p:nvCxnSpPr>
            <p:spPr>
              <a:xfrm>
                <a:off x="974962" y="2876055"/>
                <a:ext cx="229145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/>
              <p:cNvCxnSpPr>
                <a:stCxn id="54" idx="3"/>
                <a:endCxn id="58" idx="1"/>
              </p:cNvCxnSpPr>
              <p:nvPr/>
            </p:nvCxnSpPr>
            <p:spPr>
              <a:xfrm flipV="1">
                <a:off x="2253590" y="2415782"/>
                <a:ext cx="1088781" cy="1419225"/>
              </a:xfrm>
              <a:prstGeom prst="bentConnector3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>
                <a:stCxn id="58" idx="3"/>
                <a:endCxn id="67" idx="1"/>
              </p:cNvCxnSpPr>
              <p:nvPr/>
            </p:nvCxnSpPr>
            <p:spPr>
              <a:xfrm>
                <a:off x="4405212" y="2415782"/>
                <a:ext cx="322662" cy="611568"/>
              </a:xfrm>
              <a:prstGeom prst="bentConnector3">
                <a:avLst>
                  <a:gd name="adj1" fmla="val 50000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Elbow Connector 45"/>
              <p:cNvCxnSpPr>
                <a:stCxn id="58" idx="3"/>
                <a:endCxn id="66" idx="1"/>
              </p:cNvCxnSpPr>
              <p:nvPr/>
            </p:nvCxnSpPr>
            <p:spPr>
              <a:xfrm flipV="1">
                <a:off x="4405212" y="2000373"/>
                <a:ext cx="322662" cy="415409"/>
              </a:xfrm>
              <a:prstGeom prst="bentConnector3">
                <a:avLst>
                  <a:gd name="adj1" fmla="val 50000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Flowchart: Document 51"/>
              <p:cNvSpPr/>
              <p:nvPr/>
            </p:nvSpPr>
            <p:spPr>
              <a:xfrm>
                <a:off x="6274205" y="456814"/>
                <a:ext cx="1062841" cy="415637"/>
              </a:xfrm>
              <a:prstGeom prst="flowChartDocumen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Input image</a:t>
                </a:r>
              </a:p>
            </p:txBody>
          </p:sp>
          <p:sp>
            <p:nvSpPr>
              <p:cNvPr id="53" name="Flowchart: Document 52"/>
              <p:cNvSpPr/>
              <p:nvPr/>
            </p:nvSpPr>
            <p:spPr>
              <a:xfrm>
                <a:off x="6097098" y="735684"/>
                <a:ext cx="1062841" cy="415637"/>
              </a:xfrm>
              <a:prstGeom prst="flowChartDocumen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Output image</a:t>
                </a:r>
              </a:p>
            </p:txBody>
          </p:sp>
          <p:sp>
            <p:nvSpPr>
              <p:cNvPr id="56" name="Flowchart: Document 55"/>
              <p:cNvSpPr/>
              <p:nvPr/>
            </p:nvSpPr>
            <p:spPr>
              <a:xfrm>
                <a:off x="3447091" y="4205801"/>
                <a:ext cx="3289208" cy="402407"/>
              </a:xfrm>
              <a:prstGeom prst="flowChartDocumen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Program points to track</a:t>
                </a:r>
              </a:p>
            </p:txBody>
          </p:sp>
          <p:sp>
            <p:nvSpPr>
              <p:cNvPr id="57" name="Flowchart: Process 56"/>
              <p:cNvSpPr/>
              <p:nvPr/>
            </p:nvSpPr>
            <p:spPr>
              <a:xfrm>
                <a:off x="7179733" y="2944059"/>
                <a:ext cx="1276406" cy="27962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Build expression</a:t>
                </a:r>
              </a:p>
            </p:txBody>
          </p:sp>
          <p:sp>
            <p:nvSpPr>
              <p:cNvPr id="60" name="Flowchart: Document 59"/>
              <p:cNvSpPr/>
              <p:nvPr/>
            </p:nvSpPr>
            <p:spPr>
              <a:xfrm>
                <a:off x="8666710" y="2190493"/>
                <a:ext cx="1062841" cy="415637"/>
              </a:xfrm>
              <a:prstGeom prst="flowChartDocumen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Expression tree outputs</a:t>
                </a:r>
              </a:p>
            </p:txBody>
          </p:sp>
          <p:sp>
            <p:nvSpPr>
              <p:cNvPr id="61" name="Flowchart: Document 60"/>
              <p:cNvSpPr/>
              <p:nvPr/>
            </p:nvSpPr>
            <p:spPr>
              <a:xfrm>
                <a:off x="8663339" y="3185986"/>
                <a:ext cx="1062841" cy="415637"/>
              </a:xfrm>
              <a:prstGeom prst="flowChartDocumen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Pseudo expression</a:t>
                </a:r>
              </a:p>
            </p:txBody>
          </p:sp>
          <p:sp>
            <p:nvSpPr>
              <p:cNvPr id="62" name="Flowchart: Document 61"/>
              <p:cNvSpPr/>
              <p:nvPr/>
            </p:nvSpPr>
            <p:spPr>
              <a:xfrm>
                <a:off x="8663339" y="3967837"/>
                <a:ext cx="1062841" cy="415637"/>
              </a:xfrm>
              <a:prstGeom prst="flowChartDocumen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Halide file</a:t>
                </a:r>
              </a:p>
            </p:txBody>
          </p:sp>
          <p:sp>
            <p:nvSpPr>
              <p:cNvPr id="63" name="Flowchart: Document 62"/>
              <p:cNvSpPr/>
              <p:nvPr/>
            </p:nvSpPr>
            <p:spPr>
              <a:xfrm>
                <a:off x="66825" y="1494310"/>
                <a:ext cx="1062841" cy="415637"/>
              </a:xfrm>
              <a:prstGeom prst="flowChartDocumen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Executable</a:t>
                </a:r>
              </a:p>
            </p:txBody>
          </p:sp>
          <p:sp>
            <p:nvSpPr>
              <p:cNvPr id="64" name="Flowchart: Document 63"/>
              <p:cNvSpPr/>
              <p:nvPr/>
            </p:nvSpPr>
            <p:spPr>
              <a:xfrm>
                <a:off x="3793495" y="1279066"/>
                <a:ext cx="1062841" cy="415637"/>
              </a:xfrm>
              <a:prstGeom prst="flowChartDocumen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Executable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520561" y="5193245"/>
                <a:ext cx="2576537" cy="959079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marL="228600" indent="-228600">
                  <a:buAutoNum type="arabicPeriod"/>
                </a:pPr>
                <a:r>
                  <a:rPr lang="en-US" sz="1200" dirty="0" smtClean="0"/>
                  <a:t>Parameter recovery</a:t>
                </a:r>
              </a:p>
              <a:p>
                <a:pPr marL="228600" indent="-228600">
                  <a:buAutoNum type="arabicPeriod"/>
                </a:pPr>
                <a:r>
                  <a:rPr lang="en-US" sz="1200" dirty="0" smtClean="0"/>
                  <a:t>Function patching information</a:t>
                </a:r>
                <a:endParaRPr lang="en-US" sz="1200" dirty="0"/>
              </a:p>
            </p:txBody>
          </p:sp>
          <p:cxnSp>
            <p:nvCxnSpPr>
              <p:cNvPr id="48" name="Elbow Connector 47"/>
              <p:cNvCxnSpPr>
                <a:stCxn id="65" idx="3"/>
                <a:endCxn id="57" idx="2"/>
              </p:cNvCxnSpPr>
              <p:nvPr/>
            </p:nvCxnSpPr>
            <p:spPr>
              <a:xfrm flipV="1">
                <a:off x="6097098" y="3223686"/>
                <a:ext cx="1720838" cy="2449099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1090123" y="4504004"/>
                <a:ext cx="2042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Code</a:t>
                </a:r>
                <a:r>
                  <a:rPr lang="en-US" dirty="0" smtClean="0"/>
                  <a:t> </a:t>
                </a:r>
                <a:r>
                  <a:rPr lang="en-US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localization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027004" y="3799519"/>
                <a:ext cx="21098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Dynamic Analysis</a:t>
                </a:r>
                <a:endParaRPr lang="en-US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931668" y="6152324"/>
                <a:ext cx="1741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Static</a:t>
                </a:r>
                <a:r>
                  <a:rPr lang="en-US" dirty="0" smtClean="0"/>
                  <a:t> </a:t>
                </a:r>
                <a:r>
                  <a:rPr lang="en-US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Analysis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7051860" y="5046502"/>
                <a:ext cx="17588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Code</a:t>
                </a:r>
                <a:r>
                  <a:rPr lang="en-US" dirty="0" smtClean="0"/>
                  <a:t> </a:t>
                </a:r>
                <a:r>
                  <a:rPr lang="en-US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recovery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81835" y="1142806"/>
                <a:ext cx="8980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i="1" dirty="0" smtClean="0">
                    <a:solidFill>
                      <a:srgbClr val="00B050"/>
                    </a:solidFill>
                  </a:rPr>
                  <a:t>&lt;initial filter file&gt;</a:t>
                </a:r>
                <a:endParaRPr lang="en-US" sz="800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962191" y="1319722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&lt;</a:t>
                </a:r>
                <a:r>
                  <a:rPr lang="en-US" sz="800" i="1" dirty="0" err="1" smtClean="0">
                    <a:solidFill>
                      <a:srgbClr val="FF0000"/>
                    </a:solidFill>
                  </a:rPr>
                  <a:t>drcov</a:t>
                </a:r>
                <a:r>
                  <a:rPr lang="en-US" sz="800" i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8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+</a:t>
                </a:r>
              </a:p>
              <a:p>
                <a:r>
                  <a:rPr lang="en-US" sz="800" i="1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code_cov</a:t>
                </a:r>
                <a:r>
                  <a:rPr lang="en-US" sz="8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&gt;</a:t>
                </a:r>
                <a:endParaRPr lang="en-US" sz="800" i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790087" y="1833466"/>
                <a:ext cx="6783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&lt;</a:t>
                </a:r>
                <a:r>
                  <a:rPr lang="en-US" sz="800" i="1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code_diff</a:t>
                </a:r>
                <a:r>
                  <a:rPr lang="en-US" sz="8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&gt;</a:t>
                </a:r>
                <a:endParaRPr lang="en-US" sz="800" i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018794" y="2387283"/>
                <a:ext cx="80182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i="1" dirty="0" smtClean="0">
                    <a:solidFill>
                      <a:srgbClr val="00B050"/>
                    </a:solidFill>
                  </a:rPr>
                  <a:t>&lt;diff filter file&gt;</a:t>
                </a:r>
                <a:endParaRPr lang="en-US" sz="800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801531" y="3136277"/>
                <a:ext cx="11144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i="1" dirty="0" smtClean="0">
                    <a:solidFill>
                      <a:srgbClr val="FF0000"/>
                    </a:solidFill>
                  </a:rPr>
                  <a:t>&lt;</a:t>
                </a:r>
                <a:r>
                  <a:rPr lang="en-US" sz="800" i="1" dirty="0" err="1" smtClean="0">
                    <a:solidFill>
                      <a:srgbClr val="FF0000"/>
                    </a:solidFill>
                  </a:rPr>
                  <a:t>profile_global</a:t>
                </a:r>
                <a:r>
                  <a:rPr lang="en-US" sz="800" i="1" dirty="0" smtClean="0">
                    <a:solidFill>
                      <a:srgbClr val="FF0000"/>
                    </a:solidFill>
                  </a:rPr>
                  <a:t>, </a:t>
                </a:r>
              </a:p>
              <a:p>
                <a:r>
                  <a:rPr lang="en-US" sz="800" i="1" dirty="0" err="1" smtClean="0">
                    <a:solidFill>
                      <a:srgbClr val="FF0000"/>
                    </a:solidFill>
                  </a:rPr>
                  <a:t>Memtrace</a:t>
                </a:r>
                <a:r>
                  <a:rPr lang="en-US" sz="800" i="1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sz="800" i="1" dirty="0" err="1" smtClean="0">
                    <a:solidFill>
                      <a:srgbClr val="FF0000"/>
                    </a:solidFill>
                  </a:rPr>
                  <a:t>functrace</a:t>
                </a:r>
                <a:r>
                  <a:rPr lang="en-US" sz="800" i="1" dirty="0" smtClean="0">
                    <a:solidFill>
                      <a:srgbClr val="FF0000"/>
                    </a:solidFill>
                  </a:rPr>
                  <a:t>&gt;</a:t>
                </a:r>
                <a:endParaRPr lang="en-US" sz="80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899729" y="3350883"/>
                <a:ext cx="75854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&lt;</a:t>
                </a:r>
                <a:r>
                  <a:rPr lang="en-US" sz="800" i="1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filter_funcs</a:t>
                </a:r>
                <a:r>
                  <a:rPr lang="en-US" sz="8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&gt;</a:t>
                </a:r>
                <a:endParaRPr lang="en-US" sz="800" i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642693" y="1652512"/>
                <a:ext cx="106311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i="1" dirty="0" smtClean="0">
                    <a:solidFill>
                      <a:srgbClr val="FF0000"/>
                    </a:solidFill>
                  </a:rPr>
                  <a:t>&lt;</a:t>
                </a:r>
                <a:r>
                  <a:rPr lang="en-US" sz="800" i="1" dirty="0" err="1" smtClean="0">
                    <a:solidFill>
                      <a:srgbClr val="FF0000"/>
                    </a:solidFill>
                  </a:rPr>
                  <a:t>instrace</a:t>
                </a:r>
                <a:r>
                  <a:rPr lang="en-US" sz="800" i="1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sz="800" i="1" dirty="0" err="1" smtClean="0">
                    <a:solidFill>
                      <a:srgbClr val="FF0000"/>
                    </a:solidFill>
                  </a:rPr>
                  <a:t>funcwrap</a:t>
                </a:r>
                <a:r>
                  <a:rPr lang="en-US" sz="800" i="1" dirty="0" smtClean="0">
                    <a:solidFill>
                      <a:srgbClr val="FF0000"/>
                    </a:solidFill>
                  </a:rPr>
                  <a:t>&gt;</a:t>
                </a:r>
                <a:endParaRPr lang="en-US" sz="80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566543" y="2578151"/>
                <a:ext cx="118494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i="1" dirty="0" smtClean="0">
                    <a:solidFill>
                      <a:srgbClr val="FF0000"/>
                    </a:solidFill>
                  </a:rPr>
                  <a:t>&lt;</a:t>
                </a:r>
                <a:r>
                  <a:rPr lang="en-US" sz="800" i="1" dirty="0" err="1" smtClean="0">
                    <a:solidFill>
                      <a:srgbClr val="FF0000"/>
                    </a:solidFill>
                  </a:rPr>
                  <a:t>memdump</a:t>
                </a:r>
                <a:r>
                  <a:rPr lang="en-US" sz="800" i="1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sz="800" i="1" dirty="0" err="1" smtClean="0">
                    <a:solidFill>
                      <a:srgbClr val="FF0000"/>
                    </a:solidFill>
                  </a:rPr>
                  <a:t>funcwrap</a:t>
                </a:r>
                <a:r>
                  <a:rPr lang="en-US" sz="800" i="1" dirty="0" smtClean="0">
                    <a:solidFill>
                      <a:srgbClr val="FF0000"/>
                    </a:solidFill>
                  </a:rPr>
                  <a:t>&gt;</a:t>
                </a:r>
                <a:endParaRPr lang="en-US" sz="80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7515852" y="2705118"/>
                <a:ext cx="58862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&lt;</a:t>
                </a:r>
                <a:r>
                  <a:rPr lang="en-US" sz="800" i="1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buildex</a:t>
                </a:r>
                <a:r>
                  <a:rPr lang="en-US" sz="8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&gt;</a:t>
                </a:r>
                <a:endParaRPr lang="en-US" sz="800" i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1163439" y="5367009"/>
              <a:ext cx="20110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 smtClean="0"/>
                <a:t>Legend</a:t>
              </a:r>
            </a:p>
            <a:p>
              <a:r>
                <a:rPr lang="en-US" sz="800" i="1" dirty="0">
                  <a:solidFill>
                    <a:srgbClr val="FF0000"/>
                  </a:solidFill>
                </a:rPr>
                <a:t>&lt;</a:t>
              </a:r>
              <a:r>
                <a:rPr lang="en-US" sz="800" i="1" dirty="0" err="1">
                  <a:solidFill>
                    <a:srgbClr val="FF0000"/>
                  </a:solidFill>
                </a:rPr>
                <a:t>dr_client</a:t>
              </a:r>
              <a:r>
                <a:rPr lang="en-US" sz="800" i="1" dirty="0">
                  <a:solidFill>
                    <a:srgbClr val="FF0000"/>
                  </a:solidFill>
                </a:rPr>
                <a:t>&gt;</a:t>
              </a:r>
            </a:p>
            <a:p>
              <a:r>
                <a:rPr lang="en-US" sz="800" i="1" dirty="0">
                  <a:solidFill>
                    <a:srgbClr val="00B050"/>
                  </a:solidFill>
                </a:rPr>
                <a:t>&lt;</a:t>
              </a:r>
              <a:r>
                <a:rPr lang="en-US" sz="800" i="1" dirty="0" err="1">
                  <a:solidFill>
                    <a:srgbClr val="00B050"/>
                  </a:solidFill>
                </a:rPr>
                <a:t>intermediate_file</a:t>
              </a:r>
              <a:r>
                <a:rPr lang="en-US" sz="800" i="1" dirty="0">
                  <a:solidFill>
                    <a:srgbClr val="00B050"/>
                  </a:solidFill>
                </a:rPr>
                <a:t>&gt;</a:t>
              </a:r>
            </a:p>
            <a:p>
              <a:r>
                <a:rPr lang="en-US" sz="800" i="1" dirty="0">
                  <a:solidFill>
                    <a:schemeClr val="accent1">
                      <a:lumMod val="75000"/>
                    </a:schemeClr>
                  </a:solidFill>
                </a:rPr>
                <a:t>&lt;analysis tool&gt;</a:t>
              </a:r>
            </a:p>
            <a:p>
              <a:endParaRPr lang="en-US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355724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52239" y="389396"/>
            <a:ext cx="7200530" cy="470647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ocument 20"/>
          <p:cNvSpPr/>
          <p:nvPr/>
        </p:nvSpPr>
        <p:spPr>
          <a:xfrm>
            <a:off x="1420819" y="1996223"/>
            <a:ext cx="766657" cy="415637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Instrace</a:t>
            </a:r>
            <a:r>
              <a:rPr lang="en-US" sz="1200" dirty="0" smtClean="0"/>
              <a:t> dump</a:t>
            </a:r>
            <a:endParaRPr lang="en-US" sz="1200" dirty="0"/>
          </a:p>
        </p:txBody>
      </p:sp>
      <p:sp>
        <p:nvSpPr>
          <p:cNvPr id="22" name="Flowchart: Document 21"/>
          <p:cNvSpPr/>
          <p:nvPr/>
        </p:nvSpPr>
        <p:spPr>
          <a:xfrm>
            <a:off x="1424190" y="2742631"/>
            <a:ext cx="1062841" cy="415637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Memdump</a:t>
            </a:r>
            <a:r>
              <a:rPr lang="en-US" sz="1200" dirty="0" smtClean="0"/>
              <a:t> at beg. of </a:t>
            </a:r>
            <a:r>
              <a:rPr lang="en-US" sz="1200" dirty="0" err="1" smtClean="0"/>
              <a:t>func</a:t>
            </a:r>
            <a:endParaRPr lang="en-US" sz="1200" dirty="0"/>
          </a:p>
        </p:txBody>
      </p:sp>
      <p:sp>
        <p:nvSpPr>
          <p:cNvPr id="23" name="Flowchart: Document 22"/>
          <p:cNvSpPr/>
          <p:nvPr/>
        </p:nvSpPr>
        <p:spPr>
          <a:xfrm>
            <a:off x="1420819" y="3515106"/>
            <a:ext cx="1062841" cy="415637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Memdump</a:t>
            </a:r>
            <a:r>
              <a:rPr lang="en-US" sz="1200" dirty="0" smtClean="0"/>
              <a:t> at end of </a:t>
            </a:r>
            <a:r>
              <a:rPr lang="en-US" sz="1200" dirty="0" err="1" smtClean="0"/>
              <a:t>func</a:t>
            </a:r>
            <a:endParaRPr lang="en-US" sz="1200" dirty="0"/>
          </a:p>
        </p:txBody>
      </p:sp>
      <p:sp>
        <p:nvSpPr>
          <p:cNvPr id="32" name="Flowchart: Document 31"/>
          <p:cNvSpPr/>
          <p:nvPr/>
        </p:nvSpPr>
        <p:spPr>
          <a:xfrm>
            <a:off x="1477557" y="4276073"/>
            <a:ext cx="1062841" cy="415637"/>
          </a:xfrm>
          <a:prstGeom prst="flowChart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image</a:t>
            </a:r>
          </a:p>
        </p:txBody>
      </p:sp>
      <p:sp>
        <p:nvSpPr>
          <p:cNvPr id="33" name="Flowchart: Document 32"/>
          <p:cNvSpPr/>
          <p:nvPr/>
        </p:nvSpPr>
        <p:spPr>
          <a:xfrm>
            <a:off x="1300450" y="4554943"/>
            <a:ext cx="1062841" cy="415637"/>
          </a:xfrm>
          <a:prstGeom prst="flowChart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 image</a:t>
            </a:r>
          </a:p>
        </p:txBody>
      </p:sp>
      <p:sp>
        <p:nvSpPr>
          <p:cNvPr id="36" name="Flowchart: Document 35"/>
          <p:cNvSpPr/>
          <p:nvPr/>
        </p:nvSpPr>
        <p:spPr>
          <a:xfrm>
            <a:off x="8749279" y="2682801"/>
            <a:ext cx="1062841" cy="415637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Expression tree outputs</a:t>
            </a:r>
          </a:p>
        </p:txBody>
      </p:sp>
      <p:sp>
        <p:nvSpPr>
          <p:cNvPr id="37" name="Flowchart: Document 36"/>
          <p:cNvSpPr/>
          <p:nvPr/>
        </p:nvSpPr>
        <p:spPr>
          <a:xfrm>
            <a:off x="5426013" y="4894919"/>
            <a:ext cx="1062841" cy="415637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Pseudo expression</a:t>
            </a:r>
          </a:p>
        </p:txBody>
      </p:sp>
      <p:sp>
        <p:nvSpPr>
          <p:cNvPr id="38" name="Flowchart: Document 37"/>
          <p:cNvSpPr/>
          <p:nvPr/>
        </p:nvSpPr>
        <p:spPr>
          <a:xfrm>
            <a:off x="3807104" y="4932126"/>
            <a:ext cx="1062841" cy="415637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Halide file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44993" y="5484024"/>
            <a:ext cx="10150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uildex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2876215" y="1936591"/>
            <a:ext cx="1144122" cy="5373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Memory layout reconstruction </a:t>
            </a:r>
            <a:endParaRPr lang="en-US" sz="1200" dirty="0"/>
          </a:p>
        </p:txBody>
      </p:sp>
      <p:sp>
        <p:nvSpPr>
          <p:cNvPr id="58" name="Flowchart: Process 57"/>
          <p:cNvSpPr/>
          <p:nvPr/>
        </p:nvSpPr>
        <p:spPr>
          <a:xfrm>
            <a:off x="2876215" y="2977746"/>
            <a:ext cx="1144122" cy="5373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Image layout reconstruction</a:t>
            </a:r>
            <a:endParaRPr lang="en-US" sz="1200" dirty="0"/>
          </a:p>
        </p:txBody>
      </p:sp>
      <p:cxnSp>
        <p:nvCxnSpPr>
          <p:cNvPr id="59" name="Elbow Connector 58"/>
          <p:cNvCxnSpPr>
            <a:stCxn id="22" idx="3"/>
            <a:endCxn id="58" idx="1"/>
          </p:cNvCxnSpPr>
          <p:nvPr/>
        </p:nvCxnSpPr>
        <p:spPr>
          <a:xfrm>
            <a:off x="2487031" y="2950450"/>
            <a:ext cx="389184" cy="29597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3" idx="3"/>
            <a:endCxn id="58" idx="1"/>
          </p:cNvCxnSpPr>
          <p:nvPr/>
        </p:nvCxnSpPr>
        <p:spPr>
          <a:xfrm flipV="1">
            <a:off x="2483660" y="3246426"/>
            <a:ext cx="392555" cy="47649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21" idx="3"/>
            <a:endCxn id="57" idx="1"/>
          </p:cNvCxnSpPr>
          <p:nvPr/>
        </p:nvCxnSpPr>
        <p:spPr>
          <a:xfrm>
            <a:off x="2187476" y="2204042"/>
            <a:ext cx="688739" cy="122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Flowchart: Process 71"/>
          <p:cNvSpPr/>
          <p:nvPr/>
        </p:nvSpPr>
        <p:spPr>
          <a:xfrm>
            <a:off x="4281691" y="1176543"/>
            <a:ext cx="1182038" cy="5373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location in output image</a:t>
            </a:r>
            <a:endParaRPr lang="en-US" sz="1200" dirty="0"/>
          </a:p>
        </p:txBody>
      </p:sp>
      <p:sp>
        <p:nvSpPr>
          <p:cNvPr id="73" name="Flowchart: Document 72"/>
          <p:cNvSpPr/>
          <p:nvPr/>
        </p:nvSpPr>
        <p:spPr>
          <a:xfrm>
            <a:off x="4278364" y="249283"/>
            <a:ext cx="1192922" cy="402407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Program points to track</a:t>
            </a:r>
          </a:p>
        </p:txBody>
      </p:sp>
      <p:cxnSp>
        <p:nvCxnSpPr>
          <p:cNvPr id="74" name="Elbow Connector 73"/>
          <p:cNvCxnSpPr>
            <a:stCxn id="73" idx="2"/>
            <a:endCxn id="72" idx="0"/>
          </p:cNvCxnSpPr>
          <p:nvPr/>
        </p:nvCxnSpPr>
        <p:spPr>
          <a:xfrm rot="5400000">
            <a:off x="4598040" y="899757"/>
            <a:ext cx="551457" cy="211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7" idx="0"/>
            <a:endCxn id="72" idx="1"/>
          </p:cNvCxnSpPr>
          <p:nvPr/>
        </p:nvCxnSpPr>
        <p:spPr>
          <a:xfrm rot="5400000" flipH="1" flipV="1">
            <a:off x="3619299" y="1274200"/>
            <a:ext cx="491368" cy="83341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58" idx="3"/>
            <a:endCxn id="72" idx="1"/>
          </p:cNvCxnSpPr>
          <p:nvPr/>
        </p:nvCxnSpPr>
        <p:spPr>
          <a:xfrm flipV="1">
            <a:off x="4020337" y="1445223"/>
            <a:ext cx="261354" cy="180120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32" idx="3"/>
            <a:endCxn id="58" idx="2"/>
          </p:cNvCxnSpPr>
          <p:nvPr/>
        </p:nvCxnSpPr>
        <p:spPr>
          <a:xfrm flipV="1">
            <a:off x="2540398" y="3515106"/>
            <a:ext cx="907878" cy="96878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Flowchart: Process 91"/>
          <p:cNvSpPr/>
          <p:nvPr/>
        </p:nvSpPr>
        <p:spPr>
          <a:xfrm>
            <a:off x="5838438" y="1174190"/>
            <a:ext cx="1182038" cy="5373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</a:t>
            </a:r>
            <a:r>
              <a:rPr lang="en-US" sz="1200" dirty="0" err="1" smtClean="0"/>
              <a:t>nbd</a:t>
            </a:r>
            <a:r>
              <a:rPr lang="en-US" sz="1200" dirty="0" smtClean="0"/>
              <a:t> of points</a:t>
            </a:r>
            <a:endParaRPr lang="en-US" sz="1200" dirty="0"/>
          </a:p>
        </p:txBody>
      </p:sp>
      <p:cxnSp>
        <p:nvCxnSpPr>
          <p:cNvPr id="93" name="Elbow Connector 92"/>
          <p:cNvCxnSpPr>
            <a:stCxn id="58" idx="3"/>
            <a:endCxn id="92" idx="2"/>
          </p:cNvCxnSpPr>
          <p:nvPr/>
        </p:nvCxnSpPr>
        <p:spPr>
          <a:xfrm flipV="1">
            <a:off x="4020337" y="1711550"/>
            <a:ext cx="2409120" cy="153487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72" idx="3"/>
            <a:endCxn id="92" idx="1"/>
          </p:cNvCxnSpPr>
          <p:nvPr/>
        </p:nvCxnSpPr>
        <p:spPr>
          <a:xfrm flipV="1">
            <a:off x="5463729" y="1442870"/>
            <a:ext cx="374709" cy="23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Flowchart: Process 100"/>
          <p:cNvSpPr/>
          <p:nvPr/>
        </p:nvSpPr>
        <p:spPr>
          <a:xfrm>
            <a:off x="6888164" y="2143180"/>
            <a:ext cx="1182038" cy="5373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concrete trees for all points</a:t>
            </a:r>
            <a:endParaRPr lang="en-US" sz="1200" dirty="0"/>
          </a:p>
        </p:txBody>
      </p:sp>
      <p:cxnSp>
        <p:nvCxnSpPr>
          <p:cNvPr id="103" name="Elbow Connector 102"/>
          <p:cNvCxnSpPr>
            <a:stCxn id="21" idx="2"/>
            <a:endCxn id="101" idx="1"/>
          </p:cNvCxnSpPr>
          <p:nvPr/>
        </p:nvCxnSpPr>
        <p:spPr>
          <a:xfrm rot="16200000" flipH="1">
            <a:off x="4332417" y="-143887"/>
            <a:ext cx="27478" cy="5084016"/>
          </a:xfrm>
          <a:prstGeom prst="bentConnector4">
            <a:avLst>
              <a:gd name="adj1" fmla="val 831938"/>
              <a:gd name="adj2" fmla="val 5377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92" idx="3"/>
            <a:endCxn id="101" idx="0"/>
          </p:cNvCxnSpPr>
          <p:nvPr/>
        </p:nvCxnSpPr>
        <p:spPr>
          <a:xfrm>
            <a:off x="7020476" y="1442870"/>
            <a:ext cx="458707" cy="70031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Flowchart: Decision 113"/>
          <p:cNvSpPr/>
          <p:nvPr/>
        </p:nvSpPr>
        <p:spPr>
          <a:xfrm>
            <a:off x="6685318" y="2977746"/>
            <a:ext cx="1587731" cy="65803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Are trees similar?</a:t>
            </a:r>
            <a:endParaRPr lang="en-US" sz="1200" dirty="0"/>
          </a:p>
        </p:txBody>
      </p:sp>
      <p:cxnSp>
        <p:nvCxnSpPr>
          <p:cNvPr id="115" name="Elbow Connector 114"/>
          <p:cNvCxnSpPr>
            <a:stCxn id="114" idx="1"/>
            <a:endCxn id="72" idx="2"/>
          </p:cNvCxnSpPr>
          <p:nvPr/>
        </p:nvCxnSpPr>
        <p:spPr>
          <a:xfrm rot="10800000">
            <a:off x="4872710" y="1713903"/>
            <a:ext cx="1812608" cy="159285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01" idx="2"/>
            <a:endCxn id="114" idx="0"/>
          </p:cNvCxnSpPr>
          <p:nvPr/>
        </p:nvCxnSpPr>
        <p:spPr>
          <a:xfrm rot="16200000" flipH="1">
            <a:off x="7330580" y="2829142"/>
            <a:ext cx="297206" cy="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Flowchart: Process 121"/>
          <p:cNvSpPr/>
          <p:nvPr/>
        </p:nvSpPr>
        <p:spPr>
          <a:xfrm>
            <a:off x="6885218" y="3828461"/>
            <a:ext cx="1182038" cy="5373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compound tree</a:t>
            </a:r>
            <a:endParaRPr lang="en-US" sz="1200" dirty="0"/>
          </a:p>
        </p:txBody>
      </p:sp>
      <p:sp>
        <p:nvSpPr>
          <p:cNvPr id="123" name="Flowchart: Process 122"/>
          <p:cNvSpPr/>
          <p:nvPr/>
        </p:nvSpPr>
        <p:spPr>
          <a:xfrm>
            <a:off x="5368249" y="3902430"/>
            <a:ext cx="1182038" cy="3812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Abstract tree</a:t>
            </a:r>
            <a:endParaRPr lang="en-US" sz="1200" dirty="0"/>
          </a:p>
        </p:txBody>
      </p:sp>
      <p:sp>
        <p:nvSpPr>
          <p:cNvPr id="124" name="Flowchart: Process 123"/>
          <p:cNvSpPr/>
          <p:nvPr/>
        </p:nvSpPr>
        <p:spPr>
          <a:xfrm>
            <a:off x="3748840" y="3781433"/>
            <a:ext cx="1182038" cy="2585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Halide back end</a:t>
            </a:r>
            <a:endParaRPr lang="en-US" sz="1200" dirty="0"/>
          </a:p>
        </p:txBody>
      </p:sp>
      <p:cxnSp>
        <p:nvCxnSpPr>
          <p:cNvPr id="127" name="Elbow Connector 126"/>
          <p:cNvCxnSpPr>
            <a:stCxn id="114" idx="2"/>
            <a:endCxn id="122" idx="0"/>
          </p:cNvCxnSpPr>
          <p:nvPr/>
        </p:nvCxnSpPr>
        <p:spPr>
          <a:xfrm rot="5400000">
            <a:off x="7381369" y="3730645"/>
            <a:ext cx="192685" cy="294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22" idx="1"/>
            <a:endCxn id="123" idx="3"/>
          </p:cNvCxnSpPr>
          <p:nvPr/>
        </p:nvCxnSpPr>
        <p:spPr>
          <a:xfrm rot="10800000">
            <a:off x="6550288" y="4093031"/>
            <a:ext cx="334931" cy="411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3" idx="1"/>
            <a:endCxn id="124" idx="3"/>
          </p:cNvCxnSpPr>
          <p:nvPr/>
        </p:nvCxnSpPr>
        <p:spPr>
          <a:xfrm rot="10800000">
            <a:off x="4930879" y="3910696"/>
            <a:ext cx="437371" cy="18233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114" idx="3"/>
            <a:endCxn id="36" idx="1"/>
          </p:cNvCxnSpPr>
          <p:nvPr/>
        </p:nvCxnSpPr>
        <p:spPr>
          <a:xfrm flipV="1">
            <a:off x="8273049" y="2890620"/>
            <a:ext cx="476230" cy="41614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22" idx="3"/>
            <a:endCxn id="36" idx="2"/>
          </p:cNvCxnSpPr>
          <p:nvPr/>
        </p:nvCxnSpPr>
        <p:spPr>
          <a:xfrm flipV="1">
            <a:off x="8067256" y="3070960"/>
            <a:ext cx="1213444" cy="102618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124" idx="2"/>
            <a:endCxn id="38" idx="0"/>
          </p:cNvCxnSpPr>
          <p:nvPr/>
        </p:nvCxnSpPr>
        <p:spPr>
          <a:xfrm rot="5400000">
            <a:off x="3893109" y="4485375"/>
            <a:ext cx="892167" cy="133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23" idx="2"/>
            <a:endCxn id="37" idx="0"/>
          </p:cNvCxnSpPr>
          <p:nvPr/>
        </p:nvCxnSpPr>
        <p:spPr>
          <a:xfrm rot="5400000">
            <a:off x="5652707" y="4588357"/>
            <a:ext cx="611289" cy="183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4827741" y="197695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7506278" y="3551462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78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3283" y="753793"/>
            <a:ext cx="7200530" cy="470647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ocument 4"/>
          <p:cNvSpPr/>
          <p:nvPr/>
        </p:nvSpPr>
        <p:spPr>
          <a:xfrm>
            <a:off x="1531863" y="2991847"/>
            <a:ext cx="1066212" cy="415637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Memtraces</a:t>
            </a:r>
            <a:endParaRPr lang="en-US" sz="1200" dirty="0"/>
          </a:p>
        </p:txBody>
      </p:sp>
      <p:sp>
        <p:nvSpPr>
          <p:cNvPr id="6" name="Flowchart: Document 5"/>
          <p:cNvSpPr/>
          <p:nvPr/>
        </p:nvSpPr>
        <p:spPr>
          <a:xfrm>
            <a:off x="1531863" y="3989541"/>
            <a:ext cx="1062841" cy="415637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Profile information</a:t>
            </a:r>
            <a:endParaRPr lang="en-US" sz="1200" dirty="0"/>
          </a:p>
        </p:txBody>
      </p:sp>
      <p:sp>
        <p:nvSpPr>
          <p:cNvPr id="8" name="Flowchart: Document 7"/>
          <p:cNvSpPr/>
          <p:nvPr/>
        </p:nvSpPr>
        <p:spPr>
          <a:xfrm>
            <a:off x="3129541" y="5309527"/>
            <a:ext cx="1062841" cy="415637"/>
          </a:xfrm>
          <a:prstGeom prst="flowChart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image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8832904" y="2976733"/>
            <a:ext cx="1062841" cy="415637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Filter file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33903" y="5779533"/>
            <a:ext cx="13644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f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ilter_funcs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3397650" y="2930985"/>
            <a:ext cx="1144122" cy="5373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PC based mem regions</a:t>
            </a:r>
            <a:endParaRPr lang="en-US" sz="1200" dirty="0"/>
          </a:p>
        </p:txBody>
      </p:sp>
      <p:cxnSp>
        <p:nvCxnSpPr>
          <p:cNvPr id="15" name="Elbow Connector 14"/>
          <p:cNvCxnSpPr>
            <a:stCxn id="5" idx="3"/>
            <a:endCxn id="14" idx="1"/>
          </p:cNvCxnSpPr>
          <p:nvPr/>
        </p:nvCxnSpPr>
        <p:spPr>
          <a:xfrm flipV="1">
            <a:off x="2598075" y="3199665"/>
            <a:ext cx="799575" cy="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3397650" y="3929655"/>
            <a:ext cx="1144122" cy="5373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 based profile</a:t>
            </a:r>
            <a:endParaRPr lang="en-US" sz="1200" dirty="0"/>
          </a:p>
        </p:txBody>
      </p:sp>
      <p:cxnSp>
        <p:nvCxnSpPr>
          <p:cNvPr id="21" name="Elbow Connector 20"/>
          <p:cNvCxnSpPr>
            <a:stCxn id="6" idx="3"/>
            <a:endCxn id="20" idx="1"/>
          </p:cNvCxnSpPr>
          <p:nvPr/>
        </p:nvCxnSpPr>
        <p:spPr>
          <a:xfrm>
            <a:off x="2594704" y="4197360"/>
            <a:ext cx="802946" cy="97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Process 25"/>
          <p:cNvSpPr/>
          <p:nvPr/>
        </p:nvSpPr>
        <p:spPr>
          <a:xfrm>
            <a:off x="5073193" y="3928679"/>
            <a:ext cx="1144122" cy="5373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Filter based on </a:t>
            </a:r>
            <a:r>
              <a:rPr lang="en-US" sz="1200" dirty="0" err="1" smtClean="0"/>
              <a:t>bbfreq</a:t>
            </a:r>
            <a:endParaRPr lang="en-US" sz="1200" dirty="0"/>
          </a:p>
        </p:txBody>
      </p:sp>
      <p:cxnSp>
        <p:nvCxnSpPr>
          <p:cNvPr id="27" name="Elbow Connector 26"/>
          <p:cNvCxnSpPr>
            <a:stCxn id="20" idx="3"/>
            <a:endCxn id="26" idx="1"/>
          </p:cNvCxnSpPr>
          <p:nvPr/>
        </p:nvCxnSpPr>
        <p:spPr>
          <a:xfrm flipV="1">
            <a:off x="4541772" y="4197359"/>
            <a:ext cx="531421" cy="97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Document 31"/>
          <p:cNvSpPr/>
          <p:nvPr/>
        </p:nvSpPr>
        <p:spPr>
          <a:xfrm>
            <a:off x="8832903" y="1617728"/>
            <a:ext cx="1062841" cy="415637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PC points to track</a:t>
            </a:r>
          </a:p>
        </p:txBody>
      </p:sp>
      <p:sp>
        <p:nvSpPr>
          <p:cNvPr id="33" name="Flowchart: Process 32"/>
          <p:cNvSpPr/>
          <p:nvPr/>
        </p:nvSpPr>
        <p:spPr>
          <a:xfrm>
            <a:off x="5071723" y="2904117"/>
            <a:ext cx="1144122" cy="59109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Attach memory regions to </a:t>
            </a:r>
            <a:r>
              <a:rPr lang="en-US" sz="1200" dirty="0" err="1" smtClean="0"/>
              <a:t>funcs</a:t>
            </a:r>
            <a:endParaRPr lang="en-US" sz="1200" dirty="0"/>
          </a:p>
        </p:txBody>
      </p:sp>
      <p:cxnSp>
        <p:nvCxnSpPr>
          <p:cNvPr id="34" name="Elbow Connector 33"/>
          <p:cNvCxnSpPr>
            <a:stCxn id="26" idx="0"/>
            <a:endCxn id="33" idx="2"/>
          </p:cNvCxnSpPr>
          <p:nvPr/>
        </p:nvCxnSpPr>
        <p:spPr>
          <a:xfrm rot="16200000" flipV="1">
            <a:off x="5427786" y="3711211"/>
            <a:ext cx="433466" cy="147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4" idx="3"/>
            <a:endCxn id="33" idx="1"/>
          </p:cNvCxnSpPr>
          <p:nvPr/>
        </p:nvCxnSpPr>
        <p:spPr>
          <a:xfrm>
            <a:off x="4541772" y="3199665"/>
            <a:ext cx="529951" cy="1270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6595707" y="2925647"/>
            <a:ext cx="1144122" cy="5373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Filter based on memory pipeline</a:t>
            </a:r>
            <a:endParaRPr lang="en-US" sz="1200" dirty="0"/>
          </a:p>
        </p:txBody>
      </p:sp>
      <p:cxnSp>
        <p:nvCxnSpPr>
          <p:cNvPr id="45" name="Elbow Connector 44"/>
          <p:cNvCxnSpPr>
            <a:stCxn id="33" idx="3"/>
            <a:endCxn id="44" idx="1"/>
          </p:cNvCxnSpPr>
          <p:nvPr/>
        </p:nvCxnSpPr>
        <p:spPr>
          <a:xfrm flipV="1">
            <a:off x="6215845" y="3194327"/>
            <a:ext cx="379862" cy="533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4" idx="3"/>
            <a:endCxn id="12" idx="1"/>
          </p:cNvCxnSpPr>
          <p:nvPr/>
        </p:nvCxnSpPr>
        <p:spPr>
          <a:xfrm flipV="1">
            <a:off x="7739829" y="3184552"/>
            <a:ext cx="1093075" cy="977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4" idx="0"/>
            <a:endCxn id="32" idx="1"/>
          </p:cNvCxnSpPr>
          <p:nvPr/>
        </p:nvCxnSpPr>
        <p:spPr>
          <a:xfrm rot="5400000" flipH="1" flipV="1">
            <a:off x="7450285" y="1543030"/>
            <a:ext cx="1100100" cy="166513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4" idx="0"/>
            <a:endCxn id="32" idx="1"/>
          </p:cNvCxnSpPr>
          <p:nvPr/>
        </p:nvCxnSpPr>
        <p:spPr>
          <a:xfrm rot="5400000" flipH="1" flipV="1">
            <a:off x="5848588" y="-53330"/>
            <a:ext cx="1105438" cy="486319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8" idx="0"/>
            <a:endCxn id="26" idx="2"/>
          </p:cNvCxnSpPr>
          <p:nvPr/>
        </p:nvCxnSpPr>
        <p:spPr>
          <a:xfrm rot="5400000" flipH="1" flipV="1">
            <a:off x="4231364" y="3895637"/>
            <a:ext cx="843488" cy="198429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41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211</Words>
  <Application>Microsoft Office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66</cp:revision>
  <cp:lastPrinted>2014-08-06T19:22:34Z</cp:lastPrinted>
  <dcterms:created xsi:type="dcterms:W3CDTF">2014-08-06T03:38:27Z</dcterms:created>
  <dcterms:modified xsi:type="dcterms:W3CDTF">2014-08-06T19:22:54Z</dcterms:modified>
</cp:coreProperties>
</file>