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7"/>
  </p:notesMasterIdLst>
  <p:sldIdLst>
    <p:sldId id="278" r:id="rId2"/>
    <p:sldId id="279" r:id="rId3"/>
    <p:sldId id="272" r:id="rId4"/>
    <p:sldId id="271" r:id="rId5"/>
    <p:sldId id="260" r:id="rId6"/>
    <p:sldId id="276" r:id="rId7"/>
    <p:sldId id="277" r:id="rId8"/>
    <p:sldId id="261" r:id="rId9"/>
    <p:sldId id="268" r:id="rId10"/>
    <p:sldId id="263" r:id="rId11"/>
    <p:sldId id="270" r:id="rId12"/>
    <p:sldId id="273" r:id="rId13"/>
    <p:sldId id="274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07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E3C3-B3CA-410F-A179-EABCAACD861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64AE1-0E17-48EE-8825-7C27A5F5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4AE1-0E17-48EE-8825-7C27A5F58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1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6567-DE62-4038-842E-67C4942328F8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1A4-7246-4793-9409-EDBC6280E80A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9EB8-33BA-45C4-87AC-DF32C9823EC9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8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4DA-B68C-46F0-A10B-CA61578A8877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3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FDBDA41-2E0A-41BA-9AA6-846D4CEB2617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C4A-3E73-490F-A8FE-381C3A3D8F8A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CE72-7A90-4020-BD75-84F8C8A68500}" type="datetime1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F99-F4F6-4B42-A74B-C4B31782A94C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F492-398E-4A68-9943-9A3CB25367ED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1AFA-1159-4EFB-AC42-5077FAE43683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5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EDC-3DC0-48F4-A7B6-A1B3D9AFA88D}" type="datetime1">
              <a:rPr lang="en-US" smtClean="0"/>
              <a:t>5/11/2021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6C8997-5B9A-4504-86C3-FEF6B8F635C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zeljg.github.io/rin2/book2/2405/docs/tkinter/ttk-Treeview.html" TargetMode="External"/><Relationship Id="rId2" Type="http://schemas.openxmlformats.org/officeDocument/2006/relationships/hyperlink" Target="https://codemy.com/intro-tkinter-python-gui-ap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default.asp" TargetMode="External"/><Relationship Id="rId4" Type="http://schemas.openxmlformats.org/officeDocument/2006/relationships/hyperlink" Target="https://www.tutorialspoint.com/python/python_gui_programming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yedmondsnews.com/2018/04/live-in-edmonds-what-do-you-call-yourself/question-mark-1019820_1280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55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449-F6DC-473A-A95C-E9C9070C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6244"/>
            <a:ext cx="10058400" cy="1762812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 Management</a:t>
            </a:r>
            <a:br>
              <a:rPr lang="en-US" sz="3500" b="1" dirty="0">
                <a:solidFill>
                  <a:schemeClr val="accent2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</a:b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     </a:t>
            </a:r>
            <a:r>
              <a:rPr lang="en-CA" sz="3500" b="1" i="1" dirty="0">
                <a:solidFill>
                  <a:srgbClr val="FF6600"/>
                </a:solidFill>
                <a:effectLst/>
                <a:latin typeface="Sitka Small" panose="02000505000000020004" pitchFamily="2" charset="0"/>
                <a:ea typeface="Times New Roman" panose="02020603050405020304" pitchFamily="18" charset="0"/>
              </a:rPr>
              <a:t>Orange Stores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  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778C-4C0C-4952-AC44-984ABFC73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40782"/>
            <a:ext cx="10058400" cy="3299383"/>
          </a:xfrm>
        </p:spPr>
        <p:txBody>
          <a:bodyPr>
            <a:normAutofit fontScale="85000" lnSpcReduction="20000"/>
          </a:bodyPr>
          <a:lstStyle/>
          <a:p>
            <a:pPr marL="485775" marR="932180" indent="0" algn="ctr">
              <a:lnSpc>
                <a:spcPct val="12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University of New Haven </a:t>
            </a:r>
          </a:p>
          <a:p>
            <a:pPr marL="714375" marR="92837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TAGLIATELA COLLEGE OF ENGINEERING, </a:t>
            </a:r>
          </a:p>
          <a:p>
            <a:pPr marL="714375" marR="92837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Haven, CT      </a:t>
            </a:r>
          </a:p>
          <a:p>
            <a:pPr marL="714375" marR="9283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775" marR="93218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Data Dive                                                                                                           Submitted to                                                                        </a:t>
            </a:r>
          </a:p>
          <a:p>
            <a:pPr marL="485775" marR="93218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Charitha Sree Jayaramireddy (cjaya1@unh.newhaven.edu )			                 Proff Reza Sadeghi</a:t>
            </a:r>
          </a:p>
          <a:p>
            <a:pPr marL="485775" marR="93218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Madhavi Kuchipudi (mkuch2@unh.newhaven.edu) 			                       Spring 2021</a:t>
            </a:r>
          </a:p>
          <a:p>
            <a:pPr marL="485775" marR="93218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 Putta (gputt1@unh.newhaven.edu)				        CSCI – 6622- Database systems</a:t>
            </a:r>
          </a:p>
          <a:p>
            <a:pPr marL="485775" marR="93218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Pranitha Challa (pchal4@unh.newhaven.edu)</a:t>
            </a:r>
          </a:p>
          <a:p>
            <a:pPr marL="485775" marR="93218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Monika Veerati (mveer3@unh.newhaven.edu) </a:t>
            </a:r>
          </a:p>
          <a:p>
            <a:pPr marL="485775" marR="932180" indent="0" algn="ctr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2895" marR="932180" lvl="5" indent="0" algn="just">
              <a:lnSpc>
                <a:spcPct val="100000"/>
              </a:lnSpc>
              <a:buNone/>
            </a:pP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655" marR="932180">
              <a:lnSpc>
                <a:spcPct val="100000"/>
              </a:lnSpc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1D674-40B3-482D-88C5-8D08483D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A6DA3-FF94-44E8-BD31-79F550C35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19" y="1031589"/>
            <a:ext cx="895547" cy="646381"/>
          </a:xfrm>
          <a:prstGeom prst="rect">
            <a:avLst/>
          </a:prstGeom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id="{D98CC221-FAA2-445C-A71E-54272544AC34}"/>
              </a:ext>
            </a:extLst>
          </p:cNvPr>
          <p:cNvPicPr/>
          <p:nvPr/>
        </p:nvPicPr>
        <p:blipFill rotWithShape="1">
          <a:blip r:embed="rId4" cstate="print">
            <a:alphaModFix amt="80000"/>
          </a:blip>
          <a:srcRect l="1625" r="3040" b="-1"/>
          <a:stretch/>
        </p:blipFill>
        <p:spPr>
          <a:xfrm>
            <a:off x="5365407" y="1677970"/>
            <a:ext cx="1552783" cy="16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868C-5119-4FE3-8016-F894C1FC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60"/>
            <a:ext cx="10515600" cy="511155"/>
          </a:xfrm>
        </p:spPr>
        <p:txBody>
          <a:bodyPr>
            <a:noAutofit/>
          </a:bodyPr>
          <a:lstStyle/>
          <a:p>
            <a:r>
              <a:rPr lang="en-US" sz="3600" dirty="0"/>
              <a:t>					</a:t>
            </a:r>
            <a:r>
              <a:rPr lang="en-US" sz="4400" dirty="0">
                <a:latin typeface="Bahnschrift Condensed" panose="020B0502040204020203" pitchFamily="34" charset="0"/>
              </a:rPr>
              <a:t>GUI</a:t>
            </a:r>
            <a:endParaRPr lang="en-CA" sz="4400" dirty="0">
              <a:latin typeface="Bahnschrift Condense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C5E34C-ECFA-4F8A-858E-2D485E7604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43" y="2120900"/>
            <a:ext cx="7222863" cy="4051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D2CA7-D2DD-4DCE-9135-4380DCB8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Login">
            <a:extLst>
              <a:ext uri="{FF2B5EF4-FFF2-40B4-BE49-F238E27FC236}">
                <a16:creationId xmlns:a16="http://schemas.microsoft.com/office/drawing/2014/main" id="{4BFA5C50-013F-400C-B30C-B3A0F542B2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8" y="1607568"/>
            <a:ext cx="5391782" cy="43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F752E-8968-429A-B9D6-122D7888B6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90" y="646546"/>
            <a:ext cx="5821683" cy="57219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83C54-2E3A-4F4C-9EB1-090F0637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FCDC6-2034-45FC-BF90-450B3C8E41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8591" y="646546"/>
            <a:ext cx="4421445" cy="54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D7A-5D51-4996-ABF1-11C588C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5659-DEDB-4F10-8EA3-F4E6860C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developed the GUI using only python </a:t>
            </a:r>
            <a:r>
              <a:rPr lang="en-US" dirty="0" err="1"/>
              <a:t>Tkinter</a:t>
            </a:r>
            <a:r>
              <a:rPr lang="en-US" dirty="0"/>
              <a:t>, so it is not accessible through web. We will be integrating the now python files with web in the future.</a:t>
            </a:r>
          </a:p>
          <a:p>
            <a:r>
              <a:rPr lang="en-US" dirty="0"/>
              <a:t>Customer login.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727E-B5EE-4FD2-836D-B9E0BAA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4A6-1CCE-40F3-83C2-E33B95CF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412B-9BA3-4F8D-8BAC-C225ADF7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https://codemy.com/intro-tkinter-python-gui-apps/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hlinkClick r:id="rId3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https://anzeljg.github.io/rin2/book2/2405/docs/tkinter/ttk-Treeview.html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https://www.tutorialspoint.com/python/python_gui_programming.htm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https://www.w3schools.com/sql/default.asp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22AAA-8E25-417A-AD91-FA4FAFC2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E9B78-F766-44E8-A779-5852AA2E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039" y="84841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DD36A-0F9F-4A44-B1A0-7F0CD77E0E92}"/>
              </a:ext>
            </a:extLst>
          </p:cNvPr>
          <p:cNvSpPr txBox="1"/>
          <p:nvPr/>
        </p:nvSpPr>
        <p:spPr>
          <a:xfrm>
            <a:off x="-113907" y="6942841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myedmondsnews.com/2018/04/live-in-edmonds-what-do-you-call-yourself/question-mark-1019820_1280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A98BD-7BDB-48D4-9038-70122D02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3D8-3561-451B-8119-B21D38AD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559876" cy="26857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				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E4CA-DA4B-4A9A-974C-5012E2D5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DAA67-6457-4D4D-B2CB-B112D4582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6025" y="1133475"/>
            <a:ext cx="7219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6E40-9701-4B06-9457-69CBCAC2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798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3200" dirty="0"/>
              <a:t>Contents:</a:t>
            </a:r>
            <a:br>
              <a:rPr lang="en-US" sz="3200" dirty="0">
                <a:solidFill>
                  <a:schemeClr val="accent1"/>
                </a:solidFill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795F-445C-473E-BA30-29312299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6314"/>
            <a:ext cx="10058400" cy="4795886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GSM?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ER Diagram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Tables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Database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 – MySQL Connection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Queries through Python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Limitations &amp; Future Work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22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  <a:p>
            <a:endParaRPr lang="en-US" dirty="0">
              <a:latin typeface="Bahnschrift Condensed" panose="020B0502040204020203" pitchFamily="34" charset="0"/>
            </a:endParaRPr>
          </a:p>
          <a:p>
            <a:endParaRPr lang="en-US" sz="2000" cap="none" dirty="0">
              <a:latin typeface="Bahnschrift Condense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577D2-B2BF-4FA1-84C3-95727712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3E4F-93CD-43D9-B266-4EFE5984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GSM?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B468-116B-4566-8ED8-65A184EA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Grocery Store Management System is designed to provide the grocery stores with the benefit of having everything online, from products data to customers data.</a:t>
            </a:r>
          </a:p>
          <a:p>
            <a:r>
              <a:rPr lang="en-US" dirty="0"/>
              <a:t>It helps the store managers to perform various functions like checking the products stock, suppliers information, customers information and also allows them to check if a particular product is available in any other branch.</a:t>
            </a:r>
          </a:p>
          <a:p>
            <a:r>
              <a:rPr lang="en-US" dirty="0"/>
              <a:t>It also helps to keep track of the store employees.</a:t>
            </a:r>
          </a:p>
          <a:p>
            <a:r>
              <a:rPr lang="en-US" dirty="0"/>
              <a:t>Provides a user friendly interface where everything can be accessed with just a button click.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1708-C290-417D-A276-59CD225F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04A-EF53-4D5E-AB54-A768C37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E3169E-D5C0-4A91-BBB6-99A4A053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98703"/>
            <a:ext cx="10058400" cy="24956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DD7EF-43E0-4EDF-8034-379B8CDE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46B4-5C3B-4F4B-8640-B1AA706F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85"/>
            <a:ext cx="10515600" cy="631229"/>
          </a:xfrm>
        </p:spPr>
        <p:txBody>
          <a:bodyPr>
            <a:no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Tables </a:t>
            </a:r>
            <a:endParaRPr lang="en-CA" sz="4800" cap="none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C3AF92A-F2CD-40BD-BD25-D34FDD7EE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477547"/>
              </p:ext>
            </p:extLst>
          </p:nvPr>
        </p:nvGraphicFramePr>
        <p:xfrm>
          <a:off x="657663" y="3929060"/>
          <a:ext cx="1363577" cy="205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7">
                  <a:extLst>
                    <a:ext uri="{9D8B030D-6E8A-4147-A177-3AD203B41FA5}">
                      <a16:colId xmlns:a16="http://schemas.microsoft.com/office/drawing/2014/main" val="3261348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429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591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 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610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Product_No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63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Categorized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37027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64AB7-140D-4231-BBD5-9524017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0044C3-4375-4F70-8286-2900AAA4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0383"/>
              </p:ext>
            </p:extLst>
          </p:nvPr>
        </p:nvGraphicFramePr>
        <p:xfrm>
          <a:off x="2325380" y="1563153"/>
          <a:ext cx="1363577" cy="391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7">
                  <a:extLst>
                    <a:ext uri="{9D8B030D-6E8A-4147-A177-3AD203B41FA5}">
                      <a16:colId xmlns:a16="http://schemas.microsoft.com/office/drawing/2014/main" val="2774789703"/>
                    </a:ext>
                  </a:extLst>
                </a:gridCol>
              </a:tblGrid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Employees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25686762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E_ID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658995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Name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7341131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F_Name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9379746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L_Name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7739361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10788939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Mobile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48306850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Location_ID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7615916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Dsgn_ID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039468"/>
                  </a:ext>
                </a:extLst>
              </a:tr>
              <a:tr h="358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Works In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930903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C816D8-986D-4A3D-B7E1-CAD41690B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1566"/>
              </p:ext>
            </p:extLst>
          </p:nvPr>
        </p:nvGraphicFramePr>
        <p:xfrm>
          <a:off x="8406754" y="2682656"/>
          <a:ext cx="136323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39">
                  <a:extLst>
                    <a:ext uri="{9D8B030D-6E8A-4147-A177-3AD203B41FA5}">
                      <a16:colId xmlns:a16="http://schemas.microsoft.com/office/drawing/2014/main" val="303051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629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82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801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582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F_Name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6350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L_Name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762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939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Phone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06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Invoice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949030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D81D663-C545-4173-B55E-559DCD7E4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13218"/>
              </p:ext>
            </p:extLst>
          </p:nvPr>
        </p:nvGraphicFramePr>
        <p:xfrm>
          <a:off x="4262225" y="2682655"/>
          <a:ext cx="1363577" cy="1531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7">
                  <a:extLst>
                    <a:ext uri="{9D8B030D-6E8A-4147-A177-3AD203B41FA5}">
                      <a16:colId xmlns:a16="http://schemas.microsoft.com/office/drawing/2014/main" val="3521150178"/>
                    </a:ext>
                  </a:extLst>
                </a:gridCol>
              </a:tblGrid>
              <a:tr h="38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DB Users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7117804"/>
                  </a:ext>
                </a:extLst>
              </a:tr>
              <a:tr h="38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6615750"/>
                  </a:ext>
                </a:extLst>
              </a:tr>
              <a:tr h="38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Username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9587430"/>
                  </a:ext>
                </a:extLst>
              </a:tr>
              <a:tr h="38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Password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453140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E90194C-D0C2-4DF6-B979-3582F0DCC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59705"/>
              </p:ext>
            </p:extLst>
          </p:nvPr>
        </p:nvGraphicFramePr>
        <p:xfrm>
          <a:off x="10074133" y="1435832"/>
          <a:ext cx="1363239" cy="3521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39">
                  <a:extLst>
                    <a:ext uri="{9D8B030D-6E8A-4147-A177-3AD203B41FA5}">
                      <a16:colId xmlns:a16="http://schemas.microsoft.com/office/drawing/2014/main" val="3490608139"/>
                    </a:ext>
                  </a:extLst>
                </a:gridCol>
              </a:tblGrid>
              <a:tr h="4282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Suppliers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0782857"/>
                  </a:ext>
                </a:extLst>
              </a:tr>
              <a:tr h="424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Supplier_No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4815474"/>
                  </a:ext>
                </a:extLst>
              </a:tr>
              <a:tr h="496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Supplier Name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6885181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Mobile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82951839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Product_No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44521"/>
                  </a:ext>
                </a:extLst>
              </a:tr>
              <a:tr h="437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Email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0540315"/>
                  </a:ext>
                </a:extLst>
              </a:tr>
              <a:tr h="397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6991275"/>
                  </a:ext>
                </a:extLst>
              </a:tr>
              <a:tr h="530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Actual Price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07833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DEAF44D-A5FF-42A0-884C-846D5104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2753"/>
              </p:ext>
            </p:extLst>
          </p:nvPr>
        </p:nvGraphicFramePr>
        <p:xfrm>
          <a:off x="6198576" y="3775250"/>
          <a:ext cx="16551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79">
                  <a:extLst>
                    <a:ext uri="{9D8B030D-6E8A-4147-A177-3AD203B41FA5}">
                      <a16:colId xmlns:a16="http://schemas.microsoft.com/office/drawing/2014/main" val="264611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Commodities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4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Product_No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98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Product_Price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852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Product Name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56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Quantity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93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Supply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754287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300726B-3EE0-4BE0-BC8E-39A973F1A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80858"/>
              </p:ext>
            </p:extLst>
          </p:nvPr>
        </p:nvGraphicFramePr>
        <p:xfrm>
          <a:off x="546113" y="1444597"/>
          <a:ext cx="1363577" cy="187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7">
                  <a:extLst>
                    <a:ext uri="{9D8B030D-6E8A-4147-A177-3AD203B41FA5}">
                      <a16:colId xmlns:a16="http://schemas.microsoft.com/office/drawing/2014/main" val="81782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95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Location_ID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322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Zip Code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798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City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25166948"/>
                  </a:ext>
                </a:extLst>
              </a:tr>
              <a:tr h="386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Street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7011750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DD72E0B-9FDE-42C2-B0E4-5A3CBD099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35423"/>
              </p:ext>
            </p:extLst>
          </p:nvPr>
        </p:nvGraphicFramePr>
        <p:xfrm>
          <a:off x="6268337" y="1661110"/>
          <a:ext cx="1791847" cy="175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47">
                  <a:extLst>
                    <a:ext uri="{9D8B030D-6E8A-4147-A177-3AD203B41FA5}">
                      <a16:colId xmlns:a16="http://schemas.microsoft.com/office/drawing/2014/main" val="2239786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Manager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50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Manager Mobile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847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Manager Email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41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E_ID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7127684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424B668-ABE6-4C93-B19A-0AC8B7F0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29371"/>
              </p:ext>
            </p:extLst>
          </p:nvPr>
        </p:nvGraphicFramePr>
        <p:xfrm>
          <a:off x="8281498" y="770140"/>
          <a:ext cx="1425907" cy="149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907">
                  <a:extLst>
                    <a:ext uri="{9D8B030D-6E8A-4147-A177-3AD203B41FA5}">
                      <a16:colId xmlns:a16="http://schemas.microsoft.com/office/drawing/2014/main" val="3494792504"/>
                    </a:ext>
                  </a:extLst>
                </a:gridCol>
              </a:tblGrid>
              <a:tr h="283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Designation</a:t>
                      </a:r>
                      <a:endParaRPr lang="en-CA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5145684"/>
                  </a:ext>
                </a:extLst>
              </a:tr>
              <a:tr h="612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Dsgn_ID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5398317"/>
                  </a:ext>
                </a:extLst>
              </a:tr>
              <a:tr h="283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Designation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0082389"/>
                  </a:ext>
                </a:extLst>
              </a:tr>
              <a:tr h="283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Salary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005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04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79A5-CCE0-4447-BABD-0A2F7DB6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08498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6C98-796F-4B07-98A9-8D227563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93130"/>
            <a:ext cx="10058400" cy="4579070"/>
          </a:xfrm>
        </p:spPr>
        <p:txBody>
          <a:bodyPr>
            <a:normAutofit/>
          </a:bodyPr>
          <a:lstStyle/>
          <a:p>
            <a:r>
              <a:rPr lang="en-US" dirty="0"/>
              <a:t>We have performed various operations like - 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Create, Insert, Alter</a:t>
            </a:r>
          </a:p>
          <a:p>
            <a:pPr lvl="3"/>
            <a:r>
              <a:rPr lang="en-US" dirty="0"/>
              <a:t>Select, Delete, 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“joins” to display data from two different tables at a place.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CACBD-5500-4CA7-9704-671BDFF4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A3C1-F32F-4E29-8013-B56B60A8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4" y="2701628"/>
            <a:ext cx="7569724" cy="22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9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75F2-0949-4878-860A-B44FF11C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1937"/>
          </a:xfrm>
        </p:spPr>
        <p:txBody>
          <a:bodyPr>
            <a:normAutofit/>
          </a:bodyPr>
          <a:lstStyle/>
          <a:p>
            <a:r>
              <a:rPr lang="en-US" sz="4800" cap="none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D3AE-3E0C-4F3B-B84D-9FB0589B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0264"/>
            <a:ext cx="10058400" cy="45319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Created views using joins to have a virtual table which can be accessed anytime.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Created a table for login credentials which allows only the managers of the store to access the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DF17-F4B8-40DA-A8D6-508EF969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A3ACD-1DE5-4A86-A85D-42C3BB2A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85265"/>
            <a:ext cx="9753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2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D71F-0DDB-4192-B61C-E0F76247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6928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GUI – MySQL Connection</a:t>
            </a:r>
            <a:endParaRPr lang="en-CA" sz="4800" cap="none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BA9D9-1C29-4EF2-832C-46BD5638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92" y="2138363"/>
            <a:ext cx="4533900" cy="1876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FF676-BEEF-47F6-A52D-3451521F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7F2F5-CBE4-494C-92E3-A8B5F14F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92" y="4623430"/>
            <a:ext cx="9779402" cy="8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6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A1E215-BC3F-428E-ABE1-BAE31BC7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6341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Condensed" panose="020B0502040204020203" pitchFamily="34" charset="0"/>
              </a:rPr>
              <a:t>Queries through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1E48-CFC8-49F8-A18B-824605C5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0973"/>
            <a:ext cx="10058400" cy="4831227"/>
          </a:xfrm>
        </p:spPr>
        <p:txBody>
          <a:bodyPr/>
          <a:lstStyle/>
          <a:p>
            <a:r>
              <a:rPr lang="en-US" dirty="0"/>
              <a:t>query = "INSERT INTO location(</a:t>
            </a:r>
            <a:r>
              <a:rPr lang="en-US" dirty="0" err="1"/>
              <a:t>Location_Id</a:t>
            </a:r>
            <a:r>
              <a:rPr lang="en-US" dirty="0"/>
              <a:t> , </a:t>
            </a:r>
            <a:r>
              <a:rPr lang="en-US" dirty="0" err="1"/>
              <a:t>Zipcode</a:t>
            </a:r>
            <a:r>
              <a:rPr lang="en-US" dirty="0"/>
              <a:t>, City , Street) values(%s, %s, %s, %s) "</a:t>
            </a:r>
          </a:p>
          <a:p>
            <a:r>
              <a:rPr lang="en-US" dirty="0"/>
              <a:t>values = (</a:t>
            </a:r>
            <a:r>
              <a:rPr lang="en-US" dirty="0" err="1"/>
              <a:t>Location_Id</a:t>
            </a:r>
            <a:r>
              <a:rPr lang="en-US" dirty="0"/>
              <a:t> , </a:t>
            </a:r>
            <a:r>
              <a:rPr lang="en-US" dirty="0" err="1"/>
              <a:t>Zipcode</a:t>
            </a:r>
            <a:r>
              <a:rPr lang="en-US" dirty="0"/>
              <a:t>, City , Street)</a:t>
            </a:r>
          </a:p>
          <a:p>
            <a:r>
              <a:rPr lang="en-US" dirty="0" err="1"/>
              <a:t>mycursor.execute</a:t>
            </a:r>
            <a:r>
              <a:rPr lang="en-US" dirty="0"/>
              <a:t>(query, values)</a:t>
            </a:r>
          </a:p>
          <a:p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sql_query</a:t>
            </a:r>
            <a:r>
              <a:rPr lang="en-US" dirty="0"/>
              <a:t> = "SELECT * FROM location WHERE Street=%s"</a:t>
            </a:r>
          </a:p>
          <a:p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sql_query</a:t>
            </a:r>
            <a:r>
              <a:rPr lang="en-US" dirty="0"/>
              <a:t>, name)</a:t>
            </a:r>
          </a:p>
          <a:p>
            <a:r>
              <a:rPr lang="en-US" dirty="0" err="1"/>
              <a:t>searchResult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D1AC9-38FA-4EAA-90DF-3D19CADE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82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632</Words>
  <Application>Microsoft Office PowerPoint</Application>
  <PresentationFormat>Widescreen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Bahnschrift Condensed</vt:lpstr>
      <vt:lpstr>Bahnschrift Light</vt:lpstr>
      <vt:lpstr>Calibri</vt:lpstr>
      <vt:lpstr>Rockwell</vt:lpstr>
      <vt:lpstr>Rockwell Condensed</vt:lpstr>
      <vt:lpstr>Sitka Small</vt:lpstr>
      <vt:lpstr>Times New Roman</vt:lpstr>
      <vt:lpstr>Wingdings</vt:lpstr>
      <vt:lpstr>Wood Type</vt:lpstr>
      <vt:lpstr>Grocery Store Management      Orange Stores  </vt:lpstr>
      <vt:lpstr>  Contents: </vt:lpstr>
      <vt:lpstr>What is GSM?</vt:lpstr>
      <vt:lpstr>ER Diagram</vt:lpstr>
      <vt:lpstr>Tables </vt:lpstr>
      <vt:lpstr>Database</vt:lpstr>
      <vt:lpstr>Database</vt:lpstr>
      <vt:lpstr>GUI – MySQL Connection</vt:lpstr>
      <vt:lpstr>Queries through Python</vt:lpstr>
      <vt:lpstr>     GUI</vt:lpstr>
      <vt:lpstr>PowerPoint Presentation</vt:lpstr>
      <vt:lpstr>Limitations &amp; Future Work</vt:lpstr>
      <vt:lpstr>References</vt:lpstr>
      <vt:lpstr>PowerPoint Presentation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MVeerati</dc:creator>
  <cp:lastModifiedBy>Kuchipudi, Madhavi</cp:lastModifiedBy>
  <cp:revision>77</cp:revision>
  <dcterms:created xsi:type="dcterms:W3CDTF">2021-04-30T18:30:34Z</dcterms:created>
  <dcterms:modified xsi:type="dcterms:W3CDTF">2021-05-12T00:15:20Z</dcterms:modified>
</cp:coreProperties>
</file>