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9" r:id="rId7"/>
    <p:sldId id="293" r:id="rId8"/>
    <p:sldId id="294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BD5427FF-4EB1-4006-BF7F-42158E0C512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✅</a:t>
          </a:r>
          <a:r>
            <a:rPr lang="en-US" altLang="en-US"/>
            <a:t> Feasibility</a:t>
          </a:r>
          <a:r>
            <a:rPr lang="en-US" altLang="en-US"/>
            <a:t/>
          </a:r>
          <a:endParaRPr lang="en-US" altLang="en-US"/>
        </a:p>
      </dgm:t>
    </dgm:pt>
    <dgm:pt modelId="{A2F6D805-3B53-408A-A2A3-20BC3BF0D242}" cxnId="{C081ACD2-EAEA-48C0-B6DD-FFEDA8A073B5}" type="parTrans">
      <dgm:prSet/>
      <dgm:spPr/>
      <dgm:t>
        <a:bodyPr/>
        <a:p>
          <a:endParaRPr lang="en-US"/>
        </a:p>
      </dgm:t>
    </dgm:pt>
    <dgm:pt modelId="{D47F9812-1256-4E44-A6BE-BEC559BE8FF3}" cxnId="{C081ACD2-EAEA-48C0-B6DD-FFEDA8A073B5}" type="sibTrans">
      <dgm:prSet/>
      <dgm:spPr/>
      <dgm:t>
        <a:bodyPr/>
        <a:p>
          <a:endParaRPr lang="en-US"/>
        </a:p>
      </dgm:t>
    </dgm:pt>
    <dgm:pt modelId="{3A7B819B-DBE9-4610-B22A-5573EA6D532D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800"/>
            <a:t>Data acces</a:t>
          </a:r>
          <a:endParaRPr lang="en-US" sz="2800"/>
        </a:p>
      </dgm:t>
    </dgm:pt>
    <dgm:pt modelId="{DC4BEA23-BF6E-42AD-9BF0-CFBDE86A80F1}" cxnId="{5BCCE8A0-B280-4465-AC5F-FD3AB9A6EFC3}" type="parTrans">
      <dgm:prSet/>
      <dgm:spPr/>
      <dgm:t>
        <a:bodyPr/>
        <a:p>
          <a:endParaRPr lang="en-US"/>
        </a:p>
      </dgm:t>
    </dgm:pt>
    <dgm:pt modelId="{0BF6ACD3-AE1A-4691-8CBE-DBE77AB8A685}" cxnId="{5BCCE8A0-B280-4465-AC5F-FD3AB9A6EFC3}" type="sibTrans">
      <dgm:prSet/>
      <dgm:spPr/>
      <dgm:t>
        <a:bodyPr/>
        <a:p>
          <a:endParaRPr lang="en-US"/>
        </a:p>
      </dgm:t>
    </dgm:pt>
    <dgm:pt modelId="{2E0D8973-0D4B-4C05-8BFF-87C4CA299DE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2800"/>
            <a:t>Resource Availability</a:t>
          </a:r>
          <a:endParaRPr lang="en-US" altLang="en-US" sz="2800"/>
        </a:p>
      </dgm:t>
    </dgm:pt>
    <dgm:pt modelId="{9193623C-0B9F-4414-901C-D1ABD2789453}" cxnId="{10C438D8-FBA1-4BDA-82D7-F4723345C6C9}" type="parTrans">
      <dgm:prSet/>
      <dgm:spPr/>
    </dgm:pt>
    <dgm:pt modelId="{8184BA40-6BBC-4BD2-A289-BBFD7CA0FDC1}" cxnId="{10C438D8-FBA1-4BDA-82D7-F4723345C6C9}" type="sibTrans">
      <dgm:prSet/>
      <dgm:spPr/>
    </dgm:pt>
    <dgm:pt modelId="{9225D631-80DE-4A80-8601-6122F5DC20F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2800"/>
            <a:t>Technical Feasibility</a:t>
          </a:r>
          <a:endParaRPr lang="en-US" altLang="en-US" sz="2800"/>
        </a:p>
      </dgm:t>
    </dgm:pt>
    <dgm:pt modelId="{200DB049-4F33-461F-8F72-7760CEA67A49}" cxnId="{DC94E180-AF1A-46CA-8863-3E9159791D20}" type="parTrans">
      <dgm:prSet/>
      <dgm:spPr/>
    </dgm:pt>
    <dgm:pt modelId="{3D7C60FF-04AD-4A9C-9559-EE9B1FF48757}" cxnId="{DC94E180-AF1A-46CA-8863-3E9159791D20}" type="sibTrans">
      <dgm:prSet/>
      <dgm:spPr/>
    </dgm:pt>
    <dgm:pt modelId="{E6909859-9692-49F1-8EAE-9D29825AF92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sz="2800"/>
            <a:t>Scalability</a:t>
          </a:r>
          <a:r>
            <a:rPr lang="en-US" altLang="en-US" sz="2800"/>
            <a:t/>
          </a:r>
          <a:endParaRPr lang="en-US" altLang="en-US" sz="2800"/>
        </a:p>
      </dgm:t>
    </dgm:pt>
    <dgm:pt modelId="{C247D14C-208F-4B2C-A435-7B90E6EDA339}" cxnId="{3A199977-1523-4D25-BF79-18D150CC4716}" type="parTrans">
      <dgm:prSet/>
      <dgm:spPr/>
    </dgm:pt>
    <dgm:pt modelId="{28718712-92EB-4CCF-977D-A2F3566106AA}" cxnId="{3A199977-1523-4D25-BF79-18D150CC4716}" type="sibTrans">
      <dgm:prSet/>
      <dgm:spPr/>
    </dgm:pt>
    <dgm:pt modelId="{FE969E54-0D5D-4815-BDC4-3309E2F7325D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⚠</a:t>
          </a:r>
          <a:r>
            <a:rPr lang="" altLang="en-US"/>
            <a:t>️</a:t>
          </a:r>
          <a:r>
            <a:rPr lang="en-US" altLang="en-US"/>
            <a:t> Challenges</a:t>
          </a:r>
          <a:r>
            <a:rPr lang="en-US" altLang="en-US"/>
            <a:t/>
          </a:r>
          <a:endParaRPr lang="en-US" altLang="en-US"/>
        </a:p>
      </dgm:t>
    </dgm:pt>
    <dgm:pt modelId="{B5D9FB86-EEBE-488F-B7DE-B7CF5C9166C5}" cxnId="{6D4A5A23-B660-4861-849A-0A03EAB6F1AC}" type="parTrans">
      <dgm:prSet/>
      <dgm:spPr/>
      <dgm:t>
        <a:bodyPr/>
        <a:p>
          <a:endParaRPr lang="en-US"/>
        </a:p>
      </dgm:t>
    </dgm:pt>
    <dgm:pt modelId="{D7D19B67-C01A-45D3-B5C7-B7E1B18A9F62}" cxnId="{6D4A5A23-B660-4861-849A-0A03EAB6F1AC}" type="sibTrans">
      <dgm:prSet/>
      <dgm:spPr/>
      <dgm:t>
        <a:bodyPr/>
        <a:p>
          <a:endParaRPr lang="en-US"/>
        </a:p>
      </dgm:t>
    </dgm:pt>
    <dgm:pt modelId="{35600F67-42C2-4D1B-B072-DC2A36FCB13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Data collection</a:t>
          </a:r>
          <a:endParaRPr lang="en-US"/>
        </a:p>
      </dgm:t>
    </dgm:pt>
    <dgm:pt modelId="{B4BC79E1-FDBA-43D1-A988-1BE8090EDA7A}" cxnId="{E7B606FF-7450-4334-86D2-6FE37613B28F}" type="parTrans">
      <dgm:prSet/>
      <dgm:spPr/>
      <dgm:t>
        <a:bodyPr/>
        <a:p>
          <a:endParaRPr lang="en-US"/>
        </a:p>
      </dgm:t>
    </dgm:pt>
    <dgm:pt modelId="{AD46A0AA-C45A-46D2-89AF-28390F99F9D0}" cxnId="{E7B606FF-7450-4334-86D2-6FE37613B28F}" type="sibTrans">
      <dgm:prSet/>
      <dgm:spPr/>
      <dgm:t>
        <a:bodyPr/>
        <a:p>
          <a:endParaRPr lang="en-US"/>
        </a:p>
      </dgm:t>
    </dgm:pt>
    <dgm:pt modelId="{52D12F4E-212B-4285-BC92-80510E13FAD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User Diversity</a:t>
          </a:r>
          <a:endParaRPr lang="en-US"/>
        </a:p>
      </dgm:t>
    </dgm:pt>
    <dgm:pt modelId="{18193871-8E01-4618-B9D6-9A874E43F7E4}" cxnId="{670C6D32-4646-43C8-803A-ED1B5B503969}" type="parTrans">
      <dgm:prSet/>
      <dgm:spPr/>
    </dgm:pt>
    <dgm:pt modelId="{E187C313-A2E6-4255-8D8B-EC277E8FE070}" cxnId="{670C6D32-4646-43C8-803A-ED1B5B503969}" type="sibTrans">
      <dgm:prSet/>
      <dgm:spPr/>
    </dgm:pt>
    <dgm:pt modelId="{6F2DB9A7-D213-4D31-9C4C-3BF6E23B664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cold start problem</a:t>
          </a:r>
          <a:endParaRPr lang="en-US"/>
        </a:p>
      </dgm:t>
    </dgm:pt>
    <dgm:pt modelId="{853A4FD7-AB9C-4814-8810-7A20D2858D41}" cxnId="{5C227AA2-7513-4120-AD45-04E0E5A4D3E0}" type="parTrans">
      <dgm:prSet/>
      <dgm:spPr/>
    </dgm:pt>
    <dgm:pt modelId="{F19D8C5D-ACF8-4311-9FFD-90F7416B4BEC}" cxnId="{5C227AA2-7513-4120-AD45-04E0E5A4D3E0}" type="sibTrans">
      <dgm:prSet/>
      <dgm:spPr/>
    </dgm:pt>
    <dgm:pt modelId="{51F08202-2E8C-49DF-ADC2-F42539DDFE0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internet Accessiliblity</a:t>
          </a:r>
          <a:endParaRPr lang="en-US"/>
        </a:p>
      </dgm:t>
    </dgm:pt>
    <dgm:pt modelId="{A02F5076-9DD3-4812-913B-7D64F559D9CE}" cxnId="{81F74155-E2A3-4E26-929F-6B66A30ACE92}" type="parTrans">
      <dgm:prSet/>
      <dgm:spPr/>
    </dgm:pt>
    <dgm:pt modelId="{01B20823-99A4-41B3-8D4D-5B3D007FDA9D}" cxnId="{81F74155-E2A3-4E26-929F-6B66A30ACE92}" type="sibTrans">
      <dgm:prSet/>
      <dgm:spPr/>
    </dgm:pt>
    <dgm:pt modelId="{61F0DC84-7FFF-4FDD-9B5D-40960093AE8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🛡</a:t>
          </a:r>
          <a:r>
            <a:rPr lang="" altLang="en-US"/>
            <a:t>️</a:t>
          </a:r>
          <a:r>
            <a:rPr lang="en-US" altLang="en-US"/>
            <a:t> Strategies</a:t>
          </a:r>
          <a:r>
            <a:rPr lang="en-US"/>
            <a:t/>
          </a:r>
          <a:endParaRPr lang="en-US"/>
        </a:p>
      </dgm:t>
    </dgm:pt>
    <dgm:pt modelId="{2CB3CEFC-83E6-4DB9-B636-5287ACC11553}" cxnId="{A1B67E0E-E63B-44A0-8DE0-C71BA6FF5C46}" type="parTrans">
      <dgm:prSet/>
      <dgm:spPr/>
      <dgm:t>
        <a:bodyPr/>
        <a:p>
          <a:endParaRPr lang="en-US"/>
        </a:p>
      </dgm:t>
    </dgm:pt>
    <dgm:pt modelId="{1FAE29ED-22A2-40FA-904A-0706E8542FE7}" cxnId="{A1B67E0E-E63B-44A0-8DE0-C71BA6FF5C46}" type="sibTrans">
      <dgm:prSet/>
      <dgm:spPr/>
      <dgm:t>
        <a:bodyPr/>
        <a:p>
          <a:endParaRPr lang="en-US"/>
        </a:p>
      </dgm:t>
    </dgm:pt>
    <dgm:pt modelId="{2C0D9F89-7CE9-4195-96AC-FB27D6AA2EF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Wed scarping&amp;APIs</a:t>
          </a:r>
          <a:endParaRPr lang="en-US"/>
        </a:p>
      </dgm:t>
    </dgm:pt>
    <dgm:pt modelId="{24D9371C-2787-474E-A690-5A09190A9707}" cxnId="{551D4EB5-71D9-4485-BB67-D52644E51697}" type="parTrans">
      <dgm:prSet/>
      <dgm:spPr/>
      <dgm:t>
        <a:bodyPr/>
        <a:p>
          <a:endParaRPr lang="en-US"/>
        </a:p>
      </dgm:t>
    </dgm:pt>
    <dgm:pt modelId="{39E6AF7E-E529-4319-B552-AB363EF4CE26}" cxnId="{551D4EB5-71D9-4485-BB67-D52644E51697}" type="sibTrans">
      <dgm:prSet/>
      <dgm:spPr/>
      <dgm:t>
        <a:bodyPr/>
        <a:p>
          <a:endParaRPr lang="en-US"/>
        </a:p>
      </dgm:t>
    </dgm:pt>
    <dgm:pt modelId="{8261FAD5-78A9-4701-865F-0D8D48ADC7F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Multilingul support</a:t>
          </a:r>
          <a:endParaRPr lang="en-US"/>
        </a:p>
      </dgm:t>
    </dgm:pt>
    <dgm:pt modelId="{FAC1B6CF-9C51-47D8-A3D9-F3DC136968A5}" cxnId="{A2098738-8DFD-48E5-AE08-54CD5E129F87}" type="parTrans">
      <dgm:prSet/>
      <dgm:spPr/>
    </dgm:pt>
    <dgm:pt modelId="{FAED793B-99FF-40E0-BC03-5665CB7B34C0}" cxnId="{A2098738-8DFD-48E5-AE08-54CD5E129F87}" type="sibTrans">
      <dgm:prSet/>
      <dgm:spPr/>
    </dgm:pt>
    <dgm:pt modelId="{E51377C2-C8E5-451F-80AD-1CDBDED7C12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Smart onbording</a:t>
          </a:r>
          <a:endParaRPr lang="en-US"/>
        </a:p>
      </dgm:t>
    </dgm:pt>
    <dgm:pt modelId="{AE163F93-8A37-458B-9809-ABA4A1479E83}" cxnId="{67CD8B15-0CDA-4CD8-8ABD-FBC8966C127A}" type="parTrans">
      <dgm:prSet/>
      <dgm:spPr/>
    </dgm:pt>
    <dgm:pt modelId="{C6B3CDD9-4F70-4A74-9EBE-E4AD34F0DE4E}" cxnId="{67CD8B15-0CDA-4CD8-8ABD-FBC8966C127A}" type="sibTrans">
      <dgm:prSet/>
      <dgm:spPr/>
    </dgm:pt>
    <dgm:pt modelId="{D0F8BC5C-B26C-4EA9-955E-1E5C6CF94B3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offline/ Lite version</a:t>
          </a:r>
          <a:endParaRPr lang="en-US"/>
        </a:p>
      </dgm:t>
    </dgm:pt>
    <dgm:pt modelId="{778EB427-F9F9-409A-AB97-B44FD6FE3CC1}" cxnId="{9E9B8ACE-926F-49EF-81D1-E78EF2B0E346}" type="parTrans">
      <dgm:prSet/>
      <dgm:spPr/>
    </dgm:pt>
    <dgm:pt modelId="{EC2ECCB2-ECA1-4E05-B869-D7EA06D27DE5}" cxnId="{9E9B8ACE-926F-49EF-81D1-E78EF2B0E346}" type="sibTrans">
      <dgm:prSet/>
      <dgm:spPr/>
    </dgm:pt>
    <dgm:pt modelId="{1B141413-9723-490A-AAE4-C09BAF225914}">
      <dgm:prSet phldrT="[Text]" phldr="1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/>
          </a:r>
          <a:endParaRPr lang="en-US"/>
        </a:p>
      </dgm:t>
    </dgm:pt>
    <dgm:pt modelId="{C7E43588-2E0D-4D0C-983A-6495AC18050F}" cxnId="{A7CADEED-2F01-439E-8A10-0FDB9F7C67A6}" type="parTrans">
      <dgm:prSet/>
      <dgm:spPr/>
    </dgm:pt>
    <dgm:pt modelId="{828503AA-FBB5-4BB0-B789-7AE522364B23}" cxnId="{A7CADEED-2F01-439E-8A10-0FDB9F7C67A6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081ACD2-EAEA-48C0-B6DD-FFEDA8A073B5}" srcId="{468FBB7B-694A-47BF-865D-2F44C1051453}" destId="{BD5427FF-4EB1-4006-BF7F-42158E0C5129}" srcOrd="0" destOrd="0" parTransId="{A2F6D805-3B53-408A-A2A3-20BC3BF0D242}" sibTransId="{D47F9812-1256-4E44-A6BE-BEC559BE8FF3}"/>
    <dgm:cxn modelId="{5BCCE8A0-B280-4465-AC5F-FD3AB9A6EFC3}" srcId="{BD5427FF-4EB1-4006-BF7F-42158E0C5129}" destId="{3A7B819B-DBE9-4610-B22A-5573EA6D532D}" srcOrd="0" destOrd="0" parTransId="{DC4BEA23-BF6E-42AD-9BF0-CFBDE86A80F1}" sibTransId="{0BF6ACD3-AE1A-4691-8CBE-DBE77AB8A685}"/>
    <dgm:cxn modelId="{10C438D8-FBA1-4BDA-82D7-F4723345C6C9}" srcId="{BD5427FF-4EB1-4006-BF7F-42158E0C5129}" destId="{2E0D8973-0D4B-4C05-8BFF-87C4CA299DEF}" srcOrd="1" destOrd="0" parTransId="{9193623C-0B9F-4414-901C-D1ABD2789453}" sibTransId="{8184BA40-6BBC-4BD2-A289-BBFD7CA0FDC1}"/>
    <dgm:cxn modelId="{DC94E180-AF1A-46CA-8863-3E9159791D20}" srcId="{BD5427FF-4EB1-4006-BF7F-42158E0C5129}" destId="{9225D631-80DE-4A80-8601-6122F5DC20FD}" srcOrd="2" destOrd="0" parTransId="{200DB049-4F33-461F-8F72-7760CEA67A49}" sibTransId="{3D7C60FF-04AD-4A9C-9559-EE9B1FF48757}"/>
    <dgm:cxn modelId="{3A199977-1523-4D25-BF79-18D150CC4716}" srcId="{BD5427FF-4EB1-4006-BF7F-42158E0C5129}" destId="{E6909859-9692-49F1-8EAE-9D29825AF927}" srcOrd="3" destOrd="0" parTransId="{C247D14C-208F-4B2C-A435-7B90E6EDA339}" sibTransId="{28718712-92EB-4CCF-977D-A2F3566106AA}"/>
    <dgm:cxn modelId="{6D4A5A23-B660-4861-849A-0A03EAB6F1AC}" srcId="{468FBB7B-694A-47BF-865D-2F44C1051453}" destId="{FE969E54-0D5D-4815-BDC4-3309E2F7325D}" srcOrd="1" destOrd="0" parTransId="{B5D9FB86-EEBE-488F-B7DE-B7CF5C9166C5}" sibTransId="{D7D19B67-C01A-45D3-B5C7-B7E1B18A9F62}"/>
    <dgm:cxn modelId="{E7B606FF-7450-4334-86D2-6FE37613B28F}" srcId="{FE969E54-0D5D-4815-BDC4-3309E2F7325D}" destId="{35600F67-42C2-4D1B-B072-DC2A36FCB136}" srcOrd="0" destOrd="1" parTransId="{B4BC79E1-FDBA-43D1-A988-1BE8090EDA7A}" sibTransId="{AD46A0AA-C45A-46D2-89AF-28390F99F9D0}"/>
    <dgm:cxn modelId="{670C6D32-4646-43C8-803A-ED1B5B503969}" srcId="{FE969E54-0D5D-4815-BDC4-3309E2F7325D}" destId="{52D12F4E-212B-4285-BC92-80510E13FAD2}" srcOrd="1" destOrd="1" parTransId="{18193871-8E01-4618-B9D6-9A874E43F7E4}" sibTransId="{E187C313-A2E6-4255-8D8B-EC277E8FE070}"/>
    <dgm:cxn modelId="{5C227AA2-7513-4120-AD45-04E0E5A4D3E0}" srcId="{FE969E54-0D5D-4815-BDC4-3309E2F7325D}" destId="{6F2DB9A7-D213-4D31-9C4C-3BF6E23B664D}" srcOrd="2" destOrd="1" parTransId="{853A4FD7-AB9C-4814-8810-7A20D2858D41}" sibTransId="{F19D8C5D-ACF8-4311-9FFD-90F7416B4BEC}"/>
    <dgm:cxn modelId="{81F74155-E2A3-4E26-929F-6B66A30ACE92}" srcId="{FE969E54-0D5D-4815-BDC4-3309E2F7325D}" destId="{51F08202-2E8C-49DF-ADC2-F42539DDFE0F}" srcOrd="3" destOrd="1" parTransId="{A02F5076-9DD3-4812-913B-7D64F559D9CE}" sibTransId="{01B20823-99A4-41B3-8D4D-5B3D007FDA9D}"/>
    <dgm:cxn modelId="{A1B67E0E-E63B-44A0-8DE0-C71BA6FF5C46}" srcId="{468FBB7B-694A-47BF-865D-2F44C1051453}" destId="{61F0DC84-7FFF-4FDD-9B5D-40960093AE83}" srcOrd="2" destOrd="0" parTransId="{2CB3CEFC-83E6-4DB9-B636-5287ACC11553}" sibTransId="{1FAE29ED-22A2-40FA-904A-0706E8542FE7}"/>
    <dgm:cxn modelId="{551D4EB5-71D9-4485-BB67-D52644E51697}" srcId="{61F0DC84-7FFF-4FDD-9B5D-40960093AE83}" destId="{2C0D9F89-7CE9-4195-96AC-FB27D6AA2EF6}" srcOrd="0" destOrd="2" parTransId="{24D9371C-2787-474E-A690-5A09190A9707}" sibTransId="{39E6AF7E-E529-4319-B552-AB363EF4CE26}"/>
    <dgm:cxn modelId="{A2098738-8DFD-48E5-AE08-54CD5E129F87}" srcId="{61F0DC84-7FFF-4FDD-9B5D-40960093AE83}" destId="{8261FAD5-78A9-4701-865F-0D8D48ADC7F9}" srcOrd="1" destOrd="2" parTransId="{FAC1B6CF-9C51-47D8-A3D9-F3DC136968A5}" sibTransId="{FAED793B-99FF-40E0-BC03-5665CB7B34C0}"/>
    <dgm:cxn modelId="{67CD8B15-0CDA-4CD8-8ABD-FBC8966C127A}" srcId="{61F0DC84-7FFF-4FDD-9B5D-40960093AE83}" destId="{E51377C2-C8E5-451F-80AD-1CDBDED7C127}" srcOrd="2" destOrd="2" parTransId="{AE163F93-8A37-458B-9809-ABA4A1479E83}" sibTransId="{C6B3CDD9-4F70-4A74-9EBE-E4AD34F0DE4E}"/>
    <dgm:cxn modelId="{9E9B8ACE-926F-49EF-81D1-E78EF2B0E346}" srcId="{61F0DC84-7FFF-4FDD-9B5D-40960093AE83}" destId="{D0F8BC5C-B26C-4EA9-955E-1E5C6CF94B30}" srcOrd="3" destOrd="2" parTransId="{778EB427-F9F9-409A-AB97-B44FD6FE3CC1}" sibTransId="{EC2ECCB2-ECA1-4E05-B869-D7EA06D27DE5}"/>
    <dgm:cxn modelId="{A7CADEED-2F01-439E-8A10-0FDB9F7C67A6}" srcId="{61F0DC84-7FFF-4FDD-9B5D-40960093AE83}" destId="{1B141413-9723-490A-AAE4-C09BAF225914}" srcOrd="4" destOrd="2" parTransId="{C7E43588-2E0D-4D0C-983A-6495AC18050F}" sibTransId="{828503AA-FBB5-4BB0-B789-7AE522364B23}"/>
    <dgm:cxn modelId="{674A3BE0-38B7-4E36-9061-CCA2166314B4}" type="presOf" srcId="{468FBB7B-694A-47BF-865D-2F44C1051453}" destId="{D5FB6A06-3991-4223-AD64-C4F7F6F4DF69}" srcOrd="0" destOrd="0" presId="urn:microsoft.com/office/officeart/2005/8/layout/hList1"/>
    <dgm:cxn modelId="{7E658DA3-0298-4F71-94A2-4AAA77A5F34F}" type="presParOf" srcId="{D5FB6A06-3991-4223-AD64-C4F7F6F4DF69}" destId="{5EB24CCF-928A-4018-A934-89F31F564A83}" srcOrd="0" destOrd="0" presId="urn:microsoft.com/office/officeart/2005/8/layout/hList1"/>
    <dgm:cxn modelId="{AC1C24E0-4C89-4451-9F2E-696382968F21}" type="presParOf" srcId="{5EB24CCF-928A-4018-A934-89F31F564A83}" destId="{5D9704F8-5A95-419F-B794-1E2F82666BDB}" srcOrd="0" destOrd="0" presId="urn:microsoft.com/office/officeart/2005/8/layout/hList1"/>
    <dgm:cxn modelId="{44BDDAA5-46CE-4AE3-866D-6FBDF7D81043}" type="presOf" srcId="{BD5427FF-4EB1-4006-BF7F-42158E0C5129}" destId="{5D9704F8-5A95-419F-B794-1E2F82666BDB}" srcOrd="0" destOrd="0" presId="urn:microsoft.com/office/officeart/2005/8/layout/hList1"/>
    <dgm:cxn modelId="{252EA299-91CF-4853-B7BF-F19AA9352834}" type="presParOf" srcId="{5EB24CCF-928A-4018-A934-89F31F564A83}" destId="{C0A6D3D8-DBC2-45B6-8DEF-789A72552BB4}" srcOrd="1" destOrd="0" presId="urn:microsoft.com/office/officeart/2005/8/layout/hList1"/>
    <dgm:cxn modelId="{D2155F71-505C-4831-B565-71EA165F71BB}" type="presOf" srcId="{3A7B819B-DBE9-4610-B22A-5573EA6D532D}" destId="{C0A6D3D8-DBC2-45B6-8DEF-789A72552BB4}" srcOrd="0" destOrd="0" presId="urn:microsoft.com/office/officeart/2005/8/layout/hList1"/>
    <dgm:cxn modelId="{E3BF5A5C-3AFF-4DA4-9B31-1E76BD0C79E0}" type="presOf" srcId="{2E0D8973-0D4B-4C05-8BFF-87C4CA299DEF}" destId="{C0A6D3D8-DBC2-45B6-8DEF-789A72552BB4}" srcOrd="0" destOrd="1" presId="urn:microsoft.com/office/officeart/2005/8/layout/hList1"/>
    <dgm:cxn modelId="{E4C0F84A-BC04-4C1D-B04F-DE8B51037F11}" type="presOf" srcId="{9225D631-80DE-4A80-8601-6122F5DC20FD}" destId="{C0A6D3D8-DBC2-45B6-8DEF-789A72552BB4}" srcOrd="0" destOrd="2" presId="urn:microsoft.com/office/officeart/2005/8/layout/hList1"/>
    <dgm:cxn modelId="{6CFD6235-D00A-4E4A-8C75-BA91D1A528C8}" type="presOf" srcId="{E6909859-9692-49F1-8EAE-9D29825AF927}" destId="{C0A6D3D8-DBC2-45B6-8DEF-789A72552BB4}" srcOrd="0" destOrd="3" presId="urn:microsoft.com/office/officeart/2005/8/layout/hList1"/>
    <dgm:cxn modelId="{CC445C88-6E4D-4D8F-907A-F64C817CBD65}" type="presParOf" srcId="{D5FB6A06-3991-4223-AD64-C4F7F6F4DF69}" destId="{C4F6D2AE-A2A5-43DC-B705-8E8ECE0E1613}" srcOrd="1" destOrd="0" presId="urn:microsoft.com/office/officeart/2005/8/layout/hList1"/>
    <dgm:cxn modelId="{3A667DF9-A00B-456F-8C28-32E8CD5A695A}" type="presParOf" srcId="{D5FB6A06-3991-4223-AD64-C4F7F6F4DF69}" destId="{C1832C44-4F6B-4ABA-88DC-7D5A80779E4B}" srcOrd="2" destOrd="0" presId="urn:microsoft.com/office/officeart/2005/8/layout/hList1"/>
    <dgm:cxn modelId="{82FA9993-7013-4B7B-A183-4B58FE092983}" type="presParOf" srcId="{C1832C44-4F6B-4ABA-88DC-7D5A80779E4B}" destId="{3E0BA246-3456-471B-AD87-1436FD251DD8}" srcOrd="0" destOrd="2" presId="urn:microsoft.com/office/officeart/2005/8/layout/hList1"/>
    <dgm:cxn modelId="{9D1B6A30-0D0B-4C9E-9E12-3D9AF85FF8C9}" type="presOf" srcId="{FE969E54-0D5D-4815-BDC4-3309E2F7325D}" destId="{3E0BA246-3456-471B-AD87-1436FD251DD8}" srcOrd="0" destOrd="0" presId="urn:microsoft.com/office/officeart/2005/8/layout/hList1"/>
    <dgm:cxn modelId="{95B609FF-CE7E-4437-91B0-56B43B1508F7}" type="presParOf" srcId="{C1832C44-4F6B-4ABA-88DC-7D5A80779E4B}" destId="{33CF15AD-8A19-4E9A-9BED-239A79CAF737}" srcOrd="1" destOrd="2" presId="urn:microsoft.com/office/officeart/2005/8/layout/hList1"/>
    <dgm:cxn modelId="{EEFA1A7C-E964-44EC-86C7-79BA9A4DB753}" type="presOf" srcId="{35600F67-42C2-4D1B-B072-DC2A36FCB136}" destId="{33CF15AD-8A19-4E9A-9BED-239A79CAF737}" srcOrd="0" destOrd="0" presId="urn:microsoft.com/office/officeart/2005/8/layout/hList1"/>
    <dgm:cxn modelId="{6E3F3811-15EF-462C-B4F2-81D5747551BB}" type="presOf" srcId="{52D12F4E-212B-4285-BC92-80510E13FAD2}" destId="{33CF15AD-8A19-4E9A-9BED-239A79CAF737}" srcOrd="0" destOrd="1" presId="urn:microsoft.com/office/officeart/2005/8/layout/hList1"/>
    <dgm:cxn modelId="{68C83A41-B102-46BE-93DD-B7AC0861D4F4}" type="presOf" srcId="{6F2DB9A7-D213-4D31-9C4C-3BF6E23B664D}" destId="{33CF15AD-8A19-4E9A-9BED-239A79CAF737}" srcOrd="0" destOrd="2" presId="urn:microsoft.com/office/officeart/2005/8/layout/hList1"/>
    <dgm:cxn modelId="{E6AE0159-A432-4423-9BBF-5921C5EF0131}" type="presOf" srcId="{51F08202-2E8C-49DF-ADC2-F42539DDFE0F}" destId="{33CF15AD-8A19-4E9A-9BED-239A79CAF737}" srcOrd="0" destOrd="3" presId="urn:microsoft.com/office/officeart/2005/8/layout/hList1"/>
    <dgm:cxn modelId="{CC23F63D-94F7-472A-ACA9-A565604398C4}" type="presParOf" srcId="{D5FB6A06-3991-4223-AD64-C4F7F6F4DF69}" destId="{F4639A07-76C8-4329-80D5-712628979A9A}" srcOrd="3" destOrd="0" presId="urn:microsoft.com/office/officeart/2005/8/layout/hList1"/>
    <dgm:cxn modelId="{C53B7BF4-1EFE-4DB3-8DAD-4D58539280D7}" type="presParOf" srcId="{D5FB6A06-3991-4223-AD64-C4F7F6F4DF69}" destId="{7F710124-E259-48A5-9895-471DE20AF50E}" srcOrd="4" destOrd="0" presId="urn:microsoft.com/office/officeart/2005/8/layout/hList1"/>
    <dgm:cxn modelId="{9FE335F1-ECF7-4FAE-AD6D-B6522E227BA8}" type="presParOf" srcId="{7F710124-E259-48A5-9895-471DE20AF50E}" destId="{FC453BFD-315B-4968-86FA-B7D3125F3320}" srcOrd="0" destOrd="4" presId="urn:microsoft.com/office/officeart/2005/8/layout/hList1"/>
    <dgm:cxn modelId="{F53AC658-C7E4-4D64-BBFA-67D6C251F084}" type="presOf" srcId="{61F0DC84-7FFF-4FDD-9B5D-40960093AE83}" destId="{FC453BFD-315B-4968-86FA-B7D3125F3320}" srcOrd="0" destOrd="0" presId="urn:microsoft.com/office/officeart/2005/8/layout/hList1"/>
    <dgm:cxn modelId="{E7D51784-7891-4ADF-B978-E6B388E4FBBC}" type="presParOf" srcId="{7F710124-E259-48A5-9895-471DE20AF50E}" destId="{B357C82A-FE93-416B-AFBF-A74F9E99C4E4}" srcOrd="1" destOrd="4" presId="urn:microsoft.com/office/officeart/2005/8/layout/hList1"/>
    <dgm:cxn modelId="{91195048-73FF-4162-A059-898F3CFD56D4}" type="presOf" srcId="{2C0D9F89-7CE9-4195-96AC-FB27D6AA2EF6}" destId="{B357C82A-FE93-416B-AFBF-A74F9E99C4E4}" srcOrd="0" destOrd="0" presId="urn:microsoft.com/office/officeart/2005/8/layout/hList1"/>
    <dgm:cxn modelId="{79B6933F-BB65-4FAB-95F1-82D779B957E0}" type="presOf" srcId="{8261FAD5-78A9-4701-865F-0D8D48ADC7F9}" destId="{B357C82A-FE93-416B-AFBF-A74F9E99C4E4}" srcOrd="0" destOrd="1" presId="urn:microsoft.com/office/officeart/2005/8/layout/hList1"/>
    <dgm:cxn modelId="{7A1F490C-AD53-4004-9D50-F8BE7295CA48}" type="presOf" srcId="{E51377C2-C8E5-451F-80AD-1CDBDED7C127}" destId="{B357C82A-FE93-416B-AFBF-A74F9E99C4E4}" srcOrd="0" destOrd="2" presId="urn:microsoft.com/office/officeart/2005/8/layout/hList1"/>
    <dgm:cxn modelId="{2D3A8D7F-A63C-42A6-8B7A-93C5508191A1}" type="presOf" srcId="{D0F8BC5C-B26C-4EA9-955E-1E5C6CF94B30}" destId="{B357C82A-FE93-416B-AFBF-A74F9E99C4E4}" srcOrd="0" destOrd="3" presId="urn:microsoft.com/office/officeart/2005/8/layout/hList1"/>
    <dgm:cxn modelId="{53B17BCA-EA42-4513-825C-623FD8250603}" type="presOf" srcId="{1B141413-9723-490A-AAE4-C09BAF225914}" destId="{B357C82A-FE93-416B-AFBF-A74F9E99C4E4}" srcOrd="0" destOrd="4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Rectangles 2"/>
        <dsp:cNvSpPr/>
      </dsp:nvSpPr>
      <dsp:spPr bwMode="white">
        <a:xfrm>
          <a:off x="0" y="327705"/>
          <a:ext cx="2478049" cy="7200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✅</a:t>
          </a:r>
          <a:r>
            <a:rPr lang="en-US" altLang="en-US"/>
            <a:t> Feasibility</a:t>
          </a:r>
          <a:endParaRPr lang="en-US" altLang="en-US"/>
        </a:p>
      </dsp:txBody>
      <dsp:txXfrm>
        <a:off x="0" y="327705"/>
        <a:ext cx="2478049" cy="720000"/>
      </dsp:txXfrm>
    </dsp:sp>
    <dsp:sp modelId="{C0A6D3D8-DBC2-45B6-8DEF-789A72552BB4}">
      <dsp:nvSpPr>
        <dsp:cNvPr id="4" name="Rectangles 3"/>
        <dsp:cNvSpPr/>
      </dsp:nvSpPr>
      <dsp:spPr bwMode="white">
        <a:xfrm>
          <a:off x="0" y="1047705"/>
          <a:ext cx="2478049" cy="404304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49352" tIns="149352" rIns="199136" bIns="224028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>
              <a:solidFill>
                <a:schemeClr val="dk1"/>
              </a:solidFill>
            </a:rPr>
            <a:t>Data acces</a:t>
          </a:r>
          <a:endParaRPr 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800">
              <a:solidFill>
                <a:schemeClr val="dk1"/>
              </a:solidFill>
            </a:rPr>
            <a:t>Resource Availability</a:t>
          </a:r>
          <a:endParaRPr lang="en-US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800">
              <a:solidFill>
                <a:schemeClr val="dk1"/>
              </a:solidFill>
            </a:rPr>
            <a:t>Technical Feasibility</a:t>
          </a:r>
          <a:endParaRPr lang="en-US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800">
              <a:solidFill>
                <a:schemeClr val="dk1"/>
              </a:solidFill>
            </a:rPr>
            <a:t>Scalability</a:t>
          </a:r>
          <a:endParaRPr lang="en-US" altLang="en-US" sz="2800">
            <a:solidFill>
              <a:schemeClr val="dk1"/>
            </a:solidFill>
          </a:endParaRPr>
        </a:p>
      </dsp:txBody>
      <dsp:txXfrm>
        <a:off x="0" y="1047705"/>
        <a:ext cx="2478049" cy="4043045"/>
      </dsp:txXfrm>
    </dsp:sp>
    <dsp:sp modelId="{3E0BA246-3456-471B-AD87-1436FD251DD8}">
      <dsp:nvSpPr>
        <dsp:cNvPr id="5" name="Rectangles 4"/>
        <dsp:cNvSpPr/>
      </dsp:nvSpPr>
      <dsp:spPr bwMode="white">
        <a:xfrm>
          <a:off x="2824976" y="327705"/>
          <a:ext cx="2478049" cy="7200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⚠</a:t>
          </a:r>
          <a:r>
            <a:rPr lang="" altLang="en-US"/>
            <a:t>️</a:t>
          </a:r>
          <a:r>
            <a:rPr lang="en-US" altLang="en-US"/>
            <a:t> Challenges</a:t>
          </a:r>
          <a:endParaRPr lang="en-US" altLang="en-US"/>
        </a:p>
      </dsp:txBody>
      <dsp:txXfrm>
        <a:off x="2824976" y="327705"/>
        <a:ext cx="2478049" cy="720000"/>
      </dsp:txXfrm>
    </dsp:sp>
    <dsp:sp modelId="{33CF15AD-8A19-4E9A-9BED-239A79CAF737}">
      <dsp:nvSpPr>
        <dsp:cNvPr id="6" name="Rectangles 5"/>
        <dsp:cNvSpPr/>
      </dsp:nvSpPr>
      <dsp:spPr bwMode="white">
        <a:xfrm>
          <a:off x="2824976" y="1047705"/>
          <a:ext cx="2478049" cy="404304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Data collection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User Diversity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cold start problem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internet Accessiliblity</a:t>
          </a:r>
          <a:endParaRPr lang="en-US">
            <a:solidFill>
              <a:schemeClr val="dk1"/>
            </a:solidFill>
          </a:endParaRPr>
        </a:p>
      </dsp:txBody>
      <dsp:txXfrm>
        <a:off x="2824976" y="1047705"/>
        <a:ext cx="2478049" cy="4043045"/>
      </dsp:txXfrm>
    </dsp:sp>
    <dsp:sp modelId="{FC453BFD-315B-4968-86FA-B7D3125F3320}">
      <dsp:nvSpPr>
        <dsp:cNvPr id="7" name="Rectangles 6"/>
        <dsp:cNvSpPr/>
      </dsp:nvSpPr>
      <dsp:spPr bwMode="white">
        <a:xfrm>
          <a:off x="5649951" y="327705"/>
          <a:ext cx="2478049" cy="7200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0" tIns="101600" rIns="177800" bIns="1016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🛡</a:t>
          </a:r>
          <a:r>
            <a:rPr lang="" altLang="en-US"/>
            <a:t>️</a:t>
          </a:r>
          <a:r>
            <a:rPr lang="en-US" altLang="en-US"/>
            <a:t> Strategies</a:t>
          </a:r>
          <a:endParaRPr lang="en-US"/>
        </a:p>
      </dsp:txBody>
      <dsp:txXfrm>
        <a:off x="5649951" y="327705"/>
        <a:ext cx="2478049" cy="720000"/>
      </dsp:txXfrm>
    </dsp:sp>
    <dsp:sp modelId="{B357C82A-FE93-416B-AFBF-A74F9E99C4E4}">
      <dsp:nvSpPr>
        <dsp:cNvPr id="8" name="Rectangles 7"/>
        <dsp:cNvSpPr/>
      </dsp:nvSpPr>
      <dsp:spPr bwMode="white">
        <a:xfrm>
          <a:off x="5649951" y="1047705"/>
          <a:ext cx="2478049" cy="404304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33350" tIns="133350" rIns="177800" bIns="200025" anchor="t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Wed scarping&amp;APIs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Multilingul support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Smart onbording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offline/ Lite version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</dsp:txBody>
      <dsp:txXfrm>
        <a:off x="5649951" y="1047705"/>
        <a:ext cx="2478049" cy="4043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8466521" y="164349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06646" y="6629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858862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265" y="1129030"/>
            <a:ext cx="7997190" cy="625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SIH25034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AI-Based intership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Recommendation Engine For PM internship scheme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humanised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ID- 28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VIRTUAL WIZARDS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9565" y="57150"/>
            <a:ext cx="10972800" cy="174879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IDEA TITLE</a:t>
            </a:r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“AI-Driven Internship Guidance for PM</a:t>
            </a:r>
            <a:r>
              <a:rPr lang="" alt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 </a:t>
            </a:r>
            <a: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Scheme”</a:t>
            </a:r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244501"/>
            <a:ext cx="12191999" cy="6985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Detailed explanation of the proposed solution</a:t>
            </a:r>
            <a:endParaRPr lang="en-US" alt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fill  out their profile with skills, education, interests, and preferences.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gathers internship details from the PM Internship Scheme and other official sources.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machine learning to match student profiles with internship requirements based on skills, interests, and qualifications.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ranked internship recommendations with reasons and sends alerts for new matching opportunities.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How it addresses the problem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don’t have to browse through hundreds of listings to find relevant internships.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recommends internships based on the student’s actual profile, increasing chances of acceptance.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students from rural or remote areas find internships suited to them.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Keeps students updated about new opportunities aligned with their interests and skills.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Innovation and uniqueness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I-Driven Personalization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Multilingual &amp; Inclusive Design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&amp; Soft Skill Matching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208" y="1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VIRTUAL WIZARDS</a:t>
            </a:r>
            <a:endParaRPr lang="en-IN" sz="1000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11" y="-157533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20574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35" y="1356360"/>
            <a:ext cx="8845550" cy="5007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Technologies  used (software)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Frontend (User Interface):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HTML, CSS, JavaScript – To create a clean and user-friendly web interface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Backend (Server-side):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with Flask  – To handle data processing, APIs, and AI logic.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 and process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system starts with Student Profile creation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Three key modules (Online Social, Collaborative Filtering,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Knowledge Graph) combine to generate Ranked Results.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Personalized Dashboard displays recommendations,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leading to student interaction like Company Applications and tracking.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Student Feedback and application outcomes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continuously Improve Future</a:t>
            </a:r>
            <a:r>
              <a:rPr lang="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Models.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/>
          <p:cNvSpPr/>
          <p:nvPr/>
        </p:nvSpPr>
        <p:spPr>
          <a:xfrm>
            <a:off x="221823" y="13032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VIRTUAL WIZARDS</a:t>
            </a:r>
            <a:endParaRPr lang="en-US" altLang="en-US" sz="10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276" y="-185473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1540" y="819150"/>
            <a:ext cx="7613650" cy="55899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78105" y="1059815"/>
          <a:ext cx="10485120" cy="308356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308610">
                <a:tc>
                  <a:txBody>
                    <a:bodyPr/>
                    <a:p>
                      <a:endParaRPr lang="en-US" altLang="en-US"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24560"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en-US"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7220">
                <a:tc>
                  <a:txBody>
                    <a:bodyPr/>
                    <a:p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6585">
                <a:tc>
                  <a:txBody>
                    <a:bodyPr/>
                    <a:p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16585">
                <a:tc>
                  <a:txBody>
                    <a:bodyPr/>
                    <a:p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VIRTUAL WIZARDS</a:t>
            </a:r>
            <a:endParaRPr lang="en-IN" sz="1000" dirty="0"/>
          </a:p>
          <a:p>
            <a:pPr algn="ctr"/>
            <a:endParaRPr lang="en-IN" sz="1000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Diagram 28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4" name="Table 33"/>
          <p:cNvGraphicFramePr/>
          <p:nvPr/>
        </p:nvGraphicFramePr>
        <p:xfrm>
          <a:off x="2032000" y="3093720"/>
          <a:ext cx="10485120" cy="0"/>
        </p:xfrm>
        <a:graphic>
          <a:graphicData uri="http://schemas.openxmlformats.org/drawingml/2006/table">
            <a:tbl>
              <a:tblPr/>
              <a:tblGrid>
                <a:gridCol w="10485120"/>
              </a:tblGrid>
              <a:tr h="0"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5415" y="1178560"/>
            <a:ext cx="11032490" cy="4656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Potential impact on the target audience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Helps students find better opportunities they may not have discovered on their own.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Matches internships with student skills and interests, improving the chances of success.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Supports students from rural and underserved areas by making internships more accessible.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Builds confidence in students by showing them personalized and achievable opportunities.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 (social, economic, environmental, etc.)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Benefit: Gives equal access to internships for all, regardless of background.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Benefit: Increases job-readiness and future earning potential of students.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Benefit: Motivates students to learn relevant skills based on recommendations.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Benefit: Reduces travel and paperwork by digitizing the internship process.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/>
          <p:cNvSpPr/>
          <p:nvPr/>
        </p:nvSpPr>
        <p:spPr>
          <a:xfrm>
            <a:off x="329773" y="5730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VIRTUAL WIZARDS</a:t>
            </a:r>
            <a:endParaRPr lang="en-IN" sz="1000" dirty="0"/>
          </a:p>
          <a:p>
            <a:pPr algn="ctr"/>
            <a:endParaRPr lang="en-IN" sz="1000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0" y="1095368"/>
            <a:ext cx="9385300" cy="249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60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/ Links of the reference and research work</a:t>
            </a:r>
            <a:endParaRPr lang="en-US" sz="160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https://www.thehindu.com/news/national/pm-internship-scheme-rolled-out-on-pilot-basis-aims-to-provide-1-crore-internships-over-five-years/article68713887.ec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https://www.indiatoday.in/education-today/news/story/pm-internship-scheme-mobile-app-launched-to-help-youth-find-internships-faster-2695251-2025-03-18?utm_source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https://www.business-standard.com/india-news/fm-nirmala-sitharaman-launches-mobile-app-for-pm-internship-scheme-125031700993_1.html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VIRTUAL WIZARDS</a:t>
            </a:r>
            <a:endParaRPr lang="en-IN" sz="1000" dirty="0"/>
          </a:p>
          <a:p>
            <a:pPr algn="ctr"/>
            <a:endParaRPr lang="en-IN" sz="1000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5*242"/>
  <p:tag name="TABLE_ENDDRAG_RECT" val="6*83*825*24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4215</Words>
  <Application>WPS Presentation</Application>
  <PresentationFormat>Widescreen</PresentationFormat>
  <Paragraphs>132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Times New Roman</vt:lpstr>
      <vt:lpstr>Garamond</vt:lpstr>
      <vt:lpstr>Calibri</vt:lpstr>
      <vt:lpstr>Microsoft YaHei</vt:lpstr>
      <vt:lpstr>Arial Unicode MS</vt:lpstr>
      <vt:lpstr>Arial Black</vt:lpstr>
      <vt:lpstr>Algerian</vt:lpstr>
      <vt:lpstr>Office Theme</vt:lpstr>
      <vt:lpstr>SMART INDIA HACKATHON 2025</vt:lpstr>
      <vt:lpstr> IDEA TITLE</vt:lpstr>
      <vt:lpstr>TECHNICAL APPROACH</vt:lpstr>
      <vt:lpstr>PowerPoint 演示文稿</vt:lpstr>
      <vt:lpstr>FEASIBILITY AND VIABILITY</vt:lpstr>
      <vt:lpstr>IMPACT AND BENEFITS</vt:lpstr>
      <vt:lpstr>RESEARCH  AND REFERENCES</vt:lpstr>
      <vt:lpstr>PowerPoint 演示文稿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Charitha Yadav</cp:lastModifiedBy>
  <cp:revision>150</cp:revision>
  <dcterms:created xsi:type="dcterms:W3CDTF">2013-12-12T18:46:00Z</dcterms:created>
  <dcterms:modified xsi:type="dcterms:W3CDTF">2025-09-26T09:53:43Z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C0483C5D8686432A8314911D1A6DBD58_12</vt:lpwstr>
  </property>
  <property fmtid="{D5CDD505-2E9C-101B-9397-08002B2CF9AE}" pid="3" name="KSOProductBuildVer">
    <vt:lpwstr>1033-12.2.0.22549</vt:lpwstr>
  </property>
</Properties>
</file>