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2" r:id="rId6"/>
    <p:sldId id="293" r:id="rId7"/>
    <p:sldId id="307" r:id="rId8"/>
    <p:sldId id="295" r:id="rId9"/>
    <p:sldId id="308" r:id="rId10"/>
    <p:sldId id="296" r:id="rId11"/>
    <p:sldId id="301" r:id="rId12"/>
    <p:sldId id="297" r:id="rId13"/>
    <p:sldId id="305" r:id="rId14"/>
    <p:sldId id="306" r:id="rId15"/>
    <p:sldId id="30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206" autoAdjust="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856e698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856e698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4813935" y="2271395"/>
            <a:ext cx="3604895" cy="2762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Presented by:-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SHIVAMANI.B</a:t>
            </a: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SHREYAS PAUL</a:t>
            </a: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SRIRAMA ARAVIND</a:t>
            </a: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T CHARITHA YADAV</a:t>
            </a: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T PRIYANKA</a:t>
            </a: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IN" dirty="0"/>
          </a:p>
        </p:txBody>
      </p:sp>
      <p:sp>
        <p:nvSpPr>
          <p:cNvPr id="2" name="Title 1"/>
          <p:cNvSpPr/>
          <p:nvPr>
            <p:ph type="ctrTitle"/>
          </p:nvPr>
        </p:nvSpPr>
        <p:spPr>
          <a:xfrm>
            <a:off x="1466215" y="207010"/>
            <a:ext cx="7222490" cy="2171065"/>
          </a:xfrm>
        </p:spPr>
        <p:txBody>
          <a:bodyPr/>
          <a:p>
            <a:r>
              <a:rPr lang="en-US" altLang="en-US"/>
              <a:t>Book Library Tracker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90" y="1071880"/>
            <a:ext cx="7703820" cy="3496945"/>
          </a:xfrm>
        </p:spPr>
        <p:txBody>
          <a:bodyPr/>
          <a:lstStyle/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    Data Management &amp; Accuracy: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Ensuring accurate and consistent data entry for books (e.g., title, author, ISBN) can be difficult, especially when users input information manually or import from multiple sources.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    User Experience &amp; Interface Design: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Designing a user-friendly interface that accommodates various features like search, filter, tracking, and customization without overwhelming the user is a major challenge.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    Scalability &amp; Integration: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As the library grows, performance can suffer. Integrating with external APIs (like Google Books or Goodreads) for book details and handling large datasets requires thoughtful backend design.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90" y="941705"/>
            <a:ext cx="7703820" cy="36277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Efficient Book Organization: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A Book Library Tracker simplifies the management of personal or institutional book collections, making it easier to organize, access, and update book records.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Enhanced Reading Experience: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By tracking reading progress, goals, and preferences, users can stay motivated, reflect on their reading habits, and make informed choices for future reads.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Scalable and Customizable Tool: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With proper design and integration, the system can be adapted to suit individual users, schools, or libraries, offering a flexible and scalable solution for long-term use.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90" y="1057275"/>
            <a:ext cx="7703820" cy="3511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AI-Powered Recommendations: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Integration of machine learning algorithms to analyze user reading habits and suggest personalized book recommendations based on preferences and history.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Cloud-Based Multi-Device Access: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Expanding to cloud storage and synchronization, allowing users to access and manage their library seamlessly across devices (mobile, tablet, desktop).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Community and Social Features: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Adding social features like user reviews, reading groups, book discussions, and sharing libraries or reading lists with friends to build a reading community.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0" y="1945640"/>
            <a:ext cx="7561580" cy="436880"/>
          </a:xfrm>
        </p:spPr>
        <p:txBody>
          <a:bodyPr/>
          <a:lstStyle/>
          <a:p>
            <a:r>
              <a:rPr lang="en-US" sz="4400" b="1" dirty="0"/>
              <a:t>THANK YOU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000460" y="358100"/>
            <a:ext cx="7428489" cy="922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ATEMENT</a:t>
            </a:r>
            <a:endParaRPr 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720000" y="1280160"/>
            <a:ext cx="7704000" cy="328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US" altLang="en-US" sz="4000" dirty="0">
                <a:solidFill>
                  <a:schemeClr val="accent1"/>
                </a:solidFill>
              </a:rPr>
              <a:t>Book Library Tracker</a:t>
            </a:r>
            <a:endParaRPr lang="en-US" altLang="en-US" dirty="0">
              <a:solidFill>
                <a:schemeClr val="accent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accent1"/>
                </a:solidFill>
              </a:rPr>
              <a:t>Construct a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Library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system managing multiple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Book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entries and registered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Users. Users can borrow and return books. Implement logic to update the availability status of each book and prevent borrowing if unavailable. Track borrowing history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per</a:t>
            </a:r>
            <a:r>
              <a:rPr lang="" altLang="en-US" sz="1600" dirty="0">
                <a:solidFill>
                  <a:schemeClr val="accent1"/>
                </a:solidFill>
              </a:rPr>
              <a:t> </a:t>
            </a:r>
            <a:r>
              <a:rPr lang="en-US" altLang="en-US" sz="1600" dirty="0">
                <a:solidFill>
                  <a:schemeClr val="accent1"/>
                </a:solidFill>
              </a:rPr>
              <a:t>user.</a:t>
            </a:r>
            <a:endParaRPr lang="en-US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469600"/>
            <a:ext cx="7704000" cy="3099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Organized Cataloging: The Book Library Tracker helps manage and catalog books efficiently, allowing users to sort by title, author, genre, status (read/unread), and more.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Reading Progress Monitoring: Users can track their reading status, set goals, and log completion dates to monitor their reading habits and progress over time.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Personalized Library Experience: It provides customizable features such as wishlists, ratings, notes, and recommendations to enhance the personal reading experience.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90" y="544830"/>
            <a:ext cx="7703820" cy="4606290"/>
          </a:xfrm>
        </p:spPr>
        <p:txBody>
          <a:bodyPr/>
          <a:lstStyle/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1. **User Management: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* Ability to create and manage user accounts (optional for personal use).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* Support for login/logout, user preferences, and data privacy.</a:t>
            </a:r>
            <a:endParaRPr lang="en-US" altLang="en-US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   2. Book Cataloging System: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* Add, edit, delete, and search books with fields like title, author, genre, publication year, ISBN, and cover image.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* Support for tagging books as “read,” “unread,” “currently reading,” or “wishlist.”</a:t>
            </a:r>
            <a:endParaRPr lang="en-US" altLang="en-US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   3. Reading Progress &amp; History Tracking: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* Track start and finish dates, page progress, and notes per book.</a:t>
            </a:r>
            <a:endParaRPr lang="en-US" altLang="en-US" sz="1600" dirty="0"/>
          </a:p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    * Visual indicators for reading goals and completion stats.</a:t>
            </a:r>
            <a:endParaRPr lang="en-US" altLang="en-US" sz="1600" dirty="0"/>
          </a:p>
          <a:p>
            <a:pPr marL="139700" indent="0">
              <a:buFont typeface="Wingdings" panose="05000000000000000000" pitchFamily="2" charset="2"/>
              <a:buNone/>
            </a:pPr>
            <a:r>
              <a:rPr lang="en-US" altLang="en-US" sz="1600" dirty="0"/>
              <a:t>4. Search, Filter, and Sort Functionality: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 * Efficient search by title, author, or genre.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 * Filtering options based on status, rating, or custom tags.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 * Sorting options (A–Z, recently added, progress level, etc.).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9930" y="-437515"/>
            <a:ext cx="7713980" cy="1548765"/>
          </a:xfrm>
        </p:spPr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62735" y="-78740"/>
            <a:ext cx="7581900" cy="5221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/>
              <a:t>                                 [Start]</a:t>
            </a:r>
            <a:endParaRPr lang="en-US" altLang="en-US"/>
          </a:p>
          <a:p>
            <a:r>
              <a:rPr lang="en-US" altLang="en-US"/>
              <a:t>                                    |                                                                    FLOW CHART</a:t>
            </a:r>
            <a:endParaRPr lang="en-US" altLang="en-US" sz="2000"/>
          </a:p>
          <a:p>
            <a:r>
              <a:rPr lang="en-US" altLang="en-US"/>
              <a:t>                          [User Login / Register</a:t>
            </a:r>
            <a:endParaRPr lang="en-US" altLang="en-US"/>
          </a:p>
          <a:p>
            <a:r>
              <a:rPr lang="en-US" altLang="en-US"/>
              <a:t>                                    |</a:t>
            </a:r>
            <a:endParaRPr lang="en-US" altLang="en-US"/>
          </a:p>
          <a:p>
            <a:r>
              <a:rPr lang="en-US" altLang="en-US"/>
              <a:t>                               [Dashboard]</a:t>
            </a:r>
            <a:endParaRPr lang="en-US" altLang="en-US"/>
          </a:p>
          <a:p>
            <a:r>
              <a:rPr lang="en-US" altLang="en-US"/>
              <a:t>                                    |</a:t>
            </a:r>
            <a:endParaRPr lang="en-US" altLang="en-US"/>
          </a:p>
          <a:p>
            <a:r>
              <a:rPr lang="en-US" altLang="en-US"/>
              <a:t>        +-------------+-------------+-------------+-------------+</a:t>
            </a:r>
            <a:endParaRPr lang="en-US" altLang="en-US"/>
          </a:p>
          <a:p>
            <a:r>
              <a:rPr lang="en-US" altLang="en-US"/>
              <a:t>        |             |             |             |             |</a:t>
            </a:r>
            <a:endParaRPr lang="en-US" altLang="en-US"/>
          </a:p>
          <a:p>
            <a:r>
              <a:rPr lang="en-US" altLang="en-US"/>
              <a:t> [Add Book]   [Edit/Delete Book]  [View Books] [Search/Filter] [Export/Import]</a:t>
            </a:r>
            <a:endParaRPr lang="en-US" altLang="en-US"/>
          </a:p>
          <a:p>
            <a:r>
              <a:rPr lang="en-US" altLang="en-US"/>
              <a:t>    |                                 |             |             |</a:t>
            </a:r>
            <a:endParaRPr lang="en-US" altLang="en-US"/>
          </a:p>
          <a:p>
            <a:r>
              <a:rPr lang="en-US" altLang="en-US"/>
              <a:t>[Enter Details]                 [List View]   [By Title, etc.]   [CSV/JSON]</a:t>
            </a:r>
            <a:endParaRPr lang="en-US" altLang="en-US"/>
          </a:p>
          <a:p>
            <a:r>
              <a:rPr lang="en-US" altLang="en-US"/>
              <a:t> (Title, Author, ...)                              |</a:t>
            </a:r>
            <a:endParaRPr lang="en-US" altLang="en-US"/>
          </a:p>
          <a:p>
            <a:r>
              <a:rPr lang="en-US" altLang="en-US"/>
              <a:t>                                    +-------------+-------------+</a:t>
            </a:r>
            <a:endParaRPr lang="en-US" altLang="en-US"/>
          </a:p>
          <a:p>
            <a:r>
              <a:rPr lang="en-US" altLang="en-US"/>
              <a:t>                                    |                           |</a:t>
            </a:r>
            <a:endParaRPr lang="en-US" altLang="en-US"/>
          </a:p>
          <a:p>
            <a:r>
              <a:rPr lang="en-US" altLang="en-US"/>
              <a:t>                        [Track Reading Progress]     [Add Notes / Ratings]</a:t>
            </a:r>
            <a:endParaRPr lang="en-US" altLang="en-US"/>
          </a:p>
          <a:p>
            <a:r>
              <a:rPr lang="en-US" altLang="en-US"/>
              <a:t>                                    |</a:t>
            </a:r>
            <a:endParaRPr lang="en-US" altLang="en-US"/>
          </a:p>
          <a:p>
            <a:r>
              <a:rPr lang="en-US" altLang="en-US"/>
              <a:t>                    +---------------+---------------+</a:t>
            </a:r>
            <a:endParaRPr lang="en-US" altLang="en-US"/>
          </a:p>
          <a:p>
            <a:r>
              <a:rPr lang="en-US" altLang="en-US"/>
              <a:t>                    |               |               |</a:t>
            </a:r>
            <a:endParaRPr lang="en-US" altLang="en-US"/>
          </a:p>
          <a:p>
            <a:r>
              <a:rPr lang="en-US" altLang="en-US"/>
              <a:t>            [Start Date]      [Current Page]     [End Date]</a:t>
            </a:r>
            <a:endParaRPr lang="en-US" altLang="en-US"/>
          </a:p>
          <a:p>
            <a:r>
              <a:rPr lang="en-US" altLang="en-US"/>
              <a:t>                                    |</a:t>
            </a:r>
            <a:endParaRPr lang="en-US" altLang="en-US"/>
          </a:p>
          <a:p>
            <a:r>
              <a:rPr lang="en-US" altLang="en-US"/>
              <a:t>                               [Mark as:]</a:t>
            </a:r>
            <a:endParaRPr lang="en-US" altLang="en-US"/>
          </a:p>
          <a:p>
            <a:r>
              <a:rPr lang="en-US" altLang="en-US"/>
              <a:t>                    [Read] [Unread] [Currently Reading]</a:t>
            </a:r>
            <a:endParaRPr lang="en-US" altLang="en-US"/>
          </a:p>
          <a:p>
            <a:r>
              <a:rPr lang="en-US" altLang="en-US"/>
              <a:t>                                    |</a:t>
            </a:r>
            <a:endParaRPr lang="en-US" altLang="en-US"/>
          </a:p>
          <a:p>
            <a:r>
              <a:rPr lang="en-US" altLang="en-US"/>
              <a:t>                                [Logout]</a:t>
            </a:r>
            <a:endParaRPr lang="en-US" altLang="en-US"/>
          </a:p>
          <a:p>
            <a:r>
              <a:rPr lang="en-US" altLang="en-US"/>
              <a:t>                                   </a:t>
            </a:r>
            <a:endParaRPr lang="en-US" altLang="en-US"/>
          </a:p>
          <a:p>
            <a:r>
              <a:rPr lang="en-US" altLang="en-US"/>
              <a:t>                                  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130" y="48260"/>
            <a:ext cx="6381750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9144000" cy="5146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5785"/>
            <a:ext cx="9144635" cy="4577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37995" y="-342900"/>
            <a:ext cx="12620625" cy="582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4919</Words>
  <Application>WPS Presentation</Application>
  <PresentationFormat>On-screen Show (16:9)</PresentationFormat>
  <Paragraphs>114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Arial</vt:lpstr>
      <vt:lpstr>Montserrat ExtraBold</vt:lpstr>
      <vt:lpstr>Segoe Print</vt:lpstr>
      <vt:lpstr>Raleway Medium</vt:lpstr>
      <vt:lpstr>Anaheim</vt:lpstr>
      <vt:lpstr>Raleway</vt:lpstr>
      <vt:lpstr>Roboto Condensed</vt:lpstr>
      <vt:lpstr>Ramabhadra</vt:lpstr>
      <vt:lpstr>Bebas Neue</vt:lpstr>
      <vt:lpstr>Montserrat</vt:lpstr>
      <vt:lpstr>Exo</vt:lpstr>
      <vt:lpstr>Microsoft YaHei</vt:lpstr>
      <vt:lpstr>Arial Unicode MS</vt:lpstr>
      <vt:lpstr>1_Orange Waves</vt:lpstr>
      <vt:lpstr>STAKEHOLDER COMMUNICATION PORTAL</vt:lpstr>
      <vt:lpstr>PROBLEM STATEMENT</vt:lpstr>
      <vt:lpstr>INTRODUCTION</vt:lpstr>
      <vt:lpstr>REQUIREMENT ANALYSIS</vt:lpstr>
      <vt:lpstr>PowerPoint 演示文稿</vt:lpstr>
      <vt:lpstr>FUNCTIONS</vt:lpstr>
      <vt:lpstr>PowerPoint 演示文稿</vt:lpstr>
      <vt:lpstr>OUTPUTS</vt:lpstr>
      <vt:lpstr>OUTPUTS</vt:lpstr>
      <vt:lpstr>CHALLENGES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COMMUNICATION PORTAL</dc:title>
  <dc:creator/>
  <cp:lastModifiedBy>Charitha Yadav</cp:lastModifiedBy>
  <cp:revision>27</cp:revision>
  <dcterms:created xsi:type="dcterms:W3CDTF">2025-09-27T13:13:32Z</dcterms:created>
  <dcterms:modified xsi:type="dcterms:W3CDTF">2025-09-27T16:51:00Z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184D9133FB7D47D794B2C0A3F6FF7C8C_13</vt:lpwstr>
  </property>
  <property fmtid="{D5CDD505-2E9C-101B-9397-08002B2CF9AE}" pid="3" name="KSOProductBuildVer">
    <vt:lpwstr>1033-12.2.0.22549</vt:lpwstr>
  </property>
</Properties>
</file>