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6DF82-C3D3-42FE-A321-513EE542B4FD}" v="40" dt="2022-10-30T17:14:3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charitha Padmanabhuni" userId="27215240a64d8fc7" providerId="LiveId" clId="{2D76DF82-C3D3-42FE-A321-513EE542B4FD}"/>
    <pc:docChg chg="undo custSel addSld delSld modSld">
      <pc:chgData name="Lakshmi charitha Padmanabhuni" userId="27215240a64d8fc7" providerId="LiveId" clId="{2D76DF82-C3D3-42FE-A321-513EE542B4FD}" dt="2022-10-30T17:26:24.045" v="4716" actId="20577"/>
      <pc:docMkLst>
        <pc:docMk/>
      </pc:docMkLst>
      <pc:sldChg chg="modSp mod">
        <pc:chgData name="Lakshmi charitha Padmanabhuni" userId="27215240a64d8fc7" providerId="LiveId" clId="{2D76DF82-C3D3-42FE-A321-513EE542B4FD}" dt="2022-10-30T17:19:40.444" v="4293" actId="1076"/>
        <pc:sldMkLst>
          <pc:docMk/>
          <pc:sldMk cId="2599230308" sldId="256"/>
        </pc:sldMkLst>
        <pc:spChg chg="mod">
          <ac:chgData name="Lakshmi charitha Padmanabhuni" userId="27215240a64d8fc7" providerId="LiveId" clId="{2D76DF82-C3D3-42FE-A321-513EE542B4FD}" dt="2022-10-30T17:19:40.444" v="4293" actId="1076"/>
          <ac:spMkLst>
            <pc:docMk/>
            <pc:sldMk cId="2599230308" sldId="256"/>
            <ac:spMk id="2" creationId="{81AF5EBC-F5B6-7C83-719F-23413B3CD1BA}"/>
          </ac:spMkLst>
        </pc:spChg>
        <pc:spChg chg="mod">
          <ac:chgData name="Lakshmi charitha Padmanabhuni" userId="27215240a64d8fc7" providerId="LiveId" clId="{2D76DF82-C3D3-42FE-A321-513EE542B4FD}" dt="2022-10-30T17:19:33.252" v="4292" actId="20577"/>
          <ac:spMkLst>
            <pc:docMk/>
            <pc:sldMk cId="2599230308" sldId="256"/>
            <ac:spMk id="3" creationId="{CA148E94-D62E-AF75-6309-956595132990}"/>
          </ac:spMkLst>
        </pc:spChg>
      </pc:sldChg>
      <pc:sldChg chg="modSp mod">
        <pc:chgData name="Lakshmi charitha Padmanabhuni" userId="27215240a64d8fc7" providerId="LiveId" clId="{2D76DF82-C3D3-42FE-A321-513EE542B4FD}" dt="2022-10-30T13:34:02.392" v="20" actId="20577"/>
        <pc:sldMkLst>
          <pc:docMk/>
          <pc:sldMk cId="4022206182" sldId="257"/>
        </pc:sldMkLst>
        <pc:spChg chg="mod">
          <ac:chgData name="Lakshmi charitha Padmanabhuni" userId="27215240a64d8fc7" providerId="LiveId" clId="{2D76DF82-C3D3-42FE-A321-513EE542B4FD}" dt="2022-10-30T13:33:05.845" v="3" actId="14100"/>
          <ac:spMkLst>
            <pc:docMk/>
            <pc:sldMk cId="4022206182" sldId="257"/>
            <ac:spMk id="2" creationId="{312870E0-7B16-F973-202C-A9A00D9A4694}"/>
          </ac:spMkLst>
        </pc:spChg>
        <pc:spChg chg="mod">
          <ac:chgData name="Lakshmi charitha Padmanabhuni" userId="27215240a64d8fc7" providerId="LiveId" clId="{2D76DF82-C3D3-42FE-A321-513EE542B4FD}" dt="2022-10-30T13:34:02.392" v="20" actId="20577"/>
          <ac:spMkLst>
            <pc:docMk/>
            <pc:sldMk cId="4022206182" sldId="257"/>
            <ac:spMk id="6" creationId="{B945BC6B-E675-5887-0B8E-1DA47BCC53B0}"/>
          </ac:spMkLst>
        </pc:spChg>
      </pc:sldChg>
      <pc:sldChg chg="modSp mod">
        <pc:chgData name="Lakshmi charitha Padmanabhuni" userId="27215240a64d8fc7" providerId="LiveId" clId="{2D76DF82-C3D3-42FE-A321-513EE542B4FD}" dt="2022-10-30T13:36:58.436" v="28" actId="20577"/>
        <pc:sldMkLst>
          <pc:docMk/>
          <pc:sldMk cId="2494625730" sldId="258"/>
        </pc:sldMkLst>
        <pc:spChg chg="mod">
          <ac:chgData name="Lakshmi charitha Padmanabhuni" userId="27215240a64d8fc7" providerId="LiveId" clId="{2D76DF82-C3D3-42FE-A321-513EE542B4FD}" dt="2022-10-30T13:36:03.396" v="23" actId="20577"/>
          <ac:spMkLst>
            <pc:docMk/>
            <pc:sldMk cId="2494625730" sldId="258"/>
            <ac:spMk id="2" creationId="{6E7DA1A2-C18F-24CE-9056-8B4D3B3BF89B}"/>
          </ac:spMkLst>
        </pc:spChg>
        <pc:spChg chg="mod">
          <ac:chgData name="Lakshmi charitha Padmanabhuni" userId="27215240a64d8fc7" providerId="LiveId" clId="{2D76DF82-C3D3-42FE-A321-513EE542B4FD}" dt="2022-10-30T13:36:58.436" v="28" actId="20577"/>
          <ac:spMkLst>
            <pc:docMk/>
            <pc:sldMk cId="2494625730" sldId="258"/>
            <ac:spMk id="3" creationId="{17B42333-447E-E5BA-0A27-C05B5959A791}"/>
          </ac:spMkLst>
        </pc:spChg>
      </pc:sldChg>
      <pc:sldChg chg="addSp delSp modSp new del mod">
        <pc:chgData name="Lakshmi charitha Padmanabhuni" userId="27215240a64d8fc7" providerId="LiveId" clId="{2D76DF82-C3D3-42FE-A321-513EE542B4FD}" dt="2022-10-30T16:16:38.447" v="2082" actId="2696"/>
        <pc:sldMkLst>
          <pc:docMk/>
          <pc:sldMk cId="3847989952" sldId="262"/>
        </pc:sldMkLst>
        <pc:spChg chg="mod">
          <ac:chgData name="Lakshmi charitha Padmanabhuni" userId="27215240a64d8fc7" providerId="LiveId" clId="{2D76DF82-C3D3-42FE-A321-513EE542B4FD}" dt="2022-10-30T13:40:04.397" v="51" actId="14100"/>
          <ac:spMkLst>
            <pc:docMk/>
            <pc:sldMk cId="3847989952" sldId="262"/>
            <ac:spMk id="2" creationId="{C78E0C97-1EA2-208C-F2AB-94887EF575EF}"/>
          </ac:spMkLst>
        </pc:spChg>
        <pc:spChg chg="mod">
          <ac:chgData name="Lakshmi charitha Padmanabhuni" userId="27215240a64d8fc7" providerId="LiveId" clId="{2D76DF82-C3D3-42FE-A321-513EE542B4FD}" dt="2022-10-30T14:12:57.768" v="444" actId="20577"/>
          <ac:spMkLst>
            <pc:docMk/>
            <pc:sldMk cId="3847989952" sldId="262"/>
            <ac:spMk id="3" creationId="{4E9BB551-F061-FED5-6FF9-DA05153E5E39}"/>
          </ac:spMkLst>
        </pc:spChg>
        <pc:spChg chg="del mod">
          <ac:chgData name="Lakshmi charitha Padmanabhuni" userId="27215240a64d8fc7" providerId="LiveId" clId="{2D76DF82-C3D3-42FE-A321-513EE542B4FD}" dt="2022-10-30T13:56:52.021" v="296" actId="931"/>
          <ac:spMkLst>
            <pc:docMk/>
            <pc:sldMk cId="3847989952" sldId="262"/>
            <ac:spMk id="4" creationId="{DFEE932B-4FC8-4A85-5C32-7AB348506022}"/>
          </ac:spMkLst>
        </pc:spChg>
        <pc:spChg chg="add del mod">
          <ac:chgData name="Lakshmi charitha Padmanabhuni" userId="27215240a64d8fc7" providerId="LiveId" clId="{2D76DF82-C3D3-42FE-A321-513EE542B4FD}" dt="2022-10-30T13:44:47.138" v="151"/>
          <ac:spMkLst>
            <pc:docMk/>
            <pc:sldMk cId="3847989952" sldId="262"/>
            <ac:spMk id="5" creationId="{4B36F277-CDE3-8EFB-C1F3-05D1B1F95222}"/>
          </ac:spMkLst>
        </pc:spChg>
        <pc:spChg chg="add del mod">
          <ac:chgData name="Lakshmi charitha Padmanabhuni" userId="27215240a64d8fc7" providerId="LiveId" clId="{2D76DF82-C3D3-42FE-A321-513EE542B4FD}" dt="2022-10-30T13:44:47.140" v="153"/>
          <ac:spMkLst>
            <pc:docMk/>
            <pc:sldMk cId="3847989952" sldId="262"/>
            <ac:spMk id="6" creationId="{998DC604-84DD-279B-1D72-DB4692A3641B}"/>
          </ac:spMkLst>
        </pc:spChg>
        <pc:spChg chg="add del mod">
          <ac:chgData name="Lakshmi charitha Padmanabhuni" userId="27215240a64d8fc7" providerId="LiveId" clId="{2D76DF82-C3D3-42FE-A321-513EE542B4FD}" dt="2022-10-30T13:44:47.142" v="155"/>
          <ac:spMkLst>
            <pc:docMk/>
            <pc:sldMk cId="3847989952" sldId="262"/>
            <ac:spMk id="7" creationId="{B1A4F5D9-482B-2271-20E4-33430E30ED5B}"/>
          </ac:spMkLst>
        </pc:spChg>
        <pc:spChg chg="add mod">
          <ac:chgData name="Lakshmi charitha Padmanabhuni" userId="27215240a64d8fc7" providerId="LiveId" clId="{2D76DF82-C3D3-42FE-A321-513EE542B4FD}" dt="2022-10-30T13:58:35.715" v="310" actId="14100"/>
          <ac:spMkLst>
            <pc:docMk/>
            <pc:sldMk cId="3847989952" sldId="262"/>
            <ac:spMk id="8" creationId="{9875A1A3-E2DC-07E9-E949-9CC86BC74ED7}"/>
          </ac:spMkLst>
        </pc:spChg>
        <pc:spChg chg="add mod">
          <ac:chgData name="Lakshmi charitha Padmanabhuni" userId="27215240a64d8fc7" providerId="LiveId" clId="{2D76DF82-C3D3-42FE-A321-513EE542B4FD}" dt="2022-10-30T13:57:54.689" v="304" actId="14100"/>
          <ac:spMkLst>
            <pc:docMk/>
            <pc:sldMk cId="3847989952" sldId="262"/>
            <ac:spMk id="9" creationId="{B09D497D-AD00-CF6A-DBD4-4E1905DAC8A8}"/>
          </ac:spMkLst>
        </pc:spChg>
        <pc:spChg chg="add mod">
          <ac:chgData name="Lakshmi charitha Padmanabhuni" userId="27215240a64d8fc7" providerId="LiveId" clId="{2D76DF82-C3D3-42FE-A321-513EE542B4FD}" dt="2022-10-30T14:13:22.226" v="446" actId="14100"/>
          <ac:spMkLst>
            <pc:docMk/>
            <pc:sldMk cId="3847989952" sldId="262"/>
            <ac:spMk id="10" creationId="{CCCCFF73-B529-AF1F-8322-8D5EA5ACF59F}"/>
          </ac:spMkLst>
        </pc:spChg>
        <pc:spChg chg="add mod">
          <ac:chgData name="Lakshmi charitha Padmanabhuni" userId="27215240a64d8fc7" providerId="LiveId" clId="{2D76DF82-C3D3-42FE-A321-513EE542B4FD}" dt="2022-10-30T14:13:42.835" v="448" actId="14100"/>
          <ac:spMkLst>
            <pc:docMk/>
            <pc:sldMk cId="3847989952" sldId="262"/>
            <ac:spMk id="11" creationId="{73E8809D-E5B6-3128-BFD5-04574B8282EB}"/>
          </ac:spMkLst>
        </pc:spChg>
        <pc:spChg chg="add del mod">
          <ac:chgData name="Lakshmi charitha Padmanabhuni" userId="27215240a64d8fc7" providerId="LiveId" clId="{2D76DF82-C3D3-42FE-A321-513EE542B4FD}" dt="2022-10-30T14:05:31.737" v="367"/>
          <ac:spMkLst>
            <pc:docMk/>
            <pc:sldMk cId="3847989952" sldId="262"/>
            <ac:spMk id="14" creationId="{D28D18D2-7CF6-FE21-458E-46A08E682B61}"/>
          </ac:spMkLst>
        </pc:spChg>
        <pc:spChg chg="add del mod">
          <ac:chgData name="Lakshmi charitha Padmanabhuni" userId="27215240a64d8fc7" providerId="LiveId" clId="{2D76DF82-C3D3-42FE-A321-513EE542B4FD}" dt="2022-10-30T14:07:22.116" v="379"/>
          <ac:spMkLst>
            <pc:docMk/>
            <pc:sldMk cId="3847989952" sldId="262"/>
            <ac:spMk id="15" creationId="{6DE31712-E0A8-C748-1035-A1242A974DE7}"/>
          </ac:spMkLst>
        </pc:spChg>
        <pc:spChg chg="add del mod">
          <ac:chgData name="Lakshmi charitha Padmanabhuni" userId="27215240a64d8fc7" providerId="LiveId" clId="{2D76DF82-C3D3-42FE-A321-513EE542B4FD}" dt="2022-10-30T14:07:22.125" v="381"/>
          <ac:spMkLst>
            <pc:docMk/>
            <pc:sldMk cId="3847989952" sldId="262"/>
            <ac:spMk id="16" creationId="{9266BE6F-09B8-4CC7-FD9F-BC65F1D1E4B5}"/>
          </ac:spMkLst>
        </pc:spChg>
        <pc:spChg chg="add del mod">
          <ac:chgData name="Lakshmi charitha Padmanabhuni" userId="27215240a64d8fc7" providerId="LiveId" clId="{2D76DF82-C3D3-42FE-A321-513EE542B4FD}" dt="2022-10-30T14:12:18.918" v="428" actId="478"/>
          <ac:spMkLst>
            <pc:docMk/>
            <pc:sldMk cId="3847989952" sldId="262"/>
            <ac:spMk id="17" creationId="{E62AF31D-D0F4-6138-7390-4CADA9B803D2}"/>
          </ac:spMkLst>
        </pc:spChg>
        <pc:spChg chg="add del mod">
          <ac:chgData name="Lakshmi charitha Padmanabhuni" userId="27215240a64d8fc7" providerId="LiveId" clId="{2D76DF82-C3D3-42FE-A321-513EE542B4FD}" dt="2022-10-30T14:10:18.066" v="413"/>
          <ac:spMkLst>
            <pc:docMk/>
            <pc:sldMk cId="3847989952" sldId="262"/>
            <ac:spMk id="18" creationId="{86DA2AFB-7B41-31A1-D804-E556B554637A}"/>
          </ac:spMkLst>
        </pc:spChg>
        <pc:spChg chg="add del mod">
          <ac:chgData name="Lakshmi charitha Padmanabhuni" userId="27215240a64d8fc7" providerId="LiveId" clId="{2D76DF82-C3D3-42FE-A321-513EE542B4FD}" dt="2022-10-30T14:12:18.919" v="430"/>
          <ac:spMkLst>
            <pc:docMk/>
            <pc:sldMk cId="3847989952" sldId="262"/>
            <ac:spMk id="19" creationId="{DED40D91-6CF1-9D5A-D21F-247E0D0573B5}"/>
          </ac:spMkLst>
        </pc:spChg>
        <pc:picChg chg="add mod">
          <ac:chgData name="Lakshmi charitha Padmanabhuni" userId="27215240a64d8fc7" providerId="LiveId" clId="{2D76DF82-C3D3-42FE-A321-513EE542B4FD}" dt="2022-10-30T14:12:40.092" v="434" actId="14100"/>
          <ac:picMkLst>
            <pc:docMk/>
            <pc:sldMk cId="3847989952" sldId="262"/>
            <ac:picMk id="13" creationId="{76734E2F-18AE-D2BD-5D55-7E7A65E732AA}"/>
          </ac:picMkLst>
        </pc:picChg>
      </pc:sldChg>
      <pc:sldChg chg="new del">
        <pc:chgData name="Lakshmi charitha Padmanabhuni" userId="27215240a64d8fc7" providerId="LiveId" clId="{2D76DF82-C3D3-42FE-A321-513EE542B4FD}" dt="2022-10-30T15:18:40.592" v="494" actId="2696"/>
        <pc:sldMkLst>
          <pc:docMk/>
          <pc:sldMk cId="1870583427" sldId="263"/>
        </pc:sldMkLst>
      </pc:sldChg>
      <pc:sldChg chg="addSp delSp modSp new mod">
        <pc:chgData name="Lakshmi charitha Padmanabhuni" userId="27215240a64d8fc7" providerId="LiveId" clId="{2D76DF82-C3D3-42FE-A321-513EE542B4FD}" dt="2022-10-30T15:33:54.465" v="838" actId="14100"/>
        <pc:sldMkLst>
          <pc:docMk/>
          <pc:sldMk cId="1487974198" sldId="264"/>
        </pc:sldMkLst>
        <pc:spChg chg="mod">
          <ac:chgData name="Lakshmi charitha Padmanabhuni" userId="27215240a64d8fc7" providerId="LiveId" clId="{2D76DF82-C3D3-42FE-A321-513EE542B4FD}" dt="2022-10-30T14:14:48.015" v="466" actId="20577"/>
          <ac:spMkLst>
            <pc:docMk/>
            <pc:sldMk cId="1487974198" sldId="264"/>
            <ac:spMk id="2" creationId="{DC53C861-7E99-7D90-6D39-E36E76BE9241}"/>
          </ac:spMkLst>
        </pc:spChg>
        <pc:spChg chg="mod">
          <ac:chgData name="Lakshmi charitha Padmanabhuni" userId="27215240a64d8fc7" providerId="LiveId" clId="{2D76DF82-C3D3-42FE-A321-513EE542B4FD}" dt="2022-10-30T15:26:20.608" v="803" actId="14100"/>
          <ac:spMkLst>
            <pc:docMk/>
            <pc:sldMk cId="1487974198" sldId="264"/>
            <ac:spMk id="3" creationId="{C719454E-8911-3431-AE96-8792BCAABB34}"/>
          </ac:spMkLst>
        </pc:spChg>
        <pc:spChg chg="add mod">
          <ac:chgData name="Lakshmi charitha Padmanabhuni" userId="27215240a64d8fc7" providerId="LiveId" clId="{2D76DF82-C3D3-42FE-A321-513EE542B4FD}" dt="2022-10-30T14:17:34.286" v="488" actId="14100"/>
          <ac:spMkLst>
            <pc:docMk/>
            <pc:sldMk cId="1487974198" sldId="264"/>
            <ac:spMk id="4" creationId="{AD69CBD3-6E53-2EBC-319E-85F2D90B391A}"/>
          </ac:spMkLst>
        </pc:spChg>
        <pc:spChg chg="add mod">
          <ac:chgData name="Lakshmi charitha Padmanabhuni" userId="27215240a64d8fc7" providerId="LiveId" clId="{2D76DF82-C3D3-42FE-A321-513EE542B4FD}" dt="2022-10-30T15:21:10.466" v="574" actId="20577"/>
          <ac:spMkLst>
            <pc:docMk/>
            <pc:sldMk cId="1487974198" sldId="264"/>
            <ac:spMk id="5" creationId="{B2DAD5DD-37B6-7609-F803-58CE8A1F58D5}"/>
          </ac:spMkLst>
        </pc:spChg>
        <pc:spChg chg="add mod">
          <ac:chgData name="Lakshmi charitha Padmanabhuni" userId="27215240a64d8fc7" providerId="LiveId" clId="{2D76DF82-C3D3-42FE-A321-513EE542B4FD}" dt="2022-10-30T15:22:32.477" v="579" actId="14100"/>
          <ac:spMkLst>
            <pc:docMk/>
            <pc:sldMk cId="1487974198" sldId="264"/>
            <ac:spMk id="6" creationId="{9CD84A65-EF7D-4D5F-97CE-30C9311D651B}"/>
          </ac:spMkLst>
        </pc:spChg>
        <pc:spChg chg="add mod">
          <ac:chgData name="Lakshmi charitha Padmanabhuni" userId="27215240a64d8fc7" providerId="LiveId" clId="{2D76DF82-C3D3-42FE-A321-513EE542B4FD}" dt="2022-10-30T15:25:50.598" v="788" actId="14100"/>
          <ac:spMkLst>
            <pc:docMk/>
            <pc:sldMk cId="1487974198" sldId="264"/>
            <ac:spMk id="7" creationId="{FDEA3842-D556-B14B-81FF-2A5A0109C42F}"/>
          </ac:spMkLst>
        </pc:spChg>
        <pc:picChg chg="add mod modCrop">
          <ac:chgData name="Lakshmi charitha Padmanabhuni" userId="27215240a64d8fc7" providerId="LiveId" clId="{2D76DF82-C3D3-42FE-A321-513EE542B4FD}" dt="2022-10-30T15:33:54.465" v="838" actId="14100"/>
          <ac:picMkLst>
            <pc:docMk/>
            <pc:sldMk cId="1487974198" sldId="264"/>
            <ac:picMk id="9" creationId="{F89AA017-D92F-BC5A-CA24-819A45D9722F}"/>
          </ac:picMkLst>
        </pc:picChg>
        <pc:picChg chg="add del mod">
          <ac:chgData name="Lakshmi charitha Padmanabhuni" userId="27215240a64d8fc7" providerId="LiveId" clId="{2D76DF82-C3D3-42FE-A321-513EE542B4FD}" dt="2022-10-30T15:33:37.747" v="834" actId="21"/>
          <ac:picMkLst>
            <pc:docMk/>
            <pc:sldMk cId="1487974198" sldId="264"/>
            <ac:picMk id="11" creationId="{CA0DC347-9C3C-A437-F977-C3D970E8933A}"/>
          </ac:picMkLst>
        </pc:picChg>
      </pc:sldChg>
      <pc:sldChg chg="addSp modSp new mod">
        <pc:chgData name="Lakshmi charitha Padmanabhuni" userId="27215240a64d8fc7" providerId="LiveId" clId="{2D76DF82-C3D3-42FE-A321-513EE542B4FD}" dt="2022-10-30T15:53:36.293" v="1429" actId="14100"/>
        <pc:sldMkLst>
          <pc:docMk/>
          <pc:sldMk cId="2530231722" sldId="265"/>
        </pc:sldMkLst>
        <pc:spChg chg="mod">
          <ac:chgData name="Lakshmi charitha Padmanabhuni" userId="27215240a64d8fc7" providerId="LiveId" clId="{2D76DF82-C3D3-42FE-A321-513EE542B4FD}" dt="2022-10-30T15:37:40.830" v="856" actId="20577"/>
          <ac:spMkLst>
            <pc:docMk/>
            <pc:sldMk cId="2530231722" sldId="265"/>
            <ac:spMk id="2" creationId="{0492C4E5-FAD0-43F4-6712-7635226E6D20}"/>
          </ac:spMkLst>
        </pc:spChg>
        <pc:spChg chg="mod">
          <ac:chgData name="Lakshmi charitha Padmanabhuni" userId="27215240a64d8fc7" providerId="LiveId" clId="{2D76DF82-C3D3-42FE-A321-513EE542B4FD}" dt="2022-10-30T15:46:31.476" v="1175" actId="20577"/>
          <ac:spMkLst>
            <pc:docMk/>
            <pc:sldMk cId="2530231722" sldId="265"/>
            <ac:spMk id="3" creationId="{553EF5B7-4A9E-5C3B-2BDA-610A904A2703}"/>
          </ac:spMkLst>
        </pc:spChg>
        <pc:spChg chg="add mod">
          <ac:chgData name="Lakshmi charitha Padmanabhuni" userId="27215240a64d8fc7" providerId="LiveId" clId="{2D76DF82-C3D3-42FE-A321-513EE542B4FD}" dt="2022-10-30T15:43:25.578" v="1157" actId="14100"/>
          <ac:spMkLst>
            <pc:docMk/>
            <pc:sldMk cId="2530231722" sldId="265"/>
            <ac:spMk id="4" creationId="{75F5C137-909A-6A53-5F98-4415F7448D89}"/>
          </ac:spMkLst>
        </pc:spChg>
        <pc:spChg chg="add mod">
          <ac:chgData name="Lakshmi charitha Padmanabhuni" userId="27215240a64d8fc7" providerId="LiveId" clId="{2D76DF82-C3D3-42FE-A321-513EE542B4FD}" dt="2022-10-30T15:43:17.160" v="1156" actId="14100"/>
          <ac:spMkLst>
            <pc:docMk/>
            <pc:sldMk cId="2530231722" sldId="265"/>
            <ac:spMk id="5" creationId="{081BCB6A-1B0D-22E5-0E72-4AB98B34BCAE}"/>
          </ac:spMkLst>
        </pc:spChg>
        <pc:spChg chg="add mod">
          <ac:chgData name="Lakshmi charitha Padmanabhuni" userId="27215240a64d8fc7" providerId="LiveId" clId="{2D76DF82-C3D3-42FE-A321-513EE542B4FD}" dt="2022-10-30T15:46:54.810" v="1178" actId="14100"/>
          <ac:spMkLst>
            <pc:docMk/>
            <pc:sldMk cId="2530231722" sldId="265"/>
            <ac:spMk id="6" creationId="{B0CC5925-F0B0-7396-A846-0C4D75D5FAED}"/>
          </ac:spMkLst>
        </pc:spChg>
        <pc:spChg chg="add mod">
          <ac:chgData name="Lakshmi charitha Padmanabhuni" userId="27215240a64d8fc7" providerId="LiveId" clId="{2D76DF82-C3D3-42FE-A321-513EE542B4FD}" dt="2022-10-30T15:50:04.357" v="1424" actId="20577"/>
          <ac:spMkLst>
            <pc:docMk/>
            <pc:sldMk cId="2530231722" sldId="265"/>
            <ac:spMk id="7" creationId="{922FA7B0-DA7D-7D90-CE28-C233A1666036}"/>
          </ac:spMkLst>
        </pc:spChg>
        <pc:picChg chg="add mod">
          <ac:chgData name="Lakshmi charitha Padmanabhuni" userId="27215240a64d8fc7" providerId="LiveId" clId="{2D76DF82-C3D3-42FE-A321-513EE542B4FD}" dt="2022-10-30T15:53:36.293" v="1429" actId="14100"/>
          <ac:picMkLst>
            <pc:docMk/>
            <pc:sldMk cId="2530231722" sldId="265"/>
            <ac:picMk id="9" creationId="{C68AC637-E5E8-35A3-63B3-F144E6A9301B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6:15:58.515" v="2081" actId="1076"/>
        <pc:sldMkLst>
          <pc:docMk/>
          <pc:sldMk cId="2481477918" sldId="266"/>
        </pc:sldMkLst>
        <pc:spChg chg="mod">
          <ac:chgData name="Lakshmi charitha Padmanabhuni" userId="27215240a64d8fc7" providerId="LiveId" clId="{2D76DF82-C3D3-42FE-A321-513EE542B4FD}" dt="2022-10-30T16:01:03.752" v="1475" actId="20577"/>
          <ac:spMkLst>
            <pc:docMk/>
            <pc:sldMk cId="2481477918" sldId="266"/>
            <ac:spMk id="2" creationId="{5AFDFFED-3391-6BC3-C67D-87D8C91BCFC1}"/>
          </ac:spMkLst>
        </pc:spChg>
        <pc:spChg chg="mod">
          <ac:chgData name="Lakshmi charitha Padmanabhuni" userId="27215240a64d8fc7" providerId="LiveId" clId="{2D76DF82-C3D3-42FE-A321-513EE542B4FD}" dt="2022-10-30T16:07:17.862" v="1721" actId="1076"/>
          <ac:spMkLst>
            <pc:docMk/>
            <pc:sldMk cId="2481477918" sldId="266"/>
            <ac:spMk id="3" creationId="{17C31DDF-1784-ADDC-B095-931F44092F61}"/>
          </ac:spMkLst>
        </pc:spChg>
        <pc:spChg chg="add mod">
          <ac:chgData name="Lakshmi charitha Padmanabhuni" userId="27215240a64d8fc7" providerId="LiveId" clId="{2D76DF82-C3D3-42FE-A321-513EE542B4FD}" dt="2022-10-30T16:15:51.491" v="2080" actId="14100"/>
          <ac:spMkLst>
            <pc:docMk/>
            <pc:sldMk cId="2481477918" sldId="266"/>
            <ac:spMk id="4" creationId="{1C4AFD8C-7469-7C08-1276-048C4CF3C829}"/>
          </ac:spMkLst>
        </pc:spChg>
        <pc:spChg chg="add mod">
          <ac:chgData name="Lakshmi charitha Padmanabhuni" userId="27215240a64d8fc7" providerId="LiveId" clId="{2D76DF82-C3D3-42FE-A321-513EE542B4FD}" dt="2022-10-30T16:03:24.997" v="1705" actId="20577"/>
          <ac:spMkLst>
            <pc:docMk/>
            <pc:sldMk cId="2481477918" sldId="266"/>
            <ac:spMk id="5" creationId="{50D00BD9-F6D7-38F9-A357-7EEAED1FF776}"/>
          </ac:spMkLst>
        </pc:spChg>
        <pc:spChg chg="add mod">
          <ac:chgData name="Lakshmi charitha Padmanabhuni" userId="27215240a64d8fc7" providerId="LiveId" clId="{2D76DF82-C3D3-42FE-A321-513EE542B4FD}" dt="2022-10-30T16:11:25.998" v="1903" actId="14100"/>
          <ac:spMkLst>
            <pc:docMk/>
            <pc:sldMk cId="2481477918" sldId="266"/>
            <ac:spMk id="6" creationId="{5F0DC128-226A-4F1F-02DD-D4756CA3C20F}"/>
          </ac:spMkLst>
        </pc:spChg>
        <pc:spChg chg="add mod">
          <ac:chgData name="Lakshmi charitha Padmanabhuni" userId="27215240a64d8fc7" providerId="LiveId" clId="{2D76DF82-C3D3-42FE-A321-513EE542B4FD}" dt="2022-10-30T16:14:11.633" v="2068" actId="1076"/>
          <ac:spMkLst>
            <pc:docMk/>
            <pc:sldMk cId="2481477918" sldId="266"/>
            <ac:spMk id="7" creationId="{9F155D21-23BC-EF26-ACD5-165FFAB40E37}"/>
          </ac:spMkLst>
        </pc:spChg>
        <pc:picChg chg="add del mod">
          <ac:chgData name="Lakshmi charitha Padmanabhuni" userId="27215240a64d8fc7" providerId="LiveId" clId="{2D76DF82-C3D3-42FE-A321-513EE542B4FD}" dt="2022-10-30T16:14:38.479" v="2070" actId="21"/>
          <ac:picMkLst>
            <pc:docMk/>
            <pc:sldMk cId="2481477918" sldId="266"/>
            <ac:picMk id="9" creationId="{5061F682-4394-5D89-B051-0A745988B935}"/>
          </ac:picMkLst>
        </pc:picChg>
        <pc:picChg chg="add mod">
          <ac:chgData name="Lakshmi charitha Padmanabhuni" userId="27215240a64d8fc7" providerId="LiveId" clId="{2D76DF82-C3D3-42FE-A321-513EE542B4FD}" dt="2022-10-30T16:15:58.515" v="2081" actId="1076"/>
          <ac:picMkLst>
            <pc:docMk/>
            <pc:sldMk cId="2481477918" sldId="266"/>
            <ac:picMk id="11" creationId="{70DFFC9A-8FD8-4184-AC48-8F590BD92C60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6:34:23.788" v="2669" actId="1076"/>
        <pc:sldMkLst>
          <pc:docMk/>
          <pc:sldMk cId="3154820035" sldId="267"/>
        </pc:sldMkLst>
        <pc:spChg chg="mod">
          <ac:chgData name="Lakshmi charitha Padmanabhuni" userId="27215240a64d8fc7" providerId="LiveId" clId="{2D76DF82-C3D3-42FE-A321-513EE542B4FD}" dt="2022-10-30T16:19:44.107" v="2122" actId="20577"/>
          <ac:spMkLst>
            <pc:docMk/>
            <pc:sldMk cId="3154820035" sldId="267"/>
            <ac:spMk id="2" creationId="{486171AB-761C-6AC8-5843-6A945BF5C845}"/>
          </ac:spMkLst>
        </pc:spChg>
        <pc:spChg chg="mod">
          <ac:chgData name="Lakshmi charitha Padmanabhuni" userId="27215240a64d8fc7" providerId="LiveId" clId="{2D76DF82-C3D3-42FE-A321-513EE542B4FD}" dt="2022-10-30T16:25:44.590" v="2358" actId="20577"/>
          <ac:spMkLst>
            <pc:docMk/>
            <pc:sldMk cId="3154820035" sldId="267"/>
            <ac:spMk id="3" creationId="{3B15C927-7908-1CDA-B9E4-DD6D03CCD9D1}"/>
          </ac:spMkLst>
        </pc:spChg>
        <pc:spChg chg="add mod">
          <ac:chgData name="Lakshmi charitha Padmanabhuni" userId="27215240a64d8fc7" providerId="LiveId" clId="{2D76DF82-C3D3-42FE-A321-513EE542B4FD}" dt="2022-10-30T16:33:45.761" v="2664" actId="14100"/>
          <ac:spMkLst>
            <pc:docMk/>
            <pc:sldMk cId="3154820035" sldId="267"/>
            <ac:spMk id="4" creationId="{53AA1242-8BBC-2032-07C8-638BB4C042CB}"/>
          </ac:spMkLst>
        </pc:spChg>
        <pc:spChg chg="add mod">
          <ac:chgData name="Lakshmi charitha Padmanabhuni" userId="27215240a64d8fc7" providerId="LiveId" clId="{2D76DF82-C3D3-42FE-A321-513EE542B4FD}" dt="2022-10-30T16:25:22.766" v="2336" actId="14100"/>
          <ac:spMkLst>
            <pc:docMk/>
            <pc:sldMk cId="3154820035" sldId="267"/>
            <ac:spMk id="5" creationId="{B0790451-C8A0-92ED-A742-C0624C1B045A}"/>
          </ac:spMkLst>
        </pc:spChg>
        <pc:spChg chg="add mod">
          <ac:chgData name="Lakshmi charitha Padmanabhuni" userId="27215240a64d8fc7" providerId="LiveId" clId="{2D76DF82-C3D3-42FE-A321-513EE542B4FD}" dt="2022-10-30T16:32:12.149" v="2657" actId="14100"/>
          <ac:spMkLst>
            <pc:docMk/>
            <pc:sldMk cId="3154820035" sldId="267"/>
            <ac:spMk id="6" creationId="{0D95A23A-6A40-64C1-9DBA-55653566B57A}"/>
          </ac:spMkLst>
        </pc:spChg>
        <pc:spChg chg="add del mod">
          <ac:chgData name="Lakshmi charitha Padmanabhuni" userId="27215240a64d8fc7" providerId="LiveId" clId="{2D76DF82-C3D3-42FE-A321-513EE542B4FD}" dt="2022-10-30T16:30:28.133" v="2544"/>
          <ac:spMkLst>
            <pc:docMk/>
            <pc:sldMk cId="3154820035" sldId="267"/>
            <ac:spMk id="7" creationId="{3AF58B33-951B-B72A-C432-CB4FF2EC2B0E}"/>
          </ac:spMkLst>
        </pc:spChg>
        <pc:spChg chg="add mod">
          <ac:chgData name="Lakshmi charitha Padmanabhuni" userId="27215240a64d8fc7" providerId="LiveId" clId="{2D76DF82-C3D3-42FE-A321-513EE542B4FD}" dt="2022-10-30T16:32:03.627" v="2656" actId="20577"/>
          <ac:spMkLst>
            <pc:docMk/>
            <pc:sldMk cId="3154820035" sldId="267"/>
            <ac:spMk id="8" creationId="{0D6CA5AD-2169-2A34-C17E-C0583156A0A2}"/>
          </ac:spMkLst>
        </pc:spChg>
        <pc:picChg chg="add mod modCrop">
          <ac:chgData name="Lakshmi charitha Padmanabhuni" userId="27215240a64d8fc7" providerId="LiveId" clId="{2D76DF82-C3D3-42FE-A321-513EE542B4FD}" dt="2022-10-30T16:34:23.788" v="2669" actId="1076"/>
          <ac:picMkLst>
            <pc:docMk/>
            <pc:sldMk cId="3154820035" sldId="267"/>
            <ac:picMk id="10" creationId="{87E79A92-D651-7E7D-96F8-6CB1BDDF99D7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6:37:20.430" v="2718" actId="14100"/>
        <pc:sldMkLst>
          <pc:docMk/>
          <pc:sldMk cId="3772204293" sldId="268"/>
        </pc:sldMkLst>
        <pc:spChg chg="mod">
          <ac:chgData name="Lakshmi charitha Padmanabhuni" userId="27215240a64d8fc7" providerId="LiveId" clId="{2D76DF82-C3D3-42FE-A321-513EE542B4FD}" dt="2022-10-30T16:36:22.914" v="2713" actId="14100"/>
          <ac:spMkLst>
            <pc:docMk/>
            <pc:sldMk cId="3772204293" sldId="268"/>
            <ac:spMk id="2" creationId="{C16F6EDD-36EF-33B9-70BA-0278EFC5E510}"/>
          </ac:spMkLst>
        </pc:spChg>
        <pc:spChg chg="del mod">
          <ac:chgData name="Lakshmi charitha Padmanabhuni" userId="27215240a64d8fc7" providerId="LiveId" clId="{2D76DF82-C3D3-42FE-A321-513EE542B4FD}" dt="2022-10-30T16:37:06.382" v="2715" actId="931"/>
          <ac:spMkLst>
            <pc:docMk/>
            <pc:sldMk cId="3772204293" sldId="268"/>
            <ac:spMk id="3" creationId="{6E36C0FF-DE4F-6A40-0317-CFECE718C98D}"/>
          </ac:spMkLst>
        </pc:spChg>
        <pc:picChg chg="add mod">
          <ac:chgData name="Lakshmi charitha Padmanabhuni" userId="27215240a64d8fc7" providerId="LiveId" clId="{2D76DF82-C3D3-42FE-A321-513EE542B4FD}" dt="2022-10-30T16:37:20.430" v="2718" actId="14100"/>
          <ac:picMkLst>
            <pc:docMk/>
            <pc:sldMk cId="3772204293" sldId="268"/>
            <ac:picMk id="5" creationId="{4AC52A20-0257-4925-E114-A3D0D90D2319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7:00:06.009" v="3321" actId="478"/>
        <pc:sldMkLst>
          <pc:docMk/>
          <pc:sldMk cId="1478759455" sldId="269"/>
        </pc:sldMkLst>
        <pc:spChg chg="mod">
          <ac:chgData name="Lakshmi charitha Padmanabhuni" userId="27215240a64d8fc7" providerId="LiveId" clId="{2D76DF82-C3D3-42FE-A321-513EE542B4FD}" dt="2022-10-30T16:50:57.903" v="2750" actId="20577"/>
          <ac:spMkLst>
            <pc:docMk/>
            <pc:sldMk cId="1478759455" sldId="269"/>
            <ac:spMk id="2" creationId="{37FA65EA-C961-7D4F-353D-4067AEAC77C6}"/>
          </ac:spMkLst>
        </pc:spChg>
        <pc:spChg chg="del mod">
          <ac:chgData name="Lakshmi charitha Padmanabhuni" userId="27215240a64d8fc7" providerId="LiveId" clId="{2D76DF82-C3D3-42FE-A321-513EE542B4FD}" dt="2022-10-30T16:47:41.008" v="2725" actId="931"/>
          <ac:spMkLst>
            <pc:docMk/>
            <pc:sldMk cId="1478759455" sldId="269"/>
            <ac:spMk id="3" creationId="{8085308B-E738-DD04-A298-44A5FE5C6D93}"/>
          </ac:spMkLst>
        </pc:spChg>
        <pc:spChg chg="add mod">
          <ac:chgData name="Lakshmi charitha Padmanabhuni" userId="27215240a64d8fc7" providerId="LiveId" clId="{2D76DF82-C3D3-42FE-A321-513EE542B4FD}" dt="2022-10-30T16:51:26.409" v="2754" actId="14100"/>
          <ac:spMkLst>
            <pc:docMk/>
            <pc:sldMk cId="1478759455" sldId="269"/>
            <ac:spMk id="6" creationId="{7C69F4D9-D8CE-AEAE-2CAF-E57A5391C0DA}"/>
          </ac:spMkLst>
        </pc:spChg>
        <pc:spChg chg="add del mod">
          <ac:chgData name="Lakshmi charitha Padmanabhuni" userId="27215240a64d8fc7" providerId="LiveId" clId="{2D76DF82-C3D3-42FE-A321-513EE542B4FD}" dt="2022-10-30T17:00:06.009" v="3321" actId="478"/>
          <ac:spMkLst>
            <pc:docMk/>
            <pc:sldMk cId="1478759455" sldId="269"/>
            <ac:spMk id="7" creationId="{8A805D86-0E5B-4055-1CC3-6667F1813655}"/>
          </ac:spMkLst>
        </pc:spChg>
        <pc:picChg chg="add mod modCrop">
          <ac:chgData name="Lakshmi charitha Padmanabhuni" userId="27215240a64d8fc7" providerId="LiveId" clId="{2D76DF82-C3D3-42FE-A321-513EE542B4FD}" dt="2022-10-30T16:48:44.849" v="2731" actId="14100"/>
          <ac:picMkLst>
            <pc:docMk/>
            <pc:sldMk cId="1478759455" sldId="269"/>
            <ac:picMk id="5" creationId="{841B5687-C866-A4C1-B3FA-022BEAE14AC1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7:08:10.651" v="3819"/>
        <pc:sldMkLst>
          <pc:docMk/>
          <pc:sldMk cId="465922847" sldId="270"/>
        </pc:sldMkLst>
        <pc:spChg chg="mod">
          <ac:chgData name="Lakshmi charitha Padmanabhuni" userId="27215240a64d8fc7" providerId="LiveId" clId="{2D76DF82-C3D3-42FE-A321-513EE542B4FD}" dt="2022-10-30T17:01:00.598" v="3342" actId="14100"/>
          <ac:spMkLst>
            <pc:docMk/>
            <pc:sldMk cId="465922847" sldId="270"/>
            <ac:spMk id="2" creationId="{2DF1984C-E40C-23B4-FC7C-34962F61B466}"/>
          </ac:spMkLst>
        </pc:spChg>
        <pc:spChg chg="del mod">
          <ac:chgData name="Lakshmi charitha Padmanabhuni" userId="27215240a64d8fc7" providerId="LiveId" clId="{2D76DF82-C3D3-42FE-A321-513EE542B4FD}" dt="2022-10-30T17:02:01.435" v="3345" actId="931"/>
          <ac:spMkLst>
            <pc:docMk/>
            <pc:sldMk cId="465922847" sldId="270"/>
            <ac:spMk id="3" creationId="{941687EA-5D67-44D2-04B2-8BD7C9B34C42}"/>
          </ac:spMkLst>
        </pc:spChg>
        <pc:spChg chg="add mod">
          <ac:chgData name="Lakshmi charitha Padmanabhuni" userId="27215240a64d8fc7" providerId="LiveId" clId="{2D76DF82-C3D3-42FE-A321-513EE542B4FD}" dt="2022-10-30T17:07:46.890" v="3814" actId="14100"/>
          <ac:spMkLst>
            <pc:docMk/>
            <pc:sldMk cId="465922847" sldId="270"/>
            <ac:spMk id="6" creationId="{5AB2604D-9EFD-CD9D-01F2-2E5B299834EC}"/>
          </ac:spMkLst>
        </pc:spChg>
        <pc:spChg chg="add del mod">
          <ac:chgData name="Lakshmi charitha Padmanabhuni" userId="27215240a64d8fc7" providerId="LiveId" clId="{2D76DF82-C3D3-42FE-A321-513EE542B4FD}" dt="2022-10-30T17:08:10.651" v="3819"/>
          <ac:spMkLst>
            <pc:docMk/>
            <pc:sldMk cId="465922847" sldId="270"/>
            <ac:spMk id="7" creationId="{EA984733-8D3B-060C-C95C-584128A37B7F}"/>
          </ac:spMkLst>
        </pc:spChg>
        <pc:spChg chg="add mod">
          <ac:chgData name="Lakshmi charitha Padmanabhuni" userId="27215240a64d8fc7" providerId="LiveId" clId="{2D76DF82-C3D3-42FE-A321-513EE542B4FD}" dt="2022-10-30T17:08:00.884" v="3816" actId="20577"/>
          <ac:spMkLst>
            <pc:docMk/>
            <pc:sldMk cId="465922847" sldId="270"/>
            <ac:spMk id="8" creationId="{A44955F5-B040-31AD-C1F6-777BEEDFD23E}"/>
          </ac:spMkLst>
        </pc:spChg>
        <pc:picChg chg="add mod modCrop">
          <ac:chgData name="Lakshmi charitha Padmanabhuni" userId="27215240a64d8fc7" providerId="LiveId" clId="{2D76DF82-C3D3-42FE-A321-513EE542B4FD}" dt="2022-10-30T17:02:28.007" v="3349" actId="732"/>
          <ac:picMkLst>
            <pc:docMk/>
            <pc:sldMk cId="465922847" sldId="270"/>
            <ac:picMk id="5" creationId="{61C8B5A9-DF90-A3E4-F45F-4DF80936FA81}"/>
          </ac:picMkLst>
        </pc:picChg>
      </pc:sldChg>
      <pc:sldChg chg="addSp delSp modSp new mod">
        <pc:chgData name="Lakshmi charitha Padmanabhuni" userId="27215240a64d8fc7" providerId="LiveId" clId="{2D76DF82-C3D3-42FE-A321-513EE542B4FD}" dt="2022-10-30T17:13:37.855" v="4072" actId="20577"/>
        <pc:sldMkLst>
          <pc:docMk/>
          <pc:sldMk cId="390547734" sldId="271"/>
        </pc:sldMkLst>
        <pc:spChg chg="mod">
          <ac:chgData name="Lakshmi charitha Padmanabhuni" userId="27215240a64d8fc7" providerId="LiveId" clId="{2D76DF82-C3D3-42FE-A321-513EE542B4FD}" dt="2022-10-30T17:09:05.758" v="3845" actId="14100"/>
          <ac:spMkLst>
            <pc:docMk/>
            <pc:sldMk cId="390547734" sldId="271"/>
            <ac:spMk id="2" creationId="{BE54C11E-1073-C60D-F97B-616635C96F5E}"/>
          </ac:spMkLst>
        </pc:spChg>
        <pc:spChg chg="del mod">
          <ac:chgData name="Lakshmi charitha Padmanabhuni" userId="27215240a64d8fc7" providerId="LiveId" clId="{2D76DF82-C3D3-42FE-A321-513EE542B4FD}" dt="2022-10-30T17:09:27.795" v="3847" actId="931"/>
          <ac:spMkLst>
            <pc:docMk/>
            <pc:sldMk cId="390547734" sldId="271"/>
            <ac:spMk id="3" creationId="{580F57D1-EA39-756E-0932-CB57BADD7073}"/>
          </ac:spMkLst>
        </pc:spChg>
        <pc:spChg chg="add mod">
          <ac:chgData name="Lakshmi charitha Padmanabhuni" userId="27215240a64d8fc7" providerId="LiveId" clId="{2D76DF82-C3D3-42FE-A321-513EE542B4FD}" dt="2022-10-30T17:12:52.059" v="4063" actId="14100"/>
          <ac:spMkLst>
            <pc:docMk/>
            <pc:sldMk cId="390547734" sldId="271"/>
            <ac:spMk id="6" creationId="{8E6C7E63-4907-999E-9250-21762DE9974A}"/>
          </ac:spMkLst>
        </pc:spChg>
        <pc:spChg chg="add mod">
          <ac:chgData name="Lakshmi charitha Padmanabhuni" userId="27215240a64d8fc7" providerId="LiveId" clId="{2D76DF82-C3D3-42FE-A321-513EE542B4FD}" dt="2022-10-30T17:13:37.855" v="4072" actId="20577"/>
          <ac:spMkLst>
            <pc:docMk/>
            <pc:sldMk cId="390547734" sldId="271"/>
            <ac:spMk id="7" creationId="{D7591562-E2C6-6984-1BE6-DE6B0DE611AF}"/>
          </ac:spMkLst>
        </pc:spChg>
        <pc:picChg chg="add mod modCrop">
          <ac:chgData name="Lakshmi charitha Padmanabhuni" userId="27215240a64d8fc7" providerId="LiveId" clId="{2D76DF82-C3D3-42FE-A321-513EE542B4FD}" dt="2022-10-30T17:09:54.772" v="3851" actId="14100"/>
          <ac:picMkLst>
            <pc:docMk/>
            <pc:sldMk cId="390547734" sldId="271"/>
            <ac:picMk id="5" creationId="{E20472BC-F41E-61B4-D1B0-742820F7DC85}"/>
          </ac:picMkLst>
        </pc:picChg>
      </pc:sldChg>
      <pc:sldChg chg="addSp modSp new mod">
        <pc:chgData name="Lakshmi charitha Padmanabhuni" userId="27215240a64d8fc7" providerId="LiveId" clId="{2D76DF82-C3D3-42FE-A321-513EE542B4FD}" dt="2022-10-30T17:15:59.710" v="4114" actId="14100"/>
        <pc:sldMkLst>
          <pc:docMk/>
          <pc:sldMk cId="1039690418" sldId="272"/>
        </pc:sldMkLst>
        <pc:spChg chg="add mod">
          <ac:chgData name="Lakshmi charitha Padmanabhuni" userId="27215240a64d8fc7" providerId="LiveId" clId="{2D76DF82-C3D3-42FE-A321-513EE542B4FD}" dt="2022-10-30T17:15:59.710" v="4114" actId="14100"/>
          <ac:spMkLst>
            <pc:docMk/>
            <pc:sldMk cId="1039690418" sldId="272"/>
            <ac:spMk id="2" creationId="{97AB7E50-E7C6-3EB9-1DA9-4B2876269C0D}"/>
          </ac:spMkLst>
        </pc:spChg>
        <pc:spChg chg="add mod">
          <ac:chgData name="Lakshmi charitha Padmanabhuni" userId="27215240a64d8fc7" providerId="LiveId" clId="{2D76DF82-C3D3-42FE-A321-513EE542B4FD}" dt="2022-10-30T17:15:51.817" v="4113" actId="20577"/>
          <ac:spMkLst>
            <pc:docMk/>
            <pc:sldMk cId="1039690418" sldId="272"/>
            <ac:spMk id="3" creationId="{14FBF626-683D-0E70-5FF3-C8B3CCD2899C}"/>
          </ac:spMkLst>
        </pc:spChg>
      </pc:sldChg>
      <pc:sldChg chg="modSp new mod">
        <pc:chgData name="Lakshmi charitha Padmanabhuni" userId="27215240a64d8fc7" providerId="LiveId" clId="{2D76DF82-C3D3-42FE-A321-513EE542B4FD}" dt="2022-10-30T17:26:24.045" v="4716" actId="20577"/>
        <pc:sldMkLst>
          <pc:docMk/>
          <pc:sldMk cId="717356013" sldId="273"/>
        </pc:sldMkLst>
        <pc:spChg chg="mod">
          <ac:chgData name="Lakshmi charitha Padmanabhuni" userId="27215240a64d8fc7" providerId="LiveId" clId="{2D76DF82-C3D3-42FE-A321-513EE542B4FD}" dt="2022-10-30T17:20:18.162" v="4312" actId="20577"/>
          <ac:spMkLst>
            <pc:docMk/>
            <pc:sldMk cId="717356013" sldId="273"/>
            <ac:spMk id="2" creationId="{D55BC541-C53C-82D9-D34E-09D4BC0CA223}"/>
          </ac:spMkLst>
        </pc:spChg>
        <pc:spChg chg="mod">
          <ac:chgData name="Lakshmi charitha Padmanabhuni" userId="27215240a64d8fc7" providerId="LiveId" clId="{2D76DF82-C3D3-42FE-A321-513EE542B4FD}" dt="2022-10-30T17:26:24.045" v="4716" actId="20577"/>
          <ac:spMkLst>
            <pc:docMk/>
            <pc:sldMk cId="717356013" sldId="273"/>
            <ac:spMk id="3" creationId="{D623F88F-EE7B-1F71-5E94-51E1581828DE}"/>
          </ac:spMkLst>
        </pc:spChg>
      </pc:sldChg>
      <pc:sldChg chg="new del">
        <pc:chgData name="Lakshmi charitha Padmanabhuni" userId="27215240a64d8fc7" providerId="LiveId" clId="{2D76DF82-C3D3-42FE-A321-513EE542B4FD}" dt="2022-10-30T17:23:51.503" v="4541" actId="2696"/>
        <pc:sldMkLst>
          <pc:docMk/>
          <pc:sldMk cId="2588105600" sldId="274"/>
        </pc:sldMkLst>
      </pc:sldChg>
      <pc:sldChg chg="new del">
        <pc:chgData name="Lakshmi charitha Padmanabhuni" userId="27215240a64d8fc7" providerId="LiveId" clId="{2D76DF82-C3D3-42FE-A321-513EE542B4FD}" dt="2022-10-30T17:22:56.562" v="4504" actId="2696"/>
        <pc:sldMkLst>
          <pc:docMk/>
          <pc:sldMk cId="4289217516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56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8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19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9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7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5243-1031-4074-8046-2646F5760860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ED36C6-D899-40D8-A673-34F284D07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5EBC-F5B6-7C83-719F-23413B3C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342" y="1747685"/>
            <a:ext cx="8836057" cy="9144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RANDOM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48E94-D62E-AF75-6309-956595132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297" y="4521741"/>
            <a:ext cx="8915399" cy="1918389"/>
          </a:xfrm>
        </p:spPr>
        <p:txBody>
          <a:bodyPr>
            <a:normAutofit lnSpcReduction="10000"/>
          </a:bodyPr>
          <a:lstStyle/>
          <a:p>
            <a:r>
              <a:rPr lang="en-IN" sz="1400" dirty="0"/>
              <a:t>Submitted by</a:t>
            </a:r>
          </a:p>
          <a:p>
            <a:r>
              <a:rPr lang="en-IN" sz="1400" dirty="0" err="1"/>
              <a:t>P.L.Charitha</a:t>
            </a:r>
            <a:r>
              <a:rPr lang="en-IN" sz="1400" dirty="0"/>
              <a:t>(21A85A0406)</a:t>
            </a:r>
          </a:p>
          <a:p>
            <a:r>
              <a:rPr lang="en-IN" sz="1400" dirty="0" err="1"/>
              <a:t>T.Abrahama</a:t>
            </a:r>
            <a:r>
              <a:rPr lang="en-IN" sz="1400" dirty="0"/>
              <a:t>(20A81A0454)</a:t>
            </a:r>
          </a:p>
          <a:p>
            <a:r>
              <a:rPr lang="en-IN" sz="1400" dirty="0" err="1"/>
              <a:t>T.Vani</a:t>
            </a:r>
            <a:r>
              <a:rPr lang="en-IN" sz="1400" dirty="0"/>
              <a:t> Mani Mala(20A81A0455)</a:t>
            </a:r>
          </a:p>
          <a:p>
            <a:r>
              <a:rPr lang="en-IN" sz="1400" dirty="0" err="1"/>
              <a:t>Y.Durga</a:t>
            </a:r>
            <a:r>
              <a:rPr lang="en-IN" sz="1400" dirty="0"/>
              <a:t> Devi(21A85A0408)</a:t>
            </a:r>
          </a:p>
          <a:p>
            <a:r>
              <a:rPr lang="en-IN" sz="1400" dirty="0" err="1"/>
              <a:t>T.Avinash</a:t>
            </a:r>
            <a:r>
              <a:rPr lang="en-IN" sz="1400" dirty="0"/>
              <a:t>(20A81A0453)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23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C861-7E99-7D90-6D39-E36E76B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7" y="624110"/>
            <a:ext cx="4982546" cy="86878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454E-8911-3431-AE96-8792BCAA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324946"/>
            <a:ext cx="10767494" cy="5113176"/>
          </a:xfrm>
        </p:spPr>
        <p:txBody>
          <a:bodyPr/>
          <a:lstStyle/>
          <a:p>
            <a:r>
              <a:rPr lang="en-IN" dirty="0"/>
              <a:t>Entry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69CBD3-6E53-2EBC-319E-85F2D90B391A}"/>
              </a:ext>
            </a:extLst>
          </p:cNvPr>
          <p:cNvSpPr/>
          <p:nvPr/>
        </p:nvSpPr>
        <p:spPr>
          <a:xfrm flipH="1" flipV="1">
            <a:off x="827345" y="1875451"/>
            <a:ext cx="5816049" cy="1054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AD5DD-37B6-7609-F803-58CE8A1F58D5}"/>
              </a:ext>
            </a:extLst>
          </p:cNvPr>
          <p:cNvSpPr txBox="1"/>
          <p:nvPr/>
        </p:nvSpPr>
        <p:spPr>
          <a:xfrm>
            <a:off x="989045" y="1996751"/>
            <a:ext cx="553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entry widget is used to accept single-line text strings from a user.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84A65-EF7D-4D5F-97CE-30C9311D651B}"/>
              </a:ext>
            </a:extLst>
          </p:cNvPr>
          <p:cNvSpPr/>
          <p:nvPr/>
        </p:nvSpPr>
        <p:spPr>
          <a:xfrm>
            <a:off x="827345" y="3610947"/>
            <a:ext cx="5816049" cy="25988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3842-D556-B14B-81FF-2A5A0109C42F}"/>
              </a:ext>
            </a:extLst>
          </p:cNvPr>
          <p:cNvSpPr txBox="1"/>
          <p:nvPr/>
        </p:nvSpPr>
        <p:spPr>
          <a:xfrm>
            <a:off x="827345" y="3937518"/>
            <a:ext cx="5918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txt=Entry(</a:t>
            </a:r>
            <a:r>
              <a:rPr lang="en-IN" dirty="0" err="1"/>
              <a:t>window,width</a:t>
            </a:r>
            <a:r>
              <a:rPr lang="en-IN" dirty="0"/>
              <a:t>=10)</a:t>
            </a:r>
          </a:p>
          <a:p>
            <a:r>
              <a:rPr lang="en-IN" dirty="0" err="1"/>
              <a:t>txt.grid</a:t>
            </a:r>
            <a:r>
              <a:rPr lang="en-IN" dirty="0"/>
              <a:t>(column=1,row=0)</a:t>
            </a:r>
          </a:p>
          <a:p>
            <a:r>
              <a:rPr lang="en-IN" dirty="0"/>
              <a:t>def clicked():</a:t>
            </a:r>
          </a:p>
          <a:p>
            <a:r>
              <a:rPr lang="en-IN" dirty="0"/>
              <a:t>	res=“Welcome to”+</a:t>
            </a:r>
            <a:r>
              <a:rPr lang="en-IN" dirty="0" err="1"/>
              <a:t>txt.get</a:t>
            </a:r>
            <a:r>
              <a:rPr lang="en-IN" dirty="0"/>
              <a:t>()</a:t>
            </a:r>
          </a:p>
          <a:p>
            <a:r>
              <a:rPr lang="en-IN" dirty="0"/>
              <a:t>	l1.configure(text=res)</a:t>
            </a:r>
          </a:p>
          <a:p>
            <a:r>
              <a:rPr lang="en-IN" dirty="0" err="1"/>
              <a:t>Bt</a:t>
            </a:r>
            <a:r>
              <a:rPr lang="en-IN" dirty="0"/>
              <a:t>=Button(</a:t>
            </a:r>
            <a:r>
              <a:rPr lang="en-IN" dirty="0" err="1"/>
              <a:t>window,text</a:t>
            </a:r>
            <a:r>
              <a:rPr lang="en-IN" dirty="0"/>
              <a:t>=“</a:t>
            </a:r>
            <a:r>
              <a:rPr lang="en-IN" dirty="0" err="1"/>
              <a:t>Enter”,command</a:t>
            </a:r>
            <a:r>
              <a:rPr lang="en-IN" dirty="0"/>
              <a:t>=clicked)</a:t>
            </a:r>
          </a:p>
          <a:p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AA017-D92F-BC5A-CA24-819A45D9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7" t="36996" r="15128" b="25748"/>
          <a:stretch/>
        </p:blipFill>
        <p:spPr>
          <a:xfrm>
            <a:off x="7197512" y="1688841"/>
            <a:ext cx="4328841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7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1AB-761C-6AC8-5843-6A945BF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81" y="624110"/>
            <a:ext cx="6064897" cy="9341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Box 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C927-7908-1CDA-B9E4-DD6D03CC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306286"/>
            <a:ext cx="11346023" cy="5365102"/>
          </a:xfrm>
        </p:spPr>
        <p:txBody>
          <a:bodyPr/>
          <a:lstStyle/>
          <a:p>
            <a:r>
              <a:rPr lang="en-IN" dirty="0"/>
              <a:t>Message Box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AA1242-8BBC-2032-07C8-638BB4C042CB}"/>
              </a:ext>
            </a:extLst>
          </p:cNvPr>
          <p:cNvSpPr/>
          <p:nvPr/>
        </p:nvSpPr>
        <p:spPr>
          <a:xfrm>
            <a:off x="643812" y="1800809"/>
            <a:ext cx="10730204" cy="1036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90451-C8A0-92ED-A742-C0624C1B045A}"/>
              </a:ext>
            </a:extLst>
          </p:cNvPr>
          <p:cNvSpPr txBox="1"/>
          <p:nvPr/>
        </p:nvSpPr>
        <p:spPr>
          <a:xfrm>
            <a:off x="933061" y="1940766"/>
            <a:ext cx="835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Box widget is used to display the message boxes in the python applications. This module is used to display a messages using provides a number of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95A23A-6A40-64C1-9DBA-55653566B57A}"/>
              </a:ext>
            </a:extLst>
          </p:cNvPr>
          <p:cNvSpPr/>
          <p:nvPr/>
        </p:nvSpPr>
        <p:spPr>
          <a:xfrm>
            <a:off x="737118" y="3881535"/>
            <a:ext cx="6167535" cy="2276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A5AD-2169-2A34-C17E-C0583156A0A2}"/>
              </a:ext>
            </a:extLst>
          </p:cNvPr>
          <p:cNvSpPr txBox="1"/>
          <p:nvPr/>
        </p:nvSpPr>
        <p:spPr>
          <a:xfrm>
            <a:off x="690465" y="4142706"/>
            <a:ext cx="6428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root=Tk()</a:t>
            </a:r>
          </a:p>
          <a:p>
            <a:r>
              <a:rPr lang="en-IN" dirty="0" err="1"/>
              <a:t>Root.geometry</a:t>
            </a:r>
            <a:r>
              <a:rPr lang="en-IN" dirty="0"/>
              <a:t>(“300*200”)</a:t>
            </a:r>
          </a:p>
          <a:p>
            <a:endParaRPr lang="en-IN" dirty="0"/>
          </a:p>
          <a:p>
            <a:r>
              <a:rPr lang="en-IN" dirty="0" err="1"/>
              <a:t>messagebox.showinfo</a:t>
            </a:r>
            <a:r>
              <a:rPr lang="en-IN" dirty="0"/>
              <a:t>(“</a:t>
            </a:r>
            <a:r>
              <a:rPr lang="en-IN" dirty="0" err="1"/>
              <a:t>showinfo</a:t>
            </a:r>
            <a:r>
              <a:rPr lang="en-IN" dirty="0"/>
              <a:t>”,”Information”)</a:t>
            </a:r>
          </a:p>
          <a:p>
            <a:r>
              <a:rPr lang="en-IN" dirty="0" err="1"/>
              <a:t>messagebox.showwarning</a:t>
            </a:r>
            <a:r>
              <a:rPr lang="en-IN" dirty="0"/>
              <a:t>(“</a:t>
            </a:r>
            <a:r>
              <a:rPr lang="en-IN" dirty="0" err="1"/>
              <a:t>showwarning</a:t>
            </a:r>
            <a:r>
              <a:rPr lang="en-IN" dirty="0"/>
              <a:t>”,”warning”)</a:t>
            </a:r>
          </a:p>
          <a:p>
            <a:r>
              <a:rPr lang="en-IN" dirty="0" err="1"/>
              <a:t>Messagebox.showerror</a:t>
            </a:r>
            <a:r>
              <a:rPr lang="en-IN" dirty="0"/>
              <a:t>(“</a:t>
            </a:r>
            <a:r>
              <a:rPr lang="en-IN" dirty="0" err="1"/>
              <a:t>showerror</a:t>
            </a:r>
            <a:r>
              <a:rPr lang="en-IN" dirty="0"/>
              <a:t>”,”Error”)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79A92-D651-7E7D-96F8-6CB1BDDF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 b="4218"/>
          <a:stretch/>
        </p:blipFill>
        <p:spPr>
          <a:xfrm>
            <a:off x="7580174" y="2944483"/>
            <a:ext cx="3407569" cy="35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6EDD-36EF-33B9-70BA-0278EFC5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5" y="624110"/>
            <a:ext cx="9918408" cy="8128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Managements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52A20-0257-4925-E114-A3D0D90D2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1" y="1436688"/>
            <a:ext cx="9983755" cy="4475162"/>
          </a:xfrm>
        </p:spPr>
      </p:pic>
    </p:spTree>
    <p:extLst>
      <p:ext uri="{BB962C8B-B14F-4D97-AF65-F5344CB8AC3E}">
        <p14:creationId xmlns:p14="http://schemas.microsoft.com/office/powerpoint/2010/main" val="377220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65EA-C961-7D4F-353D-4067AEAC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849" y="624110"/>
            <a:ext cx="9843763" cy="1027408"/>
          </a:xfrm>
        </p:spPr>
        <p:txBody>
          <a:bodyPr/>
          <a:lstStyle/>
          <a:p>
            <a:r>
              <a:rPr lang="en-IN" dirty="0"/>
              <a:t>Password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B5687-C866-A4C1-B3FA-022BEAE14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86"/>
          <a:stretch/>
        </p:blipFill>
        <p:spPr>
          <a:xfrm>
            <a:off x="1418254" y="1790700"/>
            <a:ext cx="3956180" cy="474027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69F4D9-D8CE-AEAE-2CAF-E57A5391C0DA}"/>
              </a:ext>
            </a:extLst>
          </p:cNvPr>
          <p:cNvSpPr/>
          <p:nvPr/>
        </p:nvSpPr>
        <p:spPr>
          <a:xfrm>
            <a:off x="5477070" y="1446246"/>
            <a:ext cx="6288832" cy="5084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5D86-0E5B-4055-1CC3-6667F1813655}"/>
              </a:ext>
            </a:extLst>
          </p:cNvPr>
          <p:cNvSpPr txBox="1"/>
          <p:nvPr/>
        </p:nvSpPr>
        <p:spPr>
          <a:xfrm flipH="1">
            <a:off x="5654352" y="1651518"/>
            <a:ext cx="5934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using first window the user can choose one of the options shown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generating a random password the user can click the button “Random Password Generate”.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clicking this button, another window will appear. It consists of some text entries for the specifications of password  required by user</a:t>
            </a:r>
          </a:p>
          <a:p>
            <a:r>
              <a:rPr lang="en-IN" dirty="0"/>
              <a:t>      to be generated.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Number of small alphabets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Number of Big alphabets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Number of digits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Number of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147875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984C-E40C-23B4-FC7C-34962F61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8" y="624110"/>
            <a:ext cx="5579706" cy="9620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Checker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8B5A9-DF90-A3E4-F45F-4DF80936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849086" y="1362075"/>
            <a:ext cx="4040155" cy="501967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B2604D-9EFD-CD9D-01F2-2E5B299834EC}"/>
              </a:ext>
            </a:extLst>
          </p:cNvPr>
          <p:cNvSpPr/>
          <p:nvPr/>
        </p:nvSpPr>
        <p:spPr>
          <a:xfrm>
            <a:off x="5561045" y="1296955"/>
            <a:ext cx="6102220" cy="3797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55F5-B040-31AD-C1F6-777BEEDFD23E}"/>
              </a:ext>
            </a:extLst>
          </p:cNvPr>
          <p:cNvSpPr txBox="1"/>
          <p:nvPr/>
        </p:nvSpPr>
        <p:spPr>
          <a:xfrm>
            <a:off x="5766319" y="1586204"/>
            <a:ext cx="5654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window is used to tell the user the strength percent of his /her input </a:t>
            </a:r>
            <a:r>
              <a:rPr lang="en-IN" dirty="0" err="1"/>
              <a:t>password.As</a:t>
            </a:r>
            <a:r>
              <a:rPr lang="en-IN" dirty="0"/>
              <a:t> the user inputs his password in the text field and click “check” button. A percentage will be displayed indicating the strength of a password. And with the percentage a </a:t>
            </a:r>
            <a:r>
              <a:rPr lang="en-IN" dirty="0" err="1"/>
              <a:t>color</a:t>
            </a:r>
            <a:r>
              <a:rPr lang="en-IN" dirty="0"/>
              <a:t> box will  be displayed.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 </a:t>
            </a:r>
            <a:r>
              <a:rPr lang="en-IN" dirty="0" err="1"/>
              <a:t>color</a:t>
            </a:r>
            <a:r>
              <a:rPr lang="en-IN" dirty="0"/>
              <a:t> indicates weak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Yellow </a:t>
            </a:r>
            <a:r>
              <a:rPr lang="en-IN" dirty="0" err="1"/>
              <a:t>color</a:t>
            </a:r>
            <a:r>
              <a:rPr lang="en-IN" dirty="0"/>
              <a:t> indicates medium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Green </a:t>
            </a:r>
            <a:r>
              <a:rPr lang="en-IN" dirty="0" err="1"/>
              <a:t>color</a:t>
            </a:r>
            <a:r>
              <a:rPr lang="en-IN" dirty="0"/>
              <a:t> indicates strong password</a:t>
            </a:r>
          </a:p>
        </p:txBody>
      </p:sp>
    </p:spTree>
    <p:extLst>
      <p:ext uri="{BB962C8B-B14F-4D97-AF65-F5344CB8AC3E}">
        <p14:creationId xmlns:p14="http://schemas.microsoft.com/office/powerpoint/2010/main" val="46592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C11E-1073-C60D-F97B-616635C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7" y="624110"/>
            <a:ext cx="5001207" cy="80347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Type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472BC-F41E-61B4-D1B0-742820F7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9"/>
          <a:stretch/>
        </p:blipFill>
        <p:spPr>
          <a:xfrm>
            <a:off x="1278295" y="1352550"/>
            <a:ext cx="4142792" cy="501092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C7E63-4907-999E-9250-21762DE9974A}"/>
              </a:ext>
            </a:extLst>
          </p:cNvPr>
          <p:cNvSpPr/>
          <p:nvPr/>
        </p:nvSpPr>
        <p:spPr>
          <a:xfrm>
            <a:off x="5803640" y="2074606"/>
            <a:ext cx="5775649" cy="2488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91562-E2C6-6984-1BE6-DE6B0DE611AF}"/>
              </a:ext>
            </a:extLst>
          </p:cNvPr>
          <p:cNvSpPr txBox="1"/>
          <p:nvPr/>
        </p:nvSpPr>
        <p:spPr>
          <a:xfrm flipH="1">
            <a:off x="6096000" y="2313992"/>
            <a:ext cx="5132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This window is used to check the characters of a password given as a input by user.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It displays the number of alphabets, digits, and special characters in a given password.</a:t>
            </a:r>
          </a:p>
        </p:txBody>
      </p:sp>
    </p:spTree>
    <p:extLst>
      <p:ext uri="{BB962C8B-B14F-4D97-AF65-F5344CB8AC3E}">
        <p14:creationId xmlns:p14="http://schemas.microsoft.com/office/powerpoint/2010/main" val="3905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7AB7E50-E7C6-3EB9-1DA9-4B2876269C0D}"/>
              </a:ext>
            </a:extLst>
          </p:cNvPr>
          <p:cNvSpPr/>
          <p:nvPr/>
        </p:nvSpPr>
        <p:spPr>
          <a:xfrm>
            <a:off x="1362269" y="1492898"/>
            <a:ext cx="9237306" cy="2843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BF626-683D-0E70-5FF3-C8B3CCD2899C}"/>
              </a:ext>
            </a:extLst>
          </p:cNvPr>
          <p:cNvSpPr txBox="1"/>
          <p:nvPr/>
        </p:nvSpPr>
        <p:spPr>
          <a:xfrm>
            <a:off x="3023117" y="2519264"/>
            <a:ext cx="596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03969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C541-C53C-82D9-D34E-09D4BC0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F88F-EE7B-1F71-5E94-51E15818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7" y="1474237"/>
            <a:ext cx="10636865" cy="4436985"/>
          </a:xfrm>
        </p:spPr>
        <p:txBody>
          <a:bodyPr/>
          <a:lstStyle/>
          <a:p>
            <a:r>
              <a:rPr lang="en-IN" dirty="0"/>
              <a:t>Introduction of Password Generator</a:t>
            </a:r>
          </a:p>
          <a:p>
            <a:r>
              <a:rPr lang="en-IN" dirty="0"/>
              <a:t>Introduction to </a:t>
            </a:r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Creating Window Using </a:t>
            </a:r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Adding Widgets to our application</a:t>
            </a:r>
          </a:p>
          <a:p>
            <a:r>
              <a:rPr lang="en-IN"/>
              <a:t>Geometry </a:t>
            </a:r>
            <a:r>
              <a:rPr lang="en-IN" dirty="0"/>
              <a:t>Managements</a:t>
            </a:r>
          </a:p>
          <a:p>
            <a:r>
              <a:rPr lang="en-IN" dirty="0"/>
              <a:t>Password Generation</a:t>
            </a:r>
          </a:p>
          <a:p>
            <a:r>
              <a:rPr lang="en-IN" dirty="0"/>
              <a:t>Strength Checker</a:t>
            </a:r>
          </a:p>
          <a:p>
            <a:r>
              <a:rPr lang="en-IN" dirty="0"/>
              <a:t>Character type check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35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70E0-7B16-F973-202C-A9A00D9A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17" y="624110"/>
            <a:ext cx="9731796" cy="128089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PASSWORD GENERATOR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5BC6B-E675-5887-0B8E-1DA47BCC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10" y="1418253"/>
            <a:ext cx="10282302" cy="4273420"/>
          </a:xfrm>
        </p:spPr>
        <p:txBody>
          <a:bodyPr>
            <a:normAutofit/>
          </a:bodyPr>
          <a:lstStyle/>
          <a:p>
            <a:r>
              <a:rPr lang="en-IN" dirty="0"/>
              <a:t>A strong password is a key to protect your personal assets online.</a:t>
            </a:r>
          </a:p>
          <a:p>
            <a:r>
              <a:rPr lang="en-IN" dirty="0"/>
              <a:t>Password Generator is used in a way through which highly secured passwords are generated </a:t>
            </a:r>
            <a:r>
              <a:rPr lang="en-IN" dirty="0" err="1"/>
              <a:t>i.e.,really</a:t>
            </a:r>
            <a:r>
              <a:rPr lang="en-IN" dirty="0"/>
              <a:t> hard to crack or hack.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OF USE</a:t>
            </a:r>
          </a:p>
          <a:p>
            <a:r>
              <a:rPr lang="en-IN" dirty="0">
                <a:cs typeface="Times New Roman" panose="02020603050405020304" pitchFamily="18" charset="0"/>
              </a:rPr>
              <a:t>The use of Password Generator is extremely easy.</a:t>
            </a:r>
          </a:p>
          <a:p>
            <a:r>
              <a:rPr lang="en-IN" dirty="0">
                <a:cs typeface="Times New Roman" panose="02020603050405020304" pitchFamily="18" charset="0"/>
              </a:rPr>
              <a:t>It requires simple step when we have to select the criteria for the password after selecting the </a:t>
            </a:r>
            <a:r>
              <a:rPr lang="en-IN" dirty="0" err="1">
                <a:cs typeface="Times New Roman" panose="02020603050405020304" pitchFamily="18" charset="0"/>
              </a:rPr>
              <a:t>field,all</a:t>
            </a:r>
            <a:r>
              <a:rPr lang="en-IN" dirty="0">
                <a:cs typeface="Times New Roman" panose="02020603050405020304" pitchFamily="18" charset="0"/>
              </a:rPr>
              <a:t> you need is to select the generate password option.</a:t>
            </a:r>
          </a:p>
          <a:p>
            <a:r>
              <a:rPr lang="en-IN" dirty="0">
                <a:cs typeface="Times New Roman" panose="02020603050405020304" pitchFamily="18" charset="0"/>
              </a:rPr>
              <a:t>That will help you in getting a password </a:t>
            </a:r>
            <a:r>
              <a:rPr lang="en-IN" dirty="0" err="1">
                <a:cs typeface="Times New Roman" panose="02020603050405020304" pitchFamily="18" charset="0"/>
              </a:rPr>
              <a:t>i.e.,absolutely</a:t>
            </a:r>
            <a:r>
              <a:rPr lang="en-IN" dirty="0">
                <a:cs typeface="Times New Roman" panose="02020603050405020304" pitchFamily="18" charset="0"/>
              </a:rPr>
              <a:t> secured and safe to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20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1A2-C18F-24CE-9056-8B4D3B3B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624110"/>
            <a:ext cx="9871755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TO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2333-447E-E5BA-0A27-C05B5959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1651518"/>
            <a:ext cx="10450253" cy="4259704"/>
          </a:xfrm>
        </p:spPr>
        <p:txBody>
          <a:bodyPr>
            <a:normAutofit/>
          </a:bodyPr>
          <a:lstStyle/>
          <a:p>
            <a:r>
              <a:rPr lang="en-IN" dirty="0"/>
              <a:t>With help of a </a:t>
            </a:r>
            <a:r>
              <a:rPr lang="en-IN" dirty="0" err="1"/>
              <a:t>generator,it</a:t>
            </a:r>
            <a:r>
              <a:rPr lang="en-IN" dirty="0"/>
              <a:t> is much easier to create such passwords that are hard to crack even with the use of the software.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SERVICE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next step is getting hold of a proper way that will help you in getting strong passwords.</a:t>
            </a:r>
          </a:p>
          <a:p>
            <a:r>
              <a:rPr lang="en-IN" dirty="0"/>
              <a:t>There are hundreds of services providers will help you in getting a service that is worth your time and money.</a:t>
            </a:r>
          </a:p>
          <a:p>
            <a:r>
              <a:rPr lang="en-IN" dirty="0" err="1"/>
              <a:t>Moreover,it</a:t>
            </a:r>
            <a:r>
              <a:rPr lang="en-IN" dirty="0"/>
              <a:t> will provide you with the guarantee to be safe.</a:t>
            </a:r>
          </a:p>
        </p:txBody>
      </p:sp>
    </p:spTree>
    <p:extLst>
      <p:ext uri="{BB962C8B-B14F-4D97-AF65-F5344CB8AC3E}">
        <p14:creationId xmlns:p14="http://schemas.microsoft.com/office/powerpoint/2010/main" val="249462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CDBE-4277-CD88-8F38-6F74294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61BF-940A-A3C5-F40C-E0F1DE24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Tkinter</a:t>
            </a:r>
            <a:r>
              <a:rPr lang="en-IN" dirty="0"/>
              <a:t> in python GUI programming is standard python GUI library it gives us an object oriented interface to the Tk GUI tool kit.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B659C-8956-94A9-39CF-1EA32BAD3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41" y="2920482"/>
            <a:ext cx="4329370" cy="2389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0DF6E-B86F-8E70-32C1-472C87F5D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2920482"/>
            <a:ext cx="5523723" cy="25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6AECB-2B9C-2B5A-6A74-4E40AD4B69CA}"/>
              </a:ext>
            </a:extLst>
          </p:cNvPr>
          <p:cNvSpPr txBox="1"/>
          <p:nvPr/>
        </p:nvSpPr>
        <p:spPr>
          <a:xfrm>
            <a:off x="2453951" y="839755"/>
            <a:ext cx="6130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window using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250E8-4BE8-9514-FE89-B39600FD7C6E}"/>
              </a:ext>
            </a:extLst>
          </p:cNvPr>
          <p:cNvSpPr/>
          <p:nvPr/>
        </p:nvSpPr>
        <p:spPr>
          <a:xfrm>
            <a:off x="2105609" y="1912775"/>
            <a:ext cx="2967135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EEFEB-33D8-4954-3B4B-A58A668900AC}"/>
              </a:ext>
            </a:extLst>
          </p:cNvPr>
          <p:cNvSpPr txBox="1"/>
          <p:nvPr/>
        </p:nvSpPr>
        <p:spPr>
          <a:xfrm>
            <a:off x="2080726" y="1941187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the </a:t>
            </a:r>
            <a:r>
              <a:rPr lang="en-IN" dirty="0" err="1"/>
              <a:t>Tkinter</a:t>
            </a:r>
            <a:r>
              <a:rPr lang="en-IN" dirty="0"/>
              <a:t>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69284-C042-9D44-4203-AA0B6D3FA1B8}"/>
              </a:ext>
            </a:extLst>
          </p:cNvPr>
          <p:cNvSpPr/>
          <p:nvPr/>
        </p:nvSpPr>
        <p:spPr>
          <a:xfrm>
            <a:off x="6344816" y="1875453"/>
            <a:ext cx="394684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7F19B-01C7-EC20-8442-4E54C4A74827}"/>
              </a:ext>
            </a:extLst>
          </p:cNvPr>
          <p:cNvSpPr txBox="1"/>
          <p:nvPr/>
        </p:nvSpPr>
        <p:spPr>
          <a:xfrm>
            <a:off x="6344816" y="1882837"/>
            <a:ext cx="374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the GUI application main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BD489-5794-D73E-564C-10915C198881}"/>
              </a:ext>
            </a:extLst>
          </p:cNvPr>
          <p:cNvSpPr/>
          <p:nvPr/>
        </p:nvSpPr>
        <p:spPr>
          <a:xfrm>
            <a:off x="2035631" y="3413124"/>
            <a:ext cx="3124198" cy="5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8F7FE-DA7F-DBE9-8EFE-656AB0554F9E}"/>
              </a:ext>
            </a:extLst>
          </p:cNvPr>
          <p:cNvSpPr txBox="1"/>
          <p:nvPr/>
        </p:nvSpPr>
        <p:spPr>
          <a:xfrm>
            <a:off x="2258008" y="3340359"/>
            <a:ext cx="257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the main 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0BF1E-3FFF-DFBE-51BD-452CE744DDFD}"/>
              </a:ext>
            </a:extLst>
          </p:cNvPr>
          <p:cNvSpPr/>
          <p:nvPr/>
        </p:nvSpPr>
        <p:spPr>
          <a:xfrm>
            <a:off x="6410131" y="3274625"/>
            <a:ext cx="2304661" cy="50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CE447-8F0E-4044-F4F5-88AFAAAA9F6B}"/>
              </a:ext>
            </a:extLst>
          </p:cNvPr>
          <p:cNvSpPr txBox="1"/>
          <p:nvPr/>
        </p:nvSpPr>
        <p:spPr>
          <a:xfrm>
            <a:off x="6685383" y="3345024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widgets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AA4277-1C0F-728C-9C5F-BBDBC7F5FA7A}"/>
              </a:ext>
            </a:extLst>
          </p:cNvPr>
          <p:cNvCxnSpPr/>
          <p:nvPr/>
        </p:nvCxnSpPr>
        <p:spPr>
          <a:xfrm>
            <a:off x="3573624" y="237625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390F7A-82E1-2FD4-C4BE-BAF2068E604B}"/>
              </a:ext>
            </a:extLst>
          </p:cNvPr>
          <p:cNvSpPr/>
          <p:nvPr/>
        </p:nvSpPr>
        <p:spPr>
          <a:xfrm>
            <a:off x="5072744" y="2053669"/>
            <a:ext cx="1272072" cy="45719"/>
          </a:xfrm>
          <a:prstGeom prst="righ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1A10668-7C88-83EE-9C31-B4914CB19038}"/>
              </a:ext>
            </a:extLst>
          </p:cNvPr>
          <p:cNvSpPr/>
          <p:nvPr/>
        </p:nvSpPr>
        <p:spPr>
          <a:xfrm>
            <a:off x="7567127" y="2521784"/>
            <a:ext cx="45719" cy="752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B1F499B9-5CFC-A2E3-71DB-FB3F6A84D586}"/>
              </a:ext>
            </a:extLst>
          </p:cNvPr>
          <p:cNvSpPr/>
          <p:nvPr/>
        </p:nvSpPr>
        <p:spPr>
          <a:xfrm>
            <a:off x="5189376" y="3601529"/>
            <a:ext cx="1184988" cy="45719"/>
          </a:xfrm>
          <a:prstGeom prst="leftArrow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F8851C-90C2-D830-1857-00E1E220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4" y="4189445"/>
            <a:ext cx="10639425" cy="22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C9045-1A88-A369-C2FB-31C72A10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439302"/>
            <a:ext cx="8780107" cy="51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C4E5-FAD0-43F4-6712-7635226E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7" y="624110"/>
            <a:ext cx="5663681" cy="8407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F5B7-4A9E-5C3B-2BDA-610A904A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464905"/>
            <a:ext cx="11346024" cy="4982547"/>
          </a:xfrm>
        </p:spPr>
        <p:txBody>
          <a:bodyPr/>
          <a:lstStyle/>
          <a:p>
            <a:r>
              <a:rPr lang="en-IN" dirty="0"/>
              <a:t>Button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F5C137-909A-6A53-5F98-4415F7448D89}"/>
              </a:ext>
            </a:extLst>
          </p:cNvPr>
          <p:cNvSpPr/>
          <p:nvPr/>
        </p:nvSpPr>
        <p:spPr>
          <a:xfrm>
            <a:off x="662473" y="1940596"/>
            <a:ext cx="9582539" cy="1287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BCB6A-1B0D-22E5-0E72-4AB98B34BCAE}"/>
              </a:ext>
            </a:extLst>
          </p:cNvPr>
          <p:cNvSpPr txBox="1"/>
          <p:nvPr/>
        </p:nvSpPr>
        <p:spPr>
          <a:xfrm>
            <a:off x="727787" y="1940595"/>
            <a:ext cx="9582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button widget is used to add buttons in python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buttons can display text or images that convey the purpose of the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attach a function or a method to a button which is called automatically when you click the button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CC5925-F0B0-7396-A846-0C4D75D5FAED}"/>
              </a:ext>
            </a:extLst>
          </p:cNvPr>
          <p:cNvSpPr/>
          <p:nvPr/>
        </p:nvSpPr>
        <p:spPr>
          <a:xfrm>
            <a:off x="662474" y="3918857"/>
            <a:ext cx="6522098" cy="2315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FA7B0-DA7D-7D90-CE28-C233A1666036}"/>
              </a:ext>
            </a:extLst>
          </p:cNvPr>
          <p:cNvSpPr txBox="1"/>
          <p:nvPr/>
        </p:nvSpPr>
        <p:spPr>
          <a:xfrm>
            <a:off x="811763" y="4208106"/>
            <a:ext cx="6279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bt</a:t>
            </a:r>
            <a:r>
              <a:rPr lang="en-IN" dirty="0"/>
              <a:t>=Button(</a:t>
            </a:r>
            <a:r>
              <a:rPr lang="en-IN" dirty="0" err="1"/>
              <a:t>window,text</a:t>
            </a:r>
            <a:r>
              <a:rPr lang="en-IN" dirty="0"/>
              <a:t>=“Enter”)</a:t>
            </a:r>
          </a:p>
          <a:p>
            <a:r>
              <a:rPr lang="en-IN" dirty="0" err="1"/>
              <a:t>bt.grid</a:t>
            </a:r>
            <a:r>
              <a:rPr lang="en-IN" dirty="0"/>
              <a:t>(column=1,row=0)</a:t>
            </a:r>
          </a:p>
          <a:p>
            <a:endParaRPr lang="en-IN" dirty="0"/>
          </a:p>
          <a:p>
            <a:r>
              <a:rPr lang="en-IN" dirty="0"/>
              <a:t>def clicked():</a:t>
            </a:r>
          </a:p>
          <a:p>
            <a:r>
              <a:rPr lang="en-IN" dirty="0"/>
              <a:t>	l1.configure(text=“Button was clicked!!”)</a:t>
            </a:r>
          </a:p>
          <a:p>
            <a:r>
              <a:rPr lang="en-IN" dirty="0" err="1"/>
              <a:t>bt</a:t>
            </a:r>
            <a:r>
              <a:rPr lang="en-IN" dirty="0"/>
              <a:t>=Button(</a:t>
            </a:r>
            <a:r>
              <a:rPr lang="en-IN" dirty="0" err="1"/>
              <a:t>window,text</a:t>
            </a:r>
            <a:r>
              <a:rPr lang="en-IN" dirty="0"/>
              <a:t>=“</a:t>
            </a:r>
            <a:r>
              <a:rPr lang="en-IN" dirty="0" err="1"/>
              <a:t>Enter”,command</a:t>
            </a:r>
            <a:r>
              <a:rPr lang="en-IN" dirty="0"/>
              <a:t>=clicked)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AC637-E5E8-35A3-63B3-F144E6A9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43" y="3417922"/>
            <a:ext cx="4478695" cy="3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FED-3391-6BC3-C67D-87D8C91B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5" y="624110"/>
            <a:ext cx="6410130" cy="9247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1DDF-1784-ADDC-B095-931F4409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3" y="1352939"/>
            <a:ext cx="10814147" cy="5085184"/>
          </a:xfrm>
        </p:spPr>
        <p:txBody>
          <a:bodyPr/>
          <a:lstStyle/>
          <a:p>
            <a:r>
              <a:rPr lang="en-IN" dirty="0"/>
              <a:t>Label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4AFD8C-7469-7C08-1276-048C4CF3C829}"/>
              </a:ext>
            </a:extLst>
          </p:cNvPr>
          <p:cNvSpPr/>
          <p:nvPr/>
        </p:nvSpPr>
        <p:spPr>
          <a:xfrm>
            <a:off x="811763" y="1950098"/>
            <a:ext cx="9778482" cy="1133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00BD9-F6D7-38F9-A357-7EEAED1FF776}"/>
              </a:ext>
            </a:extLst>
          </p:cNvPr>
          <p:cNvSpPr txBox="1"/>
          <p:nvPr/>
        </p:nvSpPr>
        <p:spPr>
          <a:xfrm>
            <a:off x="895738" y="2108719"/>
            <a:ext cx="933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label is used to specify the container box where we can place the text or </a:t>
            </a:r>
            <a:r>
              <a:rPr lang="en-IN" dirty="0" err="1"/>
              <a:t>images.This</a:t>
            </a:r>
            <a:r>
              <a:rPr lang="en-IN" dirty="0"/>
              <a:t> widget is used to provide the message to the user about other widgets used in the python application.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0DC128-226A-4F1F-02DD-D4756CA3C20F}"/>
              </a:ext>
            </a:extLst>
          </p:cNvPr>
          <p:cNvSpPr/>
          <p:nvPr/>
        </p:nvSpPr>
        <p:spPr>
          <a:xfrm>
            <a:off x="811763" y="3830216"/>
            <a:ext cx="6354147" cy="24679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5D21-23BC-EF26-ACD5-165FFAB40E37}"/>
              </a:ext>
            </a:extLst>
          </p:cNvPr>
          <p:cNvSpPr txBox="1"/>
          <p:nvPr/>
        </p:nvSpPr>
        <p:spPr>
          <a:xfrm>
            <a:off x="923730" y="3774277"/>
            <a:ext cx="6484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top=Tk()</a:t>
            </a:r>
          </a:p>
          <a:p>
            <a:r>
              <a:rPr lang="en-IN" dirty="0" err="1"/>
              <a:t>Top.geometry</a:t>
            </a:r>
            <a:r>
              <a:rPr lang="en-IN" dirty="0"/>
              <a:t>(“400*250”)</a:t>
            </a:r>
          </a:p>
          <a:p>
            <a:endParaRPr lang="en-IN" dirty="0"/>
          </a:p>
          <a:p>
            <a:r>
              <a:rPr lang="en-IN" dirty="0" err="1"/>
              <a:t>Uname</a:t>
            </a:r>
            <a:r>
              <a:rPr lang="en-IN" dirty="0"/>
              <a:t>=Label(</a:t>
            </a:r>
            <a:r>
              <a:rPr lang="en-IN" dirty="0" err="1"/>
              <a:t>top,text</a:t>
            </a:r>
            <a:r>
              <a:rPr lang="en-IN" dirty="0"/>
              <a:t>=“Username”).place(x=30,y=50)</a:t>
            </a:r>
          </a:p>
          <a:p>
            <a:r>
              <a:rPr lang="en-IN" dirty="0"/>
              <a:t>password=Label(</a:t>
            </a:r>
            <a:r>
              <a:rPr lang="en-IN" dirty="0" err="1"/>
              <a:t>top,text</a:t>
            </a:r>
            <a:r>
              <a:rPr lang="en-IN" dirty="0"/>
              <a:t>=“Password”).place(x=30,y=90)</a:t>
            </a:r>
          </a:p>
          <a:p>
            <a:r>
              <a:rPr lang="en-IN" dirty="0" err="1"/>
              <a:t>Sbmitbtn</a:t>
            </a:r>
            <a:r>
              <a:rPr lang="en-IN" dirty="0"/>
              <a:t>=Button(</a:t>
            </a:r>
            <a:r>
              <a:rPr lang="en-IN" dirty="0" err="1"/>
              <a:t>top,text</a:t>
            </a:r>
            <a:r>
              <a:rPr lang="en-IN" dirty="0"/>
              <a:t>=“Submit”).place(x=30,y=120)</a:t>
            </a:r>
          </a:p>
          <a:p>
            <a:endParaRPr lang="en-IN" dirty="0"/>
          </a:p>
          <a:p>
            <a:r>
              <a:rPr lang="en-IN" dirty="0"/>
              <a:t>e1=Entry(</a:t>
            </a:r>
            <a:r>
              <a:rPr lang="en-IN" dirty="0" err="1"/>
              <a:t>top,width</a:t>
            </a:r>
            <a:r>
              <a:rPr lang="en-IN" dirty="0"/>
              <a:t>=20).place(x=100,y=50)</a:t>
            </a:r>
          </a:p>
          <a:p>
            <a:r>
              <a:rPr lang="en-IN" dirty="0"/>
              <a:t>e2=Entry(</a:t>
            </a:r>
            <a:r>
              <a:rPr lang="en-IN" dirty="0" err="1"/>
              <a:t>top,width</a:t>
            </a:r>
            <a:r>
              <a:rPr lang="en-IN" dirty="0"/>
              <a:t>=20).place(x=100,y=90)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FFC9A-8FD8-4184-AC48-8F590BD9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72" y="3324029"/>
            <a:ext cx="4348034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77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906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RANDOM PASSWORD GENERATOR</vt:lpstr>
      <vt:lpstr>CONTENTS</vt:lpstr>
      <vt:lpstr>NEED OF PASSWORD GENERATOR</vt:lpstr>
      <vt:lpstr> WHY TO USE ?</vt:lpstr>
      <vt:lpstr>Introduction to Tkinter</vt:lpstr>
      <vt:lpstr>PowerPoint Presentation</vt:lpstr>
      <vt:lpstr>PowerPoint Presentation</vt:lpstr>
      <vt:lpstr>Button Widget</vt:lpstr>
      <vt:lpstr>Label widget</vt:lpstr>
      <vt:lpstr>Entry widget</vt:lpstr>
      <vt:lpstr>Message Box  Widget</vt:lpstr>
      <vt:lpstr>Geometry Managements</vt:lpstr>
      <vt:lpstr>Password Generation</vt:lpstr>
      <vt:lpstr>Strength Checker</vt:lpstr>
      <vt:lpstr>Character Type Check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</dc:title>
  <dc:creator>Lakshmi charitha Padmanabhuni</dc:creator>
  <cp:lastModifiedBy>Lakshmi charitha Padmanabhuni</cp:lastModifiedBy>
  <cp:revision>1</cp:revision>
  <dcterms:created xsi:type="dcterms:W3CDTF">2022-10-29T09:00:34Z</dcterms:created>
  <dcterms:modified xsi:type="dcterms:W3CDTF">2022-10-30T17:26:25Z</dcterms:modified>
</cp:coreProperties>
</file>