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notesMasterIdLst>
    <p:notesMasterId r:id="rId24"/>
  </p:notesMasterIdLst>
  <p:sldIdLst>
    <p:sldId id="256" r:id="rId3"/>
    <p:sldId id="257" r:id="rId4"/>
    <p:sldId id="258" r:id="rId5"/>
    <p:sldId id="259" r:id="rId6"/>
    <p:sldId id="260" r:id="rId7"/>
    <p:sldId id="264" r:id="rId8"/>
    <p:sldId id="278" r:id="rId9"/>
    <p:sldId id="261" r:id="rId10"/>
    <p:sldId id="263" r:id="rId11"/>
    <p:sldId id="265" r:id="rId12"/>
    <p:sldId id="266" r:id="rId13"/>
    <p:sldId id="269" r:id="rId14"/>
    <p:sldId id="277" r:id="rId15"/>
    <p:sldId id="276" r:id="rId16"/>
    <p:sldId id="275" r:id="rId17"/>
    <p:sldId id="274" r:id="rId18"/>
    <p:sldId id="273" r:id="rId19"/>
    <p:sldId id="272" r:id="rId20"/>
    <p:sldId id="270" r:id="rId21"/>
    <p:sldId id="271"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DURU" userId="a5e86fa062325628" providerId="LiveId" clId="{1B2D0B43-E572-4906-9EB2-A649409B6F5D}"/>
    <pc:docChg chg="undo custSel addSld delSld modSld sldOrd delMainMaster">
      <pc:chgData name="SHIVA KUNDURU" userId="a5e86fa062325628" providerId="LiveId" clId="{1B2D0B43-E572-4906-9EB2-A649409B6F5D}" dt="2023-05-14T06:37:29.043" v="1954" actId="1076"/>
      <pc:docMkLst>
        <pc:docMk/>
      </pc:docMkLst>
      <pc:sldChg chg="addSp modSp mod">
        <pc:chgData name="SHIVA KUNDURU" userId="a5e86fa062325628" providerId="LiveId" clId="{1B2D0B43-E572-4906-9EB2-A649409B6F5D}" dt="2023-05-14T06:28:47.559" v="1925" actId="1076"/>
        <pc:sldMkLst>
          <pc:docMk/>
          <pc:sldMk cId="3607182605" sldId="256"/>
        </pc:sldMkLst>
        <pc:spChg chg="mod">
          <ac:chgData name="SHIVA KUNDURU" userId="a5e86fa062325628" providerId="LiveId" clId="{1B2D0B43-E572-4906-9EB2-A649409B6F5D}" dt="2023-05-14T06:28:47.559" v="1925" actId="1076"/>
          <ac:spMkLst>
            <pc:docMk/>
            <pc:sldMk cId="3607182605" sldId="256"/>
            <ac:spMk id="2" creationId="{D7493816-70BB-B098-6A35-BFD6F06920F1}"/>
          </ac:spMkLst>
        </pc:spChg>
        <pc:spChg chg="mod">
          <ac:chgData name="SHIVA KUNDURU" userId="a5e86fa062325628" providerId="LiveId" clId="{1B2D0B43-E572-4906-9EB2-A649409B6F5D}" dt="2023-05-14T06:28:37.887" v="1922" actId="1076"/>
          <ac:spMkLst>
            <pc:docMk/>
            <pc:sldMk cId="3607182605" sldId="256"/>
            <ac:spMk id="3" creationId="{8B569C6E-CE07-588C-49BB-D5F731FB4968}"/>
          </ac:spMkLst>
        </pc:spChg>
        <pc:picChg chg="add mod">
          <ac:chgData name="SHIVA KUNDURU" userId="a5e86fa062325628" providerId="LiveId" clId="{1B2D0B43-E572-4906-9EB2-A649409B6F5D}" dt="2023-05-14T05:51:25.373" v="1917" actId="1076"/>
          <ac:picMkLst>
            <pc:docMk/>
            <pc:sldMk cId="3607182605" sldId="256"/>
            <ac:picMk id="5" creationId="{A191994F-CC95-22E4-C459-1A67FA24DD7D}"/>
          </ac:picMkLst>
        </pc:picChg>
      </pc:sldChg>
      <pc:sldChg chg="addSp delSp modSp mod">
        <pc:chgData name="SHIVA KUNDURU" userId="a5e86fa062325628" providerId="LiveId" clId="{1B2D0B43-E572-4906-9EB2-A649409B6F5D}" dt="2023-05-13T11:18:47.863" v="1882" actId="20577"/>
        <pc:sldMkLst>
          <pc:docMk/>
          <pc:sldMk cId="1464815252" sldId="259"/>
        </pc:sldMkLst>
        <pc:spChg chg="add mod">
          <ac:chgData name="SHIVA KUNDURU" userId="a5e86fa062325628" providerId="LiveId" clId="{1B2D0B43-E572-4906-9EB2-A649409B6F5D}" dt="2023-05-13T11:18:47.863" v="1882" actId="20577"/>
          <ac:spMkLst>
            <pc:docMk/>
            <pc:sldMk cId="1464815252" sldId="259"/>
            <ac:spMk id="5" creationId="{57E27198-93D5-0C25-1622-1CE5E49FE493}"/>
          </ac:spMkLst>
        </pc:spChg>
        <pc:picChg chg="del">
          <ac:chgData name="SHIVA KUNDURU" userId="a5e86fa062325628" providerId="LiveId" clId="{1B2D0B43-E572-4906-9EB2-A649409B6F5D}" dt="2023-05-13T11:17:56.888" v="1849" actId="478"/>
          <ac:picMkLst>
            <pc:docMk/>
            <pc:sldMk cId="1464815252" sldId="259"/>
            <ac:picMk id="3" creationId="{CC0DFA03-3D99-6D18-0216-2AEA23D6F577}"/>
          </ac:picMkLst>
        </pc:picChg>
        <pc:picChg chg="add mod">
          <ac:chgData name="SHIVA KUNDURU" userId="a5e86fa062325628" providerId="LiveId" clId="{1B2D0B43-E572-4906-9EB2-A649409B6F5D}" dt="2023-05-13T11:18:15.031" v="1854" actId="1076"/>
          <ac:picMkLst>
            <pc:docMk/>
            <pc:sldMk cId="1464815252" sldId="259"/>
            <ac:picMk id="4" creationId="{C2D1A11F-E7FA-01DF-2C30-E8CD0511EF96}"/>
          </ac:picMkLst>
        </pc:picChg>
      </pc:sldChg>
      <pc:sldChg chg="modSp mod ord">
        <pc:chgData name="SHIVA KUNDURU" userId="a5e86fa062325628" providerId="LiveId" clId="{1B2D0B43-E572-4906-9EB2-A649409B6F5D}" dt="2023-05-13T10:16:33.684" v="10" actId="20577"/>
        <pc:sldMkLst>
          <pc:docMk/>
          <pc:sldMk cId="2367786901" sldId="261"/>
        </pc:sldMkLst>
        <pc:spChg chg="mod">
          <ac:chgData name="SHIVA KUNDURU" userId="a5e86fa062325628" providerId="LiveId" clId="{1B2D0B43-E572-4906-9EB2-A649409B6F5D}" dt="2023-05-13T10:16:33.684" v="10" actId="20577"/>
          <ac:spMkLst>
            <pc:docMk/>
            <pc:sldMk cId="2367786901" sldId="261"/>
            <ac:spMk id="5" creationId="{106572FE-148A-7B2D-05DA-084FC068F93C}"/>
          </ac:spMkLst>
        </pc:spChg>
      </pc:sldChg>
      <pc:sldChg chg="del">
        <pc:chgData name="SHIVA KUNDURU" userId="a5e86fa062325628" providerId="LiveId" clId="{1B2D0B43-E572-4906-9EB2-A649409B6F5D}" dt="2023-05-13T10:18:55.801" v="23" actId="47"/>
        <pc:sldMkLst>
          <pc:docMk/>
          <pc:sldMk cId="4160971932" sldId="262"/>
        </pc:sldMkLst>
      </pc:sldChg>
      <pc:sldChg chg="addSp modSp mod">
        <pc:chgData name="SHIVA KUNDURU" userId="a5e86fa062325628" providerId="LiveId" clId="{1B2D0B43-E572-4906-9EB2-A649409B6F5D}" dt="2023-05-13T10:18:14.218" v="21" actId="20577"/>
        <pc:sldMkLst>
          <pc:docMk/>
          <pc:sldMk cId="2331051064" sldId="263"/>
        </pc:sldMkLst>
        <pc:spChg chg="add mod">
          <ac:chgData name="SHIVA KUNDURU" userId="a5e86fa062325628" providerId="LiveId" clId="{1B2D0B43-E572-4906-9EB2-A649409B6F5D}" dt="2023-05-13T10:18:14.218" v="21" actId="20577"/>
          <ac:spMkLst>
            <pc:docMk/>
            <pc:sldMk cId="2331051064" sldId="263"/>
            <ac:spMk id="2" creationId="{DB412810-45B4-FD85-A569-7C8B2E913B43}"/>
          </ac:spMkLst>
        </pc:spChg>
      </pc:sldChg>
      <pc:sldChg chg="modSp mod">
        <pc:chgData name="SHIVA KUNDURU" userId="a5e86fa062325628" providerId="LiveId" clId="{1B2D0B43-E572-4906-9EB2-A649409B6F5D}" dt="2023-05-14T06:37:29.043" v="1954" actId="1076"/>
        <pc:sldMkLst>
          <pc:docMk/>
          <pc:sldMk cId="2235929926" sldId="264"/>
        </pc:sldMkLst>
        <pc:spChg chg="mod">
          <ac:chgData name="SHIVA KUNDURU" userId="a5e86fa062325628" providerId="LiveId" clId="{1B2D0B43-E572-4906-9EB2-A649409B6F5D}" dt="2023-05-14T06:37:29.043" v="1954" actId="1076"/>
          <ac:spMkLst>
            <pc:docMk/>
            <pc:sldMk cId="2235929926" sldId="264"/>
            <ac:spMk id="2" creationId="{5523EFDA-B1C1-A9F3-0579-79F4B1AE94B0}"/>
          </ac:spMkLst>
        </pc:spChg>
      </pc:sldChg>
      <pc:sldChg chg="addSp delSp modSp add mod">
        <pc:chgData name="SHIVA KUNDURU" userId="a5e86fa062325628" providerId="LiveId" clId="{1B2D0B43-E572-4906-9EB2-A649409B6F5D}" dt="2023-05-13T10:25:59.048" v="512" actId="14100"/>
        <pc:sldMkLst>
          <pc:docMk/>
          <pc:sldMk cId="2740315437" sldId="265"/>
        </pc:sldMkLst>
        <pc:spChg chg="del mod">
          <ac:chgData name="SHIVA KUNDURU" userId="a5e86fa062325628" providerId="LiveId" clId="{1B2D0B43-E572-4906-9EB2-A649409B6F5D}" dt="2023-05-13T10:19:12.124" v="30"/>
          <ac:spMkLst>
            <pc:docMk/>
            <pc:sldMk cId="2740315437" sldId="265"/>
            <ac:spMk id="2" creationId="{DB412810-45B4-FD85-A569-7C8B2E913B43}"/>
          </ac:spMkLst>
        </pc:spChg>
        <pc:spChg chg="add mod">
          <ac:chgData name="SHIVA KUNDURU" userId="a5e86fa062325628" providerId="LiveId" clId="{1B2D0B43-E572-4906-9EB2-A649409B6F5D}" dt="2023-05-13T10:25:04.472" v="504" actId="20577"/>
          <ac:spMkLst>
            <pc:docMk/>
            <pc:sldMk cId="2740315437" sldId="265"/>
            <ac:spMk id="3" creationId="{C274440C-3A88-85CA-B8DE-052DD5110905}"/>
          </ac:spMkLst>
        </pc:spChg>
        <pc:picChg chg="add mod">
          <ac:chgData name="SHIVA KUNDURU" userId="a5e86fa062325628" providerId="LiveId" clId="{1B2D0B43-E572-4906-9EB2-A649409B6F5D}" dt="2023-05-13T10:25:18.525" v="508" actId="14100"/>
          <ac:picMkLst>
            <pc:docMk/>
            <pc:sldMk cId="2740315437" sldId="265"/>
            <ac:picMk id="5" creationId="{265A5F82-40CF-0278-FC7B-FB2E5FC7AF6C}"/>
          </ac:picMkLst>
        </pc:picChg>
        <pc:picChg chg="add mod">
          <ac:chgData name="SHIVA KUNDURU" userId="a5e86fa062325628" providerId="LiveId" clId="{1B2D0B43-E572-4906-9EB2-A649409B6F5D}" dt="2023-05-13T10:25:59.048" v="512" actId="14100"/>
          <ac:picMkLst>
            <pc:docMk/>
            <pc:sldMk cId="2740315437" sldId="265"/>
            <ac:picMk id="7" creationId="{E7552261-5613-5D55-8637-CE63313B79D7}"/>
          </ac:picMkLst>
        </pc:picChg>
      </pc:sldChg>
      <pc:sldChg chg="addSp delSp modSp add mod ord">
        <pc:chgData name="SHIVA KUNDURU" userId="a5e86fa062325628" providerId="LiveId" clId="{1B2D0B43-E572-4906-9EB2-A649409B6F5D}" dt="2023-05-13T11:22:39.306" v="1911" actId="1076"/>
        <pc:sldMkLst>
          <pc:docMk/>
          <pc:sldMk cId="1449387116" sldId="266"/>
        </pc:sldMkLst>
        <pc:spChg chg="del mod">
          <ac:chgData name="SHIVA KUNDURU" userId="a5e86fa062325628" providerId="LiveId" clId="{1B2D0B43-E572-4906-9EB2-A649409B6F5D}" dt="2023-05-13T10:19:14.972" v="33"/>
          <ac:spMkLst>
            <pc:docMk/>
            <pc:sldMk cId="1449387116" sldId="266"/>
            <ac:spMk id="2" creationId="{DB412810-45B4-FD85-A569-7C8B2E913B43}"/>
          </ac:spMkLst>
        </pc:spChg>
        <pc:spChg chg="add mod">
          <ac:chgData name="SHIVA KUNDURU" userId="a5e86fa062325628" providerId="LiveId" clId="{1B2D0B43-E572-4906-9EB2-A649409B6F5D}" dt="2023-05-13T10:49:47.857" v="829" actId="20577"/>
          <ac:spMkLst>
            <pc:docMk/>
            <pc:sldMk cId="1449387116" sldId="266"/>
            <ac:spMk id="3" creationId="{6C7095AD-397F-1C62-BC94-35633B900068}"/>
          </ac:spMkLst>
        </pc:spChg>
        <pc:picChg chg="add mod">
          <ac:chgData name="SHIVA KUNDURU" userId="a5e86fa062325628" providerId="LiveId" clId="{1B2D0B43-E572-4906-9EB2-A649409B6F5D}" dt="2023-05-13T11:22:39.306" v="1911" actId="1076"/>
          <ac:picMkLst>
            <pc:docMk/>
            <pc:sldMk cId="1449387116" sldId="266"/>
            <ac:picMk id="4" creationId="{20B145C4-CB8B-C410-601F-B2E4D27C08B0}"/>
          </ac:picMkLst>
        </pc:picChg>
        <pc:picChg chg="add del mod">
          <ac:chgData name="SHIVA KUNDURU" userId="a5e86fa062325628" providerId="LiveId" clId="{1B2D0B43-E572-4906-9EB2-A649409B6F5D}" dt="2023-05-13T10:48:39.001" v="755" actId="21"/>
          <ac:picMkLst>
            <pc:docMk/>
            <pc:sldMk cId="1449387116" sldId="266"/>
            <ac:picMk id="5" creationId="{1ECE96A1-C021-CF84-294D-7AC0839C47FE}"/>
          </ac:picMkLst>
        </pc:picChg>
        <pc:picChg chg="add mod">
          <ac:chgData name="SHIVA KUNDURU" userId="a5e86fa062325628" providerId="LiveId" clId="{1B2D0B43-E572-4906-9EB2-A649409B6F5D}" dt="2023-05-13T10:49:33.162" v="817" actId="1076"/>
          <ac:picMkLst>
            <pc:docMk/>
            <pc:sldMk cId="1449387116" sldId="266"/>
            <ac:picMk id="7" creationId="{364A4050-90C1-1984-52FE-F8635510EEDF}"/>
          </ac:picMkLst>
        </pc:picChg>
        <pc:picChg chg="add del mod">
          <ac:chgData name="SHIVA KUNDURU" userId="a5e86fa062325628" providerId="LiveId" clId="{1B2D0B43-E572-4906-9EB2-A649409B6F5D}" dt="2023-05-13T10:48:45.106" v="757" actId="21"/>
          <ac:picMkLst>
            <pc:docMk/>
            <pc:sldMk cId="1449387116" sldId="266"/>
            <ac:picMk id="9" creationId="{AF75F8C1-30B9-4E67-D21F-3E2DD159538B}"/>
          </ac:picMkLst>
        </pc:picChg>
        <pc:picChg chg="add del mod">
          <ac:chgData name="SHIVA KUNDURU" userId="a5e86fa062325628" providerId="LiveId" clId="{1B2D0B43-E572-4906-9EB2-A649409B6F5D}" dt="2023-05-13T10:46:42.949" v="569" actId="478"/>
          <ac:picMkLst>
            <pc:docMk/>
            <pc:sldMk cId="1449387116" sldId="266"/>
            <ac:picMk id="11" creationId="{57D0509A-6A47-0E02-1FC8-C8DC3AFC6CE0}"/>
          </ac:picMkLst>
        </pc:picChg>
        <pc:picChg chg="add del mod">
          <ac:chgData name="SHIVA KUNDURU" userId="a5e86fa062325628" providerId="LiveId" clId="{1B2D0B43-E572-4906-9EB2-A649409B6F5D}" dt="2023-05-13T11:22:34.155" v="1908" actId="478"/>
          <ac:picMkLst>
            <pc:docMk/>
            <pc:sldMk cId="1449387116" sldId="266"/>
            <ac:picMk id="13" creationId="{E60B0BAC-52F7-0648-B0B2-EC96722E5C98}"/>
          </ac:picMkLst>
        </pc:picChg>
        <pc:picChg chg="add del mod">
          <ac:chgData name="SHIVA KUNDURU" userId="a5e86fa062325628" providerId="LiveId" clId="{1B2D0B43-E572-4906-9EB2-A649409B6F5D}" dt="2023-05-13T10:48:22.930" v="749" actId="21"/>
          <ac:picMkLst>
            <pc:docMk/>
            <pc:sldMk cId="1449387116" sldId="266"/>
            <ac:picMk id="15" creationId="{C5385438-76FB-B992-B721-AE806817FFAD}"/>
          </ac:picMkLst>
        </pc:picChg>
      </pc:sldChg>
      <pc:sldChg chg="delSp modSp add del mod">
        <pc:chgData name="SHIVA KUNDURU" userId="a5e86fa062325628" providerId="LiveId" clId="{1B2D0B43-E572-4906-9EB2-A649409B6F5D}" dt="2023-05-13T11:04:59.279" v="1610" actId="47"/>
        <pc:sldMkLst>
          <pc:docMk/>
          <pc:sldMk cId="1766752743" sldId="267"/>
        </pc:sldMkLst>
        <pc:spChg chg="del mod">
          <ac:chgData name="SHIVA KUNDURU" userId="a5e86fa062325628" providerId="LiveId" clId="{1B2D0B43-E572-4906-9EB2-A649409B6F5D}" dt="2023-05-13T10:19:17.644" v="36"/>
          <ac:spMkLst>
            <pc:docMk/>
            <pc:sldMk cId="1766752743" sldId="267"/>
            <ac:spMk id="2" creationId="{DB412810-45B4-FD85-A569-7C8B2E913B43}"/>
          </ac:spMkLst>
        </pc:spChg>
      </pc:sldChg>
      <pc:sldChg chg="addSp delSp modSp add del mod">
        <pc:chgData name="SHIVA KUNDURU" userId="a5e86fa062325628" providerId="LiveId" clId="{1B2D0B43-E572-4906-9EB2-A649409B6F5D}" dt="2023-05-13T11:14:38.508" v="1847"/>
        <pc:sldMkLst>
          <pc:docMk/>
          <pc:sldMk cId="3383760920" sldId="268"/>
        </pc:sldMkLst>
        <pc:spChg chg="del mod">
          <ac:chgData name="SHIVA KUNDURU" userId="a5e86fa062325628" providerId="LiveId" clId="{1B2D0B43-E572-4906-9EB2-A649409B6F5D}" dt="2023-05-13T10:19:21.291" v="39"/>
          <ac:spMkLst>
            <pc:docMk/>
            <pc:sldMk cId="3383760920" sldId="268"/>
            <ac:spMk id="2" creationId="{DB412810-45B4-FD85-A569-7C8B2E913B43}"/>
          </ac:spMkLst>
        </pc:spChg>
        <pc:spChg chg="add del mod">
          <ac:chgData name="SHIVA KUNDURU" userId="a5e86fa062325628" providerId="LiveId" clId="{1B2D0B43-E572-4906-9EB2-A649409B6F5D}" dt="2023-05-13T11:14:38.508" v="1847"/>
          <ac:spMkLst>
            <pc:docMk/>
            <pc:sldMk cId="3383760920" sldId="268"/>
            <ac:spMk id="3" creationId="{3086F549-5806-769B-B8FA-62D1396EDA6E}"/>
          </ac:spMkLst>
        </pc:spChg>
        <pc:spChg chg="add mod">
          <ac:chgData name="SHIVA KUNDURU" userId="a5e86fa062325628" providerId="LiveId" clId="{1B2D0B43-E572-4906-9EB2-A649409B6F5D}" dt="2023-05-13T11:14:37.904" v="1845" actId="1076"/>
          <ac:spMkLst>
            <pc:docMk/>
            <pc:sldMk cId="3383760920" sldId="268"/>
            <ac:spMk id="5" creationId="{43B1A849-C33C-C9BA-7EC7-A6177840806F}"/>
          </ac:spMkLst>
        </pc:spChg>
      </pc:sldChg>
      <pc:sldChg chg="addSp delSp modSp new mod">
        <pc:chgData name="SHIVA KUNDURU" userId="a5e86fa062325628" providerId="LiveId" clId="{1B2D0B43-E572-4906-9EB2-A649409B6F5D}" dt="2023-05-13T10:52:24.300" v="900" actId="20577"/>
        <pc:sldMkLst>
          <pc:docMk/>
          <pc:sldMk cId="3804186532" sldId="269"/>
        </pc:sldMkLst>
        <pc:spChg chg="add mod">
          <ac:chgData name="SHIVA KUNDURU" userId="a5e86fa062325628" providerId="LiveId" clId="{1B2D0B43-E572-4906-9EB2-A649409B6F5D}" dt="2023-05-13T10:52:24.300" v="900" actId="20577"/>
          <ac:spMkLst>
            <pc:docMk/>
            <pc:sldMk cId="3804186532" sldId="269"/>
            <ac:spMk id="5" creationId="{C404470A-0649-2741-D02D-4AB9349E41A9}"/>
          </ac:spMkLst>
        </pc:spChg>
        <pc:picChg chg="add mod">
          <ac:chgData name="SHIVA KUNDURU" userId="a5e86fa062325628" providerId="LiveId" clId="{1B2D0B43-E572-4906-9EB2-A649409B6F5D}" dt="2023-05-13T10:51:53.951" v="859" actId="1076"/>
          <ac:picMkLst>
            <pc:docMk/>
            <pc:sldMk cId="3804186532" sldId="269"/>
            <ac:picMk id="2" creationId="{D0830CDB-5371-1C99-4AA4-44FFE82D80A9}"/>
          </ac:picMkLst>
        </pc:picChg>
        <pc:picChg chg="add del mod">
          <ac:chgData name="SHIVA KUNDURU" userId="a5e86fa062325628" providerId="LiveId" clId="{1B2D0B43-E572-4906-9EB2-A649409B6F5D}" dt="2023-05-13T10:50:54.675" v="840" actId="21"/>
          <ac:picMkLst>
            <pc:docMk/>
            <pc:sldMk cId="3804186532" sldId="269"/>
            <ac:picMk id="3" creationId="{92945AAF-63BB-1570-02D0-6349A98BE6EF}"/>
          </ac:picMkLst>
        </pc:picChg>
        <pc:picChg chg="add mod">
          <ac:chgData name="SHIVA KUNDURU" userId="a5e86fa062325628" providerId="LiveId" clId="{1B2D0B43-E572-4906-9EB2-A649409B6F5D}" dt="2023-05-13T10:51:57.983" v="861" actId="14100"/>
          <ac:picMkLst>
            <pc:docMk/>
            <pc:sldMk cId="3804186532" sldId="269"/>
            <ac:picMk id="4" creationId="{1C84661B-6EE8-09F1-9A85-12FB02F34F30}"/>
          </ac:picMkLst>
        </pc:picChg>
      </pc:sldChg>
      <pc:sldChg chg="addSp delSp modSp new mod">
        <pc:chgData name="SHIVA KUNDURU" userId="a5e86fa062325628" providerId="LiveId" clId="{1B2D0B43-E572-4906-9EB2-A649409B6F5D}" dt="2023-05-13T11:11:31.413" v="1731" actId="27309"/>
        <pc:sldMkLst>
          <pc:docMk/>
          <pc:sldMk cId="3585774771" sldId="270"/>
        </pc:sldMkLst>
        <pc:spChg chg="add mod">
          <ac:chgData name="SHIVA KUNDURU" userId="a5e86fa062325628" providerId="LiveId" clId="{1B2D0B43-E572-4906-9EB2-A649409B6F5D}" dt="2023-05-13T11:10:47.909" v="1726" actId="20577"/>
          <ac:spMkLst>
            <pc:docMk/>
            <pc:sldMk cId="3585774771" sldId="270"/>
            <ac:spMk id="2" creationId="{E2459034-5F1A-1524-393B-E2FD3724044E}"/>
          </ac:spMkLst>
        </pc:spChg>
        <pc:graphicFrameChg chg="add del modGraphic">
          <ac:chgData name="SHIVA KUNDURU" userId="a5e86fa062325628" providerId="LiveId" clId="{1B2D0B43-E572-4906-9EB2-A649409B6F5D}" dt="2023-05-13T11:11:31.413" v="1731" actId="27309"/>
          <ac:graphicFrameMkLst>
            <pc:docMk/>
            <pc:sldMk cId="3585774771" sldId="270"/>
            <ac:graphicFrameMk id="6" creationId="{269B0AD1-303E-1619-8C1A-B9854A91E6B2}"/>
          </ac:graphicFrameMkLst>
        </pc:graphicFrameChg>
        <pc:picChg chg="add mod">
          <ac:chgData name="SHIVA KUNDURU" userId="a5e86fa062325628" providerId="LiveId" clId="{1B2D0B43-E572-4906-9EB2-A649409B6F5D}" dt="2023-05-13T11:11:25.808" v="1729" actId="1076"/>
          <ac:picMkLst>
            <pc:docMk/>
            <pc:sldMk cId="3585774771" sldId="270"/>
            <ac:picMk id="4" creationId="{26F3C619-DF80-9F0A-2E4B-771DAFE18729}"/>
          </ac:picMkLst>
        </pc:picChg>
      </pc:sldChg>
      <pc:sldChg chg="addSp modSp new mod">
        <pc:chgData name="SHIVA KUNDURU" userId="a5e86fa062325628" providerId="LiveId" clId="{1B2D0B43-E572-4906-9EB2-A649409B6F5D}" dt="2023-05-13T11:13:39.483" v="1822" actId="1076"/>
        <pc:sldMkLst>
          <pc:docMk/>
          <pc:sldMk cId="991419080" sldId="271"/>
        </pc:sldMkLst>
        <pc:spChg chg="add mod">
          <ac:chgData name="SHIVA KUNDURU" userId="a5e86fa062325628" providerId="LiveId" clId="{1B2D0B43-E572-4906-9EB2-A649409B6F5D}" dt="2023-05-13T11:13:35.580" v="1821" actId="20577"/>
          <ac:spMkLst>
            <pc:docMk/>
            <pc:sldMk cId="991419080" sldId="271"/>
            <ac:spMk id="2" creationId="{C5AB73A2-319F-207E-65B3-C12D7EE0B17D}"/>
          </ac:spMkLst>
        </pc:spChg>
        <pc:picChg chg="add mod">
          <ac:chgData name="SHIVA KUNDURU" userId="a5e86fa062325628" providerId="LiveId" clId="{1B2D0B43-E572-4906-9EB2-A649409B6F5D}" dt="2023-05-13T11:13:39.483" v="1822" actId="1076"/>
          <ac:picMkLst>
            <pc:docMk/>
            <pc:sldMk cId="991419080" sldId="271"/>
            <ac:picMk id="4" creationId="{5C7D297A-47AF-C33A-2BBD-61A59548C6F9}"/>
          </ac:picMkLst>
        </pc:picChg>
      </pc:sldChg>
      <pc:sldChg chg="addSp modSp new mod">
        <pc:chgData name="SHIVA KUNDURU" userId="a5e86fa062325628" providerId="LiveId" clId="{1B2D0B43-E572-4906-9EB2-A649409B6F5D}" dt="2023-05-13T11:11:35.639" v="1732" actId="1076"/>
        <pc:sldMkLst>
          <pc:docMk/>
          <pc:sldMk cId="2513900344" sldId="272"/>
        </pc:sldMkLst>
        <pc:spChg chg="add mod">
          <ac:chgData name="SHIVA KUNDURU" userId="a5e86fa062325628" providerId="LiveId" clId="{1B2D0B43-E572-4906-9EB2-A649409B6F5D}" dt="2023-05-13T11:08:15.184" v="1673" actId="20577"/>
          <ac:spMkLst>
            <pc:docMk/>
            <pc:sldMk cId="2513900344" sldId="272"/>
            <ac:spMk id="2" creationId="{4DD38FC2-6CF8-EB28-B97B-7052A9867FAC}"/>
          </ac:spMkLst>
        </pc:spChg>
        <pc:picChg chg="add mod">
          <ac:chgData name="SHIVA KUNDURU" userId="a5e86fa062325628" providerId="LiveId" clId="{1B2D0B43-E572-4906-9EB2-A649409B6F5D}" dt="2023-05-13T11:11:35.639" v="1732" actId="1076"/>
          <ac:picMkLst>
            <pc:docMk/>
            <pc:sldMk cId="2513900344" sldId="272"/>
            <ac:picMk id="4" creationId="{9A48D72C-EA3D-B9D5-BBD5-7E332CF55903}"/>
          </ac:picMkLst>
        </pc:picChg>
      </pc:sldChg>
      <pc:sldChg chg="addSp modSp new mod">
        <pc:chgData name="SHIVA KUNDURU" userId="a5e86fa062325628" providerId="LiveId" clId="{1B2D0B43-E572-4906-9EB2-A649409B6F5D}" dt="2023-05-13T11:06:39.985" v="1619" actId="1076"/>
        <pc:sldMkLst>
          <pc:docMk/>
          <pc:sldMk cId="2331429597" sldId="273"/>
        </pc:sldMkLst>
        <pc:spChg chg="add mod">
          <ac:chgData name="SHIVA KUNDURU" userId="a5e86fa062325628" providerId="LiveId" clId="{1B2D0B43-E572-4906-9EB2-A649409B6F5D}" dt="2023-05-13T11:06:18.286" v="1616"/>
          <ac:spMkLst>
            <pc:docMk/>
            <pc:sldMk cId="2331429597" sldId="273"/>
            <ac:spMk id="2" creationId="{D7C2850D-273B-57C6-8465-63105C682F77}"/>
          </ac:spMkLst>
        </pc:spChg>
        <pc:picChg chg="add mod">
          <ac:chgData name="SHIVA KUNDURU" userId="a5e86fa062325628" providerId="LiveId" clId="{1B2D0B43-E572-4906-9EB2-A649409B6F5D}" dt="2023-05-13T11:06:39.985" v="1619" actId="1076"/>
          <ac:picMkLst>
            <pc:docMk/>
            <pc:sldMk cId="2331429597" sldId="273"/>
            <ac:picMk id="4" creationId="{41AC33D2-2AD0-1DCF-B8D3-E1DCF0CAFA83}"/>
          </ac:picMkLst>
        </pc:picChg>
      </pc:sldChg>
      <pc:sldChg chg="addSp delSp modSp new mod">
        <pc:chgData name="SHIVA KUNDURU" userId="a5e86fa062325628" providerId="LiveId" clId="{1B2D0B43-E572-4906-9EB2-A649409B6F5D}" dt="2023-05-13T11:11:42.575" v="1735" actId="1076"/>
        <pc:sldMkLst>
          <pc:docMk/>
          <pc:sldMk cId="1969413535" sldId="274"/>
        </pc:sldMkLst>
        <pc:spChg chg="add del mod">
          <ac:chgData name="SHIVA KUNDURU" userId="a5e86fa062325628" providerId="LiveId" clId="{1B2D0B43-E572-4906-9EB2-A649409B6F5D}" dt="2023-05-13T10:58:53.800" v="1372"/>
          <ac:spMkLst>
            <pc:docMk/>
            <pc:sldMk cId="1969413535" sldId="274"/>
            <ac:spMk id="2" creationId="{345EEEF4-C329-38B8-7B1D-DB0C4D5B5150}"/>
          </ac:spMkLst>
        </pc:spChg>
        <pc:spChg chg="add mod">
          <ac:chgData name="SHIVA KUNDURU" userId="a5e86fa062325628" providerId="LiveId" clId="{1B2D0B43-E572-4906-9EB2-A649409B6F5D}" dt="2023-05-13T11:02:34.671" v="1522" actId="5793"/>
          <ac:spMkLst>
            <pc:docMk/>
            <pc:sldMk cId="1969413535" sldId="274"/>
            <ac:spMk id="3" creationId="{0E7E09FD-6907-BA1A-B067-7A52A14D3D89}"/>
          </ac:spMkLst>
        </pc:spChg>
        <pc:picChg chg="add mod">
          <ac:chgData name="SHIVA KUNDURU" userId="a5e86fa062325628" providerId="LiveId" clId="{1B2D0B43-E572-4906-9EB2-A649409B6F5D}" dt="2023-05-13T11:11:42.575" v="1735" actId="1076"/>
          <ac:picMkLst>
            <pc:docMk/>
            <pc:sldMk cId="1969413535" sldId="274"/>
            <ac:picMk id="5" creationId="{C2B564EE-5B6D-8A2C-9EC3-0CD910A9E077}"/>
          </ac:picMkLst>
        </pc:picChg>
      </pc:sldChg>
      <pc:sldChg chg="addSp modSp new mod">
        <pc:chgData name="SHIVA KUNDURU" userId="a5e86fa062325628" providerId="LiveId" clId="{1B2D0B43-E572-4906-9EB2-A649409B6F5D}" dt="2023-05-13T11:20:12.662" v="1894" actId="1076"/>
        <pc:sldMkLst>
          <pc:docMk/>
          <pc:sldMk cId="451999448" sldId="275"/>
        </pc:sldMkLst>
        <pc:spChg chg="add mod">
          <ac:chgData name="SHIVA KUNDURU" userId="a5e86fa062325628" providerId="LiveId" clId="{1B2D0B43-E572-4906-9EB2-A649409B6F5D}" dt="2023-05-13T11:20:11.175" v="1893" actId="20577"/>
          <ac:spMkLst>
            <pc:docMk/>
            <pc:sldMk cId="451999448" sldId="275"/>
            <ac:spMk id="3" creationId="{D3A1A364-7E21-336F-0265-C959EAFAF31B}"/>
          </ac:spMkLst>
        </pc:spChg>
        <pc:picChg chg="add mod">
          <ac:chgData name="SHIVA KUNDURU" userId="a5e86fa062325628" providerId="LiveId" clId="{1B2D0B43-E572-4906-9EB2-A649409B6F5D}" dt="2023-05-13T11:20:12.662" v="1894" actId="1076"/>
          <ac:picMkLst>
            <pc:docMk/>
            <pc:sldMk cId="451999448" sldId="275"/>
            <ac:picMk id="2" creationId="{0329BB18-71C0-D308-3405-EB6B5CC872B8}"/>
          </ac:picMkLst>
        </pc:picChg>
        <pc:picChg chg="add mod">
          <ac:chgData name="SHIVA KUNDURU" userId="a5e86fa062325628" providerId="LiveId" clId="{1B2D0B43-E572-4906-9EB2-A649409B6F5D}" dt="2023-05-13T10:57:56.831" v="1216" actId="14100"/>
          <ac:picMkLst>
            <pc:docMk/>
            <pc:sldMk cId="451999448" sldId="275"/>
            <ac:picMk id="5" creationId="{737D3C3D-E0F9-6FE2-61B0-CBED512EB89B}"/>
          </ac:picMkLst>
        </pc:picChg>
      </pc:sldChg>
      <pc:sldChg chg="addSp delSp modSp new mod">
        <pc:chgData name="SHIVA KUNDURU" userId="a5e86fa062325628" providerId="LiveId" clId="{1B2D0B43-E572-4906-9EB2-A649409B6F5D}" dt="2023-05-13T10:54:30.724" v="1051" actId="1076"/>
        <pc:sldMkLst>
          <pc:docMk/>
          <pc:sldMk cId="3371250598" sldId="276"/>
        </pc:sldMkLst>
        <pc:spChg chg="add mod">
          <ac:chgData name="SHIVA KUNDURU" userId="a5e86fa062325628" providerId="LiveId" clId="{1B2D0B43-E572-4906-9EB2-A649409B6F5D}" dt="2023-05-13T10:53:18.929" v="1017" actId="20577"/>
          <ac:spMkLst>
            <pc:docMk/>
            <pc:sldMk cId="3371250598" sldId="276"/>
            <ac:spMk id="11" creationId="{753A1638-6EAE-CE38-BE92-653B83C048E1}"/>
          </ac:spMkLst>
        </pc:spChg>
        <pc:picChg chg="add del mod">
          <ac:chgData name="SHIVA KUNDURU" userId="a5e86fa062325628" providerId="LiveId" clId="{1B2D0B43-E572-4906-9EB2-A649409B6F5D}" dt="2023-05-13T10:50:26.954" v="832" actId="478"/>
          <ac:picMkLst>
            <pc:docMk/>
            <pc:sldMk cId="3371250598" sldId="276"/>
            <ac:picMk id="2" creationId="{90AADBC3-78C9-D91A-790B-CA3A5F507931}"/>
          </ac:picMkLst>
        </pc:picChg>
        <pc:picChg chg="add mod">
          <ac:chgData name="SHIVA KUNDURU" userId="a5e86fa062325628" providerId="LiveId" clId="{1B2D0B43-E572-4906-9EB2-A649409B6F5D}" dt="2023-05-13T10:52:33.090" v="901" actId="1076"/>
          <ac:picMkLst>
            <pc:docMk/>
            <pc:sldMk cId="3371250598" sldId="276"/>
            <ac:picMk id="4" creationId="{FCF836F3-E6B6-FBCA-9C61-57356623F01C}"/>
          </ac:picMkLst>
        </pc:picChg>
        <pc:picChg chg="add del mod">
          <ac:chgData name="SHIVA KUNDURU" userId="a5e86fa062325628" providerId="LiveId" clId="{1B2D0B43-E572-4906-9EB2-A649409B6F5D}" dt="2023-05-13T10:51:10.584" v="845" actId="21"/>
          <ac:picMkLst>
            <pc:docMk/>
            <pc:sldMk cId="3371250598" sldId="276"/>
            <ac:picMk id="6" creationId="{7195D79B-277D-027C-8343-0843DACC0E17}"/>
          </ac:picMkLst>
        </pc:picChg>
        <pc:picChg chg="add del mod">
          <ac:chgData name="SHIVA KUNDURU" userId="a5e86fa062325628" providerId="LiveId" clId="{1B2D0B43-E572-4906-9EB2-A649409B6F5D}" dt="2023-05-13T10:51:25.649" v="850" actId="21"/>
          <ac:picMkLst>
            <pc:docMk/>
            <pc:sldMk cId="3371250598" sldId="276"/>
            <ac:picMk id="8" creationId="{49C7AFAE-A225-0DBD-8926-8B898B920B0B}"/>
          </ac:picMkLst>
        </pc:picChg>
        <pc:picChg chg="add mod">
          <ac:chgData name="SHIVA KUNDURU" userId="a5e86fa062325628" providerId="LiveId" clId="{1B2D0B43-E572-4906-9EB2-A649409B6F5D}" dt="2023-05-13T10:54:30.724" v="1051" actId="1076"/>
          <ac:picMkLst>
            <pc:docMk/>
            <pc:sldMk cId="3371250598" sldId="276"/>
            <ac:picMk id="10" creationId="{7038E46F-9828-F6D4-6202-75229699F9E7}"/>
          </ac:picMkLst>
        </pc:picChg>
      </pc:sldChg>
      <pc:sldChg chg="addSp delSp modSp new add del mod">
        <pc:chgData name="SHIVA KUNDURU" userId="a5e86fa062325628" providerId="LiveId" clId="{1B2D0B43-E572-4906-9EB2-A649409B6F5D}" dt="2023-05-13T10:57:19.836" v="1206" actId="20577"/>
        <pc:sldMkLst>
          <pc:docMk/>
          <pc:sldMk cId="3164700251" sldId="277"/>
        </pc:sldMkLst>
        <pc:spChg chg="add mod">
          <ac:chgData name="SHIVA KUNDURU" userId="a5e86fa062325628" providerId="LiveId" clId="{1B2D0B43-E572-4906-9EB2-A649409B6F5D}" dt="2023-05-13T10:57:19.836" v="1206" actId="20577"/>
          <ac:spMkLst>
            <pc:docMk/>
            <pc:sldMk cId="3164700251" sldId="277"/>
            <ac:spMk id="7" creationId="{3E240DCE-978F-122A-A8A0-7681441A2D99}"/>
          </ac:spMkLst>
        </pc:spChg>
        <pc:picChg chg="add del mod">
          <ac:chgData name="SHIVA KUNDURU" userId="a5e86fa062325628" providerId="LiveId" clId="{1B2D0B43-E572-4906-9EB2-A649409B6F5D}" dt="2023-05-13T10:48:36.556" v="754" actId="478"/>
          <ac:picMkLst>
            <pc:docMk/>
            <pc:sldMk cId="3164700251" sldId="277"/>
            <ac:picMk id="2" creationId="{6F6FF553-2DAF-821A-BBFB-47D1F94DE6E2}"/>
          </ac:picMkLst>
        </pc:picChg>
        <pc:picChg chg="add del mod">
          <ac:chgData name="SHIVA KUNDURU" userId="a5e86fa062325628" providerId="LiveId" clId="{1B2D0B43-E572-4906-9EB2-A649409B6F5D}" dt="2023-05-13T10:50:50.672" v="838" actId="21"/>
          <ac:picMkLst>
            <pc:docMk/>
            <pc:sldMk cId="3164700251" sldId="277"/>
            <ac:picMk id="3" creationId="{55AC9D04-512D-8FA0-7D25-1691E9D29445}"/>
          </ac:picMkLst>
        </pc:picChg>
        <pc:picChg chg="add del mod">
          <ac:chgData name="SHIVA KUNDURU" userId="a5e86fa062325628" providerId="LiveId" clId="{1B2D0B43-E572-4906-9EB2-A649409B6F5D}" dt="2023-05-13T10:50:39.744" v="836" actId="21"/>
          <ac:picMkLst>
            <pc:docMk/>
            <pc:sldMk cId="3164700251" sldId="277"/>
            <ac:picMk id="4" creationId="{44D2CCE3-797E-E5B2-37AB-CD7C135F25E6}"/>
          </ac:picMkLst>
        </pc:picChg>
        <pc:picChg chg="add mod">
          <ac:chgData name="SHIVA KUNDURU" userId="a5e86fa062325628" providerId="LiveId" clId="{1B2D0B43-E572-4906-9EB2-A649409B6F5D}" dt="2023-05-13T10:57:15.267" v="1202" actId="14100"/>
          <ac:picMkLst>
            <pc:docMk/>
            <pc:sldMk cId="3164700251" sldId="277"/>
            <ac:picMk id="5" creationId="{F40C9892-1597-A73E-BE14-F6BB32727CE5}"/>
          </ac:picMkLst>
        </pc:picChg>
        <pc:picChg chg="add mod">
          <ac:chgData name="SHIVA KUNDURU" userId="a5e86fa062325628" providerId="LiveId" clId="{1B2D0B43-E572-4906-9EB2-A649409B6F5D}" dt="2023-05-13T10:56:56.061" v="1196" actId="14100"/>
          <ac:picMkLst>
            <pc:docMk/>
            <pc:sldMk cId="3164700251" sldId="277"/>
            <ac:picMk id="6" creationId="{20250487-A8A0-7BE5-2F18-07CBDFFB670B}"/>
          </ac:picMkLst>
        </pc:picChg>
      </pc:sldChg>
      <pc:sldChg chg="add del">
        <pc:chgData name="SHIVA KUNDURU" userId="a5e86fa062325628" providerId="LiveId" clId="{1B2D0B43-E572-4906-9EB2-A649409B6F5D}" dt="2023-05-13T11:14:51.025" v="1848" actId="2696"/>
        <pc:sldMkLst>
          <pc:docMk/>
          <pc:sldMk cId="1701434632" sldId="278"/>
        </pc:sldMkLst>
      </pc:sldChg>
      <pc:sldChg chg="modSp add mod">
        <pc:chgData name="SHIVA KUNDURU" userId="a5e86fa062325628" providerId="LiveId" clId="{1B2D0B43-E572-4906-9EB2-A649409B6F5D}" dt="2023-05-14T06:36:19.282" v="1930" actId="1076"/>
        <pc:sldMkLst>
          <pc:docMk/>
          <pc:sldMk cId="2880760188" sldId="278"/>
        </pc:sldMkLst>
        <pc:spChg chg="mod">
          <ac:chgData name="SHIVA KUNDURU" userId="a5e86fa062325628" providerId="LiveId" clId="{1B2D0B43-E572-4906-9EB2-A649409B6F5D}" dt="2023-05-14T06:36:19.282" v="1930" actId="1076"/>
          <ac:spMkLst>
            <pc:docMk/>
            <pc:sldMk cId="2880760188" sldId="278"/>
            <ac:spMk id="2" creationId="{5523EFDA-B1C1-A9F3-0579-79F4B1AE94B0}"/>
          </ac:spMkLst>
        </pc:spChg>
      </pc:sldChg>
      <pc:sldMasterChg chg="del delSldLayout">
        <pc:chgData name="SHIVA KUNDURU" userId="a5e86fa062325628" providerId="LiveId" clId="{1B2D0B43-E572-4906-9EB2-A649409B6F5D}" dt="2023-05-13T10:18:55.801" v="23" actId="47"/>
        <pc:sldMasterMkLst>
          <pc:docMk/>
          <pc:sldMasterMk cId="2800722482" sldId="2147483714"/>
        </pc:sldMasterMkLst>
        <pc:sldLayoutChg chg="del">
          <pc:chgData name="SHIVA KUNDURU" userId="a5e86fa062325628" providerId="LiveId" clId="{1B2D0B43-E572-4906-9EB2-A649409B6F5D}" dt="2023-05-13T10:18:55.801" v="23" actId="47"/>
          <pc:sldLayoutMkLst>
            <pc:docMk/>
            <pc:sldMasterMk cId="2800722482" sldId="2147483714"/>
            <pc:sldLayoutMk cId="2075684329" sldId="2147483715"/>
          </pc:sldLayoutMkLst>
        </pc:sldLayoutChg>
        <pc:sldLayoutChg chg="del">
          <pc:chgData name="SHIVA KUNDURU" userId="a5e86fa062325628" providerId="LiveId" clId="{1B2D0B43-E572-4906-9EB2-A649409B6F5D}" dt="2023-05-13T10:18:55.801" v="23" actId="47"/>
          <pc:sldLayoutMkLst>
            <pc:docMk/>
            <pc:sldMasterMk cId="2800722482" sldId="2147483714"/>
            <pc:sldLayoutMk cId="4179769472" sldId="2147483716"/>
          </pc:sldLayoutMkLst>
        </pc:sldLayoutChg>
        <pc:sldLayoutChg chg="del">
          <pc:chgData name="SHIVA KUNDURU" userId="a5e86fa062325628" providerId="LiveId" clId="{1B2D0B43-E572-4906-9EB2-A649409B6F5D}" dt="2023-05-13T10:18:55.801" v="23" actId="47"/>
          <pc:sldLayoutMkLst>
            <pc:docMk/>
            <pc:sldMasterMk cId="2800722482" sldId="2147483714"/>
            <pc:sldLayoutMk cId="3246252237" sldId="2147483717"/>
          </pc:sldLayoutMkLst>
        </pc:sldLayoutChg>
        <pc:sldLayoutChg chg="del">
          <pc:chgData name="SHIVA KUNDURU" userId="a5e86fa062325628" providerId="LiveId" clId="{1B2D0B43-E572-4906-9EB2-A649409B6F5D}" dt="2023-05-13T10:18:55.801" v="23" actId="47"/>
          <pc:sldLayoutMkLst>
            <pc:docMk/>
            <pc:sldMasterMk cId="2800722482" sldId="2147483714"/>
            <pc:sldLayoutMk cId="2958550727" sldId="2147483718"/>
          </pc:sldLayoutMkLst>
        </pc:sldLayoutChg>
        <pc:sldLayoutChg chg="del">
          <pc:chgData name="SHIVA KUNDURU" userId="a5e86fa062325628" providerId="LiveId" clId="{1B2D0B43-E572-4906-9EB2-A649409B6F5D}" dt="2023-05-13T10:18:55.801" v="23" actId="47"/>
          <pc:sldLayoutMkLst>
            <pc:docMk/>
            <pc:sldMasterMk cId="2800722482" sldId="2147483714"/>
            <pc:sldLayoutMk cId="3573303549" sldId="2147483719"/>
          </pc:sldLayoutMkLst>
        </pc:sldLayoutChg>
        <pc:sldLayoutChg chg="del">
          <pc:chgData name="SHIVA KUNDURU" userId="a5e86fa062325628" providerId="LiveId" clId="{1B2D0B43-E572-4906-9EB2-A649409B6F5D}" dt="2023-05-13T10:18:55.801" v="23" actId="47"/>
          <pc:sldLayoutMkLst>
            <pc:docMk/>
            <pc:sldMasterMk cId="2800722482" sldId="2147483714"/>
            <pc:sldLayoutMk cId="4134823947" sldId="2147483720"/>
          </pc:sldLayoutMkLst>
        </pc:sldLayoutChg>
        <pc:sldLayoutChg chg="del">
          <pc:chgData name="SHIVA KUNDURU" userId="a5e86fa062325628" providerId="LiveId" clId="{1B2D0B43-E572-4906-9EB2-A649409B6F5D}" dt="2023-05-13T10:18:55.801" v="23" actId="47"/>
          <pc:sldLayoutMkLst>
            <pc:docMk/>
            <pc:sldMasterMk cId="2800722482" sldId="2147483714"/>
            <pc:sldLayoutMk cId="3670928835" sldId="2147483721"/>
          </pc:sldLayoutMkLst>
        </pc:sldLayoutChg>
        <pc:sldLayoutChg chg="del">
          <pc:chgData name="SHIVA KUNDURU" userId="a5e86fa062325628" providerId="LiveId" clId="{1B2D0B43-E572-4906-9EB2-A649409B6F5D}" dt="2023-05-13T10:18:55.801" v="23" actId="47"/>
          <pc:sldLayoutMkLst>
            <pc:docMk/>
            <pc:sldMasterMk cId="2800722482" sldId="2147483714"/>
            <pc:sldLayoutMk cId="1587826817" sldId="2147483722"/>
          </pc:sldLayoutMkLst>
        </pc:sldLayoutChg>
        <pc:sldLayoutChg chg="del">
          <pc:chgData name="SHIVA KUNDURU" userId="a5e86fa062325628" providerId="LiveId" clId="{1B2D0B43-E572-4906-9EB2-A649409B6F5D}" dt="2023-05-13T10:18:55.801" v="23" actId="47"/>
          <pc:sldLayoutMkLst>
            <pc:docMk/>
            <pc:sldMasterMk cId="2800722482" sldId="2147483714"/>
            <pc:sldLayoutMk cId="2040228617" sldId="2147483723"/>
          </pc:sldLayoutMkLst>
        </pc:sldLayoutChg>
        <pc:sldLayoutChg chg="del">
          <pc:chgData name="SHIVA KUNDURU" userId="a5e86fa062325628" providerId="LiveId" clId="{1B2D0B43-E572-4906-9EB2-A649409B6F5D}" dt="2023-05-13T10:18:55.801" v="23" actId="47"/>
          <pc:sldLayoutMkLst>
            <pc:docMk/>
            <pc:sldMasterMk cId="2800722482" sldId="2147483714"/>
            <pc:sldLayoutMk cId="1262021446" sldId="2147483724"/>
          </pc:sldLayoutMkLst>
        </pc:sldLayoutChg>
        <pc:sldLayoutChg chg="del">
          <pc:chgData name="SHIVA KUNDURU" userId="a5e86fa062325628" providerId="LiveId" clId="{1B2D0B43-E572-4906-9EB2-A649409B6F5D}" dt="2023-05-13T10:18:55.801" v="23" actId="47"/>
          <pc:sldLayoutMkLst>
            <pc:docMk/>
            <pc:sldMasterMk cId="2800722482" sldId="2147483714"/>
            <pc:sldLayoutMk cId="4249253470" sldId="214748372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3B93B-A11C-4F51-ADCD-387D2B01DC52}" type="datetimeFigureOut">
              <a:rPr lang="en-IN" smtClean="0"/>
              <a:t>14-05-2023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91B9C-D313-4F30-B5E3-378D01108A97}" type="slidenum">
              <a:rPr lang="en-IN" smtClean="0"/>
              <a:t>‹#›</a:t>
            </a:fld>
            <a:endParaRPr lang="en-IN"/>
          </a:p>
        </p:txBody>
      </p:sp>
    </p:spTree>
    <p:extLst>
      <p:ext uri="{BB962C8B-B14F-4D97-AF65-F5344CB8AC3E}">
        <p14:creationId xmlns:p14="http://schemas.microsoft.com/office/powerpoint/2010/main" val="274490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5157660-BADF-4085-B6C6-B4B118A3F2B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3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216444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64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6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303759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326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726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703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76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5157660-BADF-4085-B6C6-B4B118A3F2B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803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54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1707851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60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686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157DF-7CCB-4817-B653-3899C554014C}"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157660-BADF-4085-B6C6-B4B118A3F2B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88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157DF-7CCB-4817-B653-3899C554014C}"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157660-BADF-4085-B6C6-B4B118A3F2B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157DF-7CCB-4817-B653-3899C554014C}"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1844070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84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875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194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117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157DF-7CCB-4817-B653-3899C554014C}"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157660-BADF-4085-B6C6-B4B118A3F2B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32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332619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157DF-7CCB-4817-B653-3899C554014C}"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157660-BADF-4085-B6C6-B4B118A3F2B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08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157DF-7CCB-4817-B653-3899C554014C}"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157660-BADF-4085-B6C6-B4B118A3F2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91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157DF-7CCB-4817-B653-3899C554014C}"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210380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76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157DF-7CCB-4817-B653-3899C554014C}"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157660-BADF-4085-B6C6-B4B118A3F2B4}" type="slidenum">
              <a:rPr lang="en-IN" smtClean="0"/>
              <a:t>‹#›</a:t>
            </a:fld>
            <a:endParaRPr lang="en-IN"/>
          </a:p>
        </p:txBody>
      </p:sp>
    </p:spTree>
    <p:extLst>
      <p:ext uri="{BB962C8B-B14F-4D97-AF65-F5344CB8AC3E}">
        <p14:creationId xmlns:p14="http://schemas.microsoft.com/office/powerpoint/2010/main" val="393251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F157DF-7CCB-4817-B653-3899C554014C}" type="datetimeFigureOut">
              <a:rPr lang="en-IN" smtClean="0"/>
              <a:t>14-05-2023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157660-BADF-4085-B6C6-B4B118A3F2B4}" type="slidenum">
              <a:rPr lang="en-IN" smtClean="0"/>
              <a:t>‹#›</a:t>
            </a:fld>
            <a:endParaRPr lang="en-IN"/>
          </a:p>
        </p:txBody>
      </p:sp>
    </p:spTree>
    <p:extLst>
      <p:ext uri="{BB962C8B-B14F-4D97-AF65-F5344CB8AC3E}">
        <p14:creationId xmlns:p14="http://schemas.microsoft.com/office/powerpoint/2010/main" val="39924355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F157DF-7CCB-4817-B653-3899C554014C}" type="datetimeFigureOut">
              <a:rPr lang="en-IN" smtClean="0"/>
              <a:t>14-05-2023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157660-BADF-4085-B6C6-B4B118A3F2B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7962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3816-70BB-B098-6A35-BFD6F06920F1}"/>
              </a:ext>
            </a:extLst>
          </p:cNvPr>
          <p:cNvSpPr>
            <a:spLocks noGrp="1"/>
          </p:cNvSpPr>
          <p:nvPr>
            <p:ph type="ctrTitle"/>
          </p:nvPr>
        </p:nvSpPr>
        <p:spPr>
          <a:xfrm>
            <a:off x="2133693" y="1532486"/>
            <a:ext cx="8637073" cy="1896514"/>
          </a:xfrm>
        </p:spPr>
        <p:txBody>
          <a:bodyPr>
            <a:normAutofit/>
          </a:bodyPr>
          <a:lstStyle/>
          <a:p>
            <a:r>
              <a:rPr lang="en-US" sz="8800" dirty="0"/>
              <a:t>  DBMS Project</a:t>
            </a:r>
            <a:endParaRPr lang="en-IN" sz="8800" dirty="0"/>
          </a:p>
        </p:txBody>
      </p:sp>
      <p:sp>
        <p:nvSpPr>
          <p:cNvPr id="3" name="Subtitle 2">
            <a:extLst>
              <a:ext uri="{FF2B5EF4-FFF2-40B4-BE49-F238E27FC236}">
                <a16:creationId xmlns:a16="http://schemas.microsoft.com/office/drawing/2014/main" id="{8B569C6E-CE07-588C-49BB-D5F731FB4968}"/>
              </a:ext>
            </a:extLst>
          </p:cNvPr>
          <p:cNvSpPr>
            <a:spLocks noGrp="1"/>
          </p:cNvSpPr>
          <p:nvPr>
            <p:ph type="subTitle" idx="1"/>
          </p:nvPr>
        </p:nvSpPr>
        <p:spPr>
          <a:xfrm>
            <a:off x="2133694" y="4231340"/>
            <a:ext cx="8637072" cy="1411550"/>
          </a:xfrm>
        </p:spPr>
        <p:txBody>
          <a:bodyPr/>
          <a:lstStyle/>
          <a:p>
            <a:r>
              <a:rPr lang="en-US" dirty="0"/>
              <a:t>Team:</a:t>
            </a:r>
          </a:p>
          <a:p>
            <a:r>
              <a:rPr lang="en-IN" dirty="0"/>
              <a:t>Kunduru Shiva Kumar Reddy           21CSB0B32 </a:t>
            </a:r>
          </a:p>
          <a:p>
            <a:r>
              <a:rPr lang="en-IN" dirty="0"/>
              <a:t>Rachamadugu Naga Sai Charitha 21CSB0B45</a:t>
            </a:r>
          </a:p>
        </p:txBody>
      </p:sp>
      <p:pic>
        <p:nvPicPr>
          <p:cNvPr id="5" name="Picture 4">
            <a:extLst>
              <a:ext uri="{FF2B5EF4-FFF2-40B4-BE49-F238E27FC236}">
                <a16:creationId xmlns:a16="http://schemas.microsoft.com/office/drawing/2014/main" id="{A191994F-CC95-22E4-C459-1A67FA24D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2485" y="-109420"/>
            <a:ext cx="2087503" cy="2087503"/>
          </a:xfrm>
          <a:prstGeom prst="rect">
            <a:avLst/>
          </a:prstGeom>
        </p:spPr>
      </p:pic>
    </p:spTree>
    <p:extLst>
      <p:ext uri="{BB962C8B-B14F-4D97-AF65-F5344CB8AC3E}">
        <p14:creationId xmlns:p14="http://schemas.microsoft.com/office/powerpoint/2010/main" val="360718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74440C-3A88-85CA-B8DE-052DD5110905}"/>
              </a:ext>
            </a:extLst>
          </p:cNvPr>
          <p:cNvSpPr txBox="1"/>
          <p:nvPr/>
        </p:nvSpPr>
        <p:spPr>
          <a:xfrm>
            <a:off x="763480" y="665825"/>
            <a:ext cx="10404629" cy="1354217"/>
          </a:xfrm>
          <a:prstGeom prst="rect">
            <a:avLst/>
          </a:prstGeom>
          <a:noFill/>
        </p:spPr>
        <p:txBody>
          <a:bodyPr wrap="square" rtlCol="0">
            <a:spAutoFit/>
          </a:bodyPr>
          <a:lstStyle/>
          <a:p>
            <a:r>
              <a:rPr lang="en-US" sz="2800" b="1" dirty="0"/>
              <a:t>NORMALISATION:</a:t>
            </a:r>
          </a:p>
          <a:p>
            <a:r>
              <a:rPr lang="en-IN" dirty="0">
                <a:latin typeface="Arial" panose="020B0604020202020204" pitchFamily="34" charset="0"/>
                <a:cs typeface="Arial" panose="020B0604020202020204" pitchFamily="34" charset="0"/>
              </a:rPr>
              <a:t>In our relations, MOVIE relation is not in 3NF because it has transitive dependency where the non prime attribute ‘movie_name is determining the attributes language, genre, rating, release date. So we have decomposed the relation into two relations, movie info and movie to make it into 3NF.</a:t>
            </a:r>
          </a:p>
        </p:txBody>
      </p:sp>
      <p:pic>
        <p:nvPicPr>
          <p:cNvPr id="5" name="Picture 4">
            <a:extLst>
              <a:ext uri="{FF2B5EF4-FFF2-40B4-BE49-F238E27FC236}">
                <a16:creationId xmlns:a16="http://schemas.microsoft.com/office/drawing/2014/main" id="{265A5F82-40CF-0278-FC7B-FB2E5FC7AF6C}"/>
              </a:ext>
            </a:extLst>
          </p:cNvPr>
          <p:cNvPicPr>
            <a:picLocks noChangeAspect="1"/>
          </p:cNvPicPr>
          <p:nvPr/>
        </p:nvPicPr>
        <p:blipFill>
          <a:blip r:embed="rId2"/>
          <a:stretch>
            <a:fillRect/>
          </a:stretch>
        </p:blipFill>
        <p:spPr>
          <a:xfrm>
            <a:off x="1129197" y="2574524"/>
            <a:ext cx="3682500" cy="2441359"/>
          </a:xfrm>
          <a:prstGeom prst="rect">
            <a:avLst/>
          </a:prstGeom>
        </p:spPr>
      </p:pic>
      <p:pic>
        <p:nvPicPr>
          <p:cNvPr id="7" name="Picture 6">
            <a:extLst>
              <a:ext uri="{FF2B5EF4-FFF2-40B4-BE49-F238E27FC236}">
                <a16:creationId xmlns:a16="http://schemas.microsoft.com/office/drawing/2014/main" id="{E7552261-5613-5D55-8637-CE63313B79D7}"/>
              </a:ext>
            </a:extLst>
          </p:cNvPr>
          <p:cNvPicPr>
            <a:picLocks noChangeAspect="1"/>
          </p:cNvPicPr>
          <p:nvPr/>
        </p:nvPicPr>
        <p:blipFill>
          <a:blip r:embed="rId3"/>
          <a:stretch>
            <a:fillRect/>
          </a:stretch>
        </p:blipFill>
        <p:spPr>
          <a:xfrm>
            <a:off x="6096001" y="2945771"/>
            <a:ext cx="3796896" cy="2345320"/>
          </a:xfrm>
          <a:prstGeom prst="rect">
            <a:avLst/>
          </a:prstGeom>
        </p:spPr>
      </p:pic>
    </p:spTree>
    <p:extLst>
      <p:ext uri="{BB962C8B-B14F-4D97-AF65-F5344CB8AC3E}">
        <p14:creationId xmlns:p14="http://schemas.microsoft.com/office/powerpoint/2010/main" val="274031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095AD-397F-1C62-BC94-35633B900068}"/>
              </a:ext>
            </a:extLst>
          </p:cNvPr>
          <p:cNvSpPr txBox="1"/>
          <p:nvPr/>
        </p:nvSpPr>
        <p:spPr>
          <a:xfrm>
            <a:off x="103573" y="215347"/>
            <a:ext cx="11771790" cy="6832640"/>
          </a:xfrm>
          <a:prstGeom prst="rect">
            <a:avLst/>
          </a:prstGeom>
          <a:noFill/>
        </p:spPr>
        <p:txBody>
          <a:bodyPr wrap="square" rtlCol="0">
            <a:spAutoFit/>
          </a:bodyPr>
          <a:lstStyle/>
          <a:p>
            <a:r>
              <a:rPr lang="en-US" sz="2400" b="1" dirty="0"/>
              <a:t>TABLES:</a:t>
            </a:r>
          </a:p>
          <a:p>
            <a:endParaRPr lang="en-US" dirty="0"/>
          </a:p>
          <a:p>
            <a:endParaRPr lang="en-US" dirty="0"/>
          </a:p>
          <a:p>
            <a:r>
              <a:rPr lang="en-US" dirty="0"/>
              <a:t>MOVIE:                                                                                       SCREEN: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364A4050-90C1-1984-52FE-F8635510E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73" y="1521999"/>
            <a:ext cx="5211412" cy="2916836"/>
          </a:xfrm>
          <a:prstGeom prst="rect">
            <a:avLst/>
          </a:prstGeom>
        </p:spPr>
      </p:pic>
      <p:pic>
        <p:nvPicPr>
          <p:cNvPr id="4" name="Picture 3">
            <a:extLst>
              <a:ext uri="{FF2B5EF4-FFF2-40B4-BE49-F238E27FC236}">
                <a16:creationId xmlns:a16="http://schemas.microsoft.com/office/drawing/2014/main" id="{20B145C4-CB8B-C410-601F-B2E4D27C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981" y="2262017"/>
            <a:ext cx="6596119" cy="3401936"/>
          </a:xfrm>
          <a:prstGeom prst="rect">
            <a:avLst/>
          </a:prstGeom>
        </p:spPr>
      </p:pic>
    </p:spTree>
    <p:extLst>
      <p:ext uri="{BB962C8B-B14F-4D97-AF65-F5344CB8AC3E}">
        <p14:creationId xmlns:p14="http://schemas.microsoft.com/office/powerpoint/2010/main" val="144938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830CDB-5371-1C99-4AA4-44FFE82D8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04" y="776628"/>
            <a:ext cx="9916541" cy="2046471"/>
          </a:xfrm>
          <a:prstGeom prst="rect">
            <a:avLst/>
          </a:prstGeom>
        </p:spPr>
      </p:pic>
      <p:pic>
        <p:nvPicPr>
          <p:cNvPr id="4" name="Picture 3">
            <a:extLst>
              <a:ext uri="{FF2B5EF4-FFF2-40B4-BE49-F238E27FC236}">
                <a16:creationId xmlns:a16="http://schemas.microsoft.com/office/drawing/2014/main" id="{1C84661B-6EE8-09F1-9A85-12FB02F34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49" y="3429000"/>
            <a:ext cx="3768595" cy="2554550"/>
          </a:xfrm>
          <a:prstGeom prst="rect">
            <a:avLst/>
          </a:prstGeom>
        </p:spPr>
      </p:pic>
      <p:sp>
        <p:nvSpPr>
          <p:cNvPr id="5" name="TextBox 4">
            <a:extLst>
              <a:ext uri="{FF2B5EF4-FFF2-40B4-BE49-F238E27FC236}">
                <a16:creationId xmlns:a16="http://schemas.microsoft.com/office/drawing/2014/main" id="{C404470A-0649-2741-D02D-4AB9349E41A9}"/>
              </a:ext>
            </a:extLst>
          </p:cNvPr>
          <p:cNvSpPr txBox="1"/>
          <p:nvPr/>
        </p:nvSpPr>
        <p:spPr>
          <a:xfrm>
            <a:off x="133165" y="115410"/>
            <a:ext cx="11674136" cy="3416320"/>
          </a:xfrm>
          <a:prstGeom prst="rect">
            <a:avLst/>
          </a:prstGeom>
          <a:noFill/>
        </p:spPr>
        <p:txBody>
          <a:bodyPr wrap="square" rtlCol="0">
            <a:spAutoFit/>
          </a:bodyPr>
          <a:lstStyle/>
          <a:p>
            <a:r>
              <a:rPr lang="en-US" b="1" dirty="0"/>
              <a:t>THEATRE: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p>
          <a:p>
            <a:r>
              <a:rPr lang="en-US" b="1" dirty="0"/>
              <a:t>ADMIN:</a:t>
            </a:r>
          </a:p>
        </p:txBody>
      </p:sp>
    </p:spTree>
    <p:extLst>
      <p:ext uri="{BB962C8B-B14F-4D97-AF65-F5344CB8AC3E}">
        <p14:creationId xmlns:p14="http://schemas.microsoft.com/office/powerpoint/2010/main" val="38041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0C9892-1597-A73E-BE14-F6BB32727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36" y="1213680"/>
            <a:ext cx="6181051" cy="1857994"/>
          </a:xfrm>
          <a:prstGeom prst="rect">
            <a:avLst/>
          </a:prstGeom>
        </p:spPr>
      </p:pic>
      <p:pic>
        <p:nvPicPr>
          <p:cNvPr id="6" name="Picture 5">
            <a:extLst>
              <a:ext uri="{FF2B5EF4-FFF2-40B4-BE49-F238E27FC236}">
                <a16:creationId xmlns:a16="http://schemas.microsoft.com/office/drawing/2014/main" id="{20250487-A8A0-7BE5-2F18-07CBDFFB6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348" y="3289818"/>
            <a:ext cx="5624223" cy="2724506"/>
          </a:xfrm>
          <a:prstGeom prst="rect">
            <a:avLst/>
          </a:prstGeom>
        </p:spPr>
      </p:pic>
      <p:sp>
        <p:nvSpPr>
          <p:cNvPr id="7" name="TextBox 6">
            <a:extLst>
              <a:ext uri="{FF2B5EF4-FFF2-40B4-BE49-F238E27FC236}">
                <a16:creationId xmlns:a16="http://schemas.microsoft.com/office/drawing/2014/main" id="{3E240DCE-978F-122A-A8A0-7681441A2D99}"/>
              </a:ext>
            </a:extLst>
          </p:cNvPr>
          <p:cNvSpPr txBox="1"/>
          <p:nvPr/>
        </p:nvSpPr>
        <p:spPr>
          <a:xfrm>
            <a:off x="195308" y="704494"/>
            <a:ext cx="11996691" cy="2585323"/>
          </a:xfrm>
          <a:prstGeom prst="rect">
            <a:avLst/>
          </a:prstGeom>
          <a:noFill/>
        </p:spPr>
        <p:txBody>
          <a:bodyPr wrap="square" rtlCol="0">
            <a:spAutoFit/>
          </a:bodyPr>
          <a:lstStyle/>
          <a:p>
            <a:r>
              <a:rPr lang="en-US" dirty="0"/>
              <a:t>MOVIE_INFO:</a:t>
            </a:r>
          </a:p>
          <a:p>
            <a:endParaRPr lang="en-US" dirty="0"/>
          </a:p>
          <a:p>
            <a:endParaRPr lang="en-US" dirty="0"/>
          </a:p>
          <a:p>
            <a:endParaRPr lang="en-US" dirty="0"/>
          </a:p>
          <a:p>
            <a:endParaRPr lang="en-US" dirty="0"/>
          </a:p>
          <a:p>
            <a:endParaRPr lang="en-US" dirty="0"/>
          </a:p>
          <a:p>
            <a:endParaRPr lang="en-US" dirty="0"/>
          </a:p>
          <a:p>
            <a:endParaRPr lang="en-US" dirty="0"/>
          </a:p>
          <a:p>
            <a:r>
              <a:rPr lang="en-US" dirty="0"/>
              <a:t>                                                                                                 CUSTOMER:</a:t>
            </a:r>
            <a:endParaRPr lang="en-IN" dirty="0"/>
          </a:p>
        </p:txBody>
      </p:sp>
    </p:spTree>
    <p:extLst>
      <p:ext uri="{BB962C8B-B14F-4D97-AF65-F5344CB8AC3E}">
        <p14:creationId xmlns:p14="http://schemas.microsoft.com/office/powerpoint/2010/main" val="316470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F836F3-E6B6-FBCA-9C61-57356623F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983" y="2211580"/>
            <a:ext cx="6500423" cy="3322608"/>
          </a:xfrm>
          <a:prstGeom prst="rect">
            <a:avLst/>
          </a:prstGeom>
        </p:spPr>
      </p:pic>
      <p:pic>
        <p:nvPicPr>
          <p:cNvPr id="10" name="Picture 9">
            <a:extLst>
              <a:ext uri="{FF2B5EF4-FFF2-40B4-BE49-F238E27FC236}">
                <a16:creationId xmlns:a16="http://schemas.microsoft.com/office/drawing/2014/main" id="{7038E46F-9828-F6D4-6202-75229699F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73" y="586808"/>
            <a:ext cx="2994920" cy="5258256"/>
          </a:xfrm>
          <a:prstGeom prst="rect">
            <a:avLst/>
          </a:prstGeom>
        </p:spPr>
      </p:pic>
      <p:sp>
        <p:nvSpPr>
          <p:cNvPr id="11" name="TextBox 10">
            <a:extLst>
              <a:ext uri="{FF2B5EF4-FFF2-40B4-BE49-F238E27FC236}">
                <a16:creationId xmlns:a16="http://schemas.microsoft.com/office/drawing/2014/main" id="{753A1638-6EAE-CE38-BE92-653B83C048E1}"/>
              </a:ext>
            </a:extLst>
          </p:cNvPr>
          <p:cNvSpPr txBox="1"/>
          <p:nvPr/>
        </p:nvSpPr>
        <p:spPr>
          <a:xfrm>
            <a:off x="161278" y="0"/>
            <a:ext cx="11869444" cy="2031325"/>
          </a:xfrm>
          <a:prstGeom prst="rect">
            <a:avLst/>
          </a:prstGeom>
          <a:noFill/>
        </p:spPr>
        <p:txBody>
          <a:bodyPr wrap="square" rtlCol="0">
            <a:spAutoFit/>
          </a:bodyPr>
          <a:lstStyle/>
          <a:p>
            <a:r>
              <a:rPr lang="en-US" b="1" dirty="0"/>
              <a:t>SEAT:</a:t>
            </a:r>
          </a:p>
          <a:p>
            <a:endParaRPr lang="en-US" b="1" dirty="0"/>
          </a:p>
          <a:p>
            <a:endParaRPr lang="en-US" b="1" dirty="0"/>
          </a:p>
          <a:p>
            <a:endParaRPr lang="en-US" b="1" dirty="0"/>
          </a:p>
          <a:p>
            <a:endParaRPr lang="en-US" b="1" dirty="0"/>
          </a:p>
          <a:p>
            <a:endParaRPr lang="en-US" b="1" dirty="0"/>
          </a:p>
          <a:p>
            <a:r>
              <a:rPr lang="en-US" b="1" dirty="0"/>
              <a:t>                                                                               TICKETS:</a:t>
            </a:r>
          </a:p>
        </p:txBody>
      </p:sp>
    </p:spTree>
    <p:extLst>
      <p:ext uri="{BB962C8B-B14F-4D97-AF65-F5344CB8AC3E}">
        <p14:creationId xmlns:p14="http://schemas.microsoft.com/office/powerpoint/2010/main" val="337125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29BB18-71C0-D308-3405-EB6B5CC87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56" y="766154"/>
            <a:ext cx="5777571" cy="3575026"/>
          </a:xfrm>
          <a:prstGeom prst="rect">
            <a:avLst/>
          </a:prstGeom>
        </p:spPr>
      </p:pic>
      <p:sp>
        <p:nvSpPr>
          <p:cNvPr id="3" name="TextBox 2">
            <a:extLst>
              <a:ext uri="{FF2B5EF4-FFF2-40B4-BE49-F238E27FC236}">
                <a16:creationId xmlns:a16="http://schemas.microsoft.com/office/drawing/2014/main" id="{D3A1A364-7E21-336F-0265-C959EAFAF31B}"/>
              </a:ext>
            </a:extLst>
          </p:cNvPr>
          <p:cNvSpPr txBox="1"/>
          <p:nvPr/>
        </p:nvSpPr>
        <p:spPr>
          <a:xfrm>
            <a:off x="251024" y="299168"/>
            <a:ext cx="10712898" cy="2585323"/>
          </a:xfrm>
          <a:prstGeom prst="rect">
            <a:avLst/>
          </a:prstGeom>
          <a:noFill/>
        </p:spPr>
        <p:txBody>
          <a:bodyPr wrap="square" rtlCol="0">
            <a:spAutoFit/>
          </a:bodyPr>
          <a:lstStyle/>
          <a:p>
            <a:r>
              <a:rPr lang="en-US" dirty="0"/>
              <a:t>PAYMENT:</a:t>
            </a:r>
          </a:p>
          <a:p>
            <a:endParaRPr lang="en-US" dirty="0"/>
          </a:p>
          <a:p>
            <a:endParaRPr lang="en-US" dirty="0"/>
          </a:p>
          <a:p>
            <a:endParaRPr lang="en-US" dirty="0"/>
          </a:p>
          <a:p>
            <a:endParaRPr lang="en-US" dirty="0"/>
          </a:p>
          <a:p>
            <a:endParaRPr lang="en-US" dirty="0"/>
          </a:p>
          <a:p>
            <a:endParaRPr lang="en-US" dirty="0"/>
          </a:p>
          <a:p>
            <a:endParaRPr lang="en-US" dirty="0"/>
          </a:p>
          <a:p>
            <a:r>
              <a:rPr lang="en-US" dirty="0"/>
              <a:t>                                                                                                 SHOW:</a:t>
            </a:r>
          </a:p>
        </p:txBody>
      </p:sp>
      <p:pic>
        <p:nvPicPr>
          <p:cNvPr id="5" name="Picture 4">
            <a:extLst>
              <a:ext uri="{FF2B5EF4-FFF2-40B4-BE49-F238E27FC236}">
                <a16:creationId xmlns:a16="http://schemas.microsoft.com/office/drawing/2014/main" id="{737D3C3D-E0F9-6FE2-61B0-CBED512EB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555" y="2882584"/>
            <a:ext cx="5697293" cy="3079617"/>
          </a:xfrm>
          <a:prstGeom prst="rect">
            <a:avLst/>
          </a:prstGeom>
        </p:spPr>
      </p:pic>
    </p:spTree>
    <p:extLst>
      <p:ext uri="{BB962C8B-B14F-4D97-AF65-F5344CB8AC3E}">
        <p14:creationId xmlns:p14="http://schemas.microsoft.com/office/powerpoint/2010/main" val="45199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E09FD-6907-BA1A-B067-7A52A14D3D89}"/>
              </a:ext>
            </a:extLst>
          </p:cNvPr>
          <p:cNvSpPr txBox="1"/>
          <p:nvPr/>
        </p:nvSpPr>
        <p:spPr>
          <a:xfrm>
            <a:off x="125767" y="142043"/>
            <a:ext cx="11958222" cy="5755422"/>
          </a:xfrm>
          <a:prstGeom prst="rect">
            <a:avLst/>
          </a:prstGeom>
          <a:noFill/>
        </p:spPr>
        <p:txBody>
          <a:bodyPr wrap="square" rtlCol="0">
            <a:spAutoFit/>
          </a:bodyPr>
          <a:lstStyle/>
          <a:p>
            <a:r>
              <a:rPr lang="en-US" sz="2800" dirty="0"/>
              <a:t>QUERIES:</a:t>
            </a:r>
          </a:p>
          <a:p>
            <a:endParaRPr lang="en-IN" sz="2000" dirty="0"/>
          </a:p>
          <a:p>
            <a:pPr marL="457200" indent="-457200">
              <a:buAutoNum type="arabicParenR"/>
            </a:pPr>
            <a:r>
              <a:rPr lang="en-IN" sz="2000" dirty="0"/>
              <a:t>Write a SQL query to find out customers who paid in cash for tickets.</a:t>
            </a:r>
          </a:p>
          <a:p>
            <a:r>
              <a:rPr lang="en-IN" sz="2000" dirty="0"/>
              <a:t> </a:t>
            </a:r>
          </a:p>
          <a:p>
            <a:r>
              <a:rPr lang="en-US" sz="2000" dirty="0"/>
              <a:t>select distinct c.customer_name from customer c inner join payment p on c.customer_id=p.customer_id and p.transaction_type='CASH';</a:t>
            </a:r>
            <a:endParaRPr lang="en-IN" sz="2000" dirty="0"/>
          </a:p>
          <a:p>
            <a:pPr marL="457200" indent="-457200">
              <a:buAutoNum type="arabicParenR"/>
            </a:pPr>
            <a:endParaRPr lang="en-IN" sz="2000" dirty="0"/>
          </a:p>
          <a:p>
            <a:endParaRPr lang="en-IN" sz="2000" dirty="0"/>
          </a:p>
          <a:p>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pPr marL="457200" indent="-457200">
              <a:buAutoNum type="arabicParenR"/>
            </a:pPr>
            <a:endParaRPr lang="en-IN" sz="2000" dirty="0"/>
          </a:p>
          <a:p>
            <a:endParaRPr lang="en-US" sz="2000" dirty="0"/>
          </a:p>
        </p:txBody>
      </p:sp>
      <p:pic>
        <p:nvPicPr>
          <p:cNvPr id="5" name="Picture 4">
            <a:extLst>
              <a:ext uri="{FF2B5EF4-FFF2-40B4-BE49-F238E27FC236}">
                <a16:creationId xmlns:a16="http://schemas.microsoft.com/office/drawing/2014/main" id="{C2B564EE-5B6D-8A2C-9EC3-0CD910A9E077}"/>
              </a:ext>
            </a:extLst>
          </p:cNvPr>
          <p:cNvPicPr>
            <a:picLocks noChangeAspect="1"/>
          </p:cNvPicPr>
          <p:nvPr/>
        </p:nvPicPr>
        <p:blipFill>
          <a:blip r:embed="rId2"/>
          <a:stretch>
            <a:fillRect/>
          </a:stretch>
        </p:blipFill>
        <p:spPr>
          <a:xfrm>
            <a:off x="406444" y="2867488"/>
            <a:ext cx="4238629" cy="1981952"/>
          </a:xfrm>
          <a:prstGeom prst="rect">
            <a:avLst/>
          </a:prstGeom>
        </p:spPr>
      </p:pic>
    </p:spTree>
    <p:extLst>
      <p:ext uri="{BB962C8B-B14F-4D97-AF65-F5344CB8AC3E}">
        <p14:creationId xmlns:p14="http://schemas.microsoft.com/office/powerpoint/2010/main" val="196941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2850D-273B-57C6-8465-63105C682F77}"/>
              </a:ext>
            </a:extLst>
          </p:cNvPr>
          <p:cNvSpPr txBox="1"/>
          <p:nvPr/>
        </p:nvSpPr>
        <p:spPr>
          <a:xfrm>
            <a:off x="257452" y="177553"/>
            <a:ext cx="10653204" cy="2585323"/>
          </a:xfrm>
          <a:prstGeom prst="rect">
            <a:avLst/>
          </a:prstGeom>
          <a:noFill/>
        </p:spPr>
        <p:txBody>
          <a:bodyPr wrap="square" rtlCol="0">
            <a:spAutoFit/>
          </a:bodyPr>
          <a:lstStyle/>
          <a:p>
            <a:r>
              <a:rPr lang="en-US" dirty="0"/>
              <a:t>2)Write a SQL query to find out which customer went to the movie RRR.</a:t>
            </a:r>
          </a:p>
          <a:p>
            <a:endParaRPr lang="en-US" dirty="0"/>
          </a:p>
          <a:p>
            <a:r>
              <a:rPr lang="en-US" dirty="0"/>
              <a:t>SELECT DISTINCT c.customer_id,c.customer_name</a:t>
            </a:r>
          </a:p>
          <a:p>
            <a:r>
              <a:rPr lang="en-US" dirty="0"/>
              <a:t>FROM customer c</a:t>
            </a:r>
          </a:p>
          <a:p>
            <a:r>
              <a:rPr lang="en-US" dirty="0"/>
              <a:t>inner join tickets t ON c.customer_id = t.customer_id</a:t>
            </a:r>
          </a:p>
          <a:p>
            <a:r>
              <a:rPr lang="en-US" dirty="0"/>
              <a:t>inner join show s ON t.show_id = s.show_id</a:t>
            </a:r>
          </a:p>
          <a:p>
            <a:r>
              <a:rPr lang="en-US" dirty="0"/>
              <a:t>inner join movie m ON s.movie_id = m.movie_id</a:t>
            </a:r>
          </a:p>
          <a:p>
            <a:r>
              <a:rPr lang="en-US" dirty="0"/>
              <a:t>WHERE m.movie_name = 'RRR';</a:t>
            </a:r>
          </a:p>
          <a:p>
            <a:endParaRPr lang="en-IN" dirty="0"/>
          </a:p>
        </p:txBody>
      </p:sp>
      <p:pic>
        <p:nvPicPr>
          <p:cNvPr id="4" name="Picture 3">
            <a:extLst>
              <a:ext uri="{FF2B5EF4-FFF2-40B4-BE49-F238E27FC236}">
                <a16:creationId xmlns:a16="http://schemas.microsoft.com/office/drawing/2014/main" id="{41AC33D2-2AD0-1DCF-B8D3-E1DCF0CAFA83}"/>
              </a:ext>
            </a:extLst>
          </p:cNvPr>
          <p:cNvPicPr>
            <a:picLocks noChangeAspect="1"/>
          </p:cNvPicPr>
          <p:nvPr/>
        </p:nvPicPr>
        <p:blipFill>
          <a:blip r:embed="rId2"/>
          <a:stretch>
            <a:fillRect/>
          </a:stretch>
        </p:blipFill>
        <p:spPr>
          <a:xfrm>
            <a:off x="504951" y="2728562"/>
            <a:ext cx="5135873" cy="2733125"/>
          </a:xfrm>
          <a:prstGeom prst="rect">
            <a:avLst/>
          </a:prstGeom>
        </p:spPr>
      </p:pic>
    </p:spTree>
    <p:extLst>
      <p:ext uri="{BB962C8B-B14F-4D97-AF65-F5344CB8AC3E}">
        <p14:creationId xmlns:p14="http://schemas.microsoft.com/office/powerpoint/2010/main" val="233142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38FC2-6CF8-EB28-B97B-7052A9867FAC}"/>
              </a:ext>
            </a:extLst>
          </p:cNvPr>
          <p:cNvSpPr txBox="1"/>
          <p:nvPr/>
        </p:nvSpPr>
        <p:spPr>
          <a:xfrm>
            <a:off x="150920" y="97654"/>
            <a:ext cx="10981678" cy="1477328"/>
          </a:xfrm>
          <a:prstGeom prst="rect">
            <a:avLst/>
          </a:prstGeom>
          <a:noFill/>
        </p:spPr>
        <p:txBody>
          <a:bodyPr wrap="square" rtlCol="0">
            <a:spAutoFit/>
          </a:bodyPr>
          <a:lstStyle/>
          <a:p>
            <a:r>
              <a:rPr lang="en-US" dirty="0"/>
              <a:t>3)Write a SQL query to find out the theatres with more than one screen.</a:t>
            </a:r>
          </a:p>
          <a:p>
            <a:r>
              <a:rPr lang="en-US" dirty="0"/>
              <a:t>  </a:t>
            </a:r>
          </a:p>
          <a:p>
            <a:r>
              <a:rPr lang="en-US" dirty="0"/>
              <a:t>    select theatre_name from theatre where theatre_id in(    select distinct theatre_id from screen    group by theatre_id    having count(screen_id)&gt;1);</a:t>
            </a:r>
          </a:p>
          <a:p>
            <a:endParaRPr lang="en-IN" dirty="0"/>
          </a:p>
        </p:txBody>
      </p:sp>
      <p:pic>
        <p:nvPicPr>
          <p:cNvPr id="4" name="Picture 3">
            <a:extLst>
              <a:ext uri="{FF2B5EF4-FFF2-40B4-BE49-F238E27FC236}">
                <a16:creationId xmlns:a16="http://schemas.microsoft.com/office/drawing/2014/main" id="{9A48D72C-EA3D-B9D5-BBD5-7E332CF55903}"/>
              </a:ext>
            </a:extLst>
          </p:cNvPr>
          <p:cNvPicPr>
            <a:picLocks noChangeAspect="1"/>
          </p:cNvPicPr>
          <p:nvPr/>
        </p:nvPicPr>
        <p:blipFill>
          <a:blip r:embed="rId2"/>
          <a:stretch>
            <a:fillRect/>
          </a:stretch>
        </p:blipFill>
        <p:spPr>
          <a:xfrm>
            <a:off x="488272" y="1941417"/>
            <a:ext cx="4723890" cy="2514328"/>
          </a:xfrm>
          <a:prstGeom prst="rect">
            <a:avLst/>
          </a:prstGeom>
        </p:spPr>
      </p:pic>
    </p:spTree>
    <p:extLst>
      <p:ext uri="{BB962C8B-B14F-4D97-AF65-F5344CB8AC3E}">
        <p14:creationId xmlns:p14="http://schemas.microsoft.com/office/powerpoint/2010/main" val="251390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59034-5F1A-1524-393B-E2FD3724044E}"/>
              </a:ext>
            </a:extLst>
          </p:cNvPr>
          <p:cNvSpPr txBox="1"/>
          <p:nvPr/>
        </p:nvSpPr>
        <p:spPr>
          <a:xfrm>
            <a:off x="186431" y="115410"/>
            <a:ext cx="11008311" cy="1477328"/>
          </a:xfrm>
          <a:prstGeom prst="rect">
            <a:avLst/>
          </a:prstGeom>
          <a:noFill/>
        </p:spPr>
        <p:txBody>
          <a:bodyPr wrap="square" rtlCol="0">
            <a:spAutoFit/>
          </a:bodyPr>
          <a:lstStyle/>
          <a:p>
            <a:r>
              <a:rPr lang="en-US" dirty="0"/>
              <a:t>4) Write a SQL query to find out which customer who bought  more than 1 ticket.</a:t>
            </a:r>
          </a:p>
          <a:p>
            <a:endParaRPr lang="en-US" dirty="0"/>
          </a:p>
          <a:p>
            <a:r>
              <a:rPr lang="en-US" dirty="0"/>
              <a:t>select customer_id, customer_name from customer where customer_id in(    select distinct customer_id from tickets    group by customer_id   having count(ticket_no)&gt;1);</a:t>
            </a:r>
          </a:p>
          <a:p>
            <a:endParaRPr lang="en-IN" dirty="0"/>
          </a:p>
        </p:txBody>
      </p:sp>
      <p:pic>
        <p:nvPicPr>
          <p:cNvPr id="4" name="Picture 3">
            <a:extLst>
              <a:ext uri="{FF2B5EF4-FFF2-40B4-BE49-F238E27FC236}">
                <a16:creationId xmlns:a16="http://schemas.microsoft.com/office/drawing/2014/main" id="{26F3C619-DF80-9F0A-2E4B-771DAFE18729}"/>
              </a:ext>
            </a:extLst>
          </p:cNvPr>
          <p:cNvPicPr>
            <a:picLocks noChangeAspect="1"/>
          </p:cNvPicPr>
          <p:nvPr/>
        </p:nvPicPr>
        <p:blipFill>
          <a:blip r:embed="rId2"/>
          <a:stretch>
            <a:fillRect/>
          </a:stretch>
        </p:blipFill>
        <p:spPr>
          <a:xfrm>
            <a:off x="355108" y="2428890"/>
            <a:ext cx="5567740" cy="2649707"/>
          </a:xfrm>
          <a:prstGeom prst="rect">
            <a:avLst/>
          </a:prstGeom>
        </p:spPr>
      </p:pic>
    </p:spTree>
    <p:extLst>
      <p:ext uri="{BB962C8B-B14F-4D97-AF65-F5344CB8AC3E}">
        <p14:creationId xmlns:p14="http://schemas.microsoft.com/office/powerpoint/2010/main" val="358577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25F17EC-549C-F078-3D9E-83343BBCD004}"/>
              </a:ext>
            </a:extLst>
          </p:cNvPr>
          <p:cNvSpPr>
            <a:spLocks noGrp="1"/>
          </p:cNvSpPr>
          <p:nvPr>
            <p:ph type="title"/>
          </p:nvPr>
        </p:nvSpPr>
        <p:spPr>
          <a:xfrm>
            <a:off x="1295399" y="1041400"/>
            <a:ext cx="6472562" cy="4595920"/>
          </a:xfrm>
        </p:spPr>
        <p:txBody>
          <a:bodyPr>
            <a:normAutofit fontScale="90000"/>
          </a:bodyPr>
          <a:lstStyle/>
          <a:p>
            <a:pPr algn="l"/>
            <a:r>
              <a:rPr lang="en-US" sz="3200" dirty="0"/>
              <a:t>PROBLEM STATEMENT:</a:t>
            </a:r>
            <a:br>
              <a:rPr lang="en-US" sz="3200" dirty="0"/>
            </a:br>
            <a:r>
              <a:rPr lang="en-US" sz="3200" b="1" dirty="0">
                <a:latin typeface="Arial" panose="020B0604020202020204" pitchFamily="34" charset="0"/>
                <a:cs typeface="Arial" panose="020B0604020202020204" pitchFamily="34" charset="0"/>
              </a:rPr>
              <a:t>Movie Tickets Management System</a:t>
            </a:r>
            <a:br>
              <a:rPr lang="en-US" sz="3200" b="1" dirty="0">
                <a:latin typeface="Arial" panose="020B0604020202020204" pitchFamily="34" charset="0"/>
                <a:cs typeface="Arial" panose="020B0604020202020204" pitchFamily="34" charset="0"/>
              </a:rPr>
            </a:br>
            <a:br>
              <a:rPr lang="en-US" sz="2000" dirty="0"/>
            </a:br>
            <a:r>
              <a:rPr lang="en-US" sz="2200" dirty="0"/>
              <a:t>Due to growing attraction towards Pan Indian cinema,</a:t>
            </a:r>
            <a:br>
              <a:rPr lang="en-US" sz="2200" dirty="0"/>
            </a:br>
            <a:r>
              <a:rPr lang="en-US" sz="2200" dirty="0"/>
              <a:t>we have decided to make a database about movie</a:t>
            </a:r>
            <a:br>
              <a:rPr lang="en-US" sz="2200" dirty="0"/>
            </a:br>
            <a:r>
              <a:rPr lang="en-US" sz="2200" dirty="0"/>
              <a:t>tickets and theatres.</a:t>
            </a:r>
            <a:br>
              <a:rPr lang="en-US" sz="2200" dirty="0"/>
            </a:br>
            <a:r>
              <a:rPr lang="en-US" sz="2200" dirty="0"/>
              <a:t>A movie ticket database is a collection of information</a:t>
            </a:r>
            <a:br>
              <a:rPr lang="en-US" sz="2200" dirty="0"/>
            </a:br>
            <a:r>
              <a:rPr lang="en-US" sz="2200" dirty="0"/>
              <a:t>about movie tickets that have been sold or reserved. It</a:t>
            </a:r>
            <a:br>
              <a:rPr lang="en-US" sz="2200" dirty="0"/>
            </a:br>
            <a:r>
              <a:rPr lang="en-US" sz="2200" dirty="0"/>
              <a:t>typically includes information such as the movie title,</a:t>
            </a:r>
            <a:br>
              <a:rPr lang="en-US" sz="2200" dirty="0"/>
            </a:br>
            <a:r>
              <a:rPr lang="en-US" sz="2200" dirty="0"/>
              <a:t>showtime, theatre location, ticket price, seat number,</a:t>
            </a:r>
            <a:br>
              <a:rPr lang="en-US" sz="2200" dirty="0"/>
            </a:br>
            <a:r>
              <a:rPr lang="en-US" sz="2200" dirty="0"/>
              <a:t>and customer information. This information can be</a:t>
            </a:r>
            <a:br>
              <a:rPr lang="en-US" sz="2200" dirty="0"/>
            </a:br>
            <a:r>
              <a:rPr lang="en-US" sz="2200" dirty="0"/>
              <a:t>used to manage ticket sales, track attendance, and</a:t>
            </a:r>
            <a:br>
              <a:rPr lang="en-US" sz="2200" dirty="0"/>
            </a:br>
            <a:r>
              <a:rPr lang="en-US" sz="2200" dirty="0" err="1"/>
              <a:t>analyse</a:t>
            </a:r>
            <a:r>
              <a:rPr lang="en-US" sz="2200" dirty="0"/>
              <a:t> customer </a:t>
            </a:r>
            <a:r>
              <a:rPr lang="en-US" sz="2200" dirty="0" err="1"/>
              <a:t>behaviour</a:t>
            </a:r>
            <a:r>
              <a:rPr lang="en-US" sz="2200" dirty="0"/>
              <a:t>. The database can be</a:t>
            </a:r>
            <a:br>
              <a:rPr lang="en-US" sz="2200" dirty="0"/>
            </a:br>
            <a:r>
              <a:rPr lang="en-US" sz="2200" dirty="0"/>
              <a:t>stored in a computer system.</a:t>
            </a:r>
            <a:endParaRPr lang="en-IN" sz="2200" dirty="0"/>
          </a:p>
        </p:txBody>
      </p:sp>
      <p:pic>
        <p:nvPicPr>
          <p:cNvPr id="17" name="Picture Placeholder 16">
            <a:extLst>
              <a:ext uri="{FF2B5EF4-FFF2-40B4-BE49-F238E27FC236}">
                <a16:creationId xmlns:a16="http://schemas.microsoft.com/office/drawing/2014/main" id="{E700CE44-66F6-2412-04BA-AC65A24C37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107" r="13107"/>
          <a:stretch/>
        </p:blipFill>
        <p:spPr>
          <a:xfrm>
            <a:off x="7634797" y="1041400"/>
            <a:ext cx="3523382" cy="4775200"/>
          </a:xfrm>
        </p:spPr>
      </p:pic>
    </p:spTree>
    <p:extLst>
      <p:ext uri="{BB962C8B-B14F-4D97-AF65-F5344CB8AC3E}">
        <p14:creationId xmlns:p14="http://schemas.microsoft.com/office/powerpoint/2010/main" val="101334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73A2-319F-207E-65B3-C12D7EE0B17D}"/>
              </a:ext>
            </a:extLst>
          </p:cNvPr>
          <p:cNvSpPr txBox="1"/>
          <p:nvPr/>
        </p:nvSpPr>
        <p:spPr>
          <a:xfrm>
            <a:off x="204187" y="133165"/>
            <a:ext cx="10866268" cy="2031325"/>
          </a:xfrm>
          <a:prstGeom prst="rect">
            <a:avLst/>
          </a:prstGeom>
          <a:noFill/>
        </p:spPr>
        <p:txBody>
          <a:bodyPr wrap="square" rtlCol="0">
            <a:spAutoFit/>
          </a:bodyPr>
          <a:lstStyle/>
          <a:p>
            <a:r>
              <a:rPr lang="en-US" dirty="0"/>
              <a:t>5) Write a SQL query to find the total tickets revenue for the movie Ante Sundariniki.</a:t>
            </a:r>
          </a:p>
          <a:p>
            <a:endParaRPr lang="en-US" dirty="0"/>
          </a:p>
          <a:p>
            <a:endParaRPr lang="en-US" dirty="0"/>
          </a:p>
          <a:p>
            <a:endParaRPr lang="en-US" dirty="0"/>
          </a:p>
          <a:p>
            <a:r>
              <a:rPr lang="en-US" dirty="0"/>
              <a:t>SELECT SUM(t.amount) AS total_revenue FROM tickets t INNER JOIN show s ON t.show_id = s.show_id INNER JOIN movie m ON s.movie_id = m.movie_id and m.movie_name = 'Ante Sundaraniki';</a:t>
            </a:r>
          </a:p>
          <a:p>
            <a:endParaRPr lang="en-IN" dirty="0"/>
          </a:p>
        </p:txBody>
      </p:sp>
      <p:pic>
        <p:nvPicPr>
          <p:cNvPr id="4" name="Picture 3">
            <a:extLst>
              <a:ext uri="{FF2B5EF4-FFF2-40B4-BE49-F238E27FC236}">
                <a16:creationId xmlns:a16="http://schemas.microsoft.com/office/drawing/2014/main" id="{5C7D297A-47AF-C33A-2BBD-61A59548C6F9}"/>
              </a:ext>
            </a:extLst>
          </p:cNvPr>
          <p:cNvPicPr>
            <a:picLocks noChangeAspect="1"/>
          </p:cNvPicPr>
          <p:nvPr/>
        </p:nvPicPr>
        <p:blipFill>
          <a:blip r:embed="rId2"/>
          <a:stretch>
            <a:fillRect/>
          </a:stretch>
        </p:blipFill>
        <p:spPr>
          <a:xfrm>
            <a:off x="204187" y="3029471"/>
            <a:ext cx="3685006" cy="1349440"/>
          </a:xfrm>
          <a:prstGeom prst="rect">
            <a:avLst/>
          </a:prstGeom>
        </p:spPr>
      </p:pic>
    </p:spTree>
    <p:extLst>
      <p:ext uri="{BB962C8B-B14F-4D97-AF65-F5344CB8AC3E}">
        <p14:creationId xmlns:p14="http://schemas.microsoft.com/office/powerpoint/2010/main" val="991419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B1A849-C33C-C9BA-7EC7-A6177840806F}"/>
              </a:ext>
            </a:extLst>
          </p:cNvPr>
          <p:cNvSpPr txBox="1"/>
          <p:nvPr/>
        </p:nvSpPr>
        <p:spPr>
          <a:xfrm>
            <a:off x="3315810" y="2828835"/>
            <a:ext cx="6116714" cy="1200329"/>
          </a:xfrm>
          <a:prstGeom prst="rect">
            <a:avLst/>
          </a:prstGeom>
          <a:noFill/>
        </p:spPr>
        <p:txBody>
          <a:bodyPr wrap="square">
            <a:spAutoFit/>
          </a:bodyPr>
          <a:lstStyle/>
          <a:p>
            <a:r>
              <a:rPr lang="en-US" sz="7200" b="1" dirty="0"/>
              <a:t>THANKYOU</a:t>
            </a:r>
            <a:endParaRPr lang="en-IN" sz="7200" b="1" dirty="0"/>
          </a:p>
        </p:txBody>
      </p:sp>
    </p:spTree>
    <p:extLst>
      <p:ext uri="{BB962C8B-B14F-4D97-AF65-F5344CB8AC3E}">
        <p14:creationId xmlns:p14="http://schemas.microsoft.com/office/powerpoint/2010/main" val="338376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F23132-5009-2AF0-521B-88A2D2BD2CDB}"/>
              </a:ext>
            </a:extLst>
          </p:cNvPr>
          <p:cNvSpPr txBox="1"/>
          <p:nvPr/>
        </p:nvSpPr>
        <p:spPr>
          <a:xfrm>
            <a:off x="1083076" y="994299"/>
            <a:ext cx="8265110" cy="6924973"/>
          </a:xfrm>
          <a:prstGeom prst="rect">
            <a:avLst/>
          </a:prstGeom>
          <a:noFill/>
        </p:spPr>
        <p:txBody>
          <a:bodyPr wrap="square" rtlCol="0">
            <a:spAutoFit/>
          </a:bodyPr>
          <a:lstStyle/>
          <a:p>
            <a:r>
              <a:rPr lang="en-US" sz="4400" dirty="0"/>
              <a:t>CONTENT:</a:t>
            </a:r>
          </a:p>
          <a:p>
            <a:endParaRPr lang="en-US" sz="4400" dirty="0"/>
          </a:p>
          <a:p>
            <a:pPr marL="285750" indent="-285750">
              <a:buFont typeface="Wingdings" panose="05000000000000000000" pitchFamily="2" charset="2"/>
              <a:buChar char="Ø"/>
            </a:pPr>
            <a:r>
              <a:rPr lang="en-US" sz="2800" dirty="0"/>
              <a:t>ER Diagram</a:t>
            </a:r>
          </a:p>
          <a:p>
            <a:pPr marL="285750" indent="-285750">
              <a:buFont typeface="Wingdings" panose="05000000000000000000" pitchFamily="2" charset="2"/>
              <a:buChar char="Ø"/>
            </a:pPr>
            <a:r>
              <a:rPr lang="en-US" sz="2800" dirty="0"/>
              <a:t>Assumptions</a:t>
            </a:r>
          </a:p>
          <a:p>
            <a:pPr marL="285750" indent="-285750">
              <a:buFont typeface="Wingdings" panose="05000000000000000000" pitchFamily="2" charset="2"/>
              <a:buChar char="Ø"/>
            </a:pPr>
            <a:r>
              <a:rPr lang="en-US" sz="2800" dirty="0"/>
              <a:t>Relational Schema</a:t>
            </a:r>
          </a:p>
          <a:p>
            <a:pPr marL="285750" indent="-285750">
              <a:buFont typeface="Wingdings" panose="05000000000000000000" pitchFamily="2" charset="2"/>
              <a:buChar char="Ø"/>
            </a:pPr>
            <a:r>
              <a:rPr lang="en-US" sz="2800" dirty="0" err="1"/>
              <a:t>Normalised</a:t>
            </a:r>
            <a:r>
              <a:rPr lang="en-US" sz="2800" dirty="0"/>
              <a:t> Tables with inputs</a:t>
            </a:r>
          </a:p>
          <a:p>
            <a:pPr marL="285750" indent="-285750">
              <a:buFont typeface="Wingdings" panose="05000000000000000000" pitchFamily="2" charset="2"/>
              <a:buChar char="Ø"/>
            </a:pPr>
            <a:r>
              <a:rPr lang="en-US" sz="2800" dirty="0"/>
              <a:t>Queries and Output</a:t>
            </a:r>
          </a:p>
          <a:p>
            <a:pPr marL="285750" indent="-285750">
              <a:buFont typeface="Wingdings" panose="05000000000000000000" pitchFamily="2" charset="2"/>
              <a:buChar char="Ø"/>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0965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D1A11F-E7FA-01DF-2C30-E8CD0511E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90" y="0"/>
            <a:ext cx="11203619" cy="6858000"/>
          </a:xfrm>
          <a:prstGeom prst="rect">
            <a:avLst/>
          </a:prstGeom>
        </p:spPr>
      </p:pic>
      <p:sp>
        <p:nvSpPr>
          <p:cNvPr id="5" name="TextBox 4">
            <a:extLst>
              <a:ext uri="{FF2B5EF4-FFF2-40B4-BE49-F238E27FC236}">
                <a16:creationId xmlns:a16="http://schemas.microsoft.com/office/drawing/2014/main" id="{57E27198-93D5-0C25-1622-1CE5E49FE493}"/>
              </a:ext>
            </a:extLst>
          </p:cNvPr>
          <p:cNvSpPr txBox="1"/>
          <p:nvPr/>
        </p:nvSpPr>
        <p:spPr>
          <a:xfrm>
            <a:off x="142042" y="0"/>
            <a:ext cx="1944209" cy="369332"/>
          </a:xfrm>
          <a:prstGeom prst="rect">
            <a:avLst/>
          </a:prstGeom>
          <a:noFill/>
        </p:spPr>
        <p:txBody>
          <a:bodyPr wrap="square" rtlCol="0">
            <a:spAutoFit/>
          </a:bodyPr>
          <a:lstStyle/>
          <a:p>
            <a:r>
              <a:rPr lang="en-US" dirty="0"/>
              <a:t>      ER Diagram:</a:t>
            </a:r>
            <a:endParaRPr lang="en-IN" dirty="0"/>
          </a:p>
        </p:txBody>
      </p:sp>
    </p:spTree>
    <p:extLst>
      <p:ext uri="{BB962C8B-B14F-4D97-AF65-F5344CB8AC3E}">
        <p14:creationId xmlns:p14="http://schemas.microsoft.com/office/powerpoint/2010/main" val="146481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834419-6A1B-C42C-4222-DB7CBBD08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 y="558799"/>
            <a:ext cx="11266327" cy="5837535"/>
          </a:xfrm>
          <a:prstGeom prst="rect">
            <a:avLst/>
          </a:prstGeom>
        </p:spPr>
      </p:pic>
      <p:sp>
        <p:nvSpPr>
          <p:cNvPr id="5" name="TextBox 4">
            <a:extLst>
              <a:ext uri="{FF2B5EF4-FFF2-40B4-BE49-F238E27FC236}">
                <a16:creationId xmlns:a16="http://schemas.microsoft.com/office/drawing/2014/main" id="{44112CB3-81C0-3F83-565E-C185D092A7A8}"/>
              </a:ext>
            </a:extLst>
          </p:cNvPr>
          <p:cNvSpPr txBox="1"/>
          <p:nvPr/>
        </p:nvSpPr>
        <p:spPr>
          <a:xfrm>
            <a:off x="0" y="97134"/>
            <a:ext cx="4587487" cy="461665"/>
          </a:xfrm>
          <a:prstGeom prst="rect">
            <a:avLst/>
          </a:prstGeom>
          <a:noFill/>
        </p:spPr>
        <p:txBody>
          <a:bodyPr wrap="square" rtlCol="0">
            <a:spAutoFit/>
          </a:bodyPr>
          <a:lstStyle/>
          <a:p>
            <a:r>
              <a:rPr lang="en-US" sz="2400" b="1" dirty="0"/>
              <a:t>RELATIONAL SCHEMA:</a:t>
            </a:r>
            <a:endParaRPr lang="en-IN" sz="2400" b="1" dirty="0"/>
          </a:p>
        </p:txBody>
      </p:sp>
    </p:spTree>
    <p:extLst>
      <p:ext uri="{BB962C8B-B14F-4D97-AF65-F5344CB8AC3E}">
        <p14:creationId xmlns:p14="http://schemas.microsoft.com/office/powerpoint/2010/main" val="68653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3EFDA-B1C1-A9F3-0579-79F4B1AE94B0}"/>
              </a:ext>
            </a:extLst>
          </p:cNvPr>
          <p:cNvSpPr txBox="1"/>
          <p:nvPr/>
        </p:nvSpPr>
        <p:spPr>
          <a:xfrm>
            <a:off x="813280" y="721167"/>
            <a:ext cx="10405641" cy="5601533"/>
          </a:xfrm>
          <a:prstGeom prst="rect">
            <a:avLst/>
          </a:prstGeom>
          <a:noFill/>
        </p:spPr>
        <p:txBody>
          <a:bodyPr wrap="square" rtlCol="0">
            <a:spAutoFit/>
          </a:bodyPr>
          <a:lstStyle/>
          <a:p>
            <a:r>
              <a:rPr lang="en-US" sz="2800" b="1" dirty="0"/>
              <a:t>ASSUMPTIONS:</a:t>
            </a:r>
          </a:p>
          <a:p>
            <a:r>
              <a:rPr lang="en-US" sz="2200" dirty="0"/>
              <a:t>1.We have assumed that one theatre has one admin itself and one admin belongs to one theatre itself. </a:t>
            </a:r>
          </a:p>
          <a:p>
            <a:r>
              <a:rPr lang="en-US" sz="2200" dirty="0"/>
              <a:t>2.We have assumed that one theatre sells many tickets but each ticket belongs to one theatre itself.</a:t>
            </a:r>
          </a:p>
          <a:p>
            <a:r>
              <a:rPr lang="en-US" sz="2200" dirty="0"/>
              <a:t>3.We have assumed that one customer can buy many tickets and each ticket is belongs to one customer itself.</a:t>
            </a:r>
          </a:p>
          <a:p>
            <a:r>
              <a:rPr lang="en-US" sz="2200" dirty="0"/>
              <a:t>4.We have assumed that one ticket has one payment itself and one payment belongs to one ticket.</a:t>
            </a:r>
          </a:p>
          <a:p>
            <a:r>
              <a:rPr lang="en-US" sz="2200" dirty="0"/>
              <a:t>5.We have assumed that one theatre has many screens but each screen belongs to one theatre itself.</a:t>
            </a:r>
          </a:p>
          <a:p>
            <a:r>
              <a:rPr lang="en-US" sz="2200" dirty="0"/>
              <a:t>6.We have assumed that one screen has many seats and each seat is belongs to only one screen itself.</a:t>
            </a:r>
          </a:p>
          <a:p>
            <a:r>
              <a:rPr lang="en-US" sz="2200" dirty="0"/>
              <a:t>7.We have assumed that one  movie can be played in many shows but  one show should plays only one movie.</a:t>
            </a:r>
          </a:p>
          <a:p>
            <a:r>
              <a:rPr lang="en-US" sz="2200" dirty="0"/>
              <a:t>8.We have assumed that one show has many tickets and one ticket belongs to one show itself.</a:t>
            </a:r>
          </a:p>
        </p:txBody>
      </p:sp>
    </p:spTree>
    <p:extLst>
      <p:ext uri="{BB962C8B-B14F-4D97-AF65-F5344CB8AC3E}">
        <p14:creationId xmlns:p14="http://schemas.microsoft.com/office/powerpoint/2010/main" val="223592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3EFDA-B1C1-A9F3-0579-79F4B1AE94B0}"/>
              </a:ext>
            </a:extLst>
          </p:cNvPr>
          <p:cNvSpPr txBox="1"/>
          <p:nvPr/>
        </p:nvSpPr>
        <p:spPr>
          <a:xfrm>
            <a:off x="893179" y="1023008"/>
            <a:ext cx="10405641" cy="4447821"/>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 Ticket: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Ticket entity holds Complete information about tickets such as ticket_no,amount,booking_date,seat_no,customer_id,show_id,screen_id….etc.Its Primary Key is ticket_no and it contains customer_id,show_id,seat_no,screen_id,theatre_id as foreign keys from Customer,Show,Seat,Screen,Theatre.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Table  Customer: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 entity holds the information of the customer who bought the ticket.It contains the  attributes  such as customer_id,customer_name,mobile_number,email_id.Here Customer_id is the unique identifier for each customer in the system.</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Show: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Show entity holds the information about the Show of the movie whose ticket has been purchased by the customer. It has attributes such as show_id,show_date,start_time,end_time of the movie,movie_id which is foreign key taking reference from Movie entity. Here Show_id is primary key.</a:t>
            </a:r>
            <a:endParaRPr lang="en-US" dirty="0"/>
          </a:p>
        </p:txBody>
      </p:sp>
    </p:spTree>
    <p:extLst>
      <p:ext uri="{BB962C8B-B14F-4D97-AF65-F5344CB8AC3E}">
        <p14:creationId xmlns:p14="http://schemas.microsoft.com/office/powerpoint/2010/main" val="288076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572FE-148A-7B2D-05DA-084FC068F93C}"/>
              </a:ext>
            </a:extLst>
          </p:cNvPr>
          <p:cNvSpPr txBox="1"/>
          <p:nvPr/>
        </p:nvSpPr>
        <p:spPr>
          <a:xfrm>
            <a:off x="706056" y="694481"/>
            <a:ext cx="10625559" cy="5641737"/>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Movie: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the information about the movie which will be watched by  the customer. It contains the attributes such as movie_id,movie_name,language,genre,duration,release_date,rating.Its Primary Key is movie_id.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Payment: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the information  about the Payment done by the Customer to buy the Movie ticket .Its Stores payment_id,payment_amount,transaction_type(Card, Cash, UPI),ticket_no which is foreign key references  from Ticket entity. Its Primary key is  Payment_id.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Admin: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the information about Admin of the Theatre who sells the Tickets.Such as Admin_id and Admin_name.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 the Primary Key is admin_id.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Theatre: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the information of the theatre details where the movie is being screened.It contains the attributes such as theatre_id,theatre_name,location,capacity,theatre_mail,Admin_id foreign key referencing the Admin entity. Here Primary Key is Theatre_id.</a:t>
            </a:r>
          </a:p>
        </p:txBody>
      </p:sp>
    </p:spTree>
    <p:extLst>
      <p:ext uri="{BB962C8B-B14F-4D97-AF65-F5344CB8AC3E}">
        <p14:creationId xmlns:p14="http://schemas.microsoft.com/office/powerpoint/2010/main" val="236778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12810-45B4-FD85-A569-7C8B2E913B43}"/>
              </a:ext>
            </a:extLst>
          </p:cNvPr>
          <p:cNvSpPr txBox="1"/>
          <p:nvPr/>
        </p:nvSpPr>
        <p:spPr>
          <a:xfrm>
            <a:off x="772357" y="727969"/>
            <a:ext cx="10520039" cy="4746428"/>
          </a:xfrm>
          <a:prstGeom prst="rect">
            <a:avLst/>
          </a:prstGeom>
          <a:noFill/>
        </p:spPr>
        <p:txBody>
          <a:bodyPr wrap="square" rtlCol="0">
            <a:spAutoFit/>
          </a:bodyPr>
          <a:lstStyle/>
          <a:p>
            <a:pPr>
              <a:lnSpc>
                <a:spcPct val="107000"/>
              </a:lnSpc>
              <a:spcAft>
                <a:spcPts val="800"/>
              </a:spcAf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Screen: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the information about each screen in Theatre. It contains the attributes such as Screen_id,Screen_type(IMAX,3D,MAXXSCREEN,DOLBY ATMOS),total_seats available  in the screen , theatre_id which is foreign key references the theatre. Here the Primary key is screen_id.</a:t>
            </a: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entity holds information about the seat of the theatre which has been allocated to the customer to watch the movie. It stores info such as Seat_no , Seat_type( recliner, deluxe, etc.) and screen_id which is foreign key referencing the Screen. Primary key of this entity is Seat_no.</a:t>
            </a:r>
          </a:p>
          <a:p>
            <a:endParaRPr lang="en-IN" dirty="0"/>
          </a:p>
        </p:txBody>
      </p:sp>
    </p:spTree>
    <p:extLst>
      <p:ext uri="{BB962C8B-B14F-4D97-AF65-F5344CB8AC3E}">
        <p14:creationId xmlns:p14="http://schemas.microsoft.com/office/powerpoint/2010/main" val="23310510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112</TotalTime>
  <Words>1270</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Garamond</vt:lpstr>
      <vt:lpstr>Gill Sans MT</vt:lpstr>
      <vt:lpstr>Wingdings</vt:lpstr>
      <vt:lpstr>Organic</vt:lpstr>
      <vt:lpstr>1_Gallery</vt:lpstr>
      <vt:lpstr>  DBMS Project</vt:lpstr>
      <vt:lpstr>PROBLEM STATEMENT: Movie Tickets Management System  Due to growing attraction towards Pan Indian cinema, we have decided to make a database about movie tickets and theatres. A movie ticket database is a collection of information about movie tickets that have been sold or reserved. It typically includes information such as the movie title, showtime, theatre location, ticket price, seat number, and customer information. This information can be used to manage ticket sales, track attendance, and analyse customer behaviour. The database can be stored in a computer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SHIVA KUNDURU</dc:creator>
  <cp:lastModifiedBy>SHIVA KUNDURU</cp:lastModifiedBy>
  <cp:revision>1</cp:revision>
  <dcterms:created xsi:type="dcterms:W3CDTF">2023-05-13T09:37:56Z</dcterms:created>
  <dcterms:modified xsi:type="dcterms:W3CDTF">2023-05-14T06:37:37Z</dcterms:modified>
</cp:coreProperties>
</file>