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3" r:id="rId1"/>
  </p:sldMasterIdLst>
  <p:notesMasterIdLst>
    <p:notesMasterId r:id="rId12"/>
  </p:notesMasterIdLst>
  <p:sldIdLst>
    <p:sldId id="256" r:id="rId2"/>
    <p:sldId id="257" r:id="rId3"/>
    <p:sldId id="261" r:id="rId4"/>
    <p:sldId id="258" r:id="rId5"/>
    <p:sldId id="262" r:id="rId6"/>
    <p:sldId id="259" r:id="rId7"/>
    <p:sldId id="260" r:id="rId8"/>
    <p:sldId id="263" r:id="rId9"/>
    <p:sldId id="265" r:id="rId10"/>
    <p:sldId id="264" r:id="rId11"/>
  </p:sldIdLst>
  <p:sldSz cx="9144000" cy="5143500" type="screen16x9"/>
  <p:notesSz cx="6858000" cy="9144000"/>
  <p:embeddedFontLst>
    <p:embeddedFont>
      <p:font typeface="Baskerville Old Face" panose="02020602080505020303" pitchFamily="18" charset="0"/>
      <p:regular r:id="rId13"/>
    </p:embeddedFont>
    <p:embeddedFont>
      <p:font typeface="Bookman Old Style" panose="02050604050505020204" pitchFamily="18"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Lato" panose="020F0502020204030203"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
      <p:font typeface="Wingdings 3" panose="05040102010807070707" pitchFamily="18" charset="2"/>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0T15:03:16.190"/>
    </inkml:context>
    <inkml:brush xml:id="br0">
      <inkml:brushProperty name="width" value="0.05" units="cm"/>
      <inkml:brushProperty name="height" value="0.05" units="cm"/>
      <inkml:brushProperty name="color" value="#FFFFFF"/>
    </inkml:brush>
  </inkml:definitions>
  <inkml:trace contextRef="#ctx0" brushRef="#br0">557 223 24575,'-11'2'0,"1"-1"0,0 2 0,-1 0 0,1 0 0,0 1 0,0 0 0,-14 9 0,3-3 0,-9 3 0,16-7 0,-1 0 0,0 1 0,1 0 0,1 2 0,-1-1 0,1 2 0,-22 20 0,31-25 0,-7 9 0,14-13 0,10-7 0,58-34 0,33-16 0,-76 42 0,32-21 0,21-11 0,-71 42 0,0-1 0,1 1 0,-1 1 0,1 0 0,-1 1 0,16-2 0,-25 4 0,1 0 0,-1-1 0,1 1 0,-1 0 0,1 0 0,-1 0 0,1 0 0,-1 1 0,1-1 0,-1 0 0,1 1 0,-1-1 0,1 1 0,-1-1 0,0 1 0,1 0 0,-1-1 0,0 1 0,1 0 0,-1 0 0,0 0 0,2 2 0,-2-1 0,0-1 0,-1 1 0,1 0 0,-1-1 0,1 1 0,-1 0 0,0-1 0,1 1 0,-1 0 0,0 0 0,0 0 0,0-1 0,-1 1 0,1 0 0,0 0 0,-1 2 0,-2 4 0,0 1 0,0-1 0,-1 0 0,0 0 0,0-1 0,-9 12 0,-77 85 0,51-60 0,-39 56 0,93-120 0,-5 8 0,-1 0 0,0 0 0,-1-1 0,11-22 0,-17 29 0,0 2 0,0 0 0,-1 0 0,0 1 0,0-2 0,0 1 0,0 0 0,0-5 0,-1 9 0,0-1 0,0 1 0,0-1 0,0 1 0,-1-1 0,1 1 0,0-1 0,0 1 0,0-1 0,-1 1 0,1-1 0,0 1 0,0-1 0,-1 1 0,1-1 0,0 1 0,-1 0 0,1-1 0,-1 1 0,1 0 0,-1-1 0,1 1 0,-1-1 0,-1 1 0,0-1 0,1 1 0,-1 0 0,0 0 0,1 0 0,-1 0 0,0 0 0,1 0 0,-1 0 0,1 0 0,-4 1 0,-246 65 0,198-45 0,39-14 0,-1-1 0,1-1 0,-1 0 0,-16 3 0,30-8 0,0 0 0,0 1 0,0-1 0,-1 0 0,1 0 0,0 0 0,0 0 0,0 0 0,0 0 0,0 0 0,0 0 0,0-1 0,0 1 0,0 0 0,0 0 0,0-1 0,0 1 0,0-1 0,0 1 0,0-1 0,-1 0 0,2 0 0,0 0 0,-1 0 0,1 1 0,0-1 0,0 0 0,-1 0 0,1 0 0,0 1 0,0-1 0,0 0 0,0 0 0,0 0 0,0 1 0,0-1 0,0 0 0,1 0 0,-1 0 0,0 1 0,0-1 0,1-1 0,2-3 0,-1 0 0,1 0 0,0 1 0,0-1 0,0 1 0,8-7 0,20-15 0,1 2 0,2 2 0,0 0 0,1 3 0,71-29 0,59-10 0,-149 50 0,-22 7 0,-31 6 0,26-3 0,-12 2 0,0 1 0,0 1 0,-36 15 0,-62 35 0,121-55 0,-1-1 0,1 0 0,-1 1 0,1-1 0,-1 0 0,1 1 0,-1-1 0,1 0 0,-1 0 0,0 0 0,1 0 0,-1 1 0,1-1 0,-1 0 0,0 0 0,1 0 0,-1 0 0,0 0 0,1 0 0,-1-1 0,1 1 0,-1 0 0,0 0 0,1 0 0,-1 0 0,1-1 0,-1 1 0,1 0 0,-2-1 0,2 0 0,-1 0 0,1 0 0,-1-1 0,1 1 0,-1 0 0,1 0 0,0 0 0,0 0 0,0 0 0,-1 0 0,1-1 0,0 1 0,0 0 0,1-2 0,0-4 0,0 0 0,1 0 0,0 1 0,3-10 0,-4 13 0,7-16 0,1 1 0,1-1 0,0 1 0,19-24 0,-23 35 0,27-35 0,-30 38 0,0 0 0,-1 0 0,0 1 0,0-2 0,0 1 0,-1 0 0,1 0 0,-1 0 0,1-6 0,-2 9 0,-1 1 0,1-1 0,0 0 0,0 1 0,0-1 0,0 1 0,-1-1 0,1 1 0,0-1 0,-1 1 0,1-1 0,0 1 0,-1-1 0,1 1 0,-1-1 0,1 1 0,-1 0 0,1-1 0,-1 1 0,1 0 0,-1-1 0,1 1 0,-1 0 0,1 0 0,-1-1 0,1 1 0,-1 0 0,1 0 0,-1 0 0,0 0 0,1 0 0,-1 0 0,1 0 0,-1 0 0,0 0 0,1 0 0,-1 0 0,1 0 0,-2 1 0,-25 4 0,11 0 0,-1 2 0,-22 11 0,22-9 0,0-2 0,-19 7 0,-164 54 0,214-65 0,15-2 0,181-22 0,-47 4 0,53 9 0,-259 31 0,-8-2 0,18-7 0,-51 15 0,82-28 0,-27 8 0,28-9 0,0 1 0,-1-1 0,1 1 0,0-1 0,0 1 0,0 0 0,0-1 0,0 1 0,0 0 0,0 0 0,0 0 0,0 0 0,0-1 0,1 1 0,-1 1 0,0-1 0,0 0 0,1 0 0,-1 2 0,1-3 0,0 1 0,0-1 0,0 1 0,0-1 0,1 0 0,-1 1 0,0-1 0,1 1 0,-1-1 0,0 0 0,1 1 0,-1-1 0,0 0 0,1 1 0,-1-1 0,0 0 0,1 1 0,-1-1 0,1 0 0,-1 0 0,1 1 0,-1-1 0,1 0 0,-1 0 0,1 0 0,-1 0 0,1 0 0,-1 0 0,1 0 0,-1 0 0,1 0 0,-1 0 0,1 0 0,-1 0 0,1 0 0,-1 0 0,1-1 0,27-2 0,-24 2 0,24-1 0,-19 1 0,0 0 0,0 0 0,-1 0 0,14-5 0,-22 6 0,0 0 0,0 0 0,-1 0 0,1 0 0,0 0 0,0-1 0,0 1 0,0 0 0,-1 0 0,1 0 0,0 0 0,0 0 0,0 0 0,0-1 0,-1 1 0,1 0 0,0 0 0,0 0 0,0-1 0,0 1 0,0 0 0,0 0 0,0 0 0,-1-1 0,1 1 0,0 0 0,0 0 0,0 0 0,0-1 0,0 1 0,0 0 0,0 0 0,0-1 0,0 1 0,0 0 0,0 0 0,0 0 0,1-1 0,-1 1 0,0 0 0,0 0 0,0 0 0,0-1 0,0 1 0,0 0 0,0 0 0,1 0 0,-1 0 0,0-1 0,0 1 0,0 0 0,0 0 0,0 0 0,1 0 0,-1 0 0,0 0 0,0-1 0,1 1 0,-23-4 0,2 2 0,0 1 0,-1 1 0,1 1 0,-24 5 0,-83 20 0,43-8 0,-92 28 0,161-41 0,29-9 0,21-7 0,13-2 0,-1 3 0,2 1 0,-1 2 0,1 3 0,0 1 0,55 5 0,-65 1 0,-20-3 0,1 1 0,-1 2 0,1 0 0,-1 0 0,0 2 0,26 9 0,-41-12 0,-1 1 0,1-1 0,-1 0 0,1 1 0,-1 0 0,0 0 0,0 0 0,0 0 0,-1 0 0,1 1 0,-1-1 0,0 1 0,0 0 0,0-1 0,0 1 0,0 0 0,-1 0 0,0 0 0,0 0 0,0 1 0,0-1 0,-1 0 0,0 0 0,0 0 0,0 1 0,0-1 0,0 0 0,-1 0 0,-1 7 0,0-3 0,0-1 0,0 0 0,-1 1 0,1-1 0,-2 0 0,1 0 0,-1 0 0,0-1 0,0 0 0,-1 1 0,0-1 0,0-1 0,0 1 0,-1-1 0,-10 8 0,-3-3-1365,1-2-5461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45.55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46.94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1 862,'3'0,"2"-3,-1-6,0-4,-2-8,0-14,3-12,4-25,4-28,7-20,1 3,-3 15,-2 21,-3 20,-4 13,-4 15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48.4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638 102,'6'247,"-1"-188,2 0,17 65,5-34,-17-56,10 43,-22-75,3 24,-3-26,0 1,0-1,0 0,0 1,0-1,0 0,0 1,0-1,0 1,0-1,0 0,0 1,0-1,0 1,-1-1,1 0,0 1,0-1,0 0,-1 1,1-1,0 0,0 0,-1 1,1-1,0 0,-1 0,1 1,0-1,-1 0,1 0,0 0,-1 1,1-1,0 0,-1 0,1 0,-1 0,1 0,0 0,-1 0,1 0,-1 0,1 0,0 0,-1 0,1 0,0 0,-1 0,1-1,-1 1,1 0,0 0,-1 0,1 0,0-1,-1 1,1-1,-9-5,0 0,1-1,0-1,-14-15,8 8,-334-376,290 324,-26-40,-19-22,75 104,19 17,1-1,-14-15,22 21,7 8,12 9,72 70,100 119,-187-198,30 34,-2 2,39 66,-60-92,-1-4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0T15:03:53.140"/>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0T15:03:52.194"/>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0T15:03:52.56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0T15:03:58.917"/>
    </inkml:context>
    <inkml:brush xml:id="br0">
      <inkml:brushProperty name="width" value="0.05" units="cm"/>
      <inkml:brushProperty name="height" value="0.05" units="cm"/>
      <inkml:brushProperty name="color" value="#FFFFFF"/>
    </inkml:brush>
  </inkml:definitions>
  <inkml:trace contextRef="#ctx0" brushRef="#br0">1 1 24575,'733'600'0,"-594"-477"0,-115-110 342,-16-10-684,-14-8-1023,-4-2-5461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0T15:03:59.578"/>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0T15:04:01.341"/>
    </inkml:context>
    <inkml:brush xml:id="br0">
      <inkml:brushProperty name="width" value="0.05" units="cm"/>
      <inkml:brushProperty name="height" value="0.05" units="cm"/>
      <inkml:brushProperty name="color" value="#FFFFFF"/>
    </inkml:brush>
  </inkml:definitions>
  <inkml:trace contextRef="#ctx0" brushRef="#br0">234 303 24575,'-2'-3'0,"0"0"0,0 0 0,0 0 0,0 0 0,0 0 0,1-1 0,-1 1 0,1 0 0,-1-5 0,1 4 0,0 0 0,-1 0 0,1 0 0,-1 0 0,0 0 0,-5-6 0,-59-78 0,37 36 225,24 42-224,0-1-1,-1 1 1,-11-15 0,15 22-107,-1 0 0,0 0 0,0 0-1,0 0 1,-1 1 0,1 0 0,-1-1 0,1 1-1,-1 0 1,0 1 0,1-1 0,-1 1-1,0 0 1,-5-2 0,-7 1-6720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0T15:04:18.567"/>
    </inkml:context>
    <inkml:brush xml:id="br0">
      <inkml:brushProperty name="width" value="0.05" units="cm"/>
      <inkml:brushProperty name="height" value="0.05" units="cm"/>
      <inkml:brushProperty name="color" value="#FFFFFF"/>
    </inkml:brush>
  </inkml:definitions>
  <inkml:trace contextRef="#ctx0" brushRef="#br0">642 621 24575,'-61'1'0,"-126"-6"0,163 2 0,-1 0 0,1-2 0,-1-1 0,1 0 0,-34-16 0,58 22 0,-29-11 0,28 11 0,0-1 0,1 1 0,-1 0 0,0-1 0,0 1 0,0 0 0,0 0 0,0 0 0,0 0 0,0 0 0,0 0 0,0 0 0,0 0 0,0 0 0,0 0 0,0 0 0,0 0 0,0 1 0,0-1 0,1 0 0,-1 1 0,0-1 0,0 1 0,0-1 0,-1 2 0,3 0 0,0 0 0,0 0 0,1 0 0,-1 0 0,0 0 0,1 0 0,0 0 0,-1-1 0,1 1 0,0 0 0,0-1 0,3 3 0,-2-2 0,96 84 0,10 10 0,-104-92 0,0 1 0,0-1 0,0-1 0,0 1 0,0-1 0,1 0 0,0 0 0,0 0 0,0-1 0,9 3 0,-13-5 0,0 1 0,0-1 0,-1 0 0,1 0 0,0 0 0,0 0 0,0 0 0,0 0 0,-1-1 0,1 1 0,0-1 0,0 1 0,-1-1 0,1 0 0,0 1 0,2-3 0,-3 2 0,1-1 0,0 1 0,-1-1 0,1 0 0,-1 0 0,0 0 0,0 0 0,0 0 0,0 0 0,0 0 0,0 0 0,0 0 0,-1 0 0,1 0 0,-1 0 0,1-5 0,45-217 0,-39 195 0,-3 10 0,-2 8 0,0 0 0,0 1 0,2-1 0,5-14 0,-9 24 0,1 0 0,-1 0 0,1-1 0,-1 1 0,1 0 0,0 0 0,0 0 0,-1 0 0,1 0 0,0 0 0,0 0 0,0 0 0,0 0 0,0 0 0,0 1 0,0-1 0,1 0 0,-1 1 0,0-1 0,0 1 0,1-1 0,-1 1 0,0 0 0,0-1 0,1 1 0,-1 0 0,0 0 0,1 0 0,-1 0 0,0 0 0,1 0 0,-1 0 0,0 1 0,1-1 0,-1 0 0,0 1 0,0-1 0,1 1 0,-1-1 0,0 1 0,0 0 0,0-1 0,2 2 0,2 2 0,1 1 0,-1 0 0,0-1 0,0 2 0,0-1 0,-1 0 0,0 1 0,0 0 0,0 0 0,-1 0 0,1 1 0,1 6 0,-3-8 0,0 0 0,0 1 0,-1-1 0,0 0 0,0 1 0,0-1 0,-1 1 0,1-1 0,-1 1 0,-1-1 0,1 1 0,-1-1 0,0 1 0,0-1 0,-4 11 0,3-14 0,1 0 0,-1 1 0,1-1 0,-1 0 0,0 0 0,0 0 0,0 0 0,-1-1 0,1 1 0,0 0 0,-1-1 0,1 0 0,0 1 0,-1-1 0,0 0 0,1 0 0,-1 0 0,0-1 0,1 1 0,-1-1 0,0 0 0,0 1 0,-3-1 0,-2 0 0,0-1 0,0 1 0,0-1 0,0-1 0,0 1 0,0-1 0,-9-4 0,-12-8 0,-1-2 0,2-1 0,-34-26 0,-10-6 0,28 21 0,0 3 0,-2 1 0,-83-30 0,99 40 0,26 12 0,0 0 0,0 0 0,0 0 0,0 0 0,0 1 0,0-1 0,-1 1 0,-6-1 0,10 2 0,1 0 0,0 0 0,-1 0 0,1 0 0,-1 0 0,1 0 0,0 0 0,-1 1 0,1-1 0,-1 0 0,1 0 0,0 0 0,-1 0 0,1 1 0,0-1 0,-1 0 0,1 0 0,0 1 0,0-1 0,-1 0 0,1 0 0,0 1 0,-1-1 0,1 0 0,0 1 0,0-1 0,0 0 0,0 1 0,-1-1 0,1 1 0,1 15 0,13 13 0,0-10 0,0 0 0,2-1 0,0-1 0,29 25 0,81 51 0,-106-79 0,6 4 0,-1 0 0,34 19 0,-50-33 0,0 0 0,0 0 0,0-1 0,0 0 0,1 0 0,-1-1 0,1 0 0,11 0 0,-19-2 0,-1 0 0,1 0 0,0 0 0,-1 0 0,1 0 0,-1 0 0,1-1 0,-1 1 0,1 0 0,-1-1 0,1 1 0,-1-1 0,1 0 0,-1 1 0,0-1 0,1 0 0,-1 0 0,0 0 0,0 0 0,1 0 0,-1 0 0,0 0 0,0 0 0,0-1 0,0 1 0,0 0 0,-1-1 0,1 1 0,0 0 0,0-2 0,1-4 0,-1 0 0,0 0 0,0 0 0,0 0 0,-2-12 0,1 13 0,0 0 0,0 0 0,1-1 0,0 1 0,1-6 0,-2 11 0,1 1 0,-1-1 0,0 0 0,1 1 0,-1-1 0,1 0 0,-1 1 0,0-1 0,1 1 0,0-1 0,-1 0 0,1 1 0,-1-1 0,1 1 0,-1 0 0,1-1 0,0 1 0,0-1 0,-1 1 0,1 0 0,0 0 0,-1-1 0,1 1 0,0 0 0,0 0 0,-1 0 0,1 0 0,0 0 0,0 0 0,0 0 0,-1 0 0,1 0 0,0 0 0,0 0 0,-1 1 0,1-1 0,0 0 0,-1 0 0,1 1 0,0-1 0,0 0 0,-1 1 0,2 0 0,28 22 0,-14-7 0,-1 1 0,0 1 0,-1 0 0,12 22 0,42 84 0,-20-32 0,-37-75 0,-9-14 0,-5-13 0,-8-14 0,-30-43 0,4 7 0,24 36 0,1 1 0,1-2 0,1 1 0,1-1 0,1-1 0,1 0 0,2 0 0,0 0 0,-1-42 0,6 62 0,1 2 0,-1-1 0,0 1 0,0 0 0,0-1 0,0 1 0,-1 0 0,0 0 0,0-1 0,0 1 0,0 0 0,-1 0 0,0 0 0,-3-6 0,5 9 0,-1 1 0,1 0 0,0-1 0,0 1 0,-1 0 0,1 0 0,0-1 0,-1 1 0,1 0 0,0 0 0,-1-1 0,1 1 0,0 0 0,-1 0 0,1 0 0,-1 0 0,1 0 0,0-1 0,-1 1 0,1 0 0,-1 0 0,1 0 0,0 0 0,-1 0 0,1 0 0,-1 0 0,1 0 0,0 0 0,-1 1 0,1-1 0,-1 0 0,1 0 0,0 0 0,-1 0 0,1 1 0,0-1 0,-1 0 0,1 0 0,0 0 0,-1 1 0,1-1 0,0 0 0,0 1 0,-1-1 0,1 0 0,0 1 0,0-1 0,-1 0 0,1 1 0,0-1 0,0 0 0,0 1 0,0-1 0,0 1 0,0-1 0,-1 1 0,-5 24 0,5-5 0,0-1 0,1 1 0,5 31 0,15 61 0,-13-76 0,7 66 0,-16-418 0,2 320 0,-1-1 0,0 1 0,0 0 0,0 0 0,0-1 0,0 1 0,-1-1 0,0 1 0,0-1 0,0 0 0,-4 6 0,4-7 0,0 1 0,0-1 0,0 0 0,0 1 0,0-1 0,0 0 0,-1-1 0,1 1 0,-1 0 0,1-1 0,-1 1 0,0-1 0,1 0 0,-1 0 0,-6 2 0,8-3 0,-1-1 0,0 1 0,0 0 0,0-1 0,1 1 0,-1-1 0,0 0 0,1 0 0,-1 1 0,1-1 0,-1 0 0,1 0 0,-1 0 0,1-1 0,-1 1 0,1 0 0,0 0 0,0-1 0,0 1 0,0-1 0,0 1 0,-2-4 0,-18-43 0,15 33 0,-38-75 0,-3 2 0,-69-95 0,111 176 0,1 0 0,0 0 0,1-1 0,-1 1 0,2-1 0,-1 1 0,1-1 0,0 0 0,-1-13 0,4 9 0,5 14 0,9 17 0,-14-18 0,35 55 0,-3 1 0,34 79 0,31 131 0,-92-249 0,-1 0 0,0 1 0,-1 0 0,-1 0 0,-1 0 0,-1 0 0,-1 25 0,0-43 0,0 0 0,0 1 0,0-1 0,0 1 0,0-1 0,-1 1 0,1-1 0,-1 0 0,1 1 0,-1-1 0,1 0 0,-1 1 0,0-1 0,1 0 0,-1 0 0,0 0 0,0 0 0,0 0 0,0 0 0,-2 2 0,2-3 0,0 0 0,0 1 0,0-1 0,0 0 0,-1 0 0,1 0 0,0 0 0,0 0 0,0 0 0,0 0 0,0-1 0,0 1 0,0 0 0,0-1 0,0 1 0,0 0 0,0-1 0,0 1 0,0-1 0,-1-1 0,-6-3 0,1-1 0,0 0 0,0-1 0,-9-12 0,0-1 0,-25-46 0,15 23 0,12 23 0,-27-32 0,41 52 0,-1-1 0,1 1 0,0 0 0,0-1 0,0 1 0,-1 0 0,1-1 0,0 1 0,-1 0 0,1-1 0,0 1 0,-1 0 0,1 0 0,0-1 0,-1 1 0,1 0 0,0 0 0,-1 0 0,1-1 0,-1 1 0,1 0 0,0 0 0,-1 0 0,1 0 0,-1 0 0,1 0 0,-1 0 0,1 0 0,0 0 0,-1 0 0,1 0 0,-1 0 0,1 0 0,0 0 0,-1 0 0,1 1 0,-1-1 0,0 1 0,1 0 0,0-1 0,-1 1 0,1 0 0,0 0 0,-1-1 0,1 1 0,0 0 0,0 0 0,0 0 0,0 0 0,0-1 0,0 1 0,0 0 0,0 0 0,1 1 0,-1-1 0,0-1 0,0 1 0,0 0 0,0-1 0,0 1 0,1 0 0,-1 0 0,0-1 0,1 1 0,-1 0 0,0-1 0,1 1 0,-1-1 0,1 1 0,-1-1 0,1 1 0,-1-1 0,2 2 0,-1-2 0,-1 0 0,1 0 0,0 0 0,-1 0 0,1 0 0,-1 0 0,1-1 0,0 1 0,-1 0 0,1 0 0,-1 0 0,1-1 0,-1 1 0,1 0 0,-1-1 0,1 1 0,-1 0 0,1-1 0,-1 1 0,1-1 0,-1 1 0,0-1 0,1 1 0,-1-1 0,1 1 0,-1-1 0,0 1 0,0-1 0,1 1 0,-1-2 0,3-3 0,-1 0 0,0 0 0,0-1 0,0 1 0,-1-1 0,0 0 0,0 1 0,0-8 0,1-50 0,-3 38 0,0-5 0,1 21 0,-1 1 0,1-1 0,0 0 0,1 0 0,0 1 0,3-13 0,-4 19 0,1 1 0,0 0 0,-1 0 0,1 0 0,0 0 0,-1 0 0,1 0 0,0 0 0,0 0 0,0 0 0,0 0 0,0 1 0,0-1 0,0 0 0,0 1 0,0-1 0,0 0 0,1 1 0,-1 0 0,0-1 0,0 1 0,1 0 0,-1-1 0,0 1 0,0 0 0,1 0 0,-1 0 0,0 0 0,0 0 0,1 0 0,0 1 0,6 0 0,0 1 0,0 0 0,14 5 0,-14-4 0,173 51 0,-158-49 0,0-2 0,1 0 0,-1-1 0,1-2 0,0 0 0,23-4 0,-15 0 0,10-3 0,-1 2 0,83 1 0,-115 5 0,0 1 0,-1-1 0,0 2 0,1-1 0,-1 1 0,0 0 0,0 1 0,0 0 0,-1 0 0,13 9 0,2 4 0,39 41 0,-3-3 0,-56-54 0,38 37 0,-38-36 0,0 0 0,0 0 0,0 1 0,0-1 0,-1 1 0,1-1 0,-1 1 0,0 0 0,0-1 0,0 1 0,0 0 0,0 0 0,-1 0 0,1-1 0,-1 1 0,0 4 0,0-6 0,0 0 0,-1 0 0,1 0 0,-1 0 0,1 0 0,-1 0 0,1 0 0,-1 0 0,1 0 0,-1 0 0,0 0 0,0 0 0,1 0 0,-1 0 0,0-1 0,0 1 0,0 0 0,0-1 0,0 1 0,0 0 0,0-1 0,0 1 0,0-1 0,0 0 0,-2 1 0,-34 5 0,28-5 0,-272 39 0,139-18 0,96-13 0,35-6 0,-1-1 0,1 0 0,-1 0 0,-18-1 0,30-1 0,0 0 0,0 0 0,0 0 0,0 0 0,-1 0 0,1 0 0,0 0 0,0 0 0,0 0 0,-1 0 0,1 0 0,0 0 0,0 0 0,0 0 0,0 0 0,-1 0 0,1 0 0,0 0 0,0 0 0,0 0 0,0 0 0,-1-1 0,1 1 0,0 0 0,0 0 0,0 0 0,0 0 0,0 0 0,0 0 0,0-1 0,-1 1 0,1 0 0,0 0 0,0 0 0,0 0 0,0-1 0,0 1 0,0 0 0,5-8 0,20-10 0,-14 10 0,1-3 0,-1-1 0,0 0 0,-1-1 0,0 0 0,-1-1 0,0 0 0,-1 0 0,-1-1 0,0 0 0,8-29 0,-14 39 0,2-8 0,1 0 0,0 0 0,1 0 0,11-20 0,-15 30 0,1 1 0,-1-1 0,1 1 0,0-1 0,0 1 0,0 0 0,1 0 0,-1 0 0,0 0 0,1 0 0,0 0 0,-1 0 0,1 1 0,0 0 0,0-1 0,-1 1 0,1 0 0,0 0 0,0 1 0,0-1 0,0 1 0,1-1 0,-1 1 0,0 0 0,0 0 0,3 1 0,1 0 0,0 0 0,0 1 0,0 0 0,0 1 0,-1 0 0,1 0 0,-1 0 0,10 7 0,46 39 0,-49-37 0,27 27 0,-28-27 0,-9-10 0,-4-3 0,-11-13 0,-1-2 0,0 0 0,-2 1 0,-23-20 0,34 31 0,-1 1 0,1 0 0,0 0 0,-1 1 0,0-1 0,1 1 0,-1 0 0,0 1 0,0-1 0,0 1 0,-1 0 0,1 0 0,0 0 0,0 1 0,0 0 0,-1 0 0,1 0 0,0 1 0,-9 1 0,12-1 0,-1 0 0,1 0 0,0 0 0,-1 1 0,1-1 0,0 0 0,0 1 0,0 0 0,0-1 0,0 1 0,0 0 0,0 0 0,0 0 0,1 0 0,-1 1 0,1-1 0,0 0 0,0 1 0,-2 3 0,-1 6 0,0 1 0,1-1 0,-2 14 0,-6 23 0,-4-8 0,15-41 0,0 0 0,0 0 0,0 0 0,0 0 0,0 0 0,1 0 0,-1 0 0,0 0 0,0 0 0,0 0 0,0 0 0,0 0 0,0 0 0,0 0 0,0 0 0,0 0 0,0 0 0,0 0 0,0 0 0,0 0 0,0 0 0,0 0 0,1 0 0,-1 0 0,0 0 0,0 0 0,0 0 0,0 0 0,0 0 0,0 0 0,0 0 0,0 0 0,0 0 0,0 0 0,0 0 0,0 0 0,0 0 0,0 1 0,0-1 0,0 0 0,0 0 0,0 0 0,0 0 0,0 0 0,0 0 0,0 0 0,0 0 0,0 0 0,0 0 0,0 0 0,0 0 0,0 0 0,0 0 0,0 0 0,0 1 0,0-1 0,0 0 0,0 0 0,0 0 0,0 0 0,0 0 0,0 0 0,0 0 0,0 0 0,0 0 0,0 0 0,6-5 0,5-11 0,8-32 0,-16 37 0,1 0 0,0 0 0,0 0 0,2 1 0,7-13 0,-11 20 0,0 1 0,0 0 0,0-1 0,0 1 0,1 0 0,-1 0 0,0 1 0,1-1 0,0 0 0,-1 1 0,1 0 0,0-1 0,0 1 0,0 0 0,0 0 0,0 1 0,0-1 0,0 1 0,0-1 0,0 1 0,0 0 0,0 0 0,0 1 0,6 0 0,-1 2 0,-1 0 0,1 0 0,-1 1 0,0 0 0,0 0 0,0 0 0,0 1 0,-1 0 0,7 7 0,2 1 0,2 2 0,25 28 0,-31-30 0,0-1 0,1 0 0,1-1 0,16 12 0,-17-18 0,-14-12 0,-18-11 0,17 16 0,0 1 0,0-1 0,0 1 0,0 0 0,0 0 0,0 0 0,-1 1 0,1-1 0,0 1 0,0 0 0,-1 0 0,1 0 0,0 0 0,0 0 0,0 1 0,-1-1 0,1 1 0,0 0 0,0 0 0,0 0 0,0 1 0,0-1 0,0 1 0,0-1 0,1 1 0,-1 0 0,1 0 0,-1 0 0,1 0 0,0 1 0,-1-1 0,1 1 0,0-1 0,1 1 0,-1 0 0,0 0 0,1 0 0,0-1 0,-1 2 0,0 3 0,-11 27 0,13-32 0,-1-1 0,0 1 0,0-1 0,0 1 0,0-1 0,0 0 0,0 0 0,0 1 0,0-1 0,0 0 0,0 0 0,-1 0 0,1 0 0,-1 0 0,1 0 0,0-1 0,-1 1 0,1 0 0,-1-1 0,-1 1 0,2-1 0,0 0 0,0-1 0,0 1 0,0 0 0,0-1 0,0 1 0,0 0 0,1-1 0,-1 1 0,0-1 0,0 1 0,0-1 0,1 0 0,-1 1 0,0-1 0,1 0 0,-1 0 0,1 1 0,-1-1 0,1 0 0,-1 0 0,1 0 0,-1 0 0,1 1 0,0-1 0,-1 0 0,1 0 0,0 0 0,0 0 0,0 0 0,0-1 0,-5-35 0,5 33 0,-2-44 0,5-61 0,-4 107 0,1 0 0,0 0 0,1 0 0,-1 0 0,0 1 0,1-1 0,-1 0 0,1 0 0,-1 0 0,1 1 0,0-1 0,-1 0 0,1 1 0,0-1 0,0 1 0,1-1 0,-1 1 0,0-1 0,0 1 0,1 0 0,-1-1 0,1 1 0,-1 0 0,1 0 0,-1 0 0,1 0 0,2-1 0,1 2 0,-1-1 0,0 1 0,1 0 0,-1 0 0,1 0 0,-1 0 0,0 1 0,1 0 0,-1 0 0,7 2 0,-6-2 0,-1 1 0,1-1 0,0 1 0,-1 0 0,0 0 0,1 1 0,-1-1 0,5 5 0,-11-6 0,-8-4 0,-13-6 0,-15-9 0,16 7 0,-27-8 0,43 16 0,0 2 0,0-1 0,0 1 0,0 0 0,0 0 0,0 1 0,-1-1 0,1 2 0,-10 0 0,11 1 0,0 0 0,0 0 0,0 0 0,0 1 0,1 0 0,-1 0 0,1 0 0,0 1 0,0-1 0,0 1 0,1 0 0,-1 0 0,1 0 0,0 1 0,-4 6 0,4-6 0,0-1 0,0 1 0,0-1 0,-1 0 0,1 0 0,-1 0 0,0-1 0,0 1 0,0-1 0,-1 0 0,1 0 0,-1 0 0,-8 3 0,10-5 0,0-1 0,0 0 0,0 0 0,0 0 0,1 0 0,-1 0 0,0-1 0,0 1 0,1-1 0,-1 0 0,0 0 0,1 0 0,-1 0 0,0 0 0,1-1 0,0 1 0,-5-4 0,-3-3 0,0-1 0,-14-14 0,16 15 0,-65-65 0,-61-65 0,128 131 0,0-1 0,0 1 0,1-2 0,0 1 0,0 0 0,-6-18 0,10 25 0,0-1 0,0 1 0,1-1 0,-1 0 0,1 1 0,0-1 0,-1 0 0,1 0 0,0 1 0,0-1 0,0 0 0,0 0 0,1 1 0,-1-1 0,0 0 0,1 1 0,-1-1 0,1 0 0,-1 1 0,1-1 0,0 0 0,0 1 0,0-1 0,0 1 0,0 0 0,0-1 0,0 1 0,0 0 0,1 0 0,-1-1 0,0 1 0,1 0 0,-1 0 0,1 1 0,-1-1 0,1 0 0,-1 0 0,1 1 0,0-1 0,-1 1 0,1-1 0,0 1 0,-1 0 0,4-1 0,5 0 0,0 1 0,0-1 0,0 1 0,0 1 0,0 0 0,19 5 0,60 20 0,-74-21 0,209 82 0,-108-39 0,-22-8 0,-51-20 0,1-2 0,57 15 0,-220-52 0,4 2 0,-186-20 0,97 14 0,131 15 0,-101 1 0,168 7 0,0 0 0,0 0 0,0 0 0,-10-3 0,11-1 0,11 0 0,14-1 0,-19 5 0,137-27 0,1 7 0,1 6 0,156 5 0,-292 9 0,-1 0 0,0 0 0,1 0 0,-1 0 0,0 0 0,0-1 0,0 1 0,5-2 0,-8 2 0,0 0 0,0 0 0,0 0 0,1 0 0,-1 0 0,0 0 0,0 0 0,0 0 0,0 0 0,0 0 0,0 0 0,0-1 0,0 1 0,1 0 0,-1 0 0,0 0 0,0 0 0,0 0 0,0 0 0,0 0 0,0 0 0,0 0 0,0 0 0,0 0 0,0-1 0,0 1 0,0 0 0,0 0 0,1 0 0,-1 0 0,0 0 0,0 0 0,0 0 0,0-1 0,0 1 0,0 0 0,0 0 0,0 0 0,0 0 0,0 0 0,0 0 0,0 0 0,0-1 0,-1 1 0,1 0 0,0 0 0,0 0 0,0 0 0,0 0 0,-7-4 0,-11 0 0,-42-2 0,0 3 0,-65 5 0,24 0 0,89-2 0,-6 0 0,-32 3 0,46-3 0,1 1 0,0-1 0,0 1 0,0 0 0,0 0 0,0 0 0,0 0 0,0 0 0,0 1 0,0-1 0,0 1 0,1 0 0,-1 0 0,1 0 0,-1 0 0,1 0 0,-3 4 0,4-5 0,1-1 0,0 1 0,-1-1 0,1 1 0,0-1 0,0 1 0,-1 0 0,1-1 0,0 1 0,0-1 0,0 1 0,0 0 0,0-1 0,0 1 0,0-1 0,0 1 0,0 0 0,0-1 0,0 1 0,0 0 0,0-1 0,0 1 0,1-1 0,-1 1 0,0-1 0,0 1 0,1 0 0,-1-1 0,0 1 0,1 0 0,1 0 0,-1 0 0,0 0 0,1 0 0,-1 0 0,1 0 0,0 0 0,-1-1 0,1 1 0,0 0 0,2 0 0,4 0 0,1 1 0,-1-1 0,13 0 0,9-3 0,0-1 0,32-8 0,13-1 0,336-6 0,-402 18 0,0 0 0,0-1 0,0 0 0,16-5 0,-23 6 0,-1-1 0,1 1 0,0-1 0,-1 0 0,1 0 0,-1 0 0,1 0 0,-1 0 0,1 0 0,-1 0 0,1 0 0,-1-1 0,2-1 0,-3 2 0,1 0 0,-1 0 0,1 0 0,-1 0 0,0-1 0,0 1 0,0 0 0,1 0 0,-1 0 0,0 0 0,0 0 0,-1 0 0,1-1 0,0 1 0,0 0 0,0 0 0,-1 0 0,1 0 0,-1 0 0,1 0 0,-1 0 0,1 0 0,-1 0 0,0-1 0,-2-1 0,0 0 0,1 0 0,-2 0 0,1 0 0,0 0 0,0 1 0,-1 0 0,0 0 0,1 0 0,-1 0 0,0 0 0,0 1 0,-6-2 0,-56-12 0,14 10 0,0 2 0,-63 4 0,36 0 0,55 1 0,1 0 0,-1 2 0,1 1 0,0 0 0,0 2 0,-30 12 0,49-17 0,0 0 0,0-1 0,0 1 0,0 1 0,0-1 0,1 0 0,-1 1 0,1 0 0,-1 0 0,1 0 0,0 0 0,0 1 0,1-1 0,-1 1 0,-3 7 0,3-4 0,1 0 0,0 0 0,0 1 0,0-1 0,1 1 0,0-1 0,1 1 0,0 10 0,0 26 0,-1-17 0,2 1 0,6 47 0,-6-71 0,-1-1 0,1 0 0,0 1 0,0-1 0,1 0 0,-1 0 0,1 0 0,-1 0 0,1 0 0,0 0 0,0 0 0,0-1 0,1 1 0,-1 0 0,1-1 0,-1 0 0,5 3 0,-3-3 0,0 0 0,0-1 0,-1 1 0,1-1 0,0 0 0,0 0 0,0-1 0,0 1 0,0-1 0,0 0 0,1 0 0,-1 0 0,0 0 0,7-2 0,-5 0 0,0-1 0,0 1 0,0-1 0,0 0 0,-1 0 0,1 0 0,-1-1 0,0 0 0,0 0 0,0 0 0,-1-1 0,1 0 0,6-9 0,-4 5 0,-1-1 0,0 0 0,0 0 0,-1 0 0,0-1 0,6-20 0,-10 26 0,0 0 0,0 0 0,-1 0 0,0 0 0,0 0 0,0 0 0,-1 0 0,0 0 0,0 0 0,0 1 0,0-1 0,-4-9 0,-3-2 0,-1 0 0,-12-19 0,-2-1 0,12 18 0,7 12 0,0 0 0,1 0 0,0-1 0,-4-9 0,8 13 0,4 8 0,5 12 0,51 92 0,34 64 0,-91-164 0,-1 0 0,0 0 0,0 1 0,0-1 0,1 16 0,-4-23 0,0 1 0,1-1 0,-2 1 0,1-1 0,0 1 0,0-1 0,-1 1 0,1-1 0,-1 1 0,0-1 0,-2 5 0,2-6 0,1 0 0,-1 0 0,0 0 0,0 0 0,0 0 0,0 0 0,-1 0 0,1 0 0,0-1 0,0 1 0,0 0 0,-1-1 0,1 1 0,0-1 0,-1 1 0,1-1 0,0 1 0,-1-1 0,1 0 0,-1 0 0,1 0 0,-3 0 0,-8-1 0,1-1 0,-1 0 0,0 0 0,1-1 0,-1-1 0,-21-10 0,12 6 0,-23-11 0,1-2 0,1-2 0,-52-37 0,36 17 0,-81-77 0,139 120 0,-1-1 0,1 1 0,-1 0 0,1-1 0,-1 1 0,1-1 0,-1 1 0,1-1 0,0 1 0,-1-1 0,1 1 0,0-1 0,-1 0 0,1 1 0,0-1 0,0 1 0,-1-1 0,1 0 0,0 1 0,0-1 0,0 0 0,0 0 0,0 0 0,1 1 0,-1 0 0,0-1 0,1 1 0,-1-1 0,0 1 0,1 0 0,-1-1 0,1 1 0,-1 0 0,1 0 0,-1-1 0,1 1 0,-1 0 0,1 0 0,-1 0 0,1-1 0,-1 1 0,1 0 0,0 0 0,35 0 0,-32 1 0,61 7 0,70 17 0,-84-13 0,1-3 0,0-2 0,53 1 0,-96-8 0,4 0 0,-1 0 0,1-1 0,18-3 0,-30 4 0,1-1 0,0 1 0,-1 0 0,1-1 0,-1 1 0,1-1 0,0 1 0,-1-1 0,1 0 0,-1 1 0,0-1 0,1 0 0,-1 0 0,0 0 0,1 0 0,-1 0 0,0-1 0,0 1 0,0 0 0,0 0 0,0-1 0,0 1 0,0-1 0,-1 1 0,1-1 0,0 1 0,-1-1 0,1 1 0,-1-1 0,0 0 0,1 1 0,-1-1 0,0 0 0,0-2 0,-1 2 0,1 0 0,-1 0 0,1 0 0,-1 1 0,0-1 0,0 0 0,0 1 0,0-1 0,0 0 0,0 1 0,-1-1 0,1 1 0,0 0 0,-1-1 0,1 1 0,-1 0 0,1 0 0,-1 0 0,0 0 0,0 0 0,1 0 0,-1 0 0,0 1 0,0-1 0,-3 0 0,-5-1 0,-1 0 0,0 0 0,-14 0 0,20 2 0,2 0 0,-31-2 0,1 1 0,-36 5 0,60-3 0,-1 0 0,0 1 0,1 0 0,-1 1 0,1 0 0,0 1 0,0 0 0,0 0 0,0 1 0,1 0 0,-14 10 0,9-3 0,-1 1 0,2 0 0,-1 1 0,2 0 0,0 1 0,1 0 0,0 0 0,-8 21 0,14-27 0,0 0 0,1 1 0,0-1 0,1 1 0,0-1 0,0 1 0,1 0 0,1 0 0,-1-1 0,2 1 0,-1 0 0,1 0 0,1 0 0,0-1 0,0 1 0,7 16 0,-7-23 0,-1 1 0,1-2 0,0 1 0,0 0 0,0 0 0,1-1 0,-1 1 0,1-1 0,-1 1 0,1-1 0,4 3 0,38 18 0,-16-8 0,29 15 0,2-2 0,0-4 0,113 31 0,-155-50 0,0-1 0,33 4 0,-42-8 0,-1 1 0,1-2 0,-1 1 0,0-1 0,1-1 0,-1 1 0,0-1 0,11-5 0,19-10 0,47-30 0,-85 47 0,3-2 0,-1 0 0,1 0 0,0 0 0,-1 0 0,0 0 0,1-1 0,-1 1 0,0-1 0,0 1 0,0-1 0,-1 0 0,1 0 0,-1 0 0,1 0 0,-1 0 0,0 0 0,0 0 0,0 0 0,-1 0 0,1-1 0,-1 1 0,0 0 0,0-1 0,0 1 0,0 0 0,0 0 0,-1-1 0,1 1 0,-1 0 0,0 0 0,0 0 0,-3-6 0,2 3 0,-1 1 0,1 0 0,-1 0 0,0 0 0,-1 0 0,1 1 0,-1-1 0,0 1 0,0 0 0,0 0 0,-1 0 0,1 0 0,-1 1 0,0 0 0,0 0 0,0 0 0,0 1 0,-7-3 0,4 4 0,-1 0 0,1 0 0,0 1 0,-1 0 0,1 0 0,0 1 0,-12 2 0,-58 16 0,65-14 0,-1 0 0,1 0 0,0 2 0,0 0 0,-16 11 0,-55 49 0,58-46 0,24-18 0,-1-1 0,1 1 0,0 0 0,0-1 0,0 1 0,0 0 0,0 0 0,0 0 0,1 1 0,0-1 0,-1 0 0,1 1 0,0-1 0,1 0 0,-1 1 0,0 6 0,1-4 0,-1 0 0,0 0 0,-1-1 0,-2 9 0,3-14 0,1 1 0,0-1 0,0 1 0,-1 0 0,1-1 0,0 1 0,-1-1 0,1 1 0,-1-1 0,1 1 0,-1-1 0,1 1 0,-1-1 0,1 0 0,-1 1 0,1-1 0,-1 0 0,0 1 0,1-1 0,-1 0 0,1 0 0,-1 1 0,0-1 0,1 0 0,-1 0 0,0 0 0,1 0 0,-1 0 0,0 0 0,-2 0 0,1-1 0,0 1 0,0-1 0,0 0 0,0 0 0,0 0 0,0 0 0,0 0 0,-2-1 0,-33-31 0,4-4 0,2-2 0,2-1 0,1-1 0,3-2 0,-40-86 0,60 116 0,4 9 0,-1-1 0,0 1 0,0 0 0,-1-1 0,1 1 0,-5-5 0,7 9 0,-1 0 0,1 0 0,0 0 0,0 0 0,-1 0 0,1 0 0,0 0 0,0 0 0,0 0 0,-1 1 0,1-1 0,0 0 0,0 0 0,0 0 0,-1 0 0,1 0 0,0 0 0,0 1 0,0-1 0,0 0 0,-1 0 0,1 0 0,0 0 0,0 1 0,0-1 0,0 0 0,0 0 0,0 0 0,-1 1 0,1-1 0,0 0 0,0 0 0,0 0 0,0 1 0,0-1 0,0 0 0,0 0 0,0 1 0,0-1 0,0 0 0,0 0 0,0 1 0,0-1 0,0 0 0,0 0 0,1 0 0,-1 1 0,0-1 0,-1 14 0,2-8 0,1 0 0,0 0 0,0-1 0,0 1 0,0-1 0,1 1 0,0-1 0,0 0 0,0 0 0,1 0 0,5 5 0,5 6 0,28 23 0,-23-22 0,-3-5 0,-2 1 0,0 1 0,16 19 0,-4-8 0,-24-23 0,-1-1 0,1 0 0,0 0 0,0 1 0,0-1 0,-1 0 0,1 0 0,1-1 0,-1 1 0,0 0 0,0-1 0,0 1 0,3-1 0,-4 0 0,-1 0 0,0 0 0,1 0 0,-1 0 0,0 0 0,1-1 0,-1 1 0,0 0 0,1 0 0,-1-1 0,0 1 0,1 0 0,-1 0 0,0-1 0,0 1 0,1 0 0,-1-1 0,0 1 0,0 0 0,0-1 0,1 1 0,-1 0 0,0-1 0,0 1 0,0 0 0,0-1 0,0 1 0,0 0 0,0-1 0,0 1 0,0-1 0,0 1 0,0 0 0,0-1 0,0 1 0,0-1 0,0 1 0,0 0 0,0-1 0,0 1 0,-1 0 0,1-1 0,0 0 0,-9-15 0,-4 0 0,-2 0 0,0 1 0,-1 1 0,0 0 0,-1 1 0,-25-14 0,-116-55 0,123 67 0,-61-21 0,81 32 0,0 1 0,-1 0 0,1 1 0,-1 0 0,1 1 0,-1 1 0,-15 2 0,29-2 0,0 0 0,1 0 0,-1 0 0,0 1 0,0-1 0,0 1 0,0 0 0,1-1 0,-1 1 0,0 0 0,1 0 0,-1 0 0,0 0 0,1 0 0,-1 1 0,1-1 0,0 0 0,-1 1 0,1-1 0,0 1 0,0-1 0,0 1 0,0-1 0,0 1 0,0 0 0,1 0 0,-1-1 0,0 1 0,1 0 0,-1 0 0,1 0 0,0 0 0,0 0 0,0 0 0,0-1 0,0 1 0,0 0 0,0 0 0,0 0 0,1 0 0,0 2 0,0 1 0,1 1 0,0-1 0,0 1 0,0-1 0,0 0 0,1 0 0,0 0 0,0 0 0,0 0 0,1 0 0,-1-1 0,8 7 0,-5-7 0,-1-1 0,0 0 0,1-1 0,0 1 0,-1-1 0,1 0 0,0 0 0,0-1 0,0 0 0,0 0 0,0 0 0,8-1 0,-10 0 0,1 1 0,-1-2 0,0 1 0,1 0 0,-1-1 0,0 0 0,1 0 0,-1 0 0,0-1 0,0 1 0,0-1 0,0 0 0,0 0 0,-1-1 0,1 1 0,0-1 0,5-5 0,2-8 0,-1-2 0,0 1 0,-1-1 0,-1-1 0,-1 1 0,9-36 0,4-7 0,-20 60 0,0 1 0,0-1 0,0 0 0,0 1 0,1-1 0,-1 1 0,0-1 0,0 0 0,1 1 0,-1-1 0,1 1 0,-1-1 0,0 0 0,1 1 0,-1-1 0,1 1 0,-1 0 0,1-1 0,-1 1 0,1-1 0,-1 1 0,1 0 0,0-1 0,-1 1 0,1 0 0,0 0 0,0-1 0,0 1 0,0 1 0,0-1 0,0 1 0,0-1 0,0 1 0,-1-1 0,1 1 0,0-1 0,-1 1 0,1 0 0,0-1 0,-1 1 0,1 0 0,-1-1 0,1 1 0,-1 0 0,1 1 0,3 4 0,-1 1 0,0 0 0,4 14 0,-3-2 0,-1 1 0,-1 0 0,-1 0 0,0 0 0,-4 24 0,4-43 0,-1 0 0,0 0 0,0 1 0,0-1 0,-1 0 0,1 0 0,0 0 0,0 0 0,-1 1 0,1-1 0,0 0 0,-1 0 0,0 0 0,1 0 0,-1 0 0,1 0 0,-1 0 0,0 0 0,0 0 0,1 0 0,-1-1 0,0 1 0,0 0 0,0 0 0,-1 0 0,0-1 0,1 0 0,-1 0 0,1 0 0,0 0 0,-1 0 0,1-1 0,0 1 0,-1 0 0,1-1 0,0 1 0,0-1 0,-1 1 0,1-1 0,0 0 0,0 0 0,0 1 0,-2-3 0,-7-6 0,1 0 0,0 0 0,-9-14 0,-14-20 0,-57-70 0,80 103 0,-1 0 0,0 1 0,0 0 0,-1 1 0,0 0 0,-1 1 0,1 0 0,-17-6 0,26 12 0,-1 0 0,1 0 0,-1 0 0,1 1 0,0-1 0,-1 1 0,1-1 0,-1 1 0,1 0 0,-1 0 0,1 0 0,-1 0 0,1 1 0,-1-1 0,1 1 0,-1-1 0,1 1 0,-1 0 0,1 0 0,0 0 0,-4 2 0,4-1 0,0 0 0,1 0 0,-1-1 0,1 1 0,0 0 0,-1 0 0,1 1 0,0-1 0,0 0 0,1 0 0,-1 0 0,0 1 0,1-1 0,-1 0 0,1 1 0,0-1 0,0 0 0,0 1 0,0-1 0,0 1 0,0-1 0,1 0 0,0 3 0,2 8 0,1 0 0,0 0 0,1-1 0,0 0 0,1 0 0,12 18 0,50 62 0,203 203 0,-217-240 0,-28-31 0,1-1 0,2-2 0,45 27 0,-40-26 0,-26-18 0,-1 0 0,1-1 0,0 0 0,0 0 0,0-1 0,0 0 0,0 0 0,16 0 0,-12-1 0,0-1 0,0 0 0,0-1 0,0 0 0,19-5 0,-24 4 0,-1 0 0,1 0 0,0-1 0,-1 0 0,0 0 0,0 0 0,0-1 0,0 0 0,0 0 0,-1-1 0,1 1 0,-1-1 0,0 0 0,-1-1 0,0 1 0,1-1 0,-2 0 0,1 0 0,-1 0 0,1 0 0,-2-1 0,1 1 0,-1-1 0,0 0 0,0 0 0,-1 0 0,0 0 0,0 0 0,-1 0 0,0-10 0,0 14 0,0-11 0,-1 0 0,0 0 0,-4-17 0,5 28 0,-1 0 0,1 1 0,-1-1 0,0 0 0,0 1 0,0-1 0,0 1 0,0 0 0,-1-1 0,1 1 0,-1 0 0,1 0 0,-1 0 0,0 0 0,0 0 0,0 0 0,0 0 0,0 1 0,-1-1 0,1 1 0,0 0 0,-1-1 0,-4 0 0,5 1 0,0 1 0,1 0 0,-1 0 0,0 0 0,0 0 0,0 1 0,0-1 0,1 0 0,-1 1 0,0-1 0,0 1 0,1 0 0,-1-1 0,0 1 0,1 0 0,-1 0 0,1 0 0,-1 0 0,1 1 0,-3 1 0,-26 34 0,17-21 0,6-7 0,6-6 0,0-1 0,0-1 0,0 1 0,-1 0 0,1 0 0,-1 0 0,1-1 0,-1 1 0,1 0 0,-1-1 0,0 0 0,0 1 0,0-1 0,0 0 0,0 0 0,-3 1 0,5-3 0,-1 1 0,1-1 0,0 1 0,0-1 0,0 1 0,0-1 0,0 0 0,0 1 0,0-1 0,0 0 0,0 1 0,1-1 0,-1 1 0,0-1 0,0 1 0,0-1 0,1 0 0,-1 1 0,0-1 0,1 1 0,-1-1 0,0 1 0,1-1 0,0 0 0,27-53 0,1 1 0,-3-2 0,28-79 0,-48 113 0,-4 11 0,1 0 0,0 0 0,1 0 0,0 1 0,0-1 0,7-9 0,-11 19 0,0 0 0,0 0 0,0 0 0,1-1 0,-1 1 0,0 0 0,0 0 0,0 0 0,0 0 0,0 0 0,1 0 0,-1 0 0,0 0 0,0 0 0,0 0 0,1 0 0,-1-1 0,0 1 0,0 0 0,0 0 0,0 0 0,1 0 0,-1 0 0,0 0 0,0 0 0,0 1 0,0-1 0,1 0 0,-1 0 0,0 0 0,0 0 0,0 0 0,0 0 0,1 0 0,-1 0 0,0 0 0,0 0 0,0 0 0,0 1 0,0-1 0,1 0 0,-1 0 0,0 0 0,0 0 0,0 0 0,0 1 0,0-1 0,0 0 0,0 0 0,0 0 0,0 0 0,0 1 0,0-1 0,1 0 0,-1 0 0,0 0 0,0 1 0,0-1 0,0 0 0,0 0 0,-1 0 0,1 0 0,0 1 0,0-1 0,0 0 0,0 0 0,0 1 0,2 13 0,-2-14 0,-1 19 0,0 0 0,-1 0 0,-6 24 0,-3 33 0,-4 27 0,7-52 0,7-49 0,1 0 0,0 0 0,-1-1 0,1 1 0,-1 0 0,1 0 0,-1 0 0,0 0 0,0-1 0,0 1 0,-1 1 0,1-2 0,1-1 0,-1 1 0,1-1 0,-1 0 0,1 1 0,-1-1 0,1 1 0,-1-1 0,1 0 0,-1 0 0,1 1 0,-1-1 0,0 0 0,1 0 0,-1 0 0,1 0 0,-1 0 0,0 0 0,1 0 0,-1 0 0,1 0 0,-1 0 0,0 0 0,-2-1 0,1 0 0,0 0 0,0 0 0,0-1 0,-1 1 0,1-1 0,1 1 0,-1-1 0,0 0 0,0 1 0,1-1 0,-1 0 0,1 0 0,-1 0 0,0-3 0,-1 1 0,0 0 0,0 0 0,0 1 0,-1-1 0,1 1 0,-1 0 0,0 0 0,0 0 0,0 0 0,0 1 0,0 0 0,0 0 0,-1 0 0,1 0 0,-1 0 0,0 1 0,1 0 0,-1 0 0,0 0 0,0 1 0,1 0 0,-1 0 0,0 0 0,-7 1 0,-3 1 0,0 0 0,0 2 0,1-1 0,0 2 0,-1 0 0,-22 12 0,24-11 0,-1-1 0,1 0 0,-1 0 0,0-2 0,0 1 0,-1-2 0,1 0 0,0-1 0,-1 0 0,-18-2 0,2-2 0,-1-2 0,1-1 0,-49-16 0,35 12 0,35 8 0,0 0 0,0 0 0,0-1 0,-13-6 0,82 18 0,27 16 0,115 49 0,-50-17 0,-82-36 0,-61-19 0,0 0 0,-1-1 0,1 0 0,0-1 0,0 1 0,14-3 0,-21 2 0,-1 0 0,1 0 0,0 0 0,-1 0 0,1 0 0,-1 0 0,1 0 0,-1 0 0,1 0 0,0 0 0,-1 0 0,1-1 0,-1 1 0,1 0 0,-1 0 0,1-1 0,-1 1 0,1 0 0,-1-1 0,1 1 0,-1 0 0,0-1 0,1 1 0,0-2 0,-12-4 0,-23-2 0,21 7 0,1 1 0,-1 1 0,1 0 0,-1 0 0,1 2 0,-16 3 0,-73 30 0,67-22 0,-39 10 0,-72 18 0,220-41 0,-45 0 0,-19 0 0,1-1 0,-1 0 0,0-1 0,0 0 0,12-3 0,-22 4 0,-1 0 0,1 0 0,-1 0 0,0 0 0,1 0 0,-1 0 0,0 0 0,1 0 0,-1-1 0,0 1 0,1 0 0,-1 0 0,0 0 0,1 0 0,-1-1 0,0 1 0,1 0 0,-1 0 0,0 0 0,0-1 0,1 1 0,-1 0 0,0-1 0,0 1 0,0 0 0,1 0 0,-1-1 0,0 1 0,0 0 0,0-1 0,0 1 0,0-1 0,0 1 0,1 0 0,-1-1 0,0 1 0,0 0 0,0-1 0,0 1 0,0 0 0,0-1 0,-1 1 0,1 0 0,0-1 0,0 1 0,0-1 0,0 1 0,0 0 0,0-1 0,-1 1 0,1 0 0,0 0 0,0-1 0,0 1 0,-1 0 0,1-1 0,0 1 0,-1 0 0,1 0 0,0 0 0,0-1 0,-1 1 0,1 0 0,0 0 0,-1 0 0,1 0 0,0 0 0,-1-1 0,0 1 0,-28-15 0,24 13 0,-41-17 0,-86-23 0,-13-4 0,134 41 0,0 0 0,-1 1 0,1 1 0,-1-1 0,0 2 0,0 0 0,-14-1 0,25 3 0,1 0 0,0 0 0,0 0 0,0 0 0,0 0 0,0 0 0,0 0 0,0 0 0,-1 0 0,1 0 0,0 0 0,0 0 0,0 0 0,0 0 0,0 0 0,0 0 0,0 0 0,-1 0 0,1 0 0,0 0 0,0 0 0,0 0 0,0 0 0,0 0 0,0 0 0,0 0 0,-1 0 0,1 0 0,0 0 0,0 0 0,0 1 0,0-1 0,0 0 0,0 0 0,0 0 0,0 0 0,0 0 0,0 0 0,0 0 0,0 0 0,-1 1 0,1-1 0,0 0 0,0 0 0,0 0 0,0 0 0,0 0 0,0 0 0,0 0 0,0 1 0,0-1 0,0 0 0,0 0 0,0 0 0,7 5 0,1-4 0,-7-1 0,-1 0 0,0-1 0,0 1 0,0 0 0,0 0 0,0 0 0,1 0 0,-1 0 0,0 0 0,0-1 0,0 1 0,0 0 0,0 0 0,0 0 0,0 0 0,0-1 0,0 1 0,0 0 0,0 0 0,0 0 0,1 0 0,-1-1 0,0 1 0,0 0 0,0 0 0,0 0 0,0 0 0,-1-1 0,1 1 0,0 0 0,0 0 0,0 0 0,0 0 0,0-1 0,0 1 0,0 0 0,0 0 0,0 0 0,0 0 0,0-1 0,-1 1 0,1 0 0,-6-10-1365,-4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38.0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 1,'-3'0,"-2"3,-3 2,-1 4,2 3,1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0T15:04:19.866"/>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39.87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40.7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277 923,'1'-150,"6"188,26 73,-13-46,-7-29,-9-31,-5-15,-7-23,-111-330,45 147,40 107,-57-152,75 232,7 22,6 14,5 15,12 37,28 71,-8-30,43 122,-46-96,-22-83,17 47,27 80,-48-152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41.13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41.50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44.2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364 0,'-100'107,"3"-2,-20 25,111-122,0 0,1 0,0 0,0 1,1 0,0 0,0 0,1 0,1 1,-3 12,5-20,0-1,0 1,0 0,0 0,0-1,1 1,-1 0,1 0,-1-1,1 1,0 0,0-1,-1 1,1-1,0 1,0-1,1 1,-1-1,0 0,0 0,1 0,-1 1,1-1,-1 0,1 0,-1-1,1 1,-1 0,1-1,0 1,-1-1,1 1,0-1,2 1,9 1,0-1,0 0,22-1,-24 0,33-2,0-2,-1-1,0-3,49-15,-31 4,-1-3,71-37,-119 53,0-1,-1 0,0-1,-1 0,0 0,11-12,-18 17,-1 1,1-1,-1 0,0 0,0 0,0 0,0 0,0-1,-1 1,1-1,-1 1,0-1,0 1,0-1,-1 1,1-1,-1 0,0 0,0 1,0-1,0 0,-1 1,1-1,-1 0,0 1,-2-5,2 6,-1 0,1 0,-1 0,0 0,0 1,0-1,0 0,0 1,0-1,0 1,0 0,-1 0,1 0,0 0,-1 0,1 0,-1 1,1-1,-1 1,-3-1,-9 0,0 0,-18 2,20-1,-10 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44.66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5:03:45.0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72869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12920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93145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87400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17525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07716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22089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91088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92059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47322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36944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340498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125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68334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6826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
        <p:nvSpPr>
          <p:cNvPr id="5" name="Date Placeholder 4"/>
          <p:cNvSpPr>
            <a:spLocks noGrp="1"/>
          </p:cNvSpPr>
          <p:nvPr>
            <p:ph type="dt" sz="half" idx="10"/>
          </p:nvPr>
        </p:nvSpPr>
        <p:spPr/>
        <p:txBody>
          <a:bodyPr/>
          <a:lstStyle/>
          <a:p>
            <a:fld id="{C7616CA0-919D-4A49-9C8A-62FDFB3A5183}" type="datetimeFigureOut">
              <a:rPr lang="en-US" smtClean="0"/>
              <a:t>9/20/2022</a:t>
            </a:fld>
            <a:endParaRPr lang="en-US" dirty="0"/>
          </a:p>
        </p:txBody>
      </p:sp>
    </p:spTree>
    <p:extLst>
      <p:ext uri="{BB962C8B-B14F-4D97-AF65-F5344CB8AC3E}">
        <p14:creationId xmlns:p14="http://schemas.microsoft.com/office/powerpoint/2010/main" val="39631839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9/20/2022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34437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customXml" Target="../ink/ink9.xml"/><Relationship Id="rId26" Type="http://schemas.openxmlformats.org/officeDocument/2006/relationships/customXml" Target="../ink/ink14.xml"/><Relationship Id="rId3" Type="http://schemas.openxmlformats.org/officeDocument/2006/relationships/image" Target="../media/image4.png"/><Relationship Id="rId21" Type="http://schemas.openxmlformats.org/officeDocument/2006/relationships/image" Target="../media/image15.png"/><Relationship Id="rId34" Type="http://schemas.openxmlformats.org/officeDocument/2006/relationships/image" Target="../media/image20.png"/><Relationship Id="rId7" Type="http://schemas.openxmlformats.org/officeDocument/2006/relationships/customXml" Target="../ink/ink2.xml"/><Relationship Id="rId12" Type="http://schemas.openxmlformats.org/officeDocument/2006/relationships/image" Target="../media/image13.png"/><Relationship Id="rId17" Type="http://schemas.openxmlformats.org/officeDocument/2006/relationships/customXml" Target="../ink/ink8.xml"/><Relationship Id="rId25" Type="http://schemas.openxmlformats.org/officeDocument/2006/relationships/image" Target="../media/image17.png"/><Relationship Id="rId33" Type="http://schemas.openxmlformats.org/officeDocument/2006/relationships/customXml" Target="../ink/ink19.xml"/><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customXml" Target="../ink/ink11.xml"/><Relationship Id="rId29"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customXml" Target="../ink/ink4.xml"/><Relationship Id="rId24" Type="http://schemas.openxmlformats.org/officeDocument/2006/relationships/customXml" Target="../ink/ink13.xml"/><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7.xml"/><Relationship Id="rId23" Type="http://schemas.openxmlformats.org/officeDocument/2006/relationships/image" Target="../media/image16.png"/><Relationship Id="rId28" Type="http://schemas.openxmlformats.org/officeDocument/2006/relationships/customXml" Target="../ink/ink16.xml"/><Relationship Id="rId36" Type="http://schemas.openxmlformats.org/officeDocument/2006/relationships/image" Target="../media/image3.jpeg"/><Relationship Id="rId10" Type="http://schemas.openxmlformats.org/officeDocument/2006/relationships/image" Target="../media/image12.png"/><Relationship Id="rId19" Type="http://schemas.openxmlformats.org/officeDocument/2006/relationships/customXml" Target="../ink/ink10.xml"/><Relationship Id="rId31" Type="http://schemas.openxmlformats.org/officeDocument/2006/relationships/customXml" Target="../ink/ink18.xml"/><Relationship Id="rId4" Type="http://schemas.microsoft.com/office/2007/relationships/hdphoto" Target="../media/hdphoto1.wdp"/><Relationship Id="rId9" Type="http://schemas.openxmlformats.org/officeDocument/2006/relationships/customXml" Target="../ink/ink3.xml"/><Relationship Id="rId14" Type="http://schemas.openxmlformats.org/officeDocument/2006/relationships/customXml" Target="../ink/ink6.xml"/><Relationship Id="rId22" Type="http://schemas.openxmlformats.org/officeDocument/2006/relationships/customXml" Target="../ink/ink12.xml"/><Relationship Id="rId27" Type="http://schemas.openxmlformats.org/officeDocument/2006/relationships/customXml" Target="../ink/ink15.xml"/><Relationship Id="rId30" Type="http://schemas.openxmlformats.org/officeDocument/2006/relationships/customXml" Target="../ink/ink17.xml"/><Relationship Id="rId35" Type="http://schemas.openxmlformats.org/officeDocument/2006/relationships/customXml" Target="../ink/ink20.xml"/><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162025"/>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100" u="sng" dirty="0">
                <a:solidFill>
                  <a:schemeClr val="lt1"/>
                </a:solidFill>
                <a:latin typeface="Trebuchet MS"/>
                <a:ea typeface="Trebuchet MS"/>
                <a:cs typeface="Trebuchet MS"/>
                <a:sym typeface="Trebuchet MS"/>
              </a:rPr>
              <a:t>Bank of Baroda Hackathon - 2022                       </a:t>
            </a:r>
            <a:endParaRPr sz="31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147959" y="2134170"/>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800" b="1" i="0" u="none" strike="noStrike" cap="none" dirty="0">
                <a:solidFill>
                  <a:schemeClr val="lt1"/>
                </a:solidFill>
                <a:latin typeface="Baskerville Old Face" panose="02020602080505020303" pitchFamily="18" charset="0"/>
                <a:ea typeface="Trebuchet MS"/>
                <a:cs typeface="Trebuchet MS"/>
                <a:sym typeface="Trebuchet MS"/>
              </a:rPr>
              <a:t>Your Team Name :</a:t>
            </a:r>
            <a:r>
              <a:rPr lang="en" sz="2900" b="1" i="0" u="none" strike="noStrike" cap="none" dirty="0">
                <a:solidFill>
                  <a:schemeClr val="lt1"/>
                </a:solidFill>
                <a:latin typeface="Baskerville Old Face" panose="02020602080505020303" pitchFamily="18" charset="0"/>
                <a:ea typeface="Trebuchet MS"/>
                <a:cs typeface="Trebuchet MS"/>
                <a:sym typeface="Trebuchet MS"/>
              </a:rPr>
              <a:t> GOLDFOX</a:t>
            </a:r>
            <a:endParaRPr sz="2900" b="1" i="0" u="none" strike="noStrike" cap="none" dirty="0">
              <a:solidFill>
                <a:schemeClr val="lt1"/>
              </a:solidFill>
              <a:latin typeface="Baskerville Old Face" panose="02020602080505020303" pitchFamily="18" charset="0"/>
              <a:ea typeface="Trebuchet MS"/>
              <a:cs typeface="Trebuchet MS"/>
              <a:sym typeface="Trebuchet MS"/>
            </a:endParaRPr>
          </a:p>
        </p:txBody>
      </p:sp>
      <p:sp>
        <p:nvSpPr>
          <p:cNvPr id="340" name="Google Shape;340;p1"/>
          <p:cNvSpPr txBox="1"/>
          <p:nvPr/>
        </p:nvSpPr>
        <p:spPr>
          <a:xfrm>
            <a:off x="147959" y="2539471"/>
            <a:ext cx="5896381" cy="162083"/>
          </a:xfrm>
          <a:prstGeom prst="rect">
            <a:avLst/>
          </a:prstGeom>
          <a:noFill/>
          <a:ln>
            <a:noFill/>
          </a:ln>
        </p:spPr>
        <p:txBody>
          <a:bodyPr spcFirstLastPara="1" wrap="square" lIns="91425" tIns="91425" rIns="91425" bIns="91425" anchor="t" anchorCtr="0">
            <a:noAutofit/>
          </a:bodyPr>
          <a:lstStyle/>
          <a:p>
            <a:pPr marL="0" marR="0" lvl="0" indent="0" rtl="0">
              <a:lnSpc>
                <a:spcPct val="150000"/>
              </a:lnSpc>
              <a:spcBef>
                <a:spcPts val="0"/>
              </a:spcBef>
              <a:spcAft>
                <a:spcPts val="0"/>
              </a:spcAft>
              <a:buClr>
                <a:srgbClr val="000000"/>
              </a:buClr>
              <a:buSzPts val="1800"/>
              <a:buFont typeface="Arial"/>
              <a:buNone/>
            </a:pPr>
            <a:r>
              <a:rPr lang="en" sz="2800" i="0" u="none" strike="noStrike" cap="none" dirty="0">
                <a:solidFill>
                  <a:schemeClr val="lt1"/>
                </a:solidFill>
                <a:latin typeface="Baskerville Old Face" panose="02020602080505020303" pitchFamily="18" charset="0"/>
                <a:ea typeface="Trebuchet MS"/>
                <a:cs typeface="Trebuchet MS"/>
                <a:sym typeface="Trebuchet MS"/>
              </a:rPr>
              <a:t>Your team bio : Alone we can do so little, Together we can do so much</a:t>
            </a:r>
            <a:endParaRPr lang="en" sz="2800" dirty="0">
              <a:solidFill>
                <a:schemeClr val="lt1"/>
              </a:solidFill>
              <a:latin typeface="Baskerville Old Face" panose="02020602080505020303" pitchFamily="18" charset="0"/>
              <a:ea typeface="Trebuchet MS"/>
              <a:cs typeface="Trebuchet MS"/>
              <a:sym typeface="Trebuchet MS"/>
            </a:endParaRPr>
          </a:p>
          <a:p>
            <a:pPr marL="0" marR="0" lvl="0" indent="0" algn="l" rtl="0">
              <a:lnSpc>
                <a:spcPct val="150000"/>
              </a:lnSpc>
              <a:spcBef>
                <a:spcPts val="0"/>
              </a:spcBef>
              <a:spcAft>
                <a:spcPts val="0"/>
              </a:spcAft>
              <a:buClr>
                <a:srgbClr val="000000"/>
              </a:buClr>
              <a:buSzPts val="1800"/>
              <a:buFont typeface="Arial"/>
              <a:buNone/>
            </a:pPr>
            <a:r>
              <a:rPr lang="en" sz="2800" i="0" u="none" strike="noStrike" cap="none" dirty="0">
                <a:solidFill>
                  <a:schemeClr val="lt1"/>
                </a:solidFill>
                <a:latin typeface="Baskerville Old Face" panose="02020602080505020303" pitchFamily="18" charset="0"/>
                <a:ea typeface="Trebuchet MS"/>
                <a:cs typeface="Trebuchet MS"/>
                <a:sym typeface="Trebuchet MS"/>
              </a:rPr>
              <a:t>Date :20-09-2022</a:t>
            </a:r>
            <a:endParaRPr sz="2800" i="0" u="none" strike="noStrike" cap="none" dirty="0">
              <a:solidFill>
                <a:schemeClr val="lt1"/>
              </a:solidFill>
              <a:latin typeface="Baskerville Old Face" panose="02020602080505020303" pitchFamily="18" charset="0"/>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b="1" dirty="0">
                <a:solidFill>
                  <a:schemeClr val="dk1"/>
                </a:solidFill>
                <a:latin typeface="Lato"/>
                <a:ea typeface="Lato"/>
                <a:cs typeface="Lato"/>
                <a:sym typeface="Lato"/>
              </a:rPr>
              <a:t>Technology Partner</a:t>
            </a:r>
            <a:endParaRPr sz="1000" b="1" dirty="0"/>
          </a:p>
        </p:txBody>
      </p:sp>
      <p:pic>
        <p:nvPicPr>
          <p:cNvPr id="3" name="Picture 2">
            <a:extLst>
              <a:ext uri="{FF2B5EF4-FFF2-40B4-BE49-F238E27FC236}">
                <a16:creationId xmlns:a16="http://schemas.microsoft.com/office/drawing/2014/main" id="{8CD30DAF-50BE-11A4-E90B-D8A8D5017AAA}"/>
              </a:ext>
            </a:extLst>
          </p:cNvPr>
          <p:cNvPicPr>
            <a:picLocks noChangeAspect="1"/>
          </p:cNvPicPr>
          <p:nvPr/>
        </p:nvPicPr>
        <p:blipFill>
          <a:blip r:embed="rId5"/>
          <a:stretch>
            <a:fillRect/>
          </a:stretch>
        </p:blipFill>
        <p:spPr>
          <a:xfrm>
            <a:off x="4969670" y="314997"/>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ctrTitle"/>
          </p:nvPr>
        </p:nvSpPr>
        <p:spPr>
          <a:xfrm>
            <a:off x="1895612" y="-61871"/>
            <a:ext cx="8649300" cy="52621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6600" dirty="0">
                <a:effectLst>
                  <a:outerShdw blurRad="38100" dist="38100" dir="2700000" algn="tl">
                    <a:srgbClr val="000000">
                      <a:alpha val="43137"/>
                    </a:srgbClr>
                  </a:outerShdw>
                </a:effectLst>
                <a:latin typeface="Baskerville Old Face" panose="02020602080505020303" pitchFamily="18" charset="0"/>
              </a:rPr>
              <a:t>TECHGIG</a:t>
            </a:r>
            <a:br>
              <a:rPr lang="en" sz="6000" dirty="0"/>
            </a:br>
            <a:r>
              <a:rPr lang="en" sz="6000" dirty="0"/>
              <a:t> </a:t>
            </a:r>
            <a:endParaRPr sz="5400" dirty="0">
              <a:latin typeface="Baskerville Old Face" panose="02020602080505020303" pitchFamily="18" charset="0"/>
            </a:endParaRPr>
          </a:p>
        </p:txBody>
      </p:sp>
      <p:sp>
        <p:nvSpPr>
          <p:cNvPr id="390" name="Google Shape;390;p9"/>
          <p:cNvSpPr txBox="1">
            <a:spLocks noGrp="1"/>
          </p:cNvSpPr>
          <p:nvPr>
            <p:ph type="subTitle" idx="1"/>
          </p:nvPr>
        </p:nvSpPr>
        <p:spPr>
          <a:xfrm>
            <a:off x="2074206" y="948423"/>
            <a:ext cx="4559100" cy="2909202"/>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800" dirty="0">
                <a:solidFill>
                  <a:schemeClr val="tx1">
                    <a:lumMod val="95000"/>
                    <a:lumOff val="5000"/>
                  </a:schemeClr>
                </a:solidFill>
                <a:latin typeface="Baskerville Old Face" panose="02020602080505020303" pitchFamily="18" charset="0"/>
              </a:rPr>
              <a:t>Team member names</a:t>
            </a:r>
          </a:p>
          <a:p>
            <a:pPr algn="l">
              <a:lnSpc>
                <a:spcPct val="150000"/>
              </a:lnSpc>
              <a:spcBef>
                <a:spcPts val="0"/>
              </a:spcBef>
              <a:spcAft>
                <a:spcPts val="1600"/>
              </a:spcAft>
              <a:buSzPts val="1800"/>
            </a:pPr>
            <a:r>
              <a:rPr lang="en" sz="1800" dirty="0">
                <a:solidFill>
                  <a:schemeClr val="tx1">
                    <a:lumMod val="95000"/>
                    <a:lumOff val="5000"/>
                  </a:schemeClr>
                </a:solidFill>
                <a:latin typeface="Baskerville Old Face" panose="02020602080505020303" pitchFamily="18" charset="0"/>
              </a:rPr>
              <a:t>Adhithya G</a:t>
            </a:r>
          </a:p>
          <a:p>
            <a:pPr marL="0" lvl="0" indent="0" algn="l" rtl="0">
              <a:lnSpc>
                <a:spcPct val="150000"/>
              </a:lnSpc>
              <a:spcBef>
                <a:spcPts val="0"/>
              </a:spcBef>
              <a:spcAft>
                <a:spcPts val="1600"/>
              </a:spcAft>
              <a:buSzPts val="1800"/>
              <a:buNone/>
            </a:pPr>
            <a:r>
              <a:rPr lang="en" sz="1800" dirty="0">
                <a:solidFill>
                  <a:schemeClr val="tx1">
                    <a:lumMod val="95000"/>
                    <a:lumOff val="5000"/>
                  </a:schemeClr>
                </a:solidFill>
                <a:latin typeface="Baskerville Old Face" panose="02020602080505020303" pitchFamily="18" charset="0"/>
              </a:rPr>
              <a:t>Akash R</a:t>
            </a:r>
          </a:p>
          <a:p>
            <a:pPr marL="0" lvl="0" indent="0" algn="l" rtl="0">
              <a:lnSpc>
                <a:spcPct val="150000"/>
              </a:lnSpc>
              <a:spcBef>
                <a:spcPts val="0"/>
              </a:spcBef>
              <a:spcAft>
                <a:spcPts val="1600"/>
              </a:spcAft>
              <a:buSzPts val="1800"/>
              <a:buNone/>
            </a:pPr>
            <a:r>
              <a:rPr lang="en" sz="1800" dirty="0">
                <a:solidFill>
                  <a:schemeClr val="tx1">
                    <a:lumMod val="95000"/>
                    <a:lumOff val="5000"/>
                  </a:schemeClr>
                </a:solidFill>
                <a:latin typeface="Baskerville Old Face" panose="02020602080505020303" pitchFamily="18" charset="0"/>
              </a:rPr>
              <a:t>Ganesh S</a:t>
            </a:r>
          </a:p>
          <a:p>
            <a:pPr marL="0" lvl="0" indent="0" algn="l" rtl="0">
              <a:lnSpc>
                <a:spcPct val="150000"/>
              </a:lnSpc>
              <a:spcBef>
                <a:spcPts val="0"/>
              </a:spcBef>
              <a:spcAft>
                <a:spcPts val="1600"/>
              </a:spcAft>
              <a:buSzPts val="1800"/>
              <a:buNone/>
            </a:pPr>
            <a:r>
              <a:rPr lang="en" sz="1800" dirty="0">
                <a:solidFill>
                  <a:schemeClr val="tx1">
                    <a:lumMod val="95000"/>
                    <a:lumOff val="5000"/>
                  </a:schemeClr>
                </a:solidFill>
                <a:latin typeface="Baskerville Old Face" panose="02020602080505020303" pitchFamily="18" charset="0"/>
              </a:rPr>
              <a:t>Charithra E</a:t>
            </a:r>
          </a:p>
          <a:p>
            <a:pPr marL="0" lvl="0" indent="0" algn="l" rtl="0">
              <a:lnSpc>
                <a:spcPct val="150000"/>
              </a:lnSpc>
              <a:spcBef>
                <a:spcPts val="0"/>
              </a:spcBef>
              <a:spcAft>
                <a:spcPts val="1600"/>
              </a:spcAft>
              <a:buSzPts val="1800"/>
              <a:buNone/>
            </a:pPr>
            <a:r>
              <a:rPr lang="en" sz="4400" dirty="0">
                <a:solidFill>
                  <a:schemeClr val="tx1"/>
                </a:solidFill>
                <a:latin typeface="Baskerville Old Face" panose="02020602080505020303" pitchFamily="18" charset="0"/>
              </a:rPr>
              <a:t>THANK YOU</a:t>
            </a:r>
          </a:p>
        </p:txBody>
      </p:sp>
      <p:pic>
        <p:nvPicPr>
          <p:cNvPr id="2" name="Picture 1">
            <a:extLst>
              <a:ext uri="{FF2B5EF4-FFF2-40B4-BE49-F238E27FC236}">
                <a16:creationId xmlns:a16="http://schemas.microsoft.com/office/drawing/2014/main" id="{6912F30C-79B6-842B-115A-F68BB9F3F07B}"/>
              </a:ext>
            </a:extLst>
          </p:cNvPr>
          <p:cNvPicPr>
            <a:picLocks noChangeAspect="1"/>
          </p:cNvPicPr>
          <p:nvPr/>
        </p:nvPicPr>
        <p:blipFill>
          <a:blip r:embed="rId3"/>
          <a:stretch>
            <a:fillRect/>
          </a:stretch>
        </p:blipFill>
        <p:spPr>
          <a:xfrm>
            <a:off x="8155782" y="201236"/>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1675"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6000" dirty="0">
                <a:latin typeface="Baskerville Old Face" panose="02020602080505020303" pitchFamily="18" charset="0"/>
              </a:rPr>
              <a:t>Problem Statement?</a:t>
            </a:r>
            <a:endParaRPr sz="6000" dirty="0">
              <a:latin typeface="Baskerville Old Face" panose="02020602080505020303" pitchFamily="18" charset="0"/>
            </a:endParaRPr>
          </a:p>
        </p:txBody>
      </p:sp>
      <p:sp>
        <p:nvSpPr>
          <p:cNvPr id="348" name="Google Shape;348;p2"/>
          <p:cNvSpPr txBox="1"/>
          <p:nvPr/>
        </p:nvSpPr>
        <p:spPr>
          <a:xfrm>
            <a:off x="512375" y="1394188"/>
            <a:ext cx="8238600" cy="3414300"/>
          </a:xfrm>
          <a:prstGeom prst="rect">
            <a:avLst/>
          </a:prstGeom>
          <a:noFill/>
          <a:ln>
            <a:noFill/>
          </a:ln>
        </p:spPr>
        <p:txBody>
          <a:bodyPr spcFirstLastPara="1" wrap="square" lIns="91425" tIns="91425" rIns="91425" bIns="91425" anchor="t" anchorCtr="0">
            <a:noAutofit/>
          </a:bodyPr>
          <a:lstStyle/>
          <a:p>
            <a:pPr>
              <a:buSzPts val="1400"/>
            </a:pPr>
            <a:r>
              <a:rPr lang="en" sz="2400" i="0" u="none" strike="noStrike" cap="none" dirty="0">
                <a:solidFill>
                  <a:schemeClr val="tx1">
                    <a:lumMod val="95000"/>
                    <a:lumOff val="5000"/>
                  </a:schemeClr>
                </a:solidFill>
                <a:highlight>
                  <a:srgbClr val="FFFFFF"/>
                </a:highlight>
                <a:latin typeface="Bookman Old Style" panose="02050604050505020204" pitchFamily="18" charset="0"/>
                <a:ea typeface="Lato"/>
                <a:cs typeface="Lato"/>
                <a:sym typeface="Lato"/>
              </a:rPr>
              <a:t>Why did you decide to solve this Problem statement?</a:t>
            </a:r>
          </a:p>
          <a:p>
            <a:pPr>
              <a:buSzPts val="1400"/>
            </a:pPr>
            <a:r>
              <a:rPr lang="en" dirty="0">
                <a:solidFill>
                  <a:srgbClr val="222222"/>
                </a:solidFill>
                <a:highlight>
                  <a:srgbClr val="FFFFFF"/>
                </a:highlight>
                <a:latin typeface="Lato"/>
                <a:ea typeface="Lato"/>
                <a:cs typeface="Lato"/>
                <a:sym typeface="Lato"/>
              </a:rPr>
              <a:t> </a:t>
            </a:r>
          </a:p>
          <a:p>
            <a:pPr>
              <a:buSzPts val="1400"/>
            </a:pPr>
            <a:r>
              <a:rPr lang="en-US" sz="1600" b="0" i="0" u="none" strike="noStrike" cap="none" dirty="0">
                <a:solidFill>
                  <a:srgbClr val="222222"/>
                </a:solidFill>
                <a:highlight>
                  <a:srgbClr val="FFFFFF"/>
                </a:highlight>
                <a:latin typeface="Bookman Old Style" panose="02050604050505020204" pitchFamily="18" charset="0"/>
                <a:ea typeface="Lato"/>
                <a:cs typeface="Lato"/>
                <a:sym typeface="Lato"/>
              </a:rPr>
              <a:t>Bank cheques (checks) are still widely used all over the world for financial transactions. Huge volumes of handwritten bank cheques are processed manually every day in developing countries. In such a manual verification, user written information including date, signature, legal and courtesy amounts present on each cheque has to be visually verified. So we decided to come up with a solution in order to overcome these challenges. </a:t>
            </a:r>
            <a:r>
              <a:rPr lang="en-US" sz="1600" dirty="0">
                <a:solidFill>
                  <a:srgbClr val="222222"/>
                </a:solidFill>
                <a:highlight>
                  <a:srgbClr val="FFFFFF"/>
                </a:highlight>
                <a:latin typeface="Bookman Old Style" panose="02050604050505020204" pitchFamily="18" charset="0"/>
                <a:ea typeface="Lato"/>
                <a:cs typeface="Lato"/>
                <a:sym typeface="Lato"/>
              </a:rPr>
              <a:t>We can overcome these </a:t>
            </a:r>
            <a:r>
              <a:rPr lang="en-US" sz="1600" b="0" i="0" u="none" strike="noStrike" cap="none" dirty="0">
                <a:solidFill>
                  <a:srgbClr val="222222"/>
                </a:solidFill>
                <a:highlight>
                  <a:srgbClr val="FFFFFF"/>
                </a:highlight>
                <a:latin typeface="Bookman Old Style" panose="02050604050505020204" pitchFamily="18" charset="0"/>
                <a:ea typeface="Lato"/>
                <a:cs typeface="Lato"/>
                <a:sym typeface="Lato"/>
              </a:rPr>
              <a:t>challenges by decreasing the usage of manual steps that require high human capital deployment and longer processing time. The technology which we have used in this project helps us to sort and identify the above mentioned problems.</a:t>
            </a:r>
            <a:endParaRPr lang="en" sz="1600" b="0" i="0" u="none" strike="noStrike" cap="none" dirty="0">
              <a:solidFill>
                <a:srgbClr val="222222"/>
              </a:solidFill>
              <a:highlight>
                <a:srgbClr val="FFFFFF"/>
              </a:highlight>
              <a:latin typeface="Bookman Old Style" panose="02050604050505020204" pitchFamily="18" charset="0"/>
              <a:ea typeface="Lato"/>
              <a:cs typeface="Lato"/>
              <a:sym typeface="Lato"/>
            </a:endParaRPr>
          </a:p>
        </p:txBody>
      </p:sp>
      <p:pic>
        <p:nvPicPr>
          <p:cNvPr id="2" name="Picture 1">
            <a:extLst>
              <a:ext uri="{FF2B5EF4-FFF2-40B4-BE49-F238E27FC236}">
                <a16:creationId xmlns:a16="http://schemas.microsoft.com/office/drawing/2014/main" id="{9FC11420-A2CF-398F-D40E-DB683DFF905F}"/>
              </a:ext>
            </a:extLst>
          </p:cNvPr>
          <p:cNvPicPr>
            <a:picLocks noChangeAspect="1"/>
          </p:cNvPicPr>
          <p:nvPr/>
        </p:nvPicPr>
        <p:blipFill>
          <a:blip r:embed="rId3"/>
          <a:stretch>
            <a:fillRect/>
          </a:stretch>
        </p:blipFill>
        <p:spPr>
          <a:xfrm>
            <a:off x="8120064" y="170423"/>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308892" y="0"/>
            <a:ext cx="8006434" cy="3214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800" dirty="0">
                <a:latin typeface="Baskerville Old Face" panose="02020602080505020303" pitchFamily="18" charset="0"/>
              </a:rPr>
              <a:t>Any Supporting Functional Documents</a:t>
            </a:r>
            <a:endParaRPr sz="3800" dirty="0">
              <a:latin typeface="Baskerville Old Face" panose="02020602080505020303" pitchFamily="18" charset="0"/>
            </a:endParaRPr>
          </a:p>
        </p:txBody>
      </p:sp>
      <p:sp>
        <p:nvSpPr>
          <p:cNvPr id="372" name="Google Shape;372;p6"/>
          <p:cNvSpPr txBox="1"/>
          <p:nvPr/>
        </p:nvSpPr>
        <p:spPr>
          <a:xfrm>
            <a:off x="151729" y="605731"/>
            <a:ext cx="7084890" cy="426535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000" b="0" i="0" u="none" strike="noStrike" cap="none" dirty="0">
                <a:solidFill>
                  <a:schemeClr val="tx1"/>
                </a:solidFill>
                <a:highlight>
                  <a:srgbClr val="FFFFFF"/>
                </a:highlight>
                <a:latin typeface="Baskerville Old Face" panose="02020602080505020303" pitchFamily="18" charset="0"/>
                <a:ea typeface="Lato"/>
                <a:cs typeface="Lato"/>
                <a:sym typeface="Lato"/>
              </a:rPr>
              <a:t>Present your solution, talk about methodology, architecture &amp; scalability</a:t>
            </a:r>
          </a:p>
          <a:p>
            <a:pPr>
              <a:buSzPts val="1400"/>
            </a:pPr>
            <a:r>
              <a:rPr lang="en-US" sz="1400" b="0" i="0" u="none" strike="noStrike" cap="none" dirty="0">
                <a:solidFill>
                  <a:srgbClr val="222222"/>
                </a:solidFill>
                <a:highlight>
                  <a:srgbClr val="FFFFFF"/>
                </a:highlight>
                <a:latin typeface="Lato"/>
                <a:ea typeface="Lato"/>
                <a:cs typeface="Lato"/>
                <a:sym typeface="Lato"/>
              </a:rPr>
              <a:t>As many countries use cheque truncation systems (CTS) nowadays, much time, effort and money can be saved if this entire process of recognition, verification and data entry is done automatically using images of cheques. We chose automated cheque processing as problem statement </a:t>
            </a:r>
            <a:r>
              <a:rPr lang="en-US" sz="1400" b="0" i="0" u="none" strike="noStrike" cap="none" dirty="0" err="1">
                <a:solidFill>
                  <a:srgbClr val="222222"/>
                </a:solidFill>
                <a:highlight>
                  <a:srgbClr val="FFFFFF"/>
                </a:highlight>
                <a:latin typeface="Lato"/>
                <a:ea typeface="Lato"/>
                <a:cs typeface="Lato"/>
                <a:sym typeface="Lato"/>
              </a:rPr>
              <a:t>inorder</a:t>
            </a:r>
            <a:r>
              <a:rPr lang="en-US" sz="1400" b="0" i="0" u="none" strike="noStrike" cap="none" dirty="0">
                <a:solidFill>
                  <a:srgbClr val="222222"/>
                </a:solidFill>
                <a:highlight>
                  <a:srgbClr val="FFFFFF"/>
                </a:highlight>
                <a:latin typeface="Lato"/>
                <a:ea typeface="Lato"/>
                <a:cs typeface="Lato"/>
                <a:sym typeface="Lato"/>
              </a:rPr>
              <a:t> to decrease the usage of manual steps that r</a:t>
            </a:r>
            <a:r>
              <a:rPr lang="en-US" b="0" i="0" dirty="0">
                <a:solidFill>
                  <a:srgbClr val="4A4548"/>
                </a:solidFill>
                <a:effectLst/>
                <a:latin typeface="lato" panose="020F0502020204030203" pitchFamily="34" charset="0"/>
              </a:rPr>
              <a:t>equire human intervention to complete the process </a:t>
            </a:r>
            <a:r>
              <a:rPr lang="en-US" sz="1400" b="0" i="0" u="none" strike="noStrike" cap="none" dirty="0">
                <a:solidFill>
                  <a:srgbClr val="222222"/>
                </a:solidFill>
                <a:highlight>
                  <a:srgbClr val="FFFFFF"/>
                </a:highlight>
                <a:latin typeface="Lato"/>
                <a:ea typeface="Lato"/>
                <a:cs typeface="Lato"/>
                <a:sym typeface="Lato"/>
              </a:rPr>
              <a:t>and reduce the processing time. </a:t>
            </a:r>
          </a:p>
          <a:p>
            <a:pPr marL="285750" indent="-285750">
              <a:buSzPts val="1400"/>
              <a:buFont typeface="Arial" panose="020B0604020202020204" pitchFamily="34" charset="0"/>
              <a:buChar char="•"/>
            </a:pPr>
            <a:r>
              <a:rPr lang="en-US" sz="1400" b="0" i="0" u="none" strike="noStrike" cap="none" dirty="0">
                <a:solidFill>
                  <a:srgbClr val="222222"/>
                </a:solidFill>
                <a:highlight>
                  <a:srgbClr val="FFFFFF"/>
                </a:highlight>
                <a:latin typeface="Lato"/>
                <a:ea typeface="Lato"/>
                <a:cs typeface="Lato"/>
                <a:sym typeface="Lato"/>
              </a:rPr>
              <a:t>The high automation MPS </a:t>
            </a:r>
            <a:r>
              <a:rPr lang="en-US" sz="1400" b="0" i="0" u="none" strike="noStrike" cap="none" dirty="0" err="1">
                <a:solidFill>
                  <a:srgbClr val="222222"/>
                </a:solidFill>
                <a:highlight>
                  <a:srgbClr val="FFFFFF"/>
                </a:highlight>
                <a:latin typeface="Lato"/>
                <a:ea typeface="Lato"/>
                <a:cs typeface="Lato"/>
                <a:sym typeface="Lato"/>
              </a:rPr>
              <a:t>intellivector</a:t>
            </a:r>
            <a:r>
              <a:rPr lang="en-US" sz="1400" b="0" i="0" u="none" strike="noStrike" cap="none" dirty="0">
                <a:solidFill>
                  <a:srgbClr val="222222"/>
                </a:solidFill>
                <a:highlight>
                  <a:srgbClr val="FFFFFF"/>
                </a:highlight>
                <a:latin typeface="Lato"/>
                <a:ea typeface="Lato"/>
                <a:cs typeface="Lato"/>
                <a:sym typeface="Lato"/>
              </a:rPr>
              <a:t> automatically sorts and identifies cheque images by type , </a:t>
            </a:r>
            <a:r>
              <a:rPr lang="en-US" sz="1400" b="0" i="0" u="none" strike="noStrike" cap="none" dirty="0" err="1">
                <a:solidFill>
                  <a:srgbClr val="222222"/>
                </a:solidFill>
                <a:highlight>
                  <a:srgbClr val="FFFFFF"/>
                </a:highlight>
                <a:latin typeface="Lato"/>
                <a:ea typeface="Lato"/>
                <a:cs typeface="Lato"/>
                <a:sym typeface="Lato"/>
              </a:rPr>
              <a:t>recogonizes</a:t>
            </a:r>
            <a:r>
              <a:rPr lang="en-US" sz="1400" b="0" i="0" u="none" strike="noStrike" cap="none" dirty="0">
                <a:solidFill>
                  <a:srgbClr val="222222"/>
                </a:solidFill>
                <a:highlight>
                  <a:srgbClr val="FFFFFF"/>
                </a:highlight>
                <a:latin typeface="Lato"/>
                <a:ea typeface="Lato"/>
                <a:cs typeface="Lato"/>
                <a:sym typeface="Lato"/>
              </a:rPr>
              <a:t> their layout and locates data that require extraction and processing. The built in </a:t>
            </a:r>
            <a:r>
              <a:rPr lang="en-US" sz="1400" b="0" i="0" u="none" strike="noStrike" cap="none" dirty="0" err="1">
                <a:solidFill>
                  <a:srgbClr val="222222"/>
                </a:solidFill>
                <a:highlight>
                  <a:srgbClr val="FFFFFF"/>
                </a:highlight>
                <a:latin typeface="Lato"/>
                <a:ea typeface="Lato"/>
                <a:cs typeface="Lato"/>
                <a:sym typeface="Lato"/>
              </a:rPr>
              <a:t>recogintion</a:t>
            </a:r>
            <a:r>
              <a:rPr lang="en-US" sz="1400" b="0" i="0" u="none" strike="noStrike" cap="none" dirty="0">
                <a:solidFill>
                  <a:srgbClr val="222222"/>
                </a:solidFill>
                <a:highlight>
                  <a:srgbClr val="FFFFFF"/>
                </a:highlight>
                <a:latin typeface="Lato"/>
                <a:ea typeface="Lato"/>
                <a:cs typeface="Lato"/>
                <a:sym typeface="Lato"/>
              </a:rPr>
              <a:t> engines ( some of the best OCR and ICR engines available on the market) can recognize all the fields on a cheque including the handwritten ones. This automated cheque processing support multilingual and takes care of automated data entry and signature verification too.</a:t>
            </a:r>
          </a:p>
          <a:p>
            <a:pPr marL="285750" indent="-285750">
              <a:buSzPts val="1400"/>
              <a:buFont typeface="Arial" panose="020B0604020202020204" pitchFamily="34" charset="0"/>
              <a:buChar char="•"/>
            </a:pPr>
            <a:r>
              <a:rPr lang="en-US" sz="1400" b="0" i="0" u="none" strike="noStrike" cap="none" dirty="0">
                <a:solidFill>
                  <a:srgbClr val="000000"/>
                </a:solidFill>
                <a:latin typeface="Lato"/>
                <a:ea typeface="Lato"/>
                <a:cs typeface="Lato"/>
                <a:sym typeface="Lato"/>
              </a:rPr>
              <a:t>The solution can easily be integrated with popular ECM systems and databases using built-in, ready-to-use system connectors. This means, it can be deployed in any heterogeneous IT environment while the results of the processing can be directly exported into the necessary enterprise system or database.</a:t>
            </a:r>
          </a:p>
          <a:p>
            <a:pPr marL="285750" indent="-285750">
              <a:buSzPts val="1400"/>
              <a:buFont typeface="Arial" panose="020B0604020202020204" pitchFamily="34" charset="0"/>
              <a:buChar char="•"/>
            </a:pPr>
            <a:r>
              <a:rPr lang="en-US" b="0" i="0" dirty="0">
                <a:solidFill>
                  <a:srgbClr val="000000"/>
                </a:solidFill>
                <a:effectLst/>
                <a:latin typeface="Roboto" panose="02000000000000000000" pitchFamily="2" charset="0"/>
              </a:rPr>
              <a:t>MPS </a:t>
            </a:r>
            <a:r>
              <a:rPr lang="en-US" b="0" i="0" dirty="0" err="1">
                <a:solidFill>
                  <a:srgbClr val="000000"/>
                </a:solidFill>
                <a:effectLst/>
                <a:latin typeface="Roboto" panose="02000000000000000000" pitchFamily="2" charset="0"/>
              </a:rPr>
              <a:t>IntelliVector</a:t>
            </a:r>
            <a:r>
              <a:rPr lang="en-US" b="0" i="0" dirty="0">
                <a:solidFill>
                  <a:srgbClr val="000000"/>
                </a:solidFill>
                <a:effectLst/>
                <a:latin typeface="Roboto" panose="02000000000000000000" pitchFamily="2" charset="0"/>
              </a:rPr>
              <a:t> combines automated processing (OCR and ICR) with </a:t>
            </a:r>
            <a:r>
              <a:rPr lang="en-US" b="0" i="0" dirty="0" err="1">
                <a:solidFill>
                  <a:srgbClr val="000000"/>
                </a:solidFill>
                <a:effectLst/>
                <a:latin typeface="Roboto" panose="02000000000000000000" pitchFamily="2" charset="0"/>
              </a:rPr>
              <a:t>microtasking</a:t>
            </a:r>
            <a:r>
              <a:rPr lang="en-US" b="0" i="0" dirty="0">
                <a:solidFill>
                  <a:srgbClr val="000000"/>
                </a:solidFill>
                <a:effectLst/>
                <a:latin typeface="Roboto" panose="02000000000000000000" pitchFamily="2" charset="0"/>
              </a:rPr>
              <a:t> and enterprise crowdsourcing to yield benefits of both – automated and human processing.</a:t>
            </a: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2" name="Picture 1">
            <a:extLst>
              <a:ext uri="{FF2B5EF4-FFF2-40B4-BE49-F238E27FC236}">
                <a16:creationId xmlns:a16="http://schemas.microsoft.com/office/drawing/2014/main" id="{BD618E98-3BAF-8287-00A4-798150A4FBB5}"/>
              </a:ext>
            </a:extLst>
          </p:cNvPr>
          <p:cNvPicPr>
            <a:picLocks noChangeAspect="1"/>
          </p:cNvPicPr>
          <p:nvPr/>
        </p:nvPicPr>
        <p:blipFill>
          <a:blip r:embed="rId3"/>
          <a:stretch>
            <a:fillRect/>
          </a:stretch>
        </p:blipFill>
        <p:spPr>
          <a:xfrm>
            <a:off x="8175503" y="116474"/>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32000" y="93819"/>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4400" dirty="0">
                <a:highlight>
                  <a:srgbClr val="FFFFFF"/>
                </a:highlight>
                <a:latin typeface="Baskerville Old Face" panose="02020602080505020303" pitchFamily="18" charset="0"/>
              </a:rPr>
              <a:t>User Segment &amp; Pain Points</a:t>
            </a:r>
            <a:endParaRPr sz="4400" dirty="0">
              <a:latin typeface="Baskerville Old Face" panose="02020602080505020303" pitchFamily="18" charset="0"/>
            </a:endParaRPr>
          </a:p>
        </p:txBody>
      </p:sp>
      <p:sp>
        <p:nvSpPr>
          <p:cNvPr id="354" name="Google Shape;354;p3"/>
          <p:cNvSpPr txBox="1"/>
          <p:nvPr/>
        </p:nvSpPr>
        <p:spPr>
          <a:xfrm>
            <a:off x="365311" y="772681"/>
            <a:ext cx="6792727"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2800" b="0" i="0" u="none" strike="noStrike" cap="none" dirty="0">
                <a:solidFill>
                  <a:schemeClr val="tx1">
                    <a:lumMod val="95000"/>
                    <a:lumOff val="5000"/>
                  </a:schemeClr>
                </a:solidFill>
                <a:highlight>
                  <a:srgbClr val="FFFFFF"/>
                </a:highlight>
                <a:latin typeface="Baskerville Old Face" panose="02020602080505020303" pitchFamily="18" charset="0"/>
                <a:ea typeface="Lato"/>
                <a:cs typeface="Lato"/>
                <a:sym typeface="Lato"/>
              </a:rPr>
              <a:t>Which user /advertiser segment would be early adopter of your product &amp; why?</a:t>
            </a:r>
          </a:p>
          <a:p>
            <a:pPr>
              <a:lnSpc>
                <a:spcPct val="115000"/>
              </a:lnSpc>
              <a:spcBef>
                <a:spcPts val="1000"/>
              </a:spcBef>
              <a:buSzPts val="1400"/>
            </a:pPr>
            <a:r>
              <a:rPr lang="en-US" sz="1600" dirty="0">
                <a:latin typeface="Baskerville Old Face" panose="02020602080505020303" pitchFamily="18" charset="0"/>
                <a:ea typeface="Lato"/>
                <a:cs typeface="Lato"/>
                <a:sym typeface="Lato"/>
              </a:rPr>
              <a:t>The MPS </a:t>
            </a:r>
            <a:r>
              <a:rPr lang="en-US" sz="1600" dirty="0" err="1">
                <a:latin typeface="Baskerville Old Face" panose="02020602080505020303" pitchFamily="18" charset="0"/>
                <a:ea typeface="Lato"/>
                <a:cs typeface="Lato"/>
                <a:sym typeface="Lato"/>
              </a:rPr>
              <a:t>Intellivector’s</a:t>
            </a:r>
            <a:r>
              <a:rPr lang="en-US" sz="1600" dirty="0">
                <a:latin typeface="Baskerville Old Face" panose="02020602080505020303" pitchFamily="18" charset="0"/>
                <a:ea typeface="Lato"/>
                <a:cs typeface="Lato"/>
                <a:sym typeface="Lato"/>
              </a:rPr>
              <a:t> </a:t>
            </a:r>
            <a:r>
              <a:rPr lang="en-US" sz="1600" dirty="0" err="1">
                <a:latin typeface="Baskerville Old Face" panose="02020602080505020303" pitchFamily="18" charset="0"/>
                <a:ea typeface="Lato"/>
                <a:cs typeface="Lato"/>
                <a:sym typeface="Lato"/>
              </a:rPr>
              <a:t>microtasking</a:t>
            </a:r>
            <a:r>
              <a:rPr lang="en-US" sz="1600" dirty="0">
                <a:latin typeface="Baskerville Old Face" panose="02020602080505020303" pitchFamily="18" charset="0"/>
                <a:ea typeface="Lato"/>
                <a:cs typeface="Lato"/>
                <a:sym typeface="Lato"/>
              </a:rPr>
              <a:t> approach guarantees that users involved in data validation or quality control have no access to the original data and work only with small pieces of anonymous data which contain no personally identifiable information. This way the original cheque images containing the confidential information never leave the customer site during the processing. </a:t>
            </a:r>
            <a:r>
              <a:rPr lang="en-US" sz="1600" b="0" i="0" dirty="0">
                <a:solidFill>
                  <a:srgbClr val="000000"/>
                </a:solidFill>
                <a:effectLst/>
                <a:latin typeface="Baskerville Old Face" panose="02020602080505020303" pitchFamily="18" charset="0"/>
              </a:rPr>
              <a:t>The automated cheque processing solution based on MPS </a:t>
            </a:r>
            <a:r>
              <a:rPr lang="en-US" sz="1600" b="0" i="0" dirty="0" err="1">
                <a:solidFill>
                  <a:srgbClr val="000000"/>
                </a:solidFill>
                <a:effectLst/>
                <a:latin typeface="Baskerville Old Face" panose="02020602080505020303" pitchFamily="18" charset="0"/>
              </a:rPr>
              <a:t>IntelliVector</a:t>
            </a:r>
            <a:r>
              <a:rPr lang="en-US" sz="1600" b="0" i="0" dirty="0">
                <a:solidFill>
                  <a:srgbClr val="000000"/>
                </a:solidFill>
                <a:effectLst/>
                <a:latin typeface="Baskerville Old Face" panose="02020602080505020303" pitchFamily="18" charset="0"/>
              </a:rPr>
              <a:t> is perfectly suited for large scale cheque processing projects. Not only does it take less than </a:t>
            </a:r>
            <a:r>
              <a:rPr lang="en-US" sz="1600" dirty="0">
                <a:latin typeface="Baskerville Old Face" panose="02020602080505020303" pitchFamily="18" charset="0"/>
              </a:rPr>
              <a:t>1</a:t>
            </a:r>
            <a:r>
              <a:rPr lang="en-US" sz="1600" i="0" dirty="0">
                <a:solidFill>
                  <a:srgbClr val="000000"/>
                </a:solidFill>
                <a:effectLst/>
                <a:latin typeface="Baskerville Old Face" panose="02020602080505020303" pitchFamily="18" charset="0"/>
              </a:rPr>
              <a:t> second to read an entire cheque</a:t>
            </a:r>
            <a:r>
              <a:rPr lang="en-US" sz="1600" b="0" i="0" dirty="0">
                <a:solidFill>
                  <a:srgbClr val="000000"/>
                </a:solidFill>
                <a:effectLst/>
                <a:latin typeface="Baskerville Old Face" panose="02020602080505020303" pitchFamily="18" charset="0"/>
              </a:rPr>
              <a:t>,</a:t>
            </a:r>
            <a:r>
              <a:rPr lang="en-US" sz="1600" b="1" dirty="0">
                <a:latin typeface="Baskerville Old Face" panose="02020602080505020303" pitchFamily="18" charset="0"/>
              </a:rPr>
              <a:t> </a:t>
            </a:r>
            <a:r>
              <a:rPr lang="en-US" sz="1600" b="0" i="0" dirty="0">
                <a:solidFill>
                  <a:srgbClr val="000000"/>
                </a:solidFill>
                <a:effectLst/>
                <a:latin typeface="Baskerville Old Face" panose="02020602080505020303" pitchFamily="18" charset="0"/>
              </a:rPr>
              <a:t>but the solution itself is highly scalable and is capable to process </a:t>
            </a:r>
            <a:r>
              <a:rPr lang="en-US" sz="1600" i="0" dirty="0">
                <a:solidFill>
                  <a:srgbClr val="000000"/>
                </a:solidFill>
                <a:effectLst/>
                <a:latin typeface="Baskerville Old Face" panose="02020602080505020303" pitchFamily="18" charset="0"/>
              </a:rPr>
              <a:t>up </a:t>
            </a:r>
            <a:r>
              <a:rPr lang="en-US" sz="1600" dirty="0">
                <a:solidFill>
                  <a:srgbClr val="000000"/>
                </a:solidFill>
                <a:effectLst/>
                <a:latin typeface="Baskerville Old Face" panose="02020602080505020303" pitchFamily="18" charset="0"/>
              </a:rPr>
              <a:t>to</a:t>
            </a:r>
            <a:r>
              <a:rPr lang="en-US" sz="1600" i="0" dirty="0">
                <a:solidFill>
                  <a:srgbClr val="000000"/>
                </a:solidFill>
                <a:effectLst/>
                <a:latin typeface="Baskerville Old Face" panose="02020602080505020303" pitchFamily="18" charset="0"/>
              </a:rPr>
              <a:t> 1 million cheques per day.</a:t>
            </a:r>
            <a:endParaRPr lang="en-US" sz="1600" i="0" u="none" strike="noStrike" cap="none" dirty="0">
              <a:solidFill>
                <a:srgbClr val="000000"/>
              </a:solidFill>
              <a:latin typeface="Baskerville Old Face" panose="02020602080505020303" pitchFamily="18" charset="0"/>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2" name="Picture 1">
            <a:extLst>
              <a:ext uri="{FF2B5EF4-FFF2-40B4-BE49-F238E27FC236}">
                <a16:creationId xmlns:a16="http://schemas.microsoft.com/office/drawing/2014/main" id="{7A38B9D5-64D9-22B3-0D6B-9130A30EE172}"/>
              </a:ext>
            </a:extLst>
          </p:cNvPr>
          <p:cNvPicPr>
            <a:picLocks noChangeAspect="1"/>
          </p:cNvPicPr>
          <p:nvPr/>
        </p:nvPicPr>
        <p:blipFill>
          <a:blip r:embed="rId3"/>
          <a:stretch>
            <a:fillRect/>
          </a:stretch>
        </p:blipFill>
        <p:spPr>
          <a:xfrm>
            <a:off x="8091489" y="179266"/>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108488"/>
            <a:ext cx="8280000" cy="4959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highlight>
                  <a:srgbClr val="FFFFFF"/>
                </a:highlight>
                <a:latin typeface="Baskerville Old Face" panose="02020602080505020303" pitchFamily="18" charset="0"/>
              </a:rPr>
              <a:t>Key Differentiators &amp; Adoption Plan</a:t>
            </a:r>
            <a:endParaRPr sz="3600" dirty="0">
              <a:latin typeface="Baskerville Old Face" panose="02020602080505020303" pitchFamily="18" charset="0"/>
            </a:endParaRPr>
          </a:p>
        </p:txBody>
      </p:sp>
      <p:sp>
        <p:nvSpPr>
          <p:cNvPr id="378" name="Google Shape;378;p7"/>
          <p:cNvSpPr txBox="1"/>
          <p:nvPr/>
        </p:nvSpPr>
        <p:spPr>
          <a:xfrm>
            <a:off x="178281" y="387458"/>
            <a:ext cx="7301225" cy="519968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2400" b="0" i="0" u="none" strike="noStrike" cap="none" dirty="0">
                <a:solidFill>
                  <a:schemeClr val="tx1"/>
                </a:solidFill>
                <a:highlight>
                  <a:srgbClr val="FFFFFF"/>
                </a:highlight>
                <a:latin typeface="Baskerville Old Face" panose="02020602080505020303" pitchFamily="18" charset="0"/>
                <a:ea typeface="Lato"/>
                <a:cs typeface="Lato"/>
                <a:sym typeface="Lato"/>
              </a:rPr>
              <a:t>How is your solution better than alternatives and how do you plan to build adoption?</a:t>
            </a:r>
            <a:endParaRPr lang="en" sz="1400" b="0" i="0" u="none" strike="noStrike" cap="none" dirty="0">
              <a:solidFill>
                <a:srgbClr val="222222"/>
              </a:solidFill>
              <a:highlight>
                <a:srgbClr val="FFFFFF"/>
              </a:highlight>
              <a:latin typeface="Baskerville Old Face" panose="02020602080505020303" pitchFamily="18" charset="0"/>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Baskerville Old Face" panose="02020602080505020303" pitchFamily="18" charset="0"/>
                <a:ea typeface="Lato"/>
                <a:cs typeface="Lato"/>
                <a:sym typeface="Lato"/>
              </a:rPr>
              <a:t>High Accuracy and Reliable Data -The combination of automated recognition, machine learning, powerful validation logic and the microtask-based human validation for exception handling, ensures that only high accuracy results are forwarded to the appropriate LOB or enterprise systems.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Baskerville Old Face" panose="02020602080505020303" pitchFamily="18" charset="0"/>
                <a:ea typeface="Lato"/>
                <a:cs typeface="Lato"/>
                <a:sym typeface="Lato"/>
              </a:rPr>
              <a:t>Integration with Business Systems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Baskerville Old Face" panose="02020602080505020303" pitchFamily="18" charset="0"/>
                <a:ea typeface="Lato"/>
                <a:cs typeface="Lato"/>
                <a:sym typeface="Lato"/>
              </a:rPr>
              <a:t>Simple, Rapid Deployment at Reduced Cost - It offers simple, rapid deployment of AP automation solution. Document templates (including future templates) can be added on-the-fly, once the system is already live. This can be done by business users, without any IT or vendor involvement.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Baskerville Old Face" panose="02020602080505020303" pitchFamily="18" charset="0"/>
              </a:rPr>
              <a:t>MPS </a:t>
            </a:r>
            <a:r>
              <a:rPr lang="en-US" b="0" i="0" dirty="0" err="1">
                <a:solidFill>
                  <a:srgbClr val="000000"/>
                </a:solidFill>
                <a:effectLst/>
                <a:latin typeface="Baskerville Old Face" panose="02020602080505020303" pitchFamily="18" charset="0"/>
              </a:rPr>
              <a:t>IntelliVector</a:t>
            </a:r>
            <a:r>
              <a:rPr lang="en-US" b="0" i="0" dirty="0">
                <a:solidFill>
                  <a:srgbClr val="000000"/>
                </a:solidFill>
                <a:effectLst/>
                <a:latin typeface="Baskerville Old Face" panose="02020602080505020303" pitchFamily="18" charset="0"/>
              </a:rPr>
              <a:t> combines automated processing (OCR and ICR) with </a:t>
            </a:r>
            <a:r>
              <a:rPr lang="en-US" b="0" i="0" dirty="0" err="1">
                <a:solidFill>
                  <a:srgbClr val="000000"/>
                </a:solidFill>
                <a:effectLst/>
                <a:latin typeface="Baskerville Old Face" panose="02020602080505020303" pitchFamily="18" charset="0"/>
              </a:rPr>
              <a:t>microtasking</a:t>
            </a:r>
            <a:r>
              <a:rPr lang="en-US" b="0" i="0" dirty="0">
                <a:solidFill>
                  <a:srgbClr val="000000"/>
                </a:solidFill>
                <a:effectLst/>
                <a:latin typeface="Baskerville Old Face" panose="02020602080505020303" pitchFamily="18" charset="0"/>
              </a:rPr>
              <a:t> and enterprise crowdsourcing to yield benefits of both – automated and human processing. In one hand –it maximizes the level of automation which reduces the need for manual processing  and on other hand </a:t>
            </a:r>
            <a:r>
              <a:rPr lang="en-IN" b="0" i="0" dirty="0" err="1">
                <a:solidFill>
                  <a:srgbClr val="000000"/>
                </a:solidFill>
                <a:effectLst/>
                <a:latin typeface="Baskerville Old Face" panose="02020602080505020303" pitchFamily="18" charset="0"/>
              </a:rPr>
              <a:t>microtasking</a:t>
            </a:r>
            <a:r>
              <a:rPr lang="en-IN" b="0" i="0" dirty="0">
                <a:solidFill>
                  <a:srgbClr val="000000"/>
                </a:solidFill>
                <a:effectLst/>
                <a:latin typeface="Baskerville Old Face" panose="02020602080505020303" pitchFamily="18" charset="0"/>
              </a:rPr>
              <a:t> optimizes manual processing</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IN" sz="1400" u="none" strike="noStrike" cap="none" dirty="0">
                <a:latin typeface="Baskerville Old Face" panose="02020602080505020303" pitchFamily="18" charset="0"/>
                <a:ea typeface="Lato"/>
                <a:cs typeface="Lato"/>
                <a:sym typeface="Lato"/>
              </a:rPr>
              <a:t>Our solution extracts content from the handwritten text on cheque. It also converts the text of other languages to English and allow</a:t>
            </a:r>
            <a:r>
              <a:rPr lang="en-IN" dirty="0">
                <a:latin typeface="Baskerville Old Face" panose="02020602080505020303" pitchFamily="18" charset="0"/>
                <a:ea typeface="Lato"/>
                <a:cs typeface="Lato"/>
                <a:sym typeface="Lato"/>
              </a:rPr>
              <a:t>s the user to make changes if required</a:t>
            </a:r>
          </a:p>
          <a:p>
            <a:pPr marR="0" lvl="0" rtl="0">
              <a:lnSpc>
                <a:spcPct val="100000"/>
              </a:lnSpc>
              <a:spcBef>
                <a:spcPts val="0"/>
              </a:spcBef>
              <a:spcAft>
                <a:spcPts val="0"/>
              </a:spcAft>
              <a:buClr>
                <a:srgbClr val="000000"/>
              </a:buClr>
              <a:buSzPts val="1400"/>
            </a:pPr>
            <a:r>
              <a:rPr lang="en-IN" dirty="0">
                <a:latin typeface="Baskerville Old Face" panose="02020602080505020303" pitchFamily="18" charset="0"/>
                <a:ea typeface="Lato"/>
                <a:cs typeface="Lato"/>
                <a:sym typeface="Lato"/>
              </a:rPr>
              <a:t>All these above mentioned features enables our model to stand out from the </a:t>
            </a:r>
            <a:r>
              <a:rPr lang="en-IN" dirty="0" err="1">
                <a:latin typeface="Baskerville Old Face" panose="02020602080505020303" pitchFamily="18" charset="0"/>
                <a:ea typeface="Lato"/>
                <a:cs typeface="Lato"/>
                <a:sym typeface="Lato"/>
              </a:rPr>
              <a:t>rest.Our</a:t>
            </a:r>
            <a:r>
              <a:rPr lang="en-IN" dirty="0">
                <a:latin typeface="Baskerville Old Face" panose="02020602080505020303" pitchFamily="18" charset="0"/>
                <a:ea typeface="Lato"/>
                <a:cs typeface="Lato"/>
                <a:sym typeface="Lato"/>
              </a:rPr>
              <a:t> solution can provide a good and easy to use user interface(UI) for the bank to automate the processing of cheques which is way better than existing scenario of manual cheque processing</a:t>
            </a:r>
            <a:endParaRPr sz="1400" b="0" i="0" u="none" strike="noStrike" cap="none" dirty="0">
              <a:solidFill>
                <a:srgbClr val="000000"/>
              </a:solidFill>
              <a:latin typeface="Baskerville Old Face" panose="02020602080505020303" pitchFamily="18" charset="0"/>
              <a:ea typeface="Lato"/>
              <a:cs typeface="Lato"/>
              <a:sym typeface="Lato"/>
            </a:endParaRPr>
          </a:p>
        </p:txBody>
      </p:sp>
      <p:pic>
        <p:nvPicPr>
          <p:cNvPr id="2" name="Picture 1">
            <a:extLst>
              <a:ext uri="{FF2B5EF4-FFF2-40B4-BE49-F238E27FC236}">
                <a16:creationId xmlns:a16="http://schemas.microsoft.com/office/drawing/2014/main" id="{3E0C4D6B-2A95-8CB7-DE91-A384DE1AEB90}"/>
              </a:ext>
            </a:extLst>
          </p:cNvPr>
          <p:cNvPicPr>
            <a:picLocks noChangeAspect="1"/>
          </p:cNvPicPr>
          <p:nvPr/>
        </p:nvPicPr>
        <p:blipFill>
          <a:blip r:embed="rId3"/>
          <a:stretch>
            <a:fillRect/>
          </a:stretch>
        </p:blipFill>
        <p:spPr>
          <a:xfrm>
            <a:off x="8091489" y="139485"/>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245531" y="806624"/>
            <a:ext cx="7426856"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2400" b="0" i="0" u="none" strike="noStrike" cap="none" dirty="0">
                <a:solidFill>
                  <a:schemeClr val="tx1"/>
                </a:solidFill>
                <a:highlight>
                  <a:srgbClr val="FFFFFF"/>
                </a:highlight>
                <a:latin typeface="Baskerville Old Face" panose="02020602080505020303" pitchFamily="18" charset="0"/>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US" sz="2000" b="0" i="0" u="none" strike="noStrike" cap="none" dirty="0">
                <a:solidFill>
                  <a:schemeClr val="tx1">
                    <a:lumMod val="75000"/>
                    <a:lumOff val="25000"/>
                  </a:schemeClr>
                </a:solidFill>
                <a:latin typeface="Baskerville Old Face" panose="02020602080505020303" pitchFamily="18" charset="0"/>
                <a:ea typeface="Lato"/>
                <a:cs typeface="Lato"/>
                <a:sym typeface="Lato"/>
              </a:rPr>
              <a:t>There are automated systems which extract relevant details of a bank cheque like Payee Name, Amount, Date, Bank Name using Optical Character Recognition and Deep Learning and verify the signature on the cheque with the existing signature stored in the database using feature extraction and principal component analysis. </a:t>
            </a:r>
            <a:r>
              <a:rPr lang="en-US" sz="2000" dirty="0">
                <a:solidFill>
                  <a:schemeClr val="tx1">
                    <a:lumMod val="75000"/>
                    <a:lumOff val="25000"/>
                  </a:schemeClr>
                </a:solidFill>
                <a:latin typeface="Baskerville Old Face" panose="02020602080505020303" pitchFamily="18" charset="0"/>
                <a:ea typeface="Lato"/>
                <a:cs typeface="Lato"/>
                <a:sym typeface="Lato"/>
              </a:rPr>
              <a:t>I</a:t>
            </a:r>
            <a:r>
              <a:rPr lang="en-US" sz="2000" b="0" i="0" u="none" strike="noStrike" cap="none" dirty="0">
                <a:solidFill>
                  <a:schemeClr val="tx1">
                    <a:lumMod val="75000"/>
                    <a:lumOff val="25000"/>
                  </a:schemeClr>
                </a:solidFill>
                <a:latin typeface="Baskerville Old Face" panose="02020602080505020303" pitchFamily="18" charset="0"/>
                <a:ea typeface="Lato"/>
                <a:cs typeface="Lato"/>
                <a:sym typeface="Lato"/>
              </a:rPr>
              <a:t>n general use of a modified convolution neural network is used to extract the handwritten content on cheque leaf wherein </a:t>
            </a:r>
            <a:r>
              <a:rPr lang="en-US" sz="2000" dirty="0">
                <a:solidFill>
                  <a:schemeClr val="tx1">
                    <a:lumMod val="75000"/>
                    <a:lumOff val="25000"/>
                  </a:schemeClr>
                </a:solidFill>
                <a:latin typeface="Baskerville Old Face" panose="02020602080505020303" pitchFamily="18" charset="0"/>
                <a:ea typeface="Lato"/>
                <a:cs typeface="Lato"/>
                <a:sym typeface="Lato"/>
              </a:rPr>
              <a:t>The IAM data set referred above is used as an alternative</a:t>
            </a:r>
            <a:r>
              <a:rPr lang="en-US" sz="2000" b="0" i="0" u="none" strike="noStrike" cap="none" dirty="0">
                <a:solidFill>
                  <a:schemeClr val="tx1">
                    <a:lumMod val="75000"/>
                    <a:lumOff val="25000"/>
                  </a:schemeClr>
                </a:solidFill>
                <a:latin typeface="Baskerville Old Face" panose="02020602080505020303" pitchFamily="18" charset="0"/>
                <a:ea typeface="Lato"/>
                <a:cs typeface="Lato"/>
                <a:sym typeface="Lato"/>
              </a:rPr>
              <a:t> and get the optimized results</a:t>
            </a:r>
            <a:r>
              <a:rPr lang="en-US" sz="2000" dirty="0">
                <a:solidFill>
                  <a:schemeClr val="tx1">
                    <a:lumMod val="75000"/>
                    <a:lumOff val="25000"/>
                  </a:schemeClr>
                </a:solidFill>
                <a:latin typeface="Baskerville Old Face" panose="02020602080505020303" pitchFamily="18" charset="0"/>
                <a:ea typeface="Lato"/>
                <a:cs typeface="Lato"/>
                <a:sym typeface="Lato"/>
              </a:rPr>
              <a:t> .</a:t>
            </a:r>
          </a:p>
        </p:txBody>
      </p:sp>
      <p:sp>
        <p:nvSpPr>
          <p:cNvPr id="360" name="Google Shape;360;p4"/>
          <p:cNvSpPr txBox="1">
            <a:spLocks noGrp="1"/>
          </p:cNvSpPr>
          <p:nvPr>
            <p:ph type="title"/>
          </p:nvPr>
        </p:nvSpPr>
        <p:spPr>
          <a:xfrm>
            <a:off x="113629" y="15320"/>
            <a:ext cx="8280000" cy="12755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6000" dirty="0">
                <a:latin typeface="Baskerville Old Face" panose="02020602080505020303" pitchFamily="18" charset="0"/>
              </a:rPr>
              <a:t>Pre-Requisite</a:t>
            </a:r>
            <a:endParaRPr sz="6000" dirty="0">
              <a:latin typeface="Baskerville Old Face" panose="02020602080505020303" pitchFamily="18" charset="0"/>
            </a:endParaRPr>
          </a:p>
        </p:txBody>
      </p:sp>
      <p:pic>
        <p:nvPicPr>
          <p:cNvPr id="2" name="Picture 1">
            <a:extLst>
              <a:ext uri="{FF2B5EF4-FFF2-40B4-BE49-F238E27FC236}">
                <a16:creationId xmlns:a16="http://schemas.microsoft.com/office/drawing/2014/main" id="{DF303C76-BB8B-CE72-C366-E7CFE4B21D42}"/>
              </a:ext>
            </a:extLst>
          </p:cNvPr>
          <p:cNvPicPr>
            <a:picLocks noChangeAspect="1"/>
          </p:cNvPicPr>
          <p:nvPr/>
        </p:nvPicPr>
        <p:blipFill>
          <a:blip r:embed="rId3"/>
          <a:stretch>
            <a:fillRect/>
          </a:stretch>
        </p:blipFill>
        <p:spPr>
          <a:xfrm>
            <a:off x="8134351" y="142874"/>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125656"/>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6000" dirty="0">
                <a:highlight>
                  <a:srgbClr val="FFFFFF"/>
                </a:highlight>
                <a:latin typeface="Baskerville Old Face" panose="02020602080505020303" pitchFamily="18" charset="0"/>
              </a:rPr>
              <a:t>Azure tools or resources</a:t>
            </a:r>
            <a:endParaRPr sz="6000" dirty="0">
              <a:latin typeface="Baskerville Old Face" panose="02020602080505020303" pitchFamily="18" charset="0"/>
            </a:endParaRPr>
          </a:p>
        </p:txBody>
      </p:sp>
      <p:sp>
        <p:nvSpPr>
          <p:cNvPr id="366" name="Google Shape;366;p5"/>
          <p:cNvSpPr txBox="1">
            <a:spLocks noGrp="1"/>
          </p:cNvSpPr>
          <p:nvPr>
            <p:ph type="title" idx="4294967295"/>
          </p:nvPr>
        </p:nvSpPr>
        <p:spPr>
          <a:xfrm>
            <a:off x="0" y="1043781"/>
            <a:ext cx="8469313" cy="3465513"/>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2400" b="0" dirty="0">
                <a:solidFill>
                  <a:schemeClr val="tx1"/>
                </a:solidFill>
                <a:highlight>
                  <a:srgbClr val="FFFFFF"/>
                </a:highlight>
                <a:latin typeface="Baskerville Old Face" panose="02020602080505020303" pitchFamily="18" charset="0"/>
              </a:rPr>
              <a:t>Azure tools or resources which are likely to be used by you for the prototype, if your idea gets selected</a:t>
            </a:r>
            <a:br>
              <a:rPr lang="en" sz="1400" b="0" dirty="0">
                <a:solidFill>
                  <a:srgbClr val="4A4548"/>
                </a:solidFill>
                <a:highlight>
                  <a:srgbClr val="FFFFFF"/>
                </a:highlight>
              </a:rPr>
            </a:br>
            <a:r>
              <a:rPr lang="en" sz="1400" b="0" dirty="0">
                <a:solidFill>
                  <a:srgbClr val="4A4548"/>
                </a:solidFill>
                <a:highlight>
                  <a:srgbClr val="FFFFFF"/>
                </a:highlight>
              </a:rPr>
              <a:t> </a:t>
            </a:r>
            <a:br>
              <a:rPr lang="en" sz="1400" b="0" dirty="0">
                <a:solidFill>
                  <a:srgbClr val="4A4548"/>
                </a:solidFill>
                <a:highlight>
                  <a:srgbClr val="FFFFFF"/>
                </a:highlight>
              </a:rPr>
            </a:br>
            <a:r>
              <a:rPr lang="en" sz="2000" b="0" dirty="0">
                <a:solidFill>
                  <a:schemeClr val="tx1">
                    <a:lumMod val="85000"/>
                    <a:lumOff val="15000"/>
                  </a:schemeClr>
                </a:solidFill>
                <a:highlight>
                  <a:srgbClr val="FFFFFF"/>
                </a:highlight>
                <a:latin typeface="Baskerville Old Face" panose="02020602080505020303" pitchFamily="18" charset="0"/>
              </a:rPr>
              <a:t>We are planning to use</a:t>
            </a:r>
            <a:br>
              <a:rPr lang="en" sz="2000" b="0" dirty="0">
                <a:solidFill>
                  <a:schemeClr val="tx1">
                    <a:lumMod val="85000"/>
                    <a:lumOff val="15000"/>
                  </a:schemeClr>
                </a:solidFill>
                <a:highlight>
                  <a:srgbClr val="FFFFFF"/>
                </a:highlight>
                <a:latin typeface="Baskerville Old Face" panose="02020602080505020303" pitchFamily="18" charset="0"/>
              </a:rPr>
            </a:br>
            <a:r>
              <a:rPr lang="en" sz="2000" b="0" dirty="0">
                <a:solidFill>
                  <a:schemeClr val="tx1">
                    <a:lumMod val="85000"/>
                    <a:lumOff val="15000"/>
                  </a:schemeClr>
                </a:solidFill>
                <a:highlight>
                  <a:srgbClr val="FFFFFF"/>
                </a:highlight>
                <a:latin typeface="Baskerville Old Face" panose="02020602080505020303" pitchFamily="18" charset="0"/>
              </a:rPr>
              <a:t>-&gt;</a:t>
            </a:r>
            <a:r>
              <a:rPr lang="en-IN" sz="2000" b="0" dirty="0">
                <a:solidFill>
                  <a:schemeClr val="tx1">
                    <a:lumMod val="85000"/>
                    <a:lumOff val="15000"/>
                  </a:schemeClr>
                </a:solidFill>
                <a:highlight>
                  <a:srgbClr val="FFFFFF"/>
                </a:highlight>
                <a:latin typeface="Baskerville Old Face" panose="02020602080505020303" pitchFamily="18" charset="0"/>
              </a:rPr>
              <a:t>Microsoft Azure -Computer Vision </a:t>
            </a:r>
            <a:br>
              <a:rPr lang="en-IN" sz="2000" b="0" dirty="0">
                <a:solidFill>
                  <a:schemeClr val="tx1">
                    <a:lumMod val="85000"/>
                    <a:lumOff val="15000"/>
                  </a:schemeClr>
                </a:solidFill>
                <a:highlight>
                  <a:srgbClr val="FFFFFF"/>
                </a:highlight>
                <a:latin typeface="Baskerville Old Face" panose="02020602080505020303" pitchFamily="18" charset="0"/>
              </a:rPr>
            </a:br>
            <a:r>
              <a:rPr lang="en-IN" sz="2000" b="0" dirty="0">
                <a:solidFill>
                  <a:schemeClr val="tx1">
                    <a:lumMod val="85000"/>
                    <a:lumOff val="15000"/>
                  </a:schemeClr>
                </a:solidFill>
                <a:highlight>
                  <a:srgbClr val="FFFFFF"/>
                </a:highlight>
                <a:latin typeface="Baskerville Old Face" panose="02020602080505020303" pitchFamily="18" charset="0"/>
              </a:rPr>
              <a:t>-&gt;Microsoft Azure -Natural Language </a:t>
            </a:r>
            <a:br>
              <a:rPr lang="en-IN" sz="2000" b="0" dirty="0">
                <a:solidFill>
                  <a:schemeClr val="tx1">
                    <a:lumMod val="85000"/>
                    <a:lumOff val="15000"/>
                  </a:schemeClr>
                </a:solidFill>
                <a:highlight>
                  <a:srgbClr val="FFFFFF"/>
                </a:highlight>
                <a:latin typeface="Baskerville Old Face" panose="02020602080505020303" pitchFamily="18" charset="0"/>
              </a:rPr>
            </a:br>
            <a:r>
              <a:rPr lang="en-IN" sz="2000" b="0" dirty="0">
                <a:solidFill>
                  <a:schemeClr val="tx1">
                    <a:lumMod val="85000"/>
                    <a:lumOff val="15000"/>
                  </a:schemeClr>
                </a:solidFill>
                <a:highlight>
                  <a:srgbClr val="FFFFFF"/>
                </a:highlight>
                <a:latin typeface="Baskerville Old Face" panose="02020602080505020303" pitchFamily="18" charset="0"/>
              </a:rPr>
              <a:t>-&gt;Azure Form Recogniser</a:t>
            </a:r>
            <a:br>
              <a:rPr lang="en-IN" sz="2000" b="0" dirty="0">
                <a:solidFill>
                  <a:schemeClr val="tx1">
                    <a:lumMod val="85000"/>
                    <a:lumOff val="15000"/>
                  </a:schemeClr>
                </a:solidFill>
                <a:highlight>
                  <a:srgbClr val="FFFFFF"/>
                </a:highlight>
                <a:latin typeface="Baskerville Old Face" panose="02020602080505020303" pitchFamily="18" charset="0"/>
              </a:rPr>
            </a:br>
            <a:r>
              <a:rPr lang="en-IN" sz="2000" b="0" dirty="0">
                <a:solidFill>
                  <a:schemeClr val="tx1">
                    <a:lumMod val="85000"/>
                    <a:lumOff val="15000"/>
                  </a:schemeClr>
                </a:solidFill>
                <a:highlight>
                  <a:srgbClr val="FFFFFF"/>
                </a:highlight>
                <a:latin typeface="Baskerville Old Face" panose="02020602080505020303" pitchFamily="18" charset="0"/>
              </a:rPr>
              <a:t>-&gt;and few other tools like Microsoft , visual studio code and translator</a:t>
            </a:r>
            <a:br>
              <a:rPr lang="en" sz="2000" b="0" dirty="0">
                <a:solidFill>
                  <a:schemeClr val="tx1">
                    <a:lumMod val="85000"/>
                    <a:lumOff val="15000"/>
                  </a:schemeClr>
                </a:solidFill>
                <a:highlight>
                  <a:srgbClr val="FFFFFF"/>
                </a:highlight>
                <a:latin typeface="Baskerville Old Face" panose="02020602080505020303" pitchFamily="18" charset="0"/>
              </a:rPr>
            </a:br>
            <a:br>
              <a:rPr lang="en" sz="2000" b="0" dirty="0">
                <a:solidFill>
                  <a:schemeClr val="tx1">
                    <a:lumMod val="85000"/>
                    <a:lumOff val="15000"/>
                  </a:schemeClr>
                </a:solidFill>
                <a:highlight>
                  <a:srgbClr val="FFFFFF"/>
                </a:highlight>
                <a:latin typeface="Baskerville Old Face" panose="02020602080505020303" pitchFamily="18" charset="0"/>
              </a:rPr>
            </a:br>
            <a:br>
              <a:rPr lang="en" sz="1400" b="0" dirty="0">
                <a:solidFill>
                  <a:srgbClr val="4A4548"/>
                </a:solidFill>
                <a:highlight>
                  <a:srgbClr val="FFFFFF"/>
                </a:highlight>
              </a:rPr>
            </a:br>
            <a:endParaRPr sz="1400" dirty="0"/>
          </a:p>
        </p:txBody>
      </p:sp>
      <p:pic>
        <p:nvPicPr>
          <p:cNvPr id="2" name="Picture 1">
            <a:extLst>
              <a:ext uri="{FF2B5EF4-FFF2-40B4-BE49-F238E27FC236}">
                <a16:creationId xmlns:a16="http://schemas.microsoft.com/office/drawing/2014/main" id="{696E34A2-725F-9454-D6F4-A9CFF76D2843}"/>
              </a:ext>
            </a:extLst>
          </p:cNvPr>
          <p:cNvPicPr>
            <a:picLocks noChangeAspect="1"/>
          </p:cNvPicPr>
          <p:nvPr/>
        </p:nvPicPr>
        <p:blipFill>
          <a:blip r:embed="rId3"/>
          <a:stretch>
            <a:fillRect/>
          </a:stretch>
        </p:blipFill>
        <p:spPr>
          <a:xfrm>
            <a:off x="8148639" y="178465"/>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11695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3200" b="1" i="0" u="none" strike="noStrike" cap="none" dirty="0">
                <a:solidFill>
                  <a:schemeClr val="accent1"/>
                </a:solidFill>
                <a:latin typeface="Baskerville Old Face" panose="02020602080505020303" pitchFamily="18" charset="0"/>
                <a:ea typeface="Lato"/>
                <a:cs typeface="Lato"/>
                <a:sym typeface="Lato"/>
              </a:rPr>
              <a:t>GitHub Repository Link &amp; </a:t>
            </a:r>
            <a:r>
              <a:rPr lang="en" sz="3200" b="1" i="0" u="none" strike="noStrike" cap="none" dirty="0">
                <a:solidFill>
                  <a:schemeClr val="accent1"/>
                </a:solidFill>
                <a:highlight>
                  <a:srgbClr val="FFFFFF"/>
                </a:highlight>
                <a:latin typeface="Baskerville Old Face" panose="02020602080505020303" pitchFamily="18" charset="0"/>
                <a:ea typeface="Lato"/>
                <a:cs typeface="Lato"/>
                <a:sym typeface="Lato"/>
              </a:rPr>
              <a:t>supporting diagrams, screenshots, if any</a:t>
            </a:r>
            <a:endParaRPr sz="3200" b="1" i="0" u="none" strike="noStrike" cap="none" dirty="0">
              <a:solidFill>
                <a:schemeClr val="accent1"/>
              </a:solidFill>
              <a:latin typeface="Baskerville Old Face" panose="02020602080505020303" pitchFamily="18" charset="0"/>
              <a:ea typeface="Lato"/>
              <a:cs typeface="Lato"/>
              <a:sym typeface="Lato"/>
            </a:endParaRPr>
          </a:p>
        </p:txBody>
      </p:sp>
      <p:sp>
        <p:nvSpPr>
          <p:cNvPr id="384" name="Google Shape;384;p8"/>
          <p:cNvSpPr txBox="1"/>
          <p:nvPr/>
        </p:nvSpPr>
        <p:spPr>
          <a:xfrm>
            <a:off x="0" y="1059761"/>
            <a:ext cx="8386200"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2000" dirty="0">
                <a:solidFill>
                  <a:srgbClr val="222222"/>
                </a:solidFill>
                <a:highlight>
                  <a:srgbClr val="FFFFFF"/>
                </a:highlight>
                <a:latin typeface="Baskerville Old Face" panose="02020602080505020303" pitchFamily="18" charset="0"/>
                <a:ea typeface="Lato"/>
                <a:cs typeface="Lato"/>
                <a:sym typeface="Lato"/>
              </a:rPr>
              <a:t>The below diagram is an idea of how our solution is going to be carried out throughout</a:t>
            </a:r>
            <a:endParaRPr lang="en" sz="2000" b="0" i="0" u="none" strike="noStrike" cap="none" dirty="0">
              <a:solidFill>
                <a:srgbClr val="222222"/>
              </a:solidFill>
              <a:highlight>
                <a:srgbClr val="FFFFFF"/>
              </a:highlight>
              <a:latin typeface="Baskerville Old Face" panose="02020602080505020303" pitchFamily="18" charset="0"/>
              <a:ea typeface="Lato"/>
              <a:cs typeface="Lato"/>
              <a:sym typeface="Lato"/>
            </a:endParaRPr>
          </a:p>
        </p:txBody>
      </p:sp>
      <p:pic>
        <p:nvPicPr>
          <p:cNvPr id="5" name="Picture 4">
            <a:extLst>
              <a:ext uri="{FF2B5EF4-FFF2-40B4-BE49-F238E27FC236}">
                <a16:creationId xmlns:a16="http://schemas.microsoft.com/office/drawing/2014/main" id="{0C9D6EE0-9C90-0D28-83CA-F590CEB1597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493024" y="1653657"/>
            <a:ext cx="5630433" cy="3222393"/>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EAE9B36-37F6-5572-A3D7-8245BE3E74FB}"/>
                  </a:ext>
                </a:extLst>
              </p14:cNvPr>
              <p14:cNvContentPartPr/>
              <p14:nvPr/>
            </p14:nvContentPartPr>
            <p14:xfrm>
              <a:off x="1310504" y="1027708"/>
              <a:ext cx="269640" cy="186480"/>
            </p14:xfrm>
          </p:contentPart>
        </mc:Choice>
        <mc:Fallback xmlns="">
          <p:pic>
            <p:nvPicPr>
              <p:cNvPr id="7" name="Ink 6">
                <a:extLst>
                  <a:ext uri="{FF2B5EF4-FFF2-40B4-BE49-F238E27FC236}">
                    <a16:creationId xmlns:a16="http://schemas.microsoft.com/office/drawing/2014/main" id="{4EAE9B36-37F6-5572-A3D7-8245BE3E74FB}"/>
                  </a:ext>
                </a:extLst>
              </p:cNvPr>
              <p:cNvPicPr/>
              <p:nvPr/>
            </p:nvPicPr>
            <p:blipFill>
              <a:blip r:embed="rId6"/>
              <a:stretch>
                <a:fillRect/>
              </a:stretch>
            </p:blipFill>
            <p:spPr>
              <a:xfrm>
                <a:off x="1301864" y="1019068"/>
                <a:ext cx="287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65046515-5D6B-1D75-935F-11A04F984CF1}"/>
                  </a:ext>
                </a:extLst>
              </p14:cNvPr>
              <p14:cNvContentPartPr/>
              <p14:nvPr/>
            </p14:nvContentPartPr>
            <p14:xfrm>
              <a:off x="1412024" y="1131028"/>
              <a:ext cx="14040" cy="15120"/>
            </p14:xfrm>
          </p:contentPart>
        </mc:Choice>
        <mc:Fallback xmlns="">
          <p:pic>
            <p:nvPicPr>
              <p:cNvPr id="8" name="Ink 7">
                <a:extLst>
                  <a:ext uri="{FF2B5EF4-FFF2-40B4-BE49-F238E27FC236}">
                    <a16:creationId xmlns:a16="http://schemas.microsoft.com/office/drawing/2014/main" id="{65046515-5D6B-1D75-935F-11A04F984CF1}"/>
                  </a:ext>
                </a:extLst>
              </p:cNvPr>
              <p:cNvPicPr/>
              <p:nvPr/>
            </p:nvPicPr>
            <p:blipFill>
              <a:blip r:embed="rId8"/>
              <a:stretch>
                <a:fillRect/>
              </a:stretch>
            </p:blipFill>
            <p:spPr>
              <a:xfrm>
                <a:off x="1358024" y="1023388"/>
                <a:ext cx="121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31B3263-A287-E567-B30B-36DE4EAF1B40}"/>
                  </a:ext>
                </a:extLst>
              </p14:cNvPr>
              <p14:cNvContentPartPr/>
              <p14:nvPr/>
            </p14:nvContentPartPr>
            <p14:xfrm>
              <a:off x="1363784" y="1185748"/>
              <a:ext cx="360" cy="360"/>
            </p14:xfrm>
          </p:contentPart>
        </mc:Choice>
        <mc:Fallback xmlns="">
          <p:pic>
            <p:nvPicPr>
              <p:cNvPr id="9" name="Ink 8">
                <a:extLst>
                  <a:ext uri="{FF2B5EF4-FFF2-40B4-BE49-F238E27FC236}">
                    <a16:creationId xmlns:a16="http://schemas.microsoft.com/office/drawing/2014/main" id="{B31B3263-A287-E567-B30B-36DE4EAF1B40}"/>
                  </a:ext>
                </a:extLst>
              </p:cNvPr>
              <p:cNvPicPr/>
              <p:nvPr/>
            </p:nvPicPr>
            <p:blipFill>
              <a:blip r:embed="rId10"/>
              <a:stretch>
                <a:fillRect/>
              </a:stretch>
            </p:blipFill>
            <p:spPr>
              <a:xfrm>
                <a:off x="1309784" y="107774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49725E4E-97CB-1B53-E448-BB3BDECCD196}"/>
                  </a:ext>
                </a:extLst>
              </p14:cNvPr>
              <p14:cNvContentPartPr/>
              <p14:nvPr/>
            </p14:nvContentPartPr>
            <p14:xfrm>
              <a:off x="1264064" y="853468"/>
              <a:ext cx="128160" cy="370440"/>
            </p14:xfrm>
          </p:contentPart>
        </mc:Choice>
        <mc:Fallback xmlns="">
          <p:pic>
            <p:nvPicPr>
              <p:cNvPr id="10" name="Ink 9">
                <a:extLst>
                  <a:ext uri="{FF2B5EF4-FFF2-40B4-BE49-F238E27FC236}">
                    <a16:creationId xmlns:a16="http://schemas.microsoft.com/office/drawing/2014/main" id="{49725E4E-97CB-1B53-E448-BB3BDECCD196}"/>
                  </a:ext>
                </a:extLst>
              </p:cNvPr>
              <p:cNvPicPr/>
              <p:nvPr/>
            </p:nvPicPr>
            <p:blipFill>
              <a:blip r:embed="rId12"/>
              <a:stretch>
                <a:fillRect/>
              </a:stretch>
            </p:blipFill>
            <p:spPr>
              <a:xfrm>
                <a:off x="1210064" y="745468"/>
                <a:ext cx="23580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8978AA7-FBA2-14AA-D30C-A9D342B9F41C}"/>
                  </a:ext>
                </a:extLst>
              </p14:cNvPr>
              <p14:cNvContentPartPr/>
              <p14:nvPr/>
            </p14:nvContentPartPr>
            <p14:xfrm>
              <a:off x="1371704" y="1216348"/>
              <a:ext cx="360" cy="360"/>
            </p14:xfrm>
          </p:contentPart>
        </mc:Choice>
        <mc:Fallback xmlns="">
          <p:pic>
            <p:nvPicPr>
              <p:cNvPr id="11" name="Ink 10">
                <a:extLst>
                  <a:ext uri="{FF2B5EF4-FFF2-40B4-BE49-F238E27FC236}">
                    <a16:creationId xmlns:a16="http://schemas.microsoft.com/office/drawing/2014/main" id="{28978AA7-FBA2-14AA-D30C-A9D342B9F41C}"/>
                  </a:ext>
                </a:extLst>
              </p:cNvPr>
              <p:cNvPicPr/>
              <p:nvPr/>
            </p:nvPicPr>
            <p:blipFill>
              <a:blip r:embed="rId10"/>
              <a:stretch>
                <a:fillRect/>
              </a:stretch>
            </p:blipFill>
            <p:spPr>
              <a:xfrm>
                <a:off x="1317704" y="11087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340E4084-2353-3F4E-AA05-6A0FAA75ACB9}"/>
                  </a:ext>
                </a:extLst>
              </p14:cNvPr>
              <p14:cNvContentPartPr/>
              <p14:nvPr/>
            </p14:nvContentPartPr>
            <p14:xfrm>
              <a:off x="1371704" y="1216348"/>
              <a:ext cx="360" cy="360"/>
            </p14:xfrm>
          </p:contentPart>
        </mc:Choice>
        <mc:Fallback xmlns="">
          <p:pic>
            <p:nvPicPr>
              <p:cNvPr id="12" name="Ink 11">
                <a:extLst>
                  <a:ext uri="{FF2B5EF4-FFF2-40B4-BE49-F238E27FC236}">
                    <a16:creationId xmlns:a16="http://schemas.microsoft.com/office/drawing/2014/main" id="{340E4084-2353-3F4E-AA05-6A0FAA75ACB9}"/>
                  </a:ext>
                </a:extLst>
              </p:cNvPr>
              <p:cNvPicPr/>
              <p:nvPr/>
            </p:nvPicPr>
            <p:blipFill>
              <a:blip r:embed="rId10"/>
              <a:stretch>
                <a:fillRect/>
              </a:stretch>
            </p:blipFill>
            <p:spPr>
              <a:xfrm>
                <a:off x="1317704" y="11087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BC40228F-D540-9AD3-B619-A6910395D6CA}"/>
                  </a:ext>
                </a:extLst>
              </p14:cNvPr>
              <p14:cNvContentPartPr/>
              <p14:nvPr/>
            </p14:nvContentPartPr>
            <p14:xfrm>
              <a:off x="1356584" y="1084588"/>
              <a:ext cx="272880" cy="180000"/>
            </p14:xfrm>
          </p:contentPart>
        </mc:Choice>
        <mc:Fallback xmlns="">
          <p:pic>
            <p:nvPicPr>
              <p:cNvPr id="13" name="Ink 12">
                <a:extLst>
                  <a:ext uri="{FF2B5EF4-FFF2-40B4-BE49-F238E27FC236}">
                    <a16:creationId xmlns:a16="http://schemas.microsoft.com/office/drawing/2014/main" id="{BC40228F-D540-9AD3-B619-A6910395D6CA}"/>
                  </a:ext>
                </a:extLst>
              </p:cNvPr>
              <p:cNvPicPr/>
              <p:nvPr/>
            </p:nvPicPr>
            <p:blipFill>
              <a:blip r:embed="rId16"/>
              <a:stretch>
                <a:fillRect/>
              </a:stretch>
            </p:blipFill>
            <p:spPr>
              <a:xfrm>
                <a:off x="1302944" y="976588"/>
                <a:ext cx="38052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55233A4-028B-8C34-2A6A-C4F30DF0670B}"/>
                  </a:ext>
                </a:extLst>
              </p14:cNvPr>
              <p14:cNvContentPartPr/>
              <p14:nvPr/>
            </p14:nvContentPartPr>
            <p14:xfrm>
              <a:off x="1557464" y="1146508"/>
              <a:ext cx="360" cy="360"/>
            </p14:xfrm>
          </p:contentPart>
        </mc:Choice>
        <mc:Fallback xmlns="">
          <p:pic>
            <p:nvPicPr>
              <p:cNvPr id="14" name="Ink 13">
                <a:extLst>
                  <a:ext uri="{FF2B5EF4-FFF2-40B4-BE49-F238E27FC236}">
                    <a16:creationId xmlns:a16="http://schemas.microsoft.com/office/drawing/2014/main" id="{055233A4-028B-8C34-2A6A-C4F30DF0670B}"/>
                  </a:ext>
                </a:extLst>
              </p:cNvPr>
              <p:cNvPicPr/>
              <p:nvPr/>
            </p:nvPicPr>
            <p:blipFill>
              <a:blip r:embed="rId10"/>
              <a:stretch>
                <a:fillRect/>
              </a:stretch>
            </p:blipFill>
            <p:spPr>
              <a:xfrm>
                <a:off x="1503464" y="10385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1586EE04-8B12-D103-4349-515ADAF74CC3}"/>
                  </a:ext>
                </a:extLst>
              </p14:cNvPr>
              <p14:cNvContentPartPr/>
              <p14:nvPr/>
            </p14:nvContentPartPr>
            <p14:xfrm>
              <a:off x="1557464" y="1146508"/>
              <a:ext cx="360" cy="360"/>
            </p14:xfrm>
          </p:contentPart>
        </mc:Choice>
        <mc:Fallback xmlns="">
          <p:pic>
            <p:nvPicPr>
              <p:cNvPr id="15" name="Ink 14">
                <a:extLst>
                  <a:ext uri="{FF2B5EF4-FFF2-40B4-BE49-F238E27FC236}">
                    <a16:creationId xmlns:a16="http://schemas.microsoft.com/office/drawing/2014/main" id="{1586EE04-8B12-D103-4349-515ADAF74CC3}"/>
                  </a:ext>
                </a:extLst>
              </p:cNvPr>
              <p:cNvPicPr/>
              <p:nvPr/>
            </p:nvPicPr>
            <p:blipFill>
              <a:blip r:embed="rId10"/>
              <a:stretch>
                <a:fillRect/>
              </a:stretch>
            </p:blipFill>
            <p:spPr>
              <a:xfrm>
                <a:off x="1503464" y="10385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2D5B5F98-A163-A488-B85D-5E64745F4F7C}"/>
                  </a:ext>
                </a:extLst>
              </p14:cNvPr>
              <p14:cNvContentPartPr/>
              <p14:nvPr/>
            </p14:nvContentPartPr>
            <p14:xfrm>
              <a:off x="1557464" y="1146508"/>
              <a:ext cx="360" cy="360"/>
            </p14:xfrm>
          </p:contentPart>
        </mc:Choice>
        <mc:Fallback xmlns="">
          <p:pic>
            <p:nvPicPr>
              <p:cNvPr id="16" name="Ink 15">
                <a:extLst>
                  <a:ext uri="{FF2B5EF4-FFF2-40B4-BE49-F238E27FC236}">
                    <a16:creationId xmlns:a16="http://schemas.microsoft.com/office/drawing/2014/main" id="{2D5B5F98-A163-A488-B85D-5E64745F4F7C}"/>
                  </a:ext>
                </a:extLst>
              </p:cNvPr>
              <p:cNvPicPr/>
              <p:nvPr/>
            </p:nvPicPr>
            <p:blipFill>
              <a:blip r:embed="rId10"/>
              <a:stretch>
                <a:fillRect/>
              </a:stretch>
            </p:blipFill>
            <p:spPr>
              <a:xfrm>
                <a:off x="1503464" y="103850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5A0C6E00-C190-31D9-1791-FA7A29494C91}"/>
                  </a:ext>
                </a:extLst>
              </p14:cNvPr>
              <p14:cNvContentPartPr/>
              <p14:nvPr/>
            </p14:nvContentPartPr>
            <p14:xfrm>
              <a:off x="1541984" y="859588"/>
              <a:ext cx="54000" cy="310680"/>
            </p14:xfrm>
          </p:contentPart>
        </mc:Choice>
        <mc:Fallback xmlns="">
          <p:pic>
            <p:nvPicPr>
              <p:cNvPr id="17" name="Ink 16">
                <a:extLst>
                  <a:ext uri="{FF2B5EF4-FFF2-40B4-BE49-F238E27FC236}">
                    <a16:creationId xmlns:a16="http://schemas.microsoft.com/office/drawing/2014/main" id="{5A0C6E00-C190-31D9-1791-FA7A29494C91}"/>
                  </a:ext>
                </a:extLst>
              </p:cNvPr>
              <p:cNvPicPr/>
              <p:nvPr/>
            </p:nvPicPr>
            <p:blipFill>
              <a:blip r:embed="rId21"/>
              <a:stretch>
                <a:fillRect/>
              </a:stretch>
            </p:blipFill>
            <p:spPr>
              <a:xfrm>
                <a:off x="1488344" y="751588"/>
                <a:ext cx="1616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74B7F2BC-20B8-2BE0-C056-6B79356C16C5}"/>
                  </a:ext>
                </a:extLst>
              </p14:cNvPr>
              <p14:cNvContentPartPr/>
              <p14:nvPr/>
            </p14:nvContentPartPr>
            <p14:xfrm>
              <a:off x="1281344" y="1001788"/>
              <a:ext cx="268560" cy="299520"/>
            </p14:xfrm>
          </p:contentPart>
        </mc:Choice>
        <mc:Fallback xmlns="">
          <p:pic>
            <p:nvPicPr>
              <p:cNvPr id="18" name="Ink 17">
                <a:extLst>
                  <a:ext uri="{FF2B5EF4-FFF2-40B4-BE49-F238E27FC236}">
                    <a16:creationId xmlns:a16="http://schemas.microsoft.com/office/drawing/2014/main" id="{74B7F2BC-20B8-2BE0-C056-6B79356C16C5}"/>
                  </a:ext>
                </a:extLst>
              </p:cNvPr>
              <p:cNvPicPr/>
              <p:nvPr/>
            </p:nvPicPr>
            <p:blipFill>
              <a:blip r:embed="rId23"/>
              <a:stretch>
                <a:fillRect/>
              </a:stretch>
            </p:blipFill>
            <p:spPr>
              <a:xfrm>
                <a:off x="1227704" y="893788"/>
                <a:ext cx="37620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75C8606B-03D6-3D0A-3028-9F1A7638635E}"/>
                  </a:ext>
                </a:extLst>
              </p14:cNvPr>
              <p14:cNvContentPartPr/>
              <p14:nvPr/>
            </p14:nvContentPartPr>
            <p14:xfrm>
              <a:off x="46184" y="1224268"/>
              <a:ext cx="360" cy="360"/>
            </p14:xfrm>
          </p:contentPart>
        </mc:Choice>
        <mc:Fallback xmlns="">
          <p:pic>
            <p:nvPicPr>
              <p:cNvPr id="21" name="Ink 20">
                <a:extLst>
                  <a:ext uri="{FF2B5EF4-FFF2-40B4-BE49-F238E27FC236}">
                    <a16:creationId xmlns:a16="http://schemas.microsoft.com/office/drawing/2014/main" id="{75C8606B-03D6-3D0A-3028-9F1A7638635E}"/>
                  </a:ext>
                </a:extLst>
              </p:cNvPr>
              <p:cNvPicPr/>
              <p:nvPr/>
            </p:nvPicPr>
            <p:blipFill>
              <a:blip r:embed="rId25"/>
              <a:stretch>
                <a:fillRect/>
              </a:stretch>
            </p:blipFill>
            <p:spPr>
              <a:xfrm>
                <a:off x="37184" y="1215268"/>
                <a:ext cx="18000" cy="18000"/>
              </a:xfrm>
              <a:prstGeom prst="rect">
                <a:avLst/>
              </a:prstGeom>
            </p:spPr>
          </p:pic>
        </mc:Fallback>
      </mc:AlternateContent>
      <p:grpSp>
        <p:nvGrpSpPr>
          <p:cNvPr id="28" name="Group 27">
            <a:extLst>
              <a:ext uri="{FF2B5EF4-FFF2-40B4-BE49-F238E27FC236}">
                <a16:creationId xmlns:a16="http://schemas.microsoft.com/office/drawing/2014/main" id="{68A5B10C-E179-D0FC-3AF8-42FD063EF2DA}"/>
              </a:ext>
            </a:extLst>
          </p:cNvPr>
          <p:cNvGrpSpPr/>
          <p:nvPr/>
        </p:nvGrpSpPr>
        <p:grpSpPr>
          <a:xfrm>
            <a:off x="1493024" y="1785444"/>
            <a:ext cx="495000" cy="332280"/>
            <a:chOff x="1193144" y="954268"/>
            <a:chExt cx="495000" cy="332280"/>
          </a:xfrm>
        </p:grpSpPr>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4B0EB197-0369-F9C3-0D2F-70B9281EDBD6}"/>
                    </a:ext>
                  </a:extLst>
                </p14:cNvPr>
                <p14:cNvContentPartPr/>
                <p14:nvPr/>
              </p14:nvContentPartPr>
              <p14:xfrm>
                <a:off x="1627304" y="1107988"/>
                <a:ext cx="360" cy="360"/>
              </p14:xfrm>
            </p:contentPart>
          </mc:Choice>
          <mc:Fallback xmlns="">
            <p:pic>
              <p:nvPicPr>
                <p:cNvPr id="19" name="Ink 18">
                  <a:extLst>
                    <a:ext uri="{FF2B5EF4-FFF2-40B4-BE49-F238E27FC236}">
                      <a16:creationId xmlns:a16="http://schemas.microsoft.com/office/drawing/2014/main" id="{4B0EB197-0369-F9C3-0D2F-70B9281EDBD6}"/>
                    </a:ext>
                  </a:extLst>
                </p:cNvPr>
                <p:cNvPicPr/>
                <p:nvPr/>
              </p:nvPicPr>
              <p:blipFill>
                <a:blip r:embed="rId25"/>
                <a:stretch>
                  <a:fillRect/>
                </a:stretch>
              </p:blipFill>
              <p:spPr>
                <a:xfrm>
                  <a:off x="1618304" y="10989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BF9A0466-2249-214C-8035-A1DBB96B828F}"/>
                    </a:ext>
                  </a:extLst>
                </p14:cNvPr>
                <p14:cNvContentPartPr/>
                <p14:nvPr/>
              </p14:nvContentPartPr>
              <p14:xfrm>
                <a:off x="1627304" y="1107988"/>
                <a:ext cx="360" cy="360"/>
              </p14:xfrm>
            </p:contentPart>
          </mc:Choice>
          <mc:Fallback xmlns="">
            <p:pic>
              <p:nvPicPr>
                <p:cNvPr id="20" name="Ink 19">
                  <a:extLst>
                    <a:ext uri="{FF2B5EF4-FFF2-40B4-BE49-F238E27FC236}">
                      <a16:creationId xmlns:a16="http://schemas.microsoft.com/office/drawing/2014/main" id="{BF9A0466-2249-214C-8035-A1DBB96B828F}"/>
                    </a:ext>
                  </a:extLst>
                </p:cNvPr>
                <p:cNvPicPr/>
                <p:nvPr/>
              </p:nvPicPr>
              <p:blipFill>
                <a:blip r:embed="rId25"/>
                <a:stretch>
                  <a:fillRect/>
                </a:stretch>
              </p:blipFill>
              <p:spPr>
                <a:xfrm>
                  <a:off x="1618304" y="10989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283DDD73-747B-C01E-0BDD-5459429E9AB4}"/>
                    </a:ext>
                  </a:extLst>
                </p14:cNvPr>
                <p14:cNvContentPartPr/>
                <p14:nvPr/>
              </p14:nvContentPartPr>
              <p14:xfrm>
                <a:off x="1193144" y="983788"/>
                <a:ext cx="325800" cy="266400"/>
              </p14:xfrm>
            </p:contentPart>
          </mc:Choice>
          <mc:Fallback xmlns="">
            <p:pic>
              <p:nvPicPr>
                <p:cNvPr id="23" name="Ink 22">
                  <a:extLst>
                    <a:ext uri="{FF2B5EF4-FFF2-40B4-BE49-F238E27FC236}">
                      <a16:creationId xmlns:a16="http://schemas.microsoft.com/office/drawing/2014/main" id="{283DDD73-747B-C01E-0BDD-5459429E9AB4}"/>
                    </a:ext>
                  </a:extLst>
                </p:cNvPr>
                <p:cNvPicPr/>
                <p:nvPr/>
              </p:nvPicPr>
              <p:blipFill>
                <a:blip r:embed="rId29"/>
                <a:stretch>
                  <a:fillRect/>
                </a:stretch>
              </p:blipFill>
              <p:spPr>
                <a:xfrm>
                  <a:off x="1184504" y="975148"/>
                  <a:ext cx="34344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9E66A6FD-8474-67C3-677F-20C443F7E3A0}"/>
                    </a:ext>
                  </a:extLst>
                </p14:cNvPr>
                <p14:cNvContentPartPr/>
                <p14:nvPr/>
              </p14:nvContentPartPr>
              <p14:xfrm>
                <a:off x="1503464" y="1239748"/>
                <a:ext cx="360" cy="360"/>
              </p14:xfrm>
            </p:contentPart>
          </mc:Choice>
          <mc:Fallback xmlns="">
            <p:pic>
              <p:nvPicPr>
                <p:cNvPr id="24" name="Ink 23">
                  <a:extLst>
                    <a:ext uri="{FF2B5EF4-FFF2-40B4-BE49-F238E27FC236}">
                      <a16:creationId xmlns:a16="http://schemas.microsoft.com/office/drawing/2014/main" id="{9E66A6FD-8474-67C3-677F-20C443F7E3A0}"/>
                    </a:ext>
                  </a:extLst>
                </p:cNvPr>
                <p:cNvPicPr/>
                <p:nvPr/>
              </p:nvPicPr>
              <p:blipFill>
                <a:blip r:embed="rId25"/>
                <a:stretch>
                  <a:fillRect/>
                </a:stretch>
              </p:blipFill>
              <p:spPr>
                <a:xfrm>
                  <a:off x="1494464" y="12307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47004DD5-7E90-09DE-D84E-5FA881F3EE90}"/>
                    </a:ext>
                  </a:extLst>
                </p14:cNvPr>
                <p14:cNvContentPartPr/>
                <p14:nvPr/>
              </p14:nvContentPartPr>
              <p14:xfrm>
                <a:off x="1419224" y="1130668"/>
                <a:ext cx="84600" cy="109080"/>
              </p14:xfrm>
            </p:contentPart>
          </mc:Choice>
          <mc:Fallback xmlns="">
            <p:pic>
              <p:nvPicPr>
                <p:cNvPr id="25" name="Ink 24">
                  <a:extLst>
                    <a:ext uri="{FF2B5EF4-FFF2-40B4-BE49-F238E27FC236}">
                      <a16:creationId xmlns:a16="http://schemas.microsoft.com/office/drawing/2014/main" id="{47004DD5-7E90-09DE-D84E-5FA881F3EE90}"/>
                    </a:ext>
                  </a:extLst>
                </p:cNvPr>
                <p:cNvPicPr/>
                <p:nvPr/>
              </p:nvPicPr>
              <p:blipFill>
                <a:blip r:embed="rId32"/>
                <a:stretch>
                  <a:fillRect/>
                </a:stretch>
              </p:blipFill>
              <p:spPr>
                <a:xfrm>
                  <a:off x="1410224" y="1122028"/>
                  <a:ext cx="1022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878E34AE-2020-86FC-6CB8-D9A9DD55BB99}"/>
                    </a:ext>
                  </a:extLst>
                </p14:cNvPr>
                <p14:cNvContentPartPr/>
                <p14:nvPr/>
              </p14:nvContentPartPr>
              <p14:xfrm>
                <a:off x="1194584" y="954268"/>
                <a:ext cx="493560" cy="332280"/>
              </p14:xfrm>
            </p:contentPart>
          </mc:Choice>
          <mc:Fallback xmlns="">
            <p:pic>
              <p:nvPicPr>
                <p:cNvPr id="27" name="Ink 26">
                  <a:extLst>
                    <a:ext uri="{FF2B5EF4-FFF2-40B4-BE49-F238E27FC236}">
                      <a16:creationId xmlns:a16="http://schemas.microsoft.com/office/drawing/2014/main" id="{878E34AE-2020-86FC-6CB8-D9A9DD55BB99}"/>
                    </a:ext>
                  </a:extLst>
                </p:cNvPr>
                <p:cNvPicPr/>
                <p:nvPr/>
              </p:nvPicPr>
              <p:blipFill>
                <a:blip r:embed="rId34"/>
                <a:stretch>
                  <a:fillRect/>
                </a:stretch>
              </p:blipFill>
              <p:spPr>
                <a:xfrm>
                  <a:off x="1185584" y="945268"/>
                  <a:ext cx="511200" cy="349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597C47B5-5FC4-3E0F-0F2C-85FABD6F55F5}"/>
                  </a:ext>
                </a:extLst>
              </p14:cNvPr>
              <p14:cNvContentPartPr/>
              <p14:nvPr/>
            </p14:nvContentPartPr>
            <p14:xfrm>
              <a:off x="8105504" y="1573108"/>
              <a:ext cx="360" cy="360"/>
            </p14:xfrm>
          </p:contentPart>
        </mc:Choice>
        <mc:Fallback xmlns="">
          <p:pic>
            <p:nvPicPr>
              <p:cNvPr id="29" name="Ink 28">
                <a:extLst>
                  <a:ext uri="{FF2B5EF4-FFF2-40B4-BE49-F238E27FC236}">
                    <a16:creationId xmlns:a16="http://schemas.microsoft.com/office/drawing/2014/main" id="{597C47B5-5FC4-3E0F-0F2C-85FABD6F55F5}"/>
                  </a:ext>
                </a:extLst>
              </p:cNvPr>
              <p:cNvPicPr/>
              <p:nvPr/>
            </p:nvPicPr>
            <p:blipFill>
              <a:blip r:embed="rId25"/>
              <a:stretch>
                <a:fillRect/>
              </a:stretch>
            </p:blipFill>
            <p:spPr>
              <a:xfrm>
                <a:off x="8096864" y="1564108"/>
                <a:ext cx="18000" cy="18000"/>
              </a:xfrm>
              <a:prstGeom prst="rect">
                <a:avLst/>
              </a:prstGeom>
            </p:spPr>
          </p:pic>
        </mc:Fallback>
      </mc:AlternateContent>
      <p:pic>
        <p:nvPicPr>
          <p:cNvPr id="2" name="Picture 1">
            <a:extLst>
              <a:ext uri="{FF2B5EF4-FFF2-40B4-BE49-F238E27FC236}">
                <a16:creationId xmlns:a16="http://schemas.microsoft.com/office/drawing/2014/main" id="{73073388-FE9E-B700-2D5B-23A36F93E10E}"/>
              </a:ext>
            </a:extLst>
          </p:cNvPr>
          <p:cNvPicPr>
            <a:picLocks noChangeAspect="1"/>
          </p:cNvPicPr>
          <p:nvPr/>
        </p:nvPicPr>
        <p:blipFill>
          <a:blip r:embed="rId36"/>
          <a:stretch>
            <a:fillRect/>
          </a:stretch>
        </p:blipFill>
        <p:spPr>
          <a:xfrm>
            <a:off x="8191501" y="182754"/>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753CAC-27E8-86B2-92B1-1F1138710ABE}"/>
              </a:ext>
            </a:extLst>
          </p:cNvPr>
          <p:cNvPicPr>
            <a:picLocks noChangeAspect="1"/>
          </p:cNvPicPr>
          <p:nvPr/>
        </p:nvPicPr>
        <p:blipFill>
          <a:blip r:embed="rId2"/>
          <a:stretch>
            <a:fillRect/>
          </a:stretch>
        </p:blipFill>
        <p:spPr>
          <a:xfrm>
            <a:off x="399578" y="555397"/>
            <a:ext cx="7630467" cy="4479997"/>
          </a:xfrm>
          <a:prstGeom prst="rect">
            <a:avLst/>
          </a:prstGeom>
        </p:spPr>
      </p:pic>
      <p:pic>
        <p:nvPicPr>
          <p:cNvPr id="2" name="Picture 1">
            <a:extLst>
              <a:ext uri="{FF2B5EF4-FFF2-40B4-BE49-F238E27FC236}">
                <a16:creationId xmlns:a16="http://schemas.microsoft.com/office/drawing/2014/main" id="{4187E50B-ACA9-14BE-B6A0-ABCAE6AA9F8F}"/>
              </a:ext>
            </a:extLst>
          </p:cNvPr>
          <p:cNvPicPr>
            <a:picLocks noChangeAspect="1"/>
          </p:cNvPicPr>
          <p:nvPr/>
        </p:nvPicPr>
        <p:blipFill>
          <a:blip r:embed="rId3"/>
          <a:stretch>
            <a:fillRect/>
          </a:stretch>
        </p:blipFill>
        <p:spPr>
          <a:xfrm>
            <a:off x="8177214" y="114972"/>
            <a:ext cx="816768" cy="6942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3678249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1002</Words>
  <Application>Microsoft Office PowerPoint</Application>
  <PresentationFormat>On-screen Show (16:9)</PresentationFormat>
  <Paragraphs>40</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Baskerville Old Face</vt:lpstr>
      <vt:lpstr>Bookman Old Style</vt:lpstr>
      <vt:lpstr>Trebuchet MS</vt:lpstr>
      <vt:lpstr>Arial</vt:lpstr>
      <vt:lpstr>Roboto</vt:lpstr>
      <vt:lpstr>Lato</vt:lpstr>
      <vt:lpstr>Wingdings 3</vt:lpstr>
      <vt:lpstr>Lato</vt:lpstr>
      <vt:lpstr>Facet</vt:lpstr>
      <vt:lpstr>Bank of Baroda Hackathon - 2022                       </vt:lpstr>
      <vt:lpstr>Problem Statement?</vt:lpstr>
      <vt:lpstr>Any Supporting Functional Documents</vt:lpstr>
      <vt:lpstr>User Segment &amp; Pain Points</vt:lpstr>
      <vt:lpstr>Key Differentiators &amp; Adoption Plan</vt:lpstr>
      <vt:lpstr>Pre-Requisite</vt:lpstr>
      <vt:lpstr>Azure tools or resources</vt:lpstr>
      <vt:lpstr>PowerPoint Presentation</vt:lpstr>
      <vt:lpstr>PowerPoint Presentation</vt:lpstr>
      <vt:lpstr>TECHGIG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Charithra</dc:creator>
  <cp:lastModifiedBy>Charithra Ezhilarasan</cp:lastModifiedBy>
  <cp:revision>4</cp:revision>
  <dcterms:modified xsi:type="dcterms:W3CDTF">2022-09-20T17:00:36Z</dcterms:modified>
</cp:coreProperties>
</file>