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E8AF"/>
    <a:srgbClr val="0366D6"/>
    <a:srgbClr val="026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44"/>
    <p:restoredTop sz="94759"/>
  </p:normalViewPr>
  <p:slideViewPr>
    <p:cSldViewPr snapToGrid="0" snapToObjects="1">
      <p:cViewPr>
        <p:scale>
          <a:sx n="128" d="100"/>
          <a:sy n="128" d="100"/>
        </p:scale>
        <p:origin x="10000" y="4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4D78-21D1-CB47-9808-B1E45F2D6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4A7D1-C9E2-0D4B-9722-D5B410BA2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C636-7D9B-2E49-8F6C-00584587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4C-B17E-5D49-B65E-F80A3531F4B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9CFA-4AD8-6F4F-8366-921A17E0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9A7D-8316-AA49-9316-937FBF86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4CBA-9175-644C-9FD5-54775188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6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AF18-7359-9D4B-8599-79ED9B7A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8019B-3541-BF4C-8728-F39EDF3CF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B5064-05EE-344C-A650-21D0FABD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4C-B17E-5D49-B65E-F80A3531F4B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0FC3F-DFCA-C84A-A955-D40F70EC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C4D4-F223-8049-A290-F86FAE12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4CBA-9175-644C-9FD5-54775188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F09CC-1B3F-5C41-A3B0-7EAF45A90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EBCFE-DD9E-9A43-9C41-E854992C3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4A4D-5B91-C94E-BD4B-DDA7169A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4C-B17E-5D49-B65E-F80A3531F4B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16E7-7908-A047-BBDB-D9D5A6E4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E1499-17A1-2C4F-8161-F79E2A05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4CBA-9175-644C-9FD5-54775188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8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8EB2-FDAB-9045-B75B-AD39B89B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9152-1552-1A4F-896B-BEAA586A5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6B5B2-6452-AD46-9976-F27CF40A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4C-B17E-5D49-B65E-F80A3531F4B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3020-C5F2-1B44-8DC3-8A9FDD1E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D563-D7DB-B845-AD91-21C822D2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4CBA-9175-644C-9FD5-54775188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6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8757-34B5-C04D-BBBE-E8C27909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A47A2-FA28-9C44-AA43-EF996B983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42183-8A02-884D-96A9-E254429A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4C-B17E-5D49-B65E-F80A3531F4B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5AEB3-06C3-524A-A0C6-96382F49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8A8F-9F1C-D14B-A439-382C6C36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4CBA-9175-644C-9FD5-54775188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4310-A22F-464B-9BF5-F11EC0BD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5C459-F2B3-9748-9CED-E10E4614D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42E63-B818-124B-8F82-C1F75B7F9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1C66D-EC8A-234B-859D-C5E9C862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4C-B17E-5D49-B65E-F80A3531F4B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2C90-FD1A-6F44-AF3B-E19847D2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D2F54-54BA-CF45-8EB4-305D5C71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4CBA-9175-644C-9FD5-54775188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1CCA-B009-FE42-A602-4CC85754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AF621-70E5-AE47-BD25-3954F4013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D5373-8C96-3D4F-9FF0-F1A407F36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E0DF0-24DB-9E48-ADC4-0126B8C1C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1038B-EFBF-C04C-970E-71BF24F75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23DE4-85B6-7F4D-ABC1-03498FDD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4C-B17E-5D49-B65E-F80A3531F4B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59FDD-29F2-5F49-B70B-BA858C44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D2B58-EC63-F949-9A6D-35696158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4CBA-9175-644C-9FD5-54775188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6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B9E5-C6C1-3C41-8728-36819AF4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905B2-DF4B-064C-8839-C2CBBC75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4C-B17E-5D49-B65E-F80A3531F4B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BBA2A-D564-9A4B-B37E-5A9AE9FF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3D99-60EF-F641-BB34-B85B5CEF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4CBA-9175-644C-9FD5-54775188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2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3244C-7CD1-9047-9E95-C2F4ECB1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4C-B17E-5D49-B65E-F80A3531F4B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0E68C-CA58-544A-B163-56000C9A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80DBF-3F77-124C-BCC2-DB4B441F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4CBA-9175-644C-9FD5-54775188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9C31-EA55-1247-8C81-BC7EC6A3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EE2E-34EA-CF4C-8064-5EE1353C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A4A37-7272-5D41-B83C-CE302FB98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C4219-C9E0-CF43-ADDB-80DF4474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4C-B17E-5D49-B65E-F80A3531F4B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461C5-DE35-5644-9B42-AC8386A4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F1639-F5DA-214F-9933-6C84E5F5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4CBA-9175-644C-9FD5-54775188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5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00E9-3130-0B4A-81A8-15F54DB3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6C63C-C95D-7B46-AE7B-A1FCC9357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E9D5B-C2ED-B546-9628-0C290DFAA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7E06C-A8B0-C340-9C47-5FBBFC2B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4C-B17E-5D49-B65E-F80A3531F4B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61367-4B1E-5849-B3DB-AA0D3D1C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2F37-9809-5D41-B89A-63BBC3BB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4CBA-9175-644C-9FD5-54775188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0C00B-FCFC-A44A-A824-7B45C1BF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B965C-5959-1C4A-8E5D-7FAF26649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8180-4C81-D643-A5BB-8AD1BF025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C44C-B17E-5D49-B65E-F80A3531F4B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8BDE9-2646-2440-8688-557197404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A70FF-554D-1A4B-B630-51E3B45D1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94CBA-9175-644C-9FD5-54775188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004A6B-640A-5E4D-A812-79D22DE117EB}"/>
              </a:ext>
            </a:extLst>
          </p:cNvPr>
          <p:cNvCxnSpPr>
            <a:cxnSpLocks/>
          </p:cNvCxnSpPr>
          <p:nvPr/>
        </p:nvCxnSpPr>
        <p:spPr>
          <a:xfrm flipV="1">
            <a:off x="4071206" y="1121866"/>
            <a:ext cx="0" cy="20336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AF9BAE-9EAA-E848-917F-BADE453CE74D}"/>
              </a:ext>
            </a:extLst>
          </p:cNvPr>
          <p:cNvCxnSpPr>
            <a:cxnSpLocks/>
          </p:cNvCxnSpPr>
          <p:nvPr/>
        </p:nvCxnSpPr>
        <p:spPr>
          <a:xfrm flipV="1">
            <a:off x="4777019" y="755840"/>
            <a:ext cx="0" cy="20417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D14419-458B-0340-A693-83BF4C8EC8D2}"/>
              </a:ext>
            </a:extLst>
          </p:cNvPr>
          <p:cNvCxnSpPr>
            <a:cxnSpLocks/>
          </p:cNvCxnSpPr>
          <p:nvPr/>
        </p:nvCxnSpPr>
        <p:spPr>
          <a:xfrm flipV="1">
            <a:off x="5578475" y="2894693"/>
            <a:ext cx="0" cy="56468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1D34FF-285C-E74C-B2E6-258EF3E0169F}"/>
              </a:ext>
            </a:extLst>
          </p:cNvPr>
          <p:cNvCxnSpPr/>
          <p:nvPr/>
        </p:nvCxnSpPr>
        <p:spPr>
          <a:xfrm>
            <a:off x="1989252" y="725516"/>
            <a:ext cx="5040000" cy="0"/>
          </a:xfrm>
          <a:prstGeom prst="line">
            <a:avLst/>
          </a:prstGeom>
          <a:ln w="38100">
            <a:solidFill>
              <a:srgbClr val="036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68CCD6-F557-E94C-990C-B2A71279E0A2}"/>
              </a:ext>
            </a:extLst>
          </p:cNvPr>
          <p:cNvSpPr txBox="1"/>
          <p:nvPr/>
        </p:nvSpPr>
        <p:spPr>
          <a:xfrm>
            <a:off x="1632929" y="909231"/>
            <a:ext cx="1594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feature1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2EACD-8661-104A-BE1A-90425C039A63}"/>
              </a:ext>
            </a:extLst>
          </p:cNvPr>
          <p:cNvSpPr txBox="1"/>
          <p:nvPr/>
        </p:nvSpPr>
        <p:spPr>
          <a:xfrm>
            <a:off x="1274855" y="525309"/>
            <a:ext cx="1163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1E73B-5794-B341-91BC-C12FF7FAF7D1}"/>
              </a:ext>
            </a:extLst>
          </p:cNvPr>
          <p:cNvSpPr txBox="1"/>
          <p:nvPr/>
        </p:nvSpPr>
        <p:spPr>
          <a:xfrm>
            <a:off x="2010690" y="1265251"/>
            <a:ext cx="1594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feature2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84DC83B-E138-3E4A-9626-17662763CDEC}"/>
              </a:ext>
            </a:extLst>
          </p:cNvPr>
          <p:cNvSpPr/>
          <p:nvPr/>
        </p:nvSpPr>
        <p:spPr>
          <a:xfrm>
            <a:off x="2479114" y="366550"/>
            <a:ext cx="4204009" cy="724273"/>
          </a:xfrm>
          <a:prstGeom prst="roundRect">
            <a:avLst/>
          </a:prstGeom>
          <a:noFill/>
          <a:ln w="38100">
            <a:solidFill>
              <a:srgbClr val="036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266D6"/>
                </a:solidFill>
              </a:ln>
              <a:solidFill>
                <a:srgbClr val="0366D6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187DCD-ED0C-F64A-8AB1-BF1D2EE51421}"/>
              </a:ext>
            </a:extLst>
          </p:cNvPr>
          <p:cNvSpPr/>
          <p:nvPr/>
        </p:nvSpPr>
        <p:spPr>
          <a:xfrm>
            <a:off x="2857183" y="584492"/>
            <a:ext cx="4204009" cy="872885"/>
          </a:xfrm>
          <a:prstGeom prst="roundRect">
            <a:avLst/>
          </a:prstGeom>
          <a:noFill/>
          <a:ln w="38100">
            <a:solidFill>
              <a:srgbClr val="036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266D6"/>
                </a:solidFill>
              </a:ln>
              <a:solidFill>
                <a:srgbClr val="0366D6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3CB344-BDC5-1A4B-84CA-12132320989E}"/>
              </a:ext>
            </a:extLst>
          </p:cNvPr>
          <p:cNvSpPr/>
          <p:nvPr/>
        </p:nvSpPr>
        <p:spPr>
          <a:xfrm>
            <a:off x="2160863" y="247210"/>
            <a:ext cx="5325149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CE8BD4-51B3-874C-BC2B-3CDF7359B500}"/>
              </a:ext>
            </a:extLst>
          </p:cNvPr>
          <p:cNvSpPr/>
          <p:nvPr/>
        </p:nvSpPr>
        <p:spPr>
          <a:xfrm>
            <a:off x="4845050" y="796964"/>
            <a:ext cx="2327935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E57F90-ED42-0F4F-87E3-41B4BD3855D1}"/>
              </a:ext>
            </a:extLst>
          </p:cNvPr>
          <p:cNvSpPr/>
          <p:nvPr/>
        </p:nvSpPr>
        <p:spPr>
          <a:xfrm>
            <a:off x="4189645" y="1209873"/>
            <a:ext cx="2939529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73DDEF-A597-9A42-A415-88AA91DAA5F7}"/>
              </a:ext>
            </a:extLst>
          </p:cNvPr>
          <p:cNvSpPr/>
          <p:nvPr/>
        </p:nvSpPr>
        <p:spPr>
          <a:xfrm>
            <a:off x="6001129" y="653188"/>
            <a:ext cx="1809620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5E0E1E-0F21-2840-9D71-77E1CDA6EE6A}"/>
              </a:ext>
            </a:extLst>
          </p:cNvPr>
          <p:cNvSpPr/>
          <p:nvPr/>
        </p:nvSpPr>
        <p:spPr>
          <a:xfrm>
            <a:off x="2745390" y="745383"/>
            <a:ext cx="797849" cy="320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0CD589-3101-8245-976A-7186F2B2A458}"/>
              </a:ext>
            </a:extLst>
          </p:cNvPr>
          <p:cNvSpPr/>
          <p:nvPr/>
        </p:nvSpPr>
        <p:spPr>
          <a:xfrm>
            <a:off x="2806093" y="1041405"/>
            <a:ext cx="96890" cy="968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36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26891-2E91-7F4F-93E2-07800ED0C8E4}"/>
              </a:ext>
            </a:extLst>
          </p:cNvPr>
          <p:cNvSpPr/>
          <p:nvPr/>
        </p:nvSpPr>
        <p:spPr>
          <a:xfrm>
            <a:off x="2430517" y="683763"/>
            <a:ext cx="96890" cy="968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36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570DA9-375E-0044-923E-5B73EEEF0D72}"/>
              </a:ext>
            </a:extLst>
          </p:cNvPr>
          <p:cNvGrpSpPr/>
          <p:nvPr/>
        </p:nvGrpSpPr>
        <p:grpSpPr>
          <a:xfrm>
            <a:off x="4601666" y="953662"/>
            <a:ext cx="517792" cy="276999"/>
            <a:chOff x="3943658" y="691121"/>
            <a:chExt cx="517792" cy="276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EEBE01-00AE-F446-A9F2-FF1DCFC4BF57}"/>
                </a:ext>
              </a:extLst>
            </p:cNvPr>
            <p:cNvSpPr/>
            <p:nvPr/>
          </p:nvSpPr>
          <p:spPr>
            <a:xfrm>
              <a:off x="3990660" y="738787"/>
              <a:ext cx="248280" cy="1816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36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FC3D06-6B9E-7A4E-B2A0-661599291A06}"/>
                </a:ext>
              </a:extLst>
            </p:cNvPr>
            <p:cNvSpPr txBox="1"/>
            <p:nvPr/>
          </p:nvSpPr>
          <p:spPr>
            <a:xfrm>
              <a:off x="3943658" y="691121"/>
              <a:ext cx="517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366D6"/>
                  </a:solidFill>
                  <a:ea typeface="Segoe UI Symbol" panose="020B0502040204020203" pitchFamily="34" charset="0"/>
                  <a:cs typeface="Arial" panose="020B0604020202020204" pitchFamily="34" charset="0"/>
                </a:rPr>
                <a:t>PR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91D273-5B8E-FF4B-8E6F-0B217833A60B}"/>
              </a:ext>
            </a:extLst>
          </p:cNvPr>
          <p:cNvGrpSpPr/>
          <p:nvPr/>
        </p:nvGrpSpPr>
        <p:grpSpPr>
          <a:xfrm>
            <a:off x="3894363" y="1318877"/>
            <a:ext cx="517792" cy="276999"/>
            <a:chOff x="3943658" y="691121"/>
            <a:chExt cx="517792" cy="2769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F99A49-5F36-9748-B637-7BFF827BC547}"/>
                </a:ext>
              </a:extLst>
            </p:cNvPr>
            <p:cNvSpPr/>
            <p:nvPr/>
          </p:nvSpPr>
          <p:spPr>
            <a:xfrm>
              <a:off x="3990660" y="738787"/>
              <a:ext cx="248280" cy="1816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36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82AEC3A-B0B8-4248-8132-DFF4FD685685}"/>
                </a:ext>
              </a:extLst>
            </p:cNvPr>
            <p:cNvSpPr txBox="1"/>
            <p:nvPr/>
          </p:nvSpPr>
          <p:spPr>
            <a:xfrm>
              <a:off x="3943658" y="691121"/>
              <a:ext cx="517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366D6"/>
                  </a:solidFill>
                  <a:ea typeface="Segoe UI Symbol" panose="020B0502040204020203" pitchFamily="34" charset="0"/>
                  <a:cs typeface="Arial" panose="020B0604020202020204" pitchFamily="34" charset="0"/>
                </a:rPr>
                <a:t>PR</a:t>
              </a:r>
            </a:p>
          </p:txBody>
        </p:sp>
      </p:grp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66520F2-E057-D04E-A492-1BC71DD01750}"/>
              </a:ext>
            </a:extLst>
          </p:cNvPr>
          <p:cNvSpPr/>
          <p:nvPr/>
        </p:nvSpPr>
        <p:spPr>
          <a:xfrm>
            <a:off x="2479115" y="2502946"/>
            <a:ext cx="454215" cy="724273"/>
          </a:xfrm>
          <a:prstGeom prst="roundRect">
            <a:avLst/>
          </a:prstGeom>
          <a:noFill/>
          <a:ln w="38100">
            <a:solidFill>
              <a:srgbClr val="036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266D6"/>
                </a:solidFill>
              </a:ln>
              <a:solidFill>
                <a:srgbClr val="0366D6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20F822E-3261-5040-A6CA-3BE1D7CD0397}"/>
              </a:ext>
            </a:extLst>
          </p:cNvPr>
          <p:cNvSpPr/>
          <p:nvPr/>
        </p:nvSpPr>
        <p:spPr>
          <a:xfrm>
            <a:off x="2857183" y="2584604"/>
            <a:ext cx="4204009" cy="1006920"/>
          </a:xfrm>
          <a:prstGeom prst="roundRect">
            <a:avLst/>
          </a:prstGeom>
          <a:noFill/>
          <a:ln w="38100">
            <a:solidFill>
              <a:srgbClr val="036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266D6"/>
                </a:solidFill>
              </a:ln>
              <a:solidFill>
                <a:srgbClr val="0366D6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A7DD65-3DD7-E047-8EBD-7478DD5A6573}"/>
              </a:ext>
            </a:extLst>
          </p:cNvPr>
          <p:cNvSpPr/>
          <p:nvPr/>
        </p:nvSpPr>
        <p:spPr>
          <a:xfrm>
            <a:off x="5657849" y="3346269"/>
            <a:ext cx="1471323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429461-488E-964E-A83B-C7CA3BAD35B1}"/>
              </a:ext>
            </a:extLst>
          </p:cNvPr>
          <p:cNvSpPr/>
          <p:nvPr/>
        </p:nvSpPr>
        <p:spPr>
          <a:xfrm>
            <a:off x="2745390" y="2929464"/>
            <a:ext cx="797849" cy="278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4211D0C-63BE-6D4B-826B-04B155080BFC}"/>
              </a:ext>
            </a:extLst>
          </p:cNvPr>
          <p:cNvSpPr/>
          <p:nvPr/>
        </p:nvSpPr>
        <p:spPr>
          <a:xfrm>
            <a:off x="2764889" y="2502946"/>
            <a:ext cx="2451636" cy="72427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266D6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A31A29C-BA65-A241-B89F-3DBD1DDA60BD}"/>
              </a:ext>
            </a:extLst>
          </p:cNvPr>
          <p:cNvGrpSpPr/>
          <p:nvPr/>
        </p:nvGrpSpPr>
        <p:grpSpPr>
          <a:xfrm>
            <a:off x="5408838" y="3453023"/>
            <a:ext cx="517792" cy="276999"/>
            <a:chOff x="5123088" y="3357773"/>
            <a:chExt cx="517792" cy="27699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C3619E-2CC9-D04F-84AA-FD5369A5F115}"/>
                </a:ext>
              </a:extLst>
            </p:cNvPr>
            <p:cNvSpPr/>
            <p:nvPr/>
          </p:nvSpPr>
          <p:spPr>
            <a:xfrm>
              <a:off x="5170090" y="3405439"/>
              <a:ext cx="248280" cy="1816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36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FE8C08-E1B1-6645-AACF-472DF0D1F432}"/>
                </a:ext>
              </a:extLst>
            </p:cNvPr>
            <p:cNvSpPr txBox="1"/>
            <p:nvPr/>
          </p:nvSpPr>
          <p:spPr>
            <a:xfrm>
              <a:off x="5123088" y="3357773"/>
              <a:ext cx="517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366D6"/>
                  </a:solidFill>
                  <a:ea typeface="Segoe UI Symbol" panose="020B0502040204020203" pitchFamily="34" charset="0"/>
                  <a:cs typeface="Arial" panose="020B0604020202020204" pitchFamily="34" charset="0"/>
                </a:rPr>
                <a:t>PR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A77652B-5445-3D4C-98E5-7293F0EE48AD}"/>
              </a:ext>
            </a:extLst>
          </p:cNvPr>
          <p:cNvGrpSpPr/>
          <p:nvPr/>
        </p:nvGrpSpPr>
        <p:grpSpPr>
          <a:xfrm>
            <a:off x="4611191" y="3090058"/>
            <a:ext cx="517792" cy="276999"/>
            <a:chOff x="4360366" y="3042433"/>
            <a:chExt cx="517792" cy="2769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0A6E51-9E4B-8847-A6EC-BF89EED20C14}"/>
                </a:ext>
              </a:extLst>
            </p:cNvPr>
            <p:cNvSpPr/>
            <p:nvPr/>
          </p:nvSpPr>
          <p:spPr>
            <a:xfrm>
              <a:off x="4407368" y="3090099"/>
              <a:ext cx="248280" cy="1816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B2133E-8C1C-C242-97BD-10DCAE548900}"/>
                </a:ext>
              </a:extLst>
            </p:cNvPr>
            <p:cNvSpPr txBox="1"/>
            <p:nvPr/>
          </p:nvSpPr>
          <p:spPr>
            <a:xfrm>
              <a:off x="4360366" y="3042433"/>
              <a:ext cx="517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Segoe UI Symbol" panose="020B0502040204020203" pitchFamily="34" charset="0"/>
                  <a:cs typeface="Arial" panose="020B0604020202020204" pitchFamily="34" charset="0"/>
                </a:rPr>
                <a:t>PR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F68B10D-F9BA-9447-BE1F-EDF2FD57BBB8}"/>
              </a:ext>
            </a:extLst>
          </p:cNvPr>
          <p:cNvSpPr/>
          <p:nvPr/>
        </p:nvSpPr>
        <p:spPr>
          <a:xfrm>
            <a:off x="2160863" y="2385856"/>
            <a:ext cx="5325149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2C591A-39FD-D744-9F49-63E7F1747C0F}"/>
              </a:ext>
            </a:extLst>
          </p:cNvPr>
          <p:cNvCxnSpPr/>
          <p:nvPr/>
        </p:nvCxnSpPr>
        <p:spPr>
          <a:xfrm>
            <a:off x="1989252" y="2864162"/>
            <a:ext cx="5040000" cy="0"/>
          </a:xfrm>
          <a:prstGeom prst="line">
            <a:avLst/>
          </a:prstGeom>
          <a:ln w="38100">
            <a:solidFill>
              <a:srgbClr val="036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A7D73E9-7AF6-B344-A07D-9B7F51197345}"/>
              </a:ext>
            </a:extLst>
          </p:cNvPr>
          <p:cNvSpPr/>
          <p:nvPr/>
        </p:nvSpPr>
        <p:spPr>
          <a:xfrm>
            <a:off x="2430517" y="2822409"/>
            <a:ext cx="96890" cy="968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36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0B87E98-CBBE-0143-8495-ABB48A54D15C}"/>
              </a:ext>
            </a:extLst>
          </p:cNvPr>
          <p:cNvSpPr/>
          <p:nvPr/>
        </p:nvSpPr>
        <p:spPr>
          <a:xfrm>
            <a:off x="5167997" y="2817457"/>
            <a:ext cx="96890" cy="968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36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413FF8-729A-E040-9AD1-A7D82A09BFAA}"/>
              </a:ext>
            </a:extLst>
          </p:cNvPr>
          <p:cNvSpPr/>
          <p:nvPr/>
        </p:nvSpPr>
        <p:spPr>
          <a:xfrm>
            <a:off x="2619701" y="2881993"/>
            <a:ext cx="405923" cy="32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1BD9D49-347C-1D4A-8702-6E899A037098}"/>
              </a:ext>
            </a:extLst>
          </p:cNvPr>
          <p:cNvSpPr/>
          <p:nvPr/>
        </p:nvSpPr>
        <p:spPr>
          <a:xfrm>
            <a:off x="2806093" y="3177801"/>
            <a:ext cx="96890" cy="968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36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6CCBE52-7849-4C4F-B0A3-3918B565DF5C}"/>
              </a:ext>
            </a:extLst>
          </p:cNvPr>
          <p:cNvSpPr/>
          <p:nvPr/>
        </p:nvSpPr>
        <p:spPr>
          <a:xfrm>
            <a:off x="5996474" y="2726130"/>
            <a:ext cx="1809620" cy="70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7E0A56-2678-AF40-A801-D13B0C8601E4}"/>
              </a:ext>
            </a:extLst>
          </p:cNvPr>
          <p:cNvSpPr txBox="1"/>
          <p:nvPr/>
        </p:nvSpPr>
        <p:spPr>
          <a:xfrm>
            <a:off x="1637603" y="3068476"/>
            <a:ext cx="1594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feature1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16B944-ADD2-7544-A7DB-85165CBC1162}"/>
              </a:ext>
            </a:extLst>
          </p:cNvPr>
          <p:cNvSpPr txBox="1"/>
          <p:nvPr/>
        </p:nvSpPr>
        <p:spPr>
          <a:xfrm>
            <a:off x="1279529" y="2686804"/>
            <a:ext cx="1163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D2BC94-DCC6-F744-A89D-F4D565F99014}"/>
              </a:ext>
            </a:extLst>
          </p:cNvPr>
          <p:cNvSpPr txBox="1"/>
          <p:nvPr/>
        </p:nvSpPr>
        <p:spPr>
          <a:xfrm>
            <a:off x="2015364" y="3422246"/>
            <a:ext cx="1594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feature2</a:t>
            </a:r>
          </a:p>
        </p:txBody>
      </p:sp>
    </p:spTree>
    <p:extLst>
      <p:ext uri="{BB962C8B-B14F-4D97-AF65-F5344CB8AC3E}">
        <p14:creationId xmlns:p14="http://schemas.microsoft.com/office/powerpoint/2010/main" val="428027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Alistair Christie</dc:creator>
  <cp:lastModifiedBy>Alistair Christie</cp:lastModifiedBy>
  <cp:revision>5</cp:revision>
  <dcterms:created xsi:type="dcterms:W3CDTF">2020-04-30T13:52:32Z</dcterms:created>
  <dcterms:modified xsi:type="dcterms:W3CDTF">2020-05-11T13:36:27Z</dcterms:modified>
</cp:coreProperties>
</file>