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D77F0-E462-45DF-85F3-7BA060E89E6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AB186-E9C4-4ED1-B15F-0B07738B4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AB186-E9C4-4ED1-B15F-0B07738B4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664-E7BA-2662-B476-B63A6AFB4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13C62-06AF-6296-1A28-391EE8C9D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3F77F-C718-DC6D-AF3A-647AA76D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745F0-C342-0770-BA0D-9600553D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15B8-A122-8530-1F5A-985D6A20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3030-1C68-7847-5F1D-F2E06E59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22F9-E261-6083-A69F-2BF817A86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387C-1509-9761-89AF-5B3742FF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A473-8136-4A9C-2865-88DDB06F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03F9-5D29-406E-C754-525296E1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D037E-2ACE-9B8B-5934-3EBFCD2E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32219-B79E-0FE3-A025-FE8E9CADA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3AC9-36A9-B924-22E0-666B59AF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B6A8-6497-DFB2-B405-60FEFF49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FE5F-D657-FA62-90B8-261DFEBB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922E-4097-67D4-DE93-6CDB4E9E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310E-C71F-C072-F5B7-DBA09F09E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1405-94D1-618F-3A21-9F57A09E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F058E-BB11-CAE8-D194-1C6321B4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A39C-AAB7-1F47-6533-23B555CD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6AF-6E41-C88E-AFB3-B0A5FD8B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CB15A-C35D-A178-8D1B-AC97CA5E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5F37-EB03-570B-4FAD-4E3DBDAC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494D5-A857-98A5-AE8F-9B04C865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8AF0-15CD-F58E-3D88-ED606655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630A-AE58-3791-D95E-6A85EECD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722B-C0BB-91DA-8C84-A3158695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F1894-DF7A-8E7A-C111-E8D637AE4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B025-3484-7BE8-5531-38CC5C03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1DDFA-25D8-A86A-2263-4AD87DE6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2FE7-F3A1-E434-B506-80BED914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7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7AF5-EB5C-F51A-7528-09C5D3B5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5A48-B59E-F903-BB44-32FBDE2C8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09EEA-C15D-E979-0A78-D68A101F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2DF32-528E-4067-4DF4-DA4E49195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74779-D86B-91FB-D24C-F16611E70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9A10-C510-8738-F486-CC3294CF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03611-E097-F6F4-D83B-4B4CEBE5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28128-864E-77BA-AC30-18123EA1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7813-C230-5E05-421C-6E959B4C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88FA1-40DB-5815-A444-DFA93DFD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632E-A326-8F95-DCD0-D0DB674B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E9871-C34E-739A-A54D-3D33C42E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A7646-7EEC-5EDD-05C5-A3CC16DE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B5679-2BE9-F994-ABD9-C3952F76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2F1F2-7BBB-0FC7-098F-058091ED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6D91-795D-86BF-0B2A-5894A007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4AF3-11E6-E398-CA3C-93AF6923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B23AC-4939-6CAF-279E-43E125393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479D5-F098-BA7F-5A9A-74D27AB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1C760-FFB5-A69C-57E6-7993E828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32A4-99AE-C4D2-1496-7A818DD9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7E41-074C-5887-2D27-A61F2137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0F304-4238-317C-DEA3-E90915A44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99CBE-6CED-5A07-0FD4-2FDFD885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B9B88-4A1D-FF63-2724-9E2F924C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1EC5-7D75-2CB5-D684-5AEB0CDB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91F03-201F-1151-FB12-6DE196A0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5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01766-4947-5B68-6743-50620551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22EB-AE34-6590-06D5-687B145B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CFA2-944F-6683-7460-57A8D3D52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C787-B50A-4ACD-8BCF-363016D29C6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5595-FDC4-C1DD-57F2-A7E1C37EB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3C09-FAC2-1C5A-B366-2207B8D5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4FDA-0160-4AC5-A076-AF756C2E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5B2F-9BCF-8AF5-3C5D-AD312FF9C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153AC-C545-A13B-043C-A4FB74B13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from NTSB Data (1962-2023)</a:t>
            </a:r>
          </a:p>
          <a:p>
            <a:r>
              <a:rPr lang="en-US" dirty="0"/>
              <a:t>Charity P Mwangangi</a:t>
            </a:r>
          </a:p>
        </p:txBody>
      </p:sp>
    </p:spTree>
    <p:extLst>
      <p:ext uri="{BB962C8B-B14F-4D97-AF65-F5344CB8AC3E}">
        <p14:creationId xmlns:p14="http://schemas.microsoft.com/office/powerpoint/2010/main" val="235587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4D15-7C89-3142-E7AF-0D514B61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6E58-4150-0139-6F60-F07277DB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uses  NTSB aviation accident data as from 1962-2023</a:t>
            </a:r>
          </a:p>
          <a:p>
            <a:r>
              <a:rPr lang="en-US" dirty="0"/>
              <a:t>It analyzes fatal injuries associated with aircraft model, category and engine type</a:t>
            </a:r>
          </a:p>
          <a:p>
            <a:r>
              <a:rPr lang="en-US" dirty="0"/>
              <a:t>The goal is to advise the company on the safer investment choice in aviation</a:t>
            </a:r>
          </a:p>
        </p:txBody>
      </p:sp>
    </p:spTree>
    <p:extLst>
      <p:ext uri="{BB962C8B-B14F-4D97-AF65-F5344CB8AC3E}">
        <p14:creationId xmlns:p14="http://schemas.microsoft.com/office/powerpoint/2010/main" val="167319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BE64-C324-AC33-1734-1F732861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D320-C42C-C9A6-9A4B-C39B0C90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aircraft models or engine type pose highest fatal injuries</a:t>
            </a:r>
          </a:p>
          <a:p>
            <a:r>
              <a:rPr lang="en-US" dirty="0"/>
              <a:t>Which categories show more fatal injuries</a:t>
            </a:r>
          </a:p>
          <a:p>
            <a:r>
              <a:rPr lang="en-US" dirty="0"/>
              <a:t>We aim to make recommendations based on the data to reduce aviation injuries</a:t>
            </a:r>
          </a:p>
        </p:txBody>
      </p:sp>
    </p:spTree>
    <p:extLst>
      <p:ext uri="{BB962C8B-B14F-4D97-AF65-F5344CB8AC3E}">
        <p14:creationId xmlns:p14="http://schemas.microsoft.com/office/powerpoint/2010/main" val="27021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2943-A47F-7FB4-407E-E9326E46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F045-A750-95B4-B5FE-FEAFBD33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NTSB Aviation Accident Database</a:t>
            </a:r>
          </a:p>
          <a:p>
            <a:r>
              <a:rPr lang="en-US" dirty="0"/>
              <a:t>Tools-python</a:t>
            </a:r>
          </a:p>
          <a:p>
            <a:pPr marL="0" indent="0">
              <a:buNone/>
            </a:pPr>
            <a:r>
              <a:rPr lang="en-US" dirty="0"/>
              <a:t>            -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>
              <a:buNone/>
            </a:pPr>
            <a:r>
              <a:rPr lang="en-US" dirty="0"/>
              <a:t>             -Pandas ,NumPy</a:t>
            </a:r>
          </a:p>
          <a:p>
            <a:pPr marL="0" indent="0">
              <a:buNone/>
            </a:pPr>
            <a:r>
              <a:rPr lang="en-US" dirty="0"/>
              <a:t>             -matplotlib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4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2203-3097-5BF5-74EE-97578864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6B0F-4F2D-CCF2-E005-A02B8689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missing and irrelevant entries</a:t>
            </a:r>
          </a:p>
          <a:p>
            <a:r>
              <a:rPr lang="en-US" dirty="0"/>
              <a:t>Filled empty rows with mode and unknown and nan</a:t>
            </a:r>
          </a:p>
          <a:p>
            <a:r>
              <a:rPr lang="en-US" dirty="0"/>
              <a:t>Prepared columns for analysis (Model, category, engine type)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3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88BC-63B0-5A6F-F31B-B65A87B4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Area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7404-CDA1-F110-4572-F2B86CE5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Fatal injuries grouped by:</a:t>
            </a:r>
          </a:p>
          <a:p>
            <a:pPr marL="0" indent="0">
              <a:buNone/>
            </a:pPr>
            <a:r>
              <a:rPr lang="en-US" dirty="0"/>
              <a:t>       Aircraft model</a:t>
            </a:r>
          </a:p>
          <a:p>
            <a:pPr marL="0" indent="0">
              <a:buNone/>
            </a:pPr>
            <a:r>
              <a:rPr lang="en-US" dirty="0"/>
              <a:t>       Category(e.g. helicopter, airplane)</a:t>
            </a:r>
          </a:p>
          <a:p>
            <a:pPr marL="0" indent="0">
              <a:buNone/>
            </a:pPr>
            <a:r>
              <a:rPr lang="en-US" dirty="0"/>
              <a:t>       Engine type (e.g., turbojet)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6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0036-8B22-DFD6-91D6-755D7D13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2B249-FB73-89B8-22B5-5E7DB7EE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8" y="1825625"/>
            <a:ext cx="4859079" cy="20233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F4FFA-F8E0-2049-2C69-3B5264C63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07" y="1240743"/>
            <a:ext cx="4258985" cy="2746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9195A-08EC-4064-DD9A-BB13D0FE1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8" y="4199860"/>
            <a:ext cx="4104167" cy="2185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97904-4FED-B9BA-B8DF-4FD3179B1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22" y="3987209"/>
            <a:ext cx="5355904" cy="21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7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7160-FC44-E2C8-72FB-310CFB71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037E-510D-9ADE-908B-678F7C27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model-t</a:t>
            </a:r>
            <a:r>
              <a:rPr lang="en-US" b="0" i="0" dirty="0">
                <a:effectLst/>
                <a:latin typeface="system-ui"/>
              </a:rPr>
              <a:t>he Boeing 777 and Boeing 757 stand out as models with low total fatal injuries and strong safety record</a:t>
            </a:r>
          </a:p>
          <a:p>
            <a:r>
              <a:rPr lang="en-US" dirty="0">
                <a:latin typeface="system-ui"/>
              </a:rPr>
              <a:t>Category-</a:t>
            </a:r>
            <a:r>
              <a:rPr lang="en-US" b="0" i="0" dirty="0">
                <a:effectLst/>
                <a:latin typeface="system-ui"/>
              </a:rPr>
              <a:t>Airplanes showed highest number of fatal injuries followed by helicopters. -</a:t>
            </a:r>
            <a:r>
              <a:rPr lang="en-US" b="0" i="0" dirty="0" err="1">
                <a:effectLst/>
                <a:latin typeface="system-ui"/>
              </a:rPr>
              <a:t>Balloon,Glinder</a:t>
            </a:r>
            <a:r>
              <a:rPr lang="en-US" b="0" i="0" dirty="0">
                <a:effectLst/>
                <a:latin typeface="system-ui"/>
              </a:rPr>
              <a:t>, and the rest recorded the lowest total fatal injuries among all categories.</a:t>
            </a:r>
            <a:endParaRPr lang="en-US" dirty="0">
              <a:latin typeface="system-ui"/>
            </a:endParaRPr>
          </a:p>
          <a:p>
            <a:r>
              <a:rPr lang="en-US" dirty="0">
                <a:latin typeface="system-ui"/>
              </a:rPr>
              <a:t>Engine type-</a:t>
            </a:r>
            <a:r>
              <a:rPr lang="en-US" b="0" i="0" dirty="0">
                <a:effectLst/>
                <a:latin typeface="system-ui"/>
              </a:rPr>
              <a:t>Reciprocating, turboprop, and turbofans were linked to higher fatal injuries, likely due to their use in high-capacity aircraft. -Simpler engine types (Hybrid, low-risk LR) designs were associated with the lowest fatal injuries.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1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FCD2-D6B3-3069-B4AE-7F50D2C4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D5CA-8E0A-9D2E-F39C-4791EC86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Aircraft category-helicopter and airplanes had relatively high fatal injury </a:t>
            </a:r>
          </a:p>
          <a:p>
            <a:pPr marL="0" indent="0">
              <a:buNone/>
            </a:pPr>
            <a:r>
              <a:rPr lang="en-US" dirty="0"/>
              <a:t> totals, alternative categories are recommended.</a:t>
            </a:r>
          </a:p>
          <a:p>
            <a:r>
              <a:rPr lang="en-US" dirty="0"/>
              <a:t>Engine type-Aircraft with low Risk (LR) or simpler engine types recommended </a:t>
            </a:r>
          </a:p>
          <a:p>
            <a:r>
              <a:rPr lang="en-US" dirty="0"/>
              <a:t>Aircraft model-Boeing 777 and 757 demonstrated strong and safer records with low fatal   injuries</a:t>
            </a:r>
          </a:p>
          <a:p>
            <a:r>
              <a:rPr lang="en-US" dirty="0"/>
              <a:t>Trends over time-fatal injuries peaked in 9180s and declined steadily. Advancement in technology, regulations and training contribute to the improved 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0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329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system-ui</vt:lpstr>
      <vt:lpstr>Office Theme</vt:lpstr>
      <vt:lpstr>Aviation Risk Analysis</vt:lpstr>
      <vt:lpstr>Introduction</vt:lpstr>
      <vt:lpstr>Problem Statement</vt:lpstr>
      <vt:lpstr>Data source and Tools used</vt:lpstr>
      <vt:lpstr>Data cleaning</vt:lpstr>
      <vt:lpstr>Key Area of analysis</vt:lpstr>
      <vt:lpstr>Visualization</vt:lpstr>
      <vt:lpstr>Summary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3</cp:revision>
  <dcterms:created xsi:type="dcterms:W3CDTF">2025-04-29T11:25:46Z</dcterms:created>
  <dcterms:modified xsi:type="dcterms:W3CDTF">2025-04-29T12:08:09Z</dcterms:modified>
</cp:coreProperties>
</file>