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304"/>
    <a:srgbClr val="099EE9"/>
    <a:srgbClr val="7FB303"/>
    <a:srgbClr val="EE4C22"/>
    <a:srgbClr val="F7F7F7"/>
    <a:srgbClr val="0F0F0F"/>
    <a:srgbClr val="6F6F6F"/>
    <a:srgbClr val="FCB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22" d="100"/>
          <a:sy n="122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D7320-A5DF-6A47-974C-5F144B24990D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13B2-DF99-9940-AA84-34820267D33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503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B13B2-DF99-9940-AA84-34820267D33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10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B13B2-DF99-9940-AA84-34820267D330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48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736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14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555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38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22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180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033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19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02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95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0DE7-2C41-AF4B-8C31-41713BC4F0C3}" type="datetimeFigureOut">
              <a:rPr lang="en-KR" smtClean="0"/>
              <a:t>2021/02/24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F271-1C98-0B46-BEF7-30C4CB44D3A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68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8FCC2-FC6F-E44F-9854-0917B5D96A68}"/>
              </a:ext>
            </a:extLst>
          </p:cNvPr>
          <p:cNvSpPr txBox="1"/>
          <p:nvPr/>
        </p:nvSpPr>
        <p:spPr>
          <a:xfrm>
            <a:off x="551543" y="244322"/>
            <a:ext cx="94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Baseball Game</a:t>
            </a:r>
            <a:r>
              <a:rPr lang="ko-KR" altLang="en-US" sz="3200" dirty="0"/>
              <a:t> 기능도</a:t>
            </a:r>
            <a:r>
              <a:rPr lang="en-US" sz="3200" dirty="0"/>
              <a:t> </a:t>
            </a:r>
            <a:endParaRPr lang="en-KR" sz="3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3648BF-206D-2C48-AED8-4ADB591030D1}"/>
              </a:ext>
            </a:extLst>
          </p:cNvPr>
          <p:cNvSpPr/>
          <p:nvPr/>
        </p:nvSpPr>
        <p:spPr>
          <a:xfrm>
            <a:off x="791085" y="1107064"/>
            <a:ext cx="10609831" cy="1873785"/>
          </a:xfrm>
          <a:prstGeom prst="roundRect">
            <a:avLst>
              <a:gd name="adj" fmla="val 7738"/>
            </a:avLst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ts val="356"/>
              </a:spcBef>
              <a:spcAft>
                <a:spcPts val="356"/>
              </a:spcAft>
            </a:pPr>
            <a:r>
              <a:rPr lang="en-KR" sz="1956" dirty="0">
                <a:solidFill>
                  <a:srgbClr val="0F0F0F"/>
                </a:solidFill>
              </a:rPr>
              <a:t>Variables</a:t>
            </a:r>
          </a:p>
          <a:p>
            <a:pPr marL="508006" indent="-508006">
              <a:spcBef>
                <a:spcPts val="356"/>
              </a:spcBef>
              <a:spcAft>
                <a:spcPts val="356"/>
              </a:spcAft>
              <a:buFont typeface="Arial" panose="020B0604020202020204" pitchFamily="34" charset="0"/>
              <a:buChar char="•"/>
            </a:pPr>
            <a:r>
              <a:rPr lang="en-KR" sz="1778" dirty="0">
                <a:solidFill>
                  <a:srgbClr val="0F0F0F"/>
                </a:solidFill>
              </a:rPr>
              <a:t>[var userInput: Int] </a:t>
            </a:r>
            <a:r>
              <a:rPr lang="ko-KR" altLang="en-US" sz="1778" dirty="0">
                <a:solidFill>
                  <a:srgbClr val="0F0F0F"/>
                </a:solidFill>
              </a:rPr>
              <a:t>게임 메뉴 입력</a:t>
            </a:r>
            <a:endParaRPr lang="en-US" altLang="ko-KR" sz="1778" dirty="0">
              <a:solidFill>
                <a:srgbClr val="0F0F0F"/>
              </a:solidFill>
            </a:endParaRPr>
          </a:p>
          <a:p>
            <a:pPr marL="508006" indent="-508006">
              <a:spcBef>
                <a:spcPts val="356"/>
              </a:spcBef>
              <a:spcAft>
                <a:spcPts val="356"/>
              </a:spcAft>
              <a:buFont typeface="Arial" panose="020B0604020202020204" pitchFamily="34" charset="0"/>
              <a:buChar char="•"/>
            </a:pPr>
            <a:r>
              <a:rPr lang="en-US" altLang="ko-KR" sz="1778" dirty="0">
                <a:solidFill>
                  <a:srgbClr val="0F0F0F"/>
                </a:solidFill>
              </a:rPr>
              <a:t>[var </a:t>
            </a:r>
            <a:r>
              <a:rPr lang="en-US" altLang="ko-KR" sz="1778" dirty="0" err="1">
                <a:solidFill>
                  <a:srgbClr val="0F0F0F"/>
                </a:solidFill>
              </a:rPr>
              <a:t>userGameInput</a:t>
            </a:r>
            <a:r>
              <a:rPr lang="en-US" altLang="ko-KR" sz="1778" dirty="0">
                <a:solidFill>
                  <a:srgbClr val="0F0F0F"/>
                </a:solidFill>
              </a:rPr>
              <a:t> = [Int]()] </a:t>
            </a:r>
            <a:r>
              <a:rPr lang="ko-KR" altLang="en-US" sz="1778" dirty="0">
                <a:solidFill>
                  <a:srgbClr val="0F0F0F"/>
                </a:solidFill>
              </a:rPr>
              <a:t>게임을 위한 수 입력</a:t>
            </a:r>
            <a:endParaRPr lang="en-US" altLang="ko-KR" sz="1778" dirty="0">
              <a:solidFill>
                <a:srgbClr val="0F0F0F"/>
              </a:solidFill>
            </a:endParaRPr>
          </a:p>
          <a:p>
            <a:pPr marL="508006" indent="-508006">
              <a:spcBef>
                <a:spcPts val="356"/>
              </a:spcBef>
              <a:spcAft>
                <a:spcPts val="356"/>
              </a:spcAft>
              <a:buFont typeface="Arial" panose="020B0604020202020204" pitchFamily="34" charset="0"/>
              <a:buChar char="•"/>
            </a:pPr>
            <a:r>
              <a:rPr lang="en-US" altLang="ko-KR" sz="1778" dirty="0">
                <a:solidFill>
                  <a:srgbClr val="0F0F0F"/>
                </a:solidFill>
              </a:rPr>
              <a:t>[var </a:t>
            </a:r>
            <a:r>
              <a:rPr lang="en-US" altLang="ko-KR" sz="1778" dirty="0" err="1">
                <a:solidFill>
                  <a:srgbClr val="0F0F0F"/>
                </a:solidFill>
              </a:rPr>
              <a:t>tryCount</a:t>
            </a:r>
            <a:r>
              <a:rPr lang="en-US" altLang="ko-KR" sz="1778" dirty="0">
                <a:solidFill>
                  <a:srgbClr val="0F0F0F"/>
                </a:solidFill>
              </a:rPr>
              <a:t>: Int]</a:t>
            </a:r>
            <a:r>
              <a:rPr lang="ko-KR" altLang="en-US" sz="1778" dirty="0">
                <a:solidFill>
                  <a:srgbClr val="0F0F0F"/>
                </a:solidFill>
              </a:rPr>
              <a:t> 게임 잔여 시도 횟수</a:t>
            </a:r>
            <a:endParaRPr lang="en-US" altLang="ko-KR" sz="1778" dirty="0">
              <a:solidFill>
                <a:srgbClr val="0F0F0F"/>
              </a:solidFill>
            </a:endParaRPr>
          </a:p>
          <a:p>
            <a:pPr marL="508006" indent="-508006">
              <a:spcBef>
                <a:spcPts val="356"/>
              </a:spcBef>
              <a:spcAft>
                <a:spcPts val="356"/>
              </a:spcAft>
              <a:buFont typeface="Arial" panose="020B0604020202020204" pitchFamily="34" charset="0"/>
              <a:buChar char="•"/>
            </a:pPr>
            <a:endParaRPr lang="en-KR" sz="1778" dirty="0">
              <a:solidFill>
                <a:srgbClr val="0F0F0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67B523-BB24-7A46-8070-E652B4AF2528}"/>
              </a:ext>
            </a:extLst>
          </p:cNvPr>
          <p:cNvSpPr txBox="1"/>
          <p:nvPr/>
        </p:nvSpPr>
        <p:spPr>
          <a:xfrm>
            <a:off x="-125442" y="6430957"/>
            <a:ext cx="3184583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1778" dirty="0"/>
              <a:t>iOS Career Start Camp - Ryan</a:t>
            </a:r>
          </a:p>
        </p:txBody>
      </p:sp>
    </p:spTree>
    <p:extLst>
      <p:ext uri="{BB962C8B-B14F-4D97-AF65-F5344CB8AC3E}">
        <p14:creationId xmlns:p14="http://schemas.microsoft.com/office/powerpoint/2010/main" val="17608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8FCC2-FC6F-E44F-9854-0917B5D96A68}"/>
              </a:ext>
            </a:extLst>
          </p:cNvPr>
          <p:cNvSpPr txBox="1"/>
          <p:nvPr/>
        </p:nvSpPr>
        <p:spPr>
          <a:xfrm>
            <a:off x="551543" y="244322"/>
            <a:ext cx="94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Baseball Game</a:t>
            </a:r>
            <a:r>
              <a:rPr lang="ko-KR" altLang="en-US" sz="3200" dirty="0"/>
              <a:t> 기능도</a:t>
            </a:r>
            <a:r>
              <a:rPr lang="en-US" sz="3200" dirty="0"/>
              <a:t> </a:t>
            </a:r>
            <a:endParaRPr lang="en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8F256-BACB-A443-ADC2-085761088209}"/>
              </a:ext>
            </a:extLst>
          </p:cNvPr>
          <p:cNvSpPr txBox="1"/>
          <p:nvPr/>
        </p:nvSpPr>
        <p:spPr>
          <a:xfrm>
            <a:off x="-125442" y="6430957"/>
            <a:ext cx="3184583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1778" dirty="0"/>
              <a:t>iOS Career Start Camp - Ryan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E0C42A-CE9B-CC48-A5AB-065D7686C1F9}"/>
              </a:ext>
            </a:extLst>
          </p:cNvPr>
          <p:cNvCxnSpPr>
            <a:cxnSpLocks/>
          </p:cNvCxnSpPr>
          <p:nvPr/>
        </p:nvCxnSpPr>
        <p:spPr bwMode="auto">
          <a:xfrm>
            <a:off x="706438" y="2477099"/>
            <a:ext cx="11017249" cy="13131"/>
          </a:xfrm>
          <a:prstGeom prst="line">
            <a:avLst/>
          </a:prstGeom>
          <a:ln w="12700" cmpd="sng">
            <a:solidFill>
              <a:srgbClr val="99BA8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47F683-10C8-3844-96BF-E50BF97DEF7E}"/>
              </a:ext>
            </a:extLst>
          </p:cNvPr>
          <p:cNvSpPr txBox="1"/>
          <p:nvPr/>
        </p:nvSpPr>
        <p:spPr bwMode="auto">
          <a:xfrm rot="5400000">
            <a:off x="-335756" y="5144294"/>
            <a:ext cx="18192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>
              <a:defRPr/>
            </a:pPr>
            <a:r>
              <a:rPr lang="en-US" sz="1000" kern="1000" spc="50" dirty="0">
                <a:solidFill>
                  <a:prstClr val="white"/>
                </a:solidFill>
                <a:latin typeface="Arial"/>
                <a:ea typeface="MS PGothic" pitchFamily="34" charset="-128"/>
                <a:cs typeface="Arial"/>
              </a:rPr>
              <a:t>Coffee Mug</a:t>
            </a:r>
          </a:p>
        </p:txBody>
      </p:sp>
      <p:sp>
        <p:nvSpPr>
          <p:cNvPr id="19" name="Pentagon 4">
            <a:extLst>
              <a:ext uri="{FF2B5EF4-FFF2-40B4-BE49-F238E27FC236}">
                <a16:creationId xmlns:a16="http://schemas.microsoft.com/office/drawing/2014/main" id="{EC801667-BD6F-024A-991E-7A7EDA3CB3BC}"/>
              </a:ext>
            </a:extLst>
          </p:cNvPr>
          <p:cNvSpPr/>
          <p:nvPr/>
        </p:nvSpPr>
        <p:spPr bwMode="auto">
          <a:xfrm rot="5400000">
            <a:off x="-1954212" y="3668713"/>
            <a:ext cx="5067300" cy="247650"/>
          </a:xfrm>
          <a:prstGeom prst="rect">
            <a:avLst/>
          </a:prstGeom>
          <a:solidFill>
            <a:srgbClr val="99BA82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100" kern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695EEA-F96A-3045-BDBF-FD9BBC3C2EE3}"/>
              </a:ext>
            </a:extLst>
          </p:cNvPr>
          <p:cNvCxnSpPr/>
          <p:nvPr/>
        </p:nvCxnSpPr>
        <p:spPr>
          <a:xfrm>
            <a:off x="2005895" y="1862260"/>
            <a:ext cx="360363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F1393-DA28-FD43-987F-2DA82EB6186B}"/>
              </a:ext>
            </a:extLst>
          </p:cNvPr>
          <p:cNvCxnSpPr/>
          <p:nvPr/>
        </p:nvCxnSpPr>
        <p:spPr>
          <a:xfrm>
            <a:off x="3233424" y="3503036"/>
            <a:ext cx="40481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6C914-5A21-8C44-9071-2067AE3CD5D9}"/>
              </a:ext>
            </a:extLst>
          </p:cNvPr>
          <p:cNvSpPr/>
          <p:nvPr/>
        </p:nvSpPr>
        <p:spPr bwMode="auto">
          <a:xfrm>
            <a:off x="455613" y="1258888"/>
            <a:ext cx="11268074" cy="5067300"/>
          </a:xfrm>
          <a:prstGeom prst="rect">
            <a:avLst/>
          </a:prstGeom>
          <a:noFill/>
          <a:ln w="12700" cmpd="sng">
            <a:solidFill>
              <a:srgbClr val="99BA8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139518E-8259-6A47-AEDA-D7779E7F75CF}"/>
              </a:ext>
            </a:extLst>
          </p:cNvPr>
          <p:cNvGrpSpPr>
            <a:grpSpLocks/>
          </p:cNvGrpSpPr>
          <p:nvPr/>
        </p:nvGrpSpPr>
        <p:grpSpPr bwMode="auto">
          <a:xfrm>
            <a:off x="1047045" y="1617785"/>
            <a:ext cx="958850" cy="460375"/>
            <a:chOff x="1210723" y="1589088"/>
            <a:chExt cx="1152247" cy="568325"/>
          </a:xfrm>
        </p:grpSpPr>
        <p:sp>
          <p:nvSpPr>
            <p:cNvPr id="24" name="Terminator 23">
              <a:extLst>
                <a:ext uri="{FF2B5EF4-FFF2-40B4-BE49-F238E27FC236}">
                  <a16:creationId xmlns:a16="http://schemas.microsoft.com/office/drawing/2014/main" id="{8C0407A8-922F-8147-987E-4140FE9BA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7CB00E-3CEA-024D-96E2-2433222C6257}"/>
                </a:ext>
              </a:extLst>
            </p:cNvPr>
            <p:cNvSpPr txBox="1"/>
            <p:nvPr/>
          </p:nvSpPr>
          <p:spPr bwMode="auto">
            <a:xfrm>
              <a:off x="1210723" y="1621718"/>
              <a:ext cx="1152247" cy="531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프로그램 시작</a:t>
              </a:r>
              <a:endParaRPr lang="en-US" sz="110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29" name="Group 7">
            <a:extLst>
              <a:ext uri="{FF2B5EF4-FFF2-40B4-BE49-F238E27FC236}">
                <a16:creationId xmlns:a16="http://schemas.microsoft.com/office/drawing/2014/main" id="{B36CD664-F77C-AD4C-953D-9782B5329E12}"/>
              </a:ext>
            </a:extLst>
          </p:cNvPr>
          <p:cNvGrpSpPr>
            <a:grpSpLocks/>
          </p:cNvGrpSpPr>
          <p:nvPr/>
        </p:nvGrpSpPr>
        <p:grpSpPr bwMode="auto">
          <a:xfrm>
            <a:off x="2207211" y="3278821"/>
            <a:ext cx="1003300" cy="461962"/>
            <a:chOff x="2815951" y="3195159"/>
            <a:chExt cx="1227889" cy="564041"/>
          </a:xfrm>
        </p:grpSpPr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D4E82F1F-C448-F24C-A744-2ED03EA65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02D4FA-5092-0A48-BBB7-2EB1EE9A7ACA}"/>
                </a:ext>
              </a:extLst>
            </p:cNvPr>
            <p:cNvSpPr txBox="1"/>
            <p:nvPr/>
          </p:nvSpPr>
          <p:spPr>
            <a:xfrm>
              <a:off x="2815951" y="3295950"/>
              <a:ext cx="1227889" cy="319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게임 시작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46F40C4-B9F6-9647-961C-1780D4CB8A0A}"/>
              </a:ext>
            </a:extLst>
          </p:cNvPr>
          <p:cNvSpPr txBox="1"/>
          <p:nvPr/>
        </p:nvSpPr>
        <p:spPr bwMode="auto">
          <a:xfrm rot="5400000">
            <a:off x="-47625" y="1762126"/>
            <a:ext cx="1254125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>
              <a:defRPr/>
            </a:pPr>
            <a:r>
              <a:rPr lang="ko-KR" altLang="en-US" sz="1000" kern="1000" spc="50" dirty="0">
                <a:solidFill>
                  <a:prstClr val="white"/>
                </a:solidFill>
                <a:latin typeface="Arial"/>
                <a:ea typeface="MS PGothic" pitchFamily="34" charset="-128"/>
                <a:cs typeface="Arial"/>
              </a:rPr>
              <a:t>사용자</a:t>
            </a:r>
            <a:endParaRPr lang="en-US" sz="1000" kern="1000" spc="50" dirty="0">
              <a:solidFill>
                <a:prstClr val="white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5ADD710-B684-624B-9FC0-D923F89C6E21}"/>
              </a:ext>
            </a:extLst>
          </p:cNvPr>
          <p:cNvSpPr/>
          <p:nvPr/>
        </p:nvSpPr>
        <p:spPr>
          <a:xfrm rot="5400000">
            <a:off x="488950" y="2439214"/>
            <a:ext cx="173037" cy="26193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85DE77-B434-B641-AC02-B9EE7F9E97E2}"/>
              </a:ext>
            </a:extLst>
          </p:cNvPr>
          <p:cNvSpPr txBox="1"/>
          <p:nvPr/>
        </p:nvSpPr>
        <p:spPr bwMode="auto">
          <a:xfrm rot="5400000">
            <a:off x="-400843" y="4384727"/>
            <a:ext cx="19621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>
              <a:defRPr/>
            </a:pPr>
            <a:r>
              <a:rPr lang="ko-KR" altLang="en-US" sz="1000" kern="1000" spc="50" dirty="0">
                <a:solidFill>
                  <a:prstClr val="white"/>
                </a:solidFill>
                <a:latin typeface="Arial"/>
                <a:ea typeface="MS PGothic" pitchFamily="34" charset="-128"/>
                <a:cs typeface="Arial"/>
              </a:rPr>
              <a:t>프로그램</a:t>
            </a:r>
            <a:endParaRPr lang="en-US" sz="1000" kern="1000" spc="50" dirty="0">
              <a:solidFill>
                <a:prstClr val="white"/>
              </a:solidFill>
              <a:latin typeface="Arial"/>
              <a:ea typeface="MS PGothic" pitchFamily="34" charset="-128"/>
              <a:cs typeface="Arial"/>
            </a:endParaRPr>
          </a:p>
        </p:txBody>
      </p:sp>
      <p:grpSp>
        <p:nvGrpSpPr>
          <p:cNvPr id="84" name="Group 33">
            <a:extLst>
              <a:ext uri="{FF2B5EF4-FFF2-40B4-BE49-F238E27FC236}">
                <a16:creationId xmlns:a16="http://schemas.microsoft.com/office/drawing/2014/main" id="{67119458-E110-E34F-84F3-2F8E928E976A}"/>
              </a:ext>
            </a:extLst>
          </p:cNvPr>
          <p:cNvGrpSpPr>
            <a:grpSpLocks/>
          </p:cNvGrpSpPr>
          <p:nvPr/>
        </p:nvGrpSpPr>
        <p:grpSpPr bwMode="auto">
          <a:xfrm>
            <a:off x="2286091" y="1641382"/>
            <a:ext cx="1116012" cy="433724"/>
            <a:chOff x="2605202" y="1589088"/>
            <a:chExt cx="1315486" cy="617715"/>
          </a:xfrm>
        </p:grpSpPr>
        <p:sp>
          <p:nvSpPr>
            <p:cNvPr id="85" name="Data 84">
              <a:extLst>
                <a:ext uri="{FF2B5EF4-FFF2-40B4-BE49-F238E27FC236}">
                  <a16:creationId xmlns:a16="http://schemas.microsoft.com/office/drawing/2014/main" id="{1031C2DF-99C6-8A44-A675-118CB20B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A2422E-1B5D-3A4E-B0A5-406E2DA09296}"/>
                </a:ext>
              </a:extLst>
            </p:cNvPr>
            <p:cNvSpPr txBox="1"/>
            <p:nvPr/>
          </p:nvSpPr>
          <p:spPr>
            <a:xfrm>
              <a:off x="2698764" y="1593126"/>
              <a:ext cx="1122748" cy="6136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메뉴 입력 </a:t>
              </a:r>
              <a:b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</a:b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(1,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2)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90" name="Group 10">
            <a:extLst>
              <a:ext uri="{FF2B5EF4-FFF2-40B4-BE49-F238E27FC236}">
                <a16:creationId xmlns:a16="http://schemas.microsoft.com/office/drawing/2014/main" id="{6BBF6E1C-1E35-A344-B61F-C95A898802A2}"/>
              </a:ext>
            </a:extLst>
          </p:cNvPr>
          <p:cNvGrpSpPr>
            <a:grpSpLocks/>
          </p:cNvGrpSpPr>
          <p:nvPr/>
        </p:nvGrpSpPr>
        <p:grpSpPr bwMode="auto">
          <a:xfrm>
            <a:off x="2239258" y="4287221"/>
            <a:ext cx="958850" cy="460375"/>
            <a:chOff x="1210723" y="1589088"/>
            <a:chExt cx="1152247" cy="568325"/>
          </a:xfrm>
        </p:grpSpPr>
        <p:sp>
          <p:nvSpPr>
            <p:cNvPr id="91" name="Terminator 90">
              <a:extLst>
                <a:ext uri="{FF2B5EF4-FFF2-40B4-BE49-F238E27FC236}">
                  <a16:creationId xmlns:a16="http://schemas.microsoft.com/office/drawing/2014/main" id="{09EA1633-5BC5-6C45-B994-D9F48B79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sz="1600" kern="1000" spc="5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2CCD1EF-22FE-1E42-8184-B67B751B0B31}"/>
                </a:ext>
              </a:extLst>
            </p:cNvPr>
            <p:cNvSpPr txBox="1"/>
            <p:nvPr/>
          </p:nvSpPr>
          <p:spPr bwMode="auto">
            <a:xfrm>
              <a:off x="1210723" y="1625488"/>
              <a:ext cx="1152247" cy="531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프로그램 종료</a:t>
              </a:r>
              <a:endParaRPr lang="en-US" sz="110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  <a:cs typeface="Arial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407EF53-371A-3845-9AFD-175718F6AE5D}"/>
              </a:ext>
            </a:extLst>
          </p:cNvPr>
          <p:cNvSpPr txBox="1"/>
          <p:nvPr/>
        </p:nvSpPr>
        <p:spPr>
          <a:xfrm>
            <a:off x="1852999" y="4495384"/>
            <a:ext cx="25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247480-7FA7-C046-AAE5-8F4E1A41AEDD}"/>
              </a:ext>
            </a:extLst>
          </p:cNvPr>
          <p:cNvSpPr txBox="1"/>
          <p:nvPr/>
        </p:nvSpPr>
        <p:spPr>
          <a:xfrm>
            <a:off x="1634638" y="4088416"/>
            <a:ext cx="25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359CFC-4206-B644-986C-BF4A4E7F66E4}"/>
              </a:ext>
            </a:extLst>
          </p:cNvPr>
          <p:cNvSpPr txBox="1"/>
          <p:nvPr/>
        </p:nvSpPr>
        <p:spPr>
          <a:xfrm>
            <a:off x="1239139" y="4890383"/>
            <a:ext cx="63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그 외의 입력</a:t>
            </a:r>
            <a:endParaRPr lang="en-KR" sz="1000" dirty="0"/>
          </a:p>
        </p:txBody>
      </p:sp>
      <p:grpSp>
        <p:nvGrpSpPr>
          <p:cNvPr id="106" name="Group 7">
            <a:extLst>
              <a:ext uri="{FF2B5EF4-FFF2-40B4-BE49-F238E27FC236}">
                <a16:creationId xmlns:a16="http://schemas.microsoft.com/office/drawing/2014/main" id="{E0912686-F19A-5D4A-AC3B-D01AC1F7B200}"/>
              </a:ext>
            </a:extLst>
          </p:cNvPr>
          <p:cNvGrpSpPr>
            <a:grpSpLocks/>
          </p:cNvGrpSpPr>
          <p:nvPr/>
        </p:nvGrpSpPr>
        <p:grpSpPr bwMode="auto">
          <a:xfrm>
            <a:off x="2207211" y="5429001"/>
            <a:ext cx="1003300" cy="461962"/>
            <a:chOff x="2815951" y="3195159"/>
            <a:chExt cx="1227889" cy="564041"/>
          </a:xfrm>
        </p:grpSpPr>
        <p:sp>
          <p:nvSpPr>
            <p:cNvPr id="107" name="Process 106">
              <a:extLst>
                <a:ext uri="{FF2B5EF4-FFF2-40B4-BE49-F238E27FC236}">
                  <a16:creationId xmlns:a16="http://schemas.microsoft.com/office/drawing/2014/main" id="{E59ED3AF-ED80-EB42-9634-C1AC2C07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489B0F-3154-244F-B8B1-FC8CA9EC4D23}"/>
                </a:ext>
              </a:extLst>
            </p:cNvPr>
            <p:cNvSpPr txBox="1"/>
            <p:nvPr/>
          </p:nvSpPr>
          <p:spPr>
            <a:xfrm>
              <a:off x="2815951" y="3295950"/>
              <a:ext cx="1227889" cy="319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안내문 출력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149" name="Group 33">
            <a:extLst>
              <a:ext uri="{FF2B5EF4-FFF2-40B4-BE49-F238E27FC236}">
                <a16:creationId xmlns:a16="http://schemas.microsoft.com/office/drawing/2014/main" id="{D314F437-7E4D-9743-9861-7C8A961396D0}"/>
              </a:ext>
            </a:extLst>
          </p:cNvPr>
          <p:cNvGrpSpPr>
            <a:grpSpLocks/>
          </p:cNvGrpSpPr>
          <p:nvPr/>
        </p:nvGrpSpPr>
        <p:grpSpPr bwMode="auto">
          <a:xfrm>
            <a:off x="4936419" y="1647273"/>
            <a:ext cx="1116012" cy="430887"/>
            <a:chOff x="2605202" y="1586479"/>
            <a:chExt cx="1315486" cy="613674"/>
          </a:xfrm>
        </p:grpSpPr>
        <p:sp>
          <p:nvSpPr>
            <p:cNvPr id="150" name="Data 149">
              <a:extLst>
                <a:ext uri="{FF2B5EF4-FFF2-40B4-BE49-F238E27FC236}">
                  <a16:creationId xmlns:a16="http://schemas.microsoft.com/office/drawing/2014/main" id="{F6EDA92C-569D-2549-9848-81FF0128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05535C1-B229-F74A-A464-B75CE6E34CF3}"/>
                </a:ext>
              </a:extLst>
            </p:cNvPr>
            <p:cNvSpPr txBox="1"/>
            <p:nvPr/>
          </p:nvSpPr>
          <p:spPr>
            <a:xfrm>
              <a:off x="2698764" y="1586479"/>
              <a:ext cx="1122748" cy="6136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정수 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3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개 입력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155" name="Group 7">
            <a:extLst>
              <a:ext uri="{FF2B5EF4-FFF2-40B4-BE49-F238E27FC236}">
                <a16:creationId xmlns:a16="http://schemas.microsoft.com/office/drawing/2014/main" id="{655FD4D7-171F-D74C-8731-9E65BA47B2FF}"/>
              </a:ext>
            </a:extLst>
          </p:cNvPr>
          <p:cNvGrpSpPr>
            <a:grpSpLocks/>
          </p:cNvGrpSpPr>
          <p:nvPr/>
        </p:nvGrpSpPr>
        <p:grpSpPr bwMode="auto">
          <a:xfrm>
            <a:off x="3624783" y="3082925"/>
            <a:ext cx="1012825" cy="799521"/>
            <a:chOff x="2815951" y="2977264"/>
            <a:chExt cx="1239546" cy="976190"/>
          </a:xfrm>
        </p:grpSpPr>
        <p:sp>
          <p:nvSpPr>
            <p:cNvPr id="156" name="Process 155">
              <a:extLst>
                <a:ext uri="{FF2B5EF4-FFF2-40B4-BE49-F238E27FC236}">
                  <a16:creationId xmlns:a16="http://schemas.microsoft.com/office/drawing/2014/main" id="{5FA2FC31-D90C-CD4E-B5A2-98CA3D585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2977264"/>
              <a:ext cx="1227889" cy="976190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88FE352-E8A7-2C4F-A5AB-565A3C583634}"/>
                </a:ext>
              </a:extLst>
            </p:cNvPr>
            <p:cNvSpPr txBox="1"/>
            <p:nvPr/>
          </p:nvSpPr>
          <p:spPr>
            <a:xfrm>
              <a:off x="2827608" y="3007449"/>
              <a:ext cx="1227889" cy="9394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중복 없는 임의의 정수 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3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개 생성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및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변수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저장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930D420-841C-DD4D-9D5B-2A00532A19EE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637608" y="2060270"/>
            <a:ext cx="619020" cy="1432098"/>
          </a:xfrm>
          <a:prstGeom prst="bentConnector2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074C15F-B74F-5041-B779-A667A01AB222}"/>
              </a:ext>
            </a:extLst>
          </p:cNvPr>
          <p:cNvCxnSpPr>
            <a:cxnSpLocks/>
            <a:endCxn id="204" idx="0"/>
          </p:cNvCxnSpPr>
          <p:nvPr/>
        </p:nvCxnSpPr>
        <p:spPr>
          <a:xfrm rot="5400000">
            <a:off x="3711096" y="2485678"/>
            <a:ext cx="2084146" cy="1262998"/>
          </a:xfrm>
          <a:prstGeom prst="bentConnector3">
            <a:avLst>
              <a:gd name="adj1" fmla="val 91565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Group 7">
            <a:extLst>
              <a:ext uri="{FF2B5EF4-FFF2-40B4-BE49-F238E27FC236}">
                <a16:creationId xmlns:a16="http://schemas.microsoft.com/office/drawing/2014/main" id="{B043EE7D-7338-FC45-A049-C80544ACFC31}"/>
              </a:ext>
            </a:extLst>
          </p:cNvPr>
          <p:cNvGrpSpPr>
            <a:grpSpLocks/>
          </p:cNvGrpSpPr>
          <p:nvPr/>
        </p:nvGrpSpPr>
        <p:grpSpPr bwMode="auto">
          <a:xfrm>
            <a:off x="5230550" y="4325174"/>
            <a:ext cx="1003300" cy="461962"/>
            <a:chOff x="2815951" y="3195159"/>
            <a:chExt cx="1227889" cy="564041"/>
          </a:xfrm>
        </p:grpSpPr>
        <p:sp>
          <p:nvSpPr>
            <p:cNvPr id="171" name="Process 170">
              <a:extLst>
                <a:ext uri="{FF2B5EF4-FFF2-40B4-BE49-F238E27FC236}">
                  <a16:creationId xmlns:a16="http://schemas.microsoft.com/office/drawing/2014/main" id="{86585ADE-5169-7844-A5FA-82321388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0C15717-D773-BE40-9C4C-F1E4520C9043}"/>
                </a:ext>
              </a:extLst>
            </p:cNvPr>
            <p:cNvSpPr txBox="1"/>
            <p:nvPr/>
          </p:nvSpPr>
          <p:spPr>
            <a:xfrm>
              <a:off x="2815951" y="3326643"/>
              <a:ext cx="1227889" cy="319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안내문 출력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183" name="Group 67">
            <a:extLst>
              <a:ext uri="{FF2B5EF4-FFF2-40B4-BE49-F238E27FC236}">
                <a16:creationId xmlns:a16="http://schemas.microsoft.com/office/drawing/2014/main" id="{541920F2-04ED-E24E-B818-CC2F6E3885C0}"/>
              </a:ext>
            </a:extLst>
          </p:cNvPr>
          <p:cNvGrpSpPr>
            <a:grpSpLocks/>
          </p:cNvGrpSpPr>
          <p:nvPr/>
        </p:nvGrpSpPr>
        <p:grpSpPr bwMode="auto">
          <a:xfrm>
            <a:off x="1047045" y="4079081"/>
            <a:ext cx="811213" cy="800100"/>
            <a:chOff x="5847090" y="1304054"/>
            <a:chExt cx="1163752" cy="1147920"/>
          </a:xfrm>
        </p:grpSpPr>
        <p:sp>
          <p:nvSpPr>
            <p:cNvPr id="184" name="Decision 183">
              <a:extLst>
                <a:ext uri="{FF2B5EF4-FFF2-40B4-BE49-F238E27FC236}">
                  <a16:creationId xmlns:a16="http://schemas.microsoft.com/office/drawing/2014/main" id="{B5F3744E-77DE-9D4C-88A0-59AC6982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090" y="1304054"/>
              <a:ext cx="1150088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23C6240-1D55-B944-8F9A-EDAE6D8EBB36}"/>
                </a:ext>
              </a:extLst>
            </p:cNvPr>
            <p:cNvSpPr txBox="1"/>
            <p:nvPr/>
          </p:nvSpPr>
          <p:spPr>
            <a:xfrm>
              <a:off x="5860754" y="1491958"/>
              <a:ext cx="1150088" cy="8610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입력 유효성 검사</a:t>
              </a:r>
              <a:endParaRPr lang="en-US" sz="110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A4EEA39C-C192-7A4A-8CF3-8613B2AC860E}"/>
              </a:ext>
            </a:extLst>
          </p:cNvPr>
          <p:cNvCxnSpPr>
            <a:cxnSpLocks/>
            <a:stCxn id="85" idx="3"/>
            <a:endCxn id="184" idx="0"/>
          </p:cNvCxnSpPr>
          <p:nvPr/>
        </p:nvCxnSpPr>
        <p:spPr>
          <a:xfrm rot="5400000">
            <a:off x="1076925" y="2423510"/>
            <a:ext cx="2026536" cy="128460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616630F5-553C-8348-B215-C8725FE7FF28}"/>
              </a:ext>
            </a:extLst>
          </p:cNvPr>
          <p:cNvCxnSpPr>
            <a:cxnSpLocks/>
            <a:stCxn id="185" idx="3"/>
            <a:endCxn id="31" idx="1"/>
          </p:cNvCxnSpPr>
          <p:nvPr/>
        </p:nvCxnSpPr>
        <p:spPr>
          <a:xfrm flipV="1">
            <a:off x="1858258" y="3492176"/>
            <a:ext cx="348953" cy="1017956"/>
          </a:xfrm>
          <a:prstGeom prst="bentConnector3">
            <a:avLst>
              <a:gd name="adj1" fmla="val -3379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FE85E1B-9B34-1446-B912-2C911C543039}"/>
              </a:ext>
            </a:extLst>
          </p:cNvPr>
          <p:cNvCxnSpPr/>
          <p:nvPr/>
        </p:nvCxnSpPr>
        <p:spPr>
          <a:xfrm>
            <a:off x="1834446" y="4509317"/>
            <a:ext cx="40481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90CA7D9A-EB2F-5A48-AF0B-482C1907DB7F}"/>
              </a:ext>
            </a:extLst>
          </p:cNvPr>
          <p:cNvCxnSpPr>
            <a:cxnSpLocks/>
            <a:stCxn id="185" idx="3"/>
            <a:endCxn id="108" idx="1"/>
          </p:cNvCxnSpPr>
          <p:nvPr/>
        </p:nvCxnSpPr>
        <p:spPr>
          <a:xfrm>
            <a:off x="1858258" y="4510132"/>
            <a:ext cx="348953" cy="1132224"/>
          </a:xfrm>
          <a:prstGeom prst="bentConnector3">
            <a:avLst>
              <a:gd name="adj1" fmla="val -952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Group 67">
            <a:extLst>
              <a:ext uri="{FF2B5EF4-FFF2-40B4-BE49-F238E27FC236}">
                <a16:creationId xmlns:a16="http://schemas.microsoft.com/office/drawing/2014/main" id="{82FEBD34-8643-704A-BAF7-35D36B1F2933}"/>
              </a:ext>
            </a:extLst>
          </p:cNvPr>
          <p:cNvGrpSpPr>
            <a:grpSpLocks/>
          </p:cNvGrpSpPr>
          <p:nvPr/>
        </p:nvGrpSpPr>
        <p:grpSpPr bwMode="auto">
          <a:xfrm>
            <a:off x="3720826" y="4159250"/>
            <a:ext cx="811213" cy="800100"/>
            <a:chOff x="5847090" y="1304054"/>
            <a:chExt cx="1163752" cy="1147920"/>
          </a:xfrm>
        </p:grpSpPr>
        <p:sp>
          <p:nvSpPr>
            <p:cNvPr id="204" name="Decision 203">
              <a:extLst>
                <a:ext uri="{FF2B5EF4-FFF2-40B4-BE49-F238E27FC236}">
                  <a16:creationId xmlns:a16="http://schemas.microsoft.com/office/drawing/2014/main" id="{2408F201-CB41-D44F-86BD-B607EF63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090" y="1304054"/>
              <a:ext cx="1150088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56B1C3D-CD10-DD4C-85F9-2940110C0E16}"/>
                </a:ext>
              </a:extLst>
            </p:cNvPr>
            <p:cNvSpPr txBox="1"/>
            <p:nvPr/>
          </p:nvSpPr>
          <p:spPr>
            <a:xfrm>
              <a:off x="5860754" y="1491958"/>
              <a:ext cx="1150088" cy="8610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입력 유효성 검사</a:t>
              </a:r>
              <a:endParaRPr lang="en-US" sz="110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  <a:cs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E3BA61C-FD8E-3043-A252-38026B50C312}"/>
              </a:ext>
            </a:extLst>
          </p:cNvPr>
          <p:cNvSpPr txBox="1"/>
          <p:nvPr/>
        </p:nvSpPr>
        <p:spPr>
          <a:xfrm>
            <a:off x="4507489" y="5026626"/>
            <a:ext cx="63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유효한 입력</a:t>
            </a:r>
            <a:endParaRPr lang="en-KR" sz="1000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AF48554-EBE2-C848-AA32-BBD74A3A0966}"/>
              </a:ext>
            </a:extLst>
          </p:cNvPr>
          <p:cNvCxnSpPr>
            <a:cxnSpLocks/>
            <a:stCxn id="204" idx="3"/>
            <a:endCxn id="172" idx="1"/>
          </p:cNvCxnSpPr>
          <p:nvPr/>
        </p:nvCxnSpPr>
        <p:spPr>
          <a:xfrm>
            <a:off x="4522514" y="4559300"/>
            <a:ext cx="708036" cy="4367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6B7B7C9D-504B-4740-8DDD-D0A91C2D6EE1}"/>
              </a:ext>
            </a:extLst>
          </p:cNvPr>
          <p:cNvSpPr txBox="1"/>
          <p:nvPr/>
        </p:nvSpPr>
        <p:spPr>
          <a:xfrm>
            <a:off x="4479284" y="4174084"/>
            <a:ext cx="7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유효하지 않은 입력</a:t>
            </a:r>
            <a:endParaRPr lang="en-KR" sz="1000" dirty="0"/>
          </a:p>
        </p:txBody>
      </p:sp>
      <p:grpSp>
        <p:nvGrpSpPr>
          <p:cNvPr id="235" name="Group 67">
            <a:extLst>
              <a:ext uri="{FF2B5EF4-FFF2-40B4-BE49-F238E27FC236}">
                <a16:creationId xmlns:a16="http://schemas.microsoft.com/office/drawing/2014/main" id="{C48BA7B9-D158-6A45-BE58-0F5E6F2C9151}"/>
              </a:ext>
            </a:extLst>
          </p:cNvPr>
          <p:cNvGrpSpPr>
            <a:grpSpLocks/>
          </p:cNvGrpSpPr>
          <p:nvPr/>
        </p:nvGrpSpPr>
        <p:grpSpPr bwMode="auto">
          <a:xfrm>
            <a:off x="5045232" y="4927394"/>
            <a:ext cx="1373937" cy="1249569"/>
            <a:chOff x="5787976" y="741306"/>
            <a:chExt cx="1971025" cy="1792782"/>
          </a:xfrm>
        </p:grpSpPr>
        <p:sp>
          <p:nvSpPr>
            <p:cNvPr id="236" name="Decision 235">
              <a:extLst>
                <a:ext uri="{FF2B5EF4-FFF2-40B4-BE49-F238E27FC236}">
                  <a16:creationId xmlns:a16="http://schemas.microsoft.com/office/drawing/2014/main" id="{CC78BE4E-707B-5243-BA50-DB748BC0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976" y="741306"/>
              <a:ext cx="1971025" cy="1792782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EB5EDCB-AD95-2A4B-818A-B6AF607A5BA0}"/>
                </a:ext>
              </a:extLst>
            </p:cNvPr>
            <p:cNvSpPr txBox="1"/>
            <p:nvPr/>
          </p:nvSpPr>
          <p:spPr>
            <a:xfrm>
              <a:off x="6038859" y="1049713"/>
              <a:ext cx="1521302" cy="1346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숫자 및 위치 비교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,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</a:t>
              </a:r>
              <a:b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</a:b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결과 판단  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(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스트라이크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/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볼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,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승리</a:t>
              </a:r>
              <a:r>
                <a:rPr lang="en-US" altLang="ko-KR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)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5864C49-0F0B-734C-87DD-36C6F64CA288}"/>
              </a:ext>
            </a:extLst>
          </p:cNvPr>
          <p:cNvCxnSpPr>
            <a:cxnSpLocks/>
            <a:endCxn id="236" idx="1"/>
          </p:cNvCxnSpPr>
          <p:nvPr/>
        </p:nvCxnSpPr>
        <p:spPr>
          <a:xfrm rot="16200000" flipH="1">
            <a:off x="4280794" y="4787740"/>
            <a:ext cx="1000985" cy="527891"/>
          </a:xfrm>
          <a:prstGeom prst="bentConnector2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CF5BE41B-6C6E-D54C-A0EC-F6DC47A313F5}"/>
              </a:ext>
            </a:extLst>
          </p:cNvPr>
          <p:cNvCxnSpPr>
            <a:cxnSpLocks/>
            <a:stCxn id="171" idx="0"/>
            <a:endCxn id="150" idx="4"/>
          </p:cNvCxnSpPr>
          <p:nvPr/>
        </p:nvCxnSpPr>
        <p:spPr>
          <a:xfrm rot="16200000" flipV="1">
            <a:off x="4480860" y="3073833"/>
            <a:ext cx="2264906" cy="2377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5" name="Group 7">
            <a:extLst>
              <a:ext uri="{FF2B5EF4-FFF2-40B4-BE49-F238E27FC236}">
                <a16:creationId xmlns:a16="http://schemas.microsoft.com/office/drawing/2014/main" id="{E1F3480F-53C3-DC4C-9A8B-8AF8CD094D3F}"/>
              </a:ext>
            </a:extLst>
          </p:cNvPr>
          <p:cNvGrpSpPr>
            <a:grpSpLocks/>
          </p:cNvGrpSpPr>
          <p:nvPr/>
        </p:nvGrpSpPr>
        <p:grpSpPr bwMode="auto">
          <a:xfrm>
            <a:off x="7297492" y="4174084"/>
            <a:ext cx="1005158" cy="661986"/>
            <a:chOff x="2813677" y="3195159"/>
            <a:chExt cx="1230163" cy="808264"/>
          </a:xfrm>
        </p:grpSpPr>
        <p:sp>
          <p:nvSpPr>
            <p:cNvPr id="256" name="Process 255">
              <a:extLst>
                <a:ext uri="{FF2B5EF4-FFF2-40B4-BE49-F238E27FC236}">
                  <a16:creationId xmlns:a16="http://schemas.microsoft.com/office/drawing/2014/main" id="{E86DB66A-C79B-8849-B2B6-1F1579E9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808264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418C59D-4FE6-7C4C-A431-F86C0EA2DD34}"/>
                </a:ext>
              </a:extLst>
            </p:cNvPr>
            <p:cNvSpPr txBox="1"/>
            <p:nvPr/>
          </p:nvSpPr>
          <p:spPr>
            <a:xfrm>
              <a:off x="2813677" y="3250723"/>
              <a:ext cx="1227889" cy="7327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잔여 </a:t>
              </a:r>
              <a:r>
                <a:rPr lang="ko-KR" altLang="en-US" sz="1100" dirty="0" err="1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시도횟수</a:t>
              </a: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 차감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B71CE37-6455-9541-9198-10E98A198B34}"/>
              </a:ext>
            </a:extLst>
          </p:cNvPr>
          <p:cNvCxnSpPr>
            <a:cxnSpLocks/>
            <a:stCxn id="256" idx="3"/>
            <a:endCxn id="320" idx="1"/>
          </p:cNvCxnSpPr>
          <p:nvPr/>
        </p:nvCxnSpPr>
        <p:spPr>
          <a:xfrm>
            <a:off x="8302650" y="4505077"/>
            <a:ext cx="802333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0" name="Group 7">
            <a:extLst>
              <a:ext uri="{FF2B5EF4-FFF2-40B4-BE49-F238E27FC236}">
                <a16:creationId xmlns:a16="http://schemas.microsoft.com/office/drawing/2014/main" id="{5B277D59-3FAC-3A4F-BBB8-94A2B5082D39}"/>
              </a:ext>
            </a:extLst>
          </p:cNvPr>
          <p:cNvGrpSpPr>
            <a:grpSpLocks/>
          </p:cNvGrpSpPr>
          <p:nvPr/>
        </p:nvGrpSpPr>
        <p:grpSpPr bwMode="auto">
          <a:xfrm>
            <a:off x="8967221" y="2927913"/>
            <a:ext cx="1096261" cy="667325"/>
            <a:chOff x="2770721" y="3397870"/>
            <a:chExt cx="1341659" cy="814783"/>
          </a:xfrm>
        </p:grpSpPr>
        <p:sp>
          <p:nvSpPr>
            <p:cNvPr id="281" name="Process 280">
              <a:extLst>
                <a:ext uri="{FF2B5EF4-FFF2-40B4-BE49-F238E27FC236}">
                  <a16:creationId xmlns:a16="http://schemas.microsoft.com/office/drawing/2014/main" id="{C7747554-E7F4-5049-8E94-F5A618262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397870"/>
              <a:ext cx="1227889" cy="814783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8FBE2ED-9767-4141-97AE-EE60337936C0}"/>
                </a:ext>
              </a:extLst>
            </p:cNvPr>
            <p:cNvSpPr txBox="1"/>
            <p:nvPr/>
          </p:nvSpPr>
          <p:spPr>
            <a:xfrm>
              <a:off x="2770721" y="3457826"/>
              <a:ext cx="1341659" cy="73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금번 결과 및 잔여시도횟수 출력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3168AAD-C00E-DB47-87DB-F9627027E0C5}"/>
              </a:ext>
            </a:extLst>
          </p:cNvPr>
          <p:cNvCxnSpPr>
            <a:cxnSpLocks/>
            <a:stCxn id="236" idx="3"/>
            <a:endCxn id="300" idx="1"/>
          </p:cNvCxnSpPr>
          <p:nvPr/>
        </p:nvCxnSpPr>
        <p:spPr>
          <a:xfrm>
            <a:off x="6419169" y="5552179"/>
            <a:ext cx="878323" cy="4953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8" name="Group 7">
            <a:extLst>
              <a:ext uri="{FF2B5EF4-FFF2-40B4-BE49-F238E27FC236}">
                <a16:creationId xmlns:a16="http://schemas.microsoft.com/office/drawing/2014/main" id="{B0D45668-2863-CE4F-B000-BD121CF2301B}"/>
              </a:ext>
            </a:extLst>
          </p:cNvPr>
          <p:cNvGrpSpPr>
            <a:grpSpLocks/>
          </p:cNvGrpSpPr>
          <p:nvPr/>
        </p:nvGrpSpPr>
        <p:grpSpPr bwMode="auto">
          <a:xfrm>
            <a:off x="7297492" y="5310613"/>
            <a:ext cx="1003300" cy="461962"/>
            <a:chOff x="2815951" y="3195159"/>
            <a:chExt cx="1227889" cy="564041"/>
          </a:xfrm>
        </p:grpSpPr>
        <p:sp>
          <p:nvSpPr>
            <p:cNvPr id="299" name="Process 298">
              <a:extLst>
                <a:ext uri="{FF2B5EF4-FFF2-40B4-BE49-F238E27FC236}">
                  <a16:creationId xmlns:a16="http://schemas.microsoft.com/office/drawing/2014/main" id="{2DA2F383-9375-0E4D-AB22-237A0C01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5466C4D-FA67-BD46-8448-AF92D8E3C261}"/>
                </a:ext>
              </a:extLst>
            </p:cNvPr>
            <p:cNvSpPr txBox="1"/>
            <p:nvPr/>
          </p:nvSpPr>
          <p:spPr>
            <a:xfrm>
              <a:off x="2815951" y="3233101"/>
              <a:ext cx="1227889" cy="526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사용자 승리 문구 출력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BFBAB027-A1B8-094B-A063-8D050E847197}"/>
              </a:ext>
            </a:extLst>
          </p:cNvPr>
          <p:cNvSpPr txBox="1"/>
          <p:nvPr/>
        </p:nvSpPr>
        <p:spPr>
          <a:xfrm>
            <a:off x="6476109" y="5592105"/>
            <a:ext cx="7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승리</a:t>
            </a:r>
            <a:endParaRPr lang="en-KR" sz="1000" dirty="0"/>
          </a:p>
        </p:txBody>
      </p: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1ADA776F-A370-024F-90E8-DE18AC4B551F}"/>
              </a:ext>
            </a:extLst>
          </p:cNvPr>
          <p:cNvCxnSpPr>
            <a:cxnSpLocks/>
            <a:stCxn id="236" idx="3"/>
            <a:endCxn id="257" idx="1"/>
          </p:cNvCxnSpPr>
          <p:nvPr/>
        </p:nvCxnSpPr>
        <p:spPr>
          <a:xfrm flipV="1">
            <a:off x="6419169" y="4519674"/>
            <a:ext cx="878323" cy="1032505"/>
          </a:xfrm>
          <a:prstGeom prst="bentConnector3">
            <a:avLst>
              <a:gd name="adj1" fmla="val 1803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4EB4457A-41B3-1644-9788-F143E6CD16D6}"/>
              </a:ext>
            </a:extLst>
          </p:cNvPr>
          <p:cNvSpPr txBox="1"/>
          <p:nvPr/>
        </p:nvSpPr>
        <p:spPr>
          <a:xfrm>
            <a:off x="6392207" y="4839698"/>
            <a:ext cx="85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스트라이크 또는 볼</a:t>
            </a:r>
            <a:endParaRPr lang="en-KR" sz="1000" dirty="0"/>
          </a:p>
        </p:txBody>
      </p: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4610D77A-3D99-6146-AE5E-427721A2E4F7}"/>
              </a:ext>
            </a:extLst>
          </p:cNvPr>
          <p:cNvCxnSpPr>
            <a:cxnSpLocks/>
            <a:stCxn id="107" idx="2"/>
          </p:cNvCxnSpPr>
          <p:nvPr/>
        </p:nvCxnSpPr>
        <p:spPr>
          <a:xfrm rot="5400000" flipH="1">
            <a:off x="716910" y="3899012"/>
            <a:ext cx="3815858" cy="168044"/>
          </a:xfrm>
          <a:prstGeom prst="bentConnector5">
            <a:avLst>
              <a:gd name="adj1" fmla="val -5991"/>
              <a:gd name="adj2" fmla="val 1069393"/>
              <a:gd name="adj3" fmla="val 79794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9" name="Group 67">
            <a:extLst>
              <a:ext uri="{FF2B5EF4-FFF2-40B4-BE49-F238E27FC236}">
                <a16:creationId xmlns:a16="http://schemas.microsoft.com/office/drawing/2014/main" id="{96DFBF0E-DC9D-904E-A26F-5CD850CB08A4}"/>
              </a:ext>
            </a:extLst>
          </p:cNvPr>
          <p:cNvGrpSpPr>
            <a:grpSpLocks/>
          </p:cNvGrpSpPr>
          <p:nvPr/>
        </p:nvGrpSpPr>
        <p:grpSpPr bwMode="auto">
          <a:xfrm>
            <a:off x="9104983" y="4105027"/>
            <a:ext cx="811213" cy="800100"/>
            <a:chOff x="5847090" y="1304054"/>
            <a:chExt cx="1163752" cy="1147920"/>
          </a:xfrm>
        </p:grpSpPr>
        <p:sp>
          <p:nvSpPr>
            <p:cNvPr id="320" name="Decision 319">
              <a:extLst>
                <a:ext uri="{FF2B5EF4-FFF2-40B4-BE49-F238E27FC236}">
                  <a16:creationId xmlns:a16="http://schemas.microsoft.com/office/drawing/2014/main" id="{0DDDE17D-C9A7-CA4F-A0E4-57DFCE3F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090" y="1304054"/>
              <a:ext cx="1150088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AB3DB00-83AF-AA45-A8B1-00938F10181E}"/>
                </a:ext>
              </a:extLst>
            </p:cNvPr>
            <p:cNvSpPr txBox="1"/>
            <p:nvPr/>
          </p:nvSpPr>
          <p:spPr>
            <a:xfrm>
              <a:off x="5860754" y="1502271"/>
              <a:ext cx="1150088" cy="618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잔여 </a:t>
              </a:r>
              <a:r>
                <a:rPr lang="ko-KR" altLang="en-US" sz="1100" dirty="0" err="1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시도횟수</a:t>
              </a:r>
              <a:r>
                <a:rPr lang="ko-KR" altLang="en-US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 </a:t>
              </a:r>
              <a:r>
                <a:rPr lang="en-US" altLang="ko-KR" sz="1100" dirty="0">
                  <a:solidFill>
                    <a:srgbClr val="D4D4D6">
                      <a:lumMod val="25000"/>
                    </a:srgbClr>
                  </a:solidFill>
                  <a:ea typeface="MS PGothic" pitchFamily="34" charset="-128"/>
                  <a:cs typeface="Arial"/>
                </a:rPr>
                <a:t>0?</a:t>
              </a:r>
              <a:endParaRPr lang="en-US" sz="1100" dirty="0">
                <a:solidFill>
                  <a:srgbClr val="D4D4D6">
                    <a:lumMod val="25000"/>
                  </a:srgbClr>
                </a:solidFill>
                <a:ea typeface="MS PGothic" pitchFamily="34" charset="-128"/>
                <a:cs typeface="Arial"/>
              </a:endParaRPr>
            </a:p>
          </p:txBody>
        </p:sp>
      </p:grpSp>
      <p:grpSp>
        <p:nvGrpSpPr>
          <p:cNvPr id="328" name="Group 7">
            <a:extLst>
              <a:ext uri="{FF2B5EF4-FFF2-40B4-BE49-F238E27FC236}">
                <a16:creationId xmlns:a16="http://schemas.microsoft.com/office/drawing/2014/main" id="{380A9836-B151-2349-BBB5-D6927E6CB44A}"/>
              </a:ext>
            </a:extLst>
          </p:cNvPr>
          <p:cNvGrpSpPr>
            <a:grpSpLocks/>
          </p:cNvGrpSpPr>
          <p:nvPr/>
        </p:nvGrpSpPr>
        <p:grpSpPr bwMode="auto">
          <a:xfrm>
            <a:off x="10486675" y="4274096"/>
            <a:ext cx="1003300" cy="461962"/>
            <a:chOff x="2815951" y="3195159"/>
            <a:chExt cx="1227889" cy="564041"/>
          </a:xfrm>
        </p:grpSpPr>
        <p:sp>
          <p:nvSpPr>
            <p:cNvPr id="329" name="Process 328">
              <a:extLst>
                <a:ext uri="{FF2B5EF4-FFF2-40B4-BE49-F238E27FC236}">
                  <a16:creationId xmlns:a16="http://schemas.microsoft.com/office/drawing/2014/main" id="{05C03D82-4080-184A-A150-BD7757CEE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ea typeface="MS PGothic" pitchFamily="34" charset="-128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B7F78B07-C1CA-2C48-B342-F27349EDED5A}"/>
                </a:ext>
              </a:extLst>
            </p:cNvPr>
            <p:cNvSpPr txBox="1"/>
            <p:nvPr/>
          </p:nvSpPr>
          <p:spPr>
            <a:xfrm>
              <a:off x="2815951" y="3233101"/>
              <a:ext cx="1227889" cy="526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457200">
                <a:defRPr/>
              </a:pPr>
              <a:r>
                <a:rPr lang="ko-KR" altLang="en-US" sz="1100" dirty="0">
                  <a:solidFill>
                    <a:srgbClr val="343437"/>
                  </a:solidFill>
                  <a:ea typeface="MS PGothic" pitchFamily="34" charset="-128"/>
                  <a:cs typeface="Arial"/>
                </a:rPr>
                <a:t>컴퓨터 승리 문구 출력</a:t>
              </a:r>
              <a:endParaRPr lang="en-US" sz="1100" dirty="0">
                <a:solidFill>
                  <a:srgbClr val="343437"/>
                </a:solidFill>
                <a:ea typeface="MS PGothic" pitchFamily="34" charset="-128"/>
                <a:cs typeface="Arial"/>
              </a:endParaRPr>
            </a:p>
          </p:txBody>
        </p:sp>
      </p:grp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5D2A8CF-1FFC-6F4F-8479-9B362C9715F7}"/>
              </a:ext>
            </a:extLst>
          </p:cNvPr>
          <p:cNvCxnSpPr>
            <a:cxnSpLocks/>
            <a:stCxn id="320" idx="0"/>
            <a:endCxn id="281" idx="2"/>
          </p:cNvCxnSpPr>
          <p:nvPr/>
        </p:nvCxnSpPr>
        <p:spPr>
          <a:xfrm flipV="1">
            <a:off x="9505827" y="3595238"/>
            <a:ext cx="1" cy="509789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8F30567-A828-EB41-B8BF-4E53F49BB0DB}"/>
              </a:ext>
            </a:extLst>
          </p:cNvPr>
          <p:cNvCxnSpPr>
            <a:cxnSpLocks/>
            <a:endCxn id="329" idx="1"/>
          </p:cNvCxnSpPr>
          <p:nvPr/>
        </p:nvCxnSpPr>
        <p:spPr>
          <a:xfrm>
            <a:off x="9906671" y="4505077"/>
            <a:ext cx="580004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0F15ED20-1776-E348-92F0-CC1505ECF4AF}"/>
              </a:ext>
            </a:extLst>
          </p:cNvPr>
          <p:cNvCxnSpPr>
            <a:cxnSpLocks/>
            <a:stCxn id="281" idx="0"/>
            <a:endCxn id="151" idx="3"/>
          </p:cNvCxnSpPr>
          <p:nvPr/>
        </p:nvCxnSpPr>
        <p:spPr>
          <a:xfrm rot="16200000" flipV="1">
            <a:off x="7204463" y="626548"/>
            <a:ext cx="1065196" cy="3537534"/>
          </a:xfrm>
          <a:prstGeom prst="bentConnector2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AA71276-9EBD-034C-A5B5-3CF2B014C0E7}"/>
              </a:ext>
            </a:extLst>
          </p:cNvPr>
          <p:cNvCxnSpPr>
            <a:cxnSpLocks/>
            <a:stCxn id="330" idx="0"/>
            <a:endCxn id="86" idx="0"/>
          </p:cNvCxnSpPr>
          <p:nvPr/>
        </p:nvCxnSpPr>
        <p:spPr>
          <a:xfrm rot="16200000" flipV="1">
            <a:off x="5584544" y="-1098611"/>
            <a:ext cx="2660954" cy="8146609"/>
          </a:xfrm>
          <a:prstGeom prst="bentConnector3">
            <a:avLst>
              <a:gd name="adj1" fmla="val 108591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Elbow Connector 347">
            <a:extLst>
              <a:ext uri="{FF2B5EF4-FFF2-40B4-BE49-F238E27FC236}">
                <a16:creationId xmlns:a16="http://schemas.microsoft.com/office/drawing/2014/main" id="{BB51EEBC-0401-5C49-A116-7B6ADB57D897}"/>
              </a:ext>
            </a:extLst>
          </p:cNvPr>
          <p:cNvCxnSpPr>
            <a:cxnSpLocks/>
            <a:stCxn id="299" idx="3"/>
            <a:endCxn id="86" idx="0"/>
          </p:cNvCxnSpPr>
          <p:nvPr/>
        </p:nvCxnSpPr>
        <p:spPr>
          <a:xfrm flipH="1" flipV="1">
            <a:off x="2841716" y="1644217"/>
            <a:ext cx="5459076" cy="3897377"/>
          </a:xfrm>
          <a:prstGeom prst="bentConnector4">
            <a:avLst>
              <a:gd name="adj1" fmla="val -4188"/>
              <a:gd name="adj2" fmla="val 105865"/>
            </a:avLst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A2609EA8-FF06-DA4B-928F-BF95C5116CD7}"/>
              </a:ext>
            </a:extLst>
          </p:cNvPr>
          <p:cNvSpPr txBox="1"/>
          <p:nvPr/>
        </p:nvSpPr>
        <p:spPr>
          <a:xfrm>
            <a:off x="9478109" y="3764881"/>
            <a:ext cx="25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en-KR" sz="10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96D26E5-7E42-804D-820B-F74523CAC211}"/>
              </a:ext>
            </a:extLst>
          </p:cNvPr>
          <p:cNvSpPr txBox="1"/>
          <p:nvPr/>
        </p:nvSpPr>
        <p:spPr>
          <a:xfrm>
            <a:off x="10039525" y="4532150"/>
            <a:ext cx="25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40209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147</Words>
  <Application>Microsoft Macintosh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SonGeonhee</dc:creator>
  <cp:lastModifiedBy>SonGeonhee</cp:lastModifiedBy>
  <cp:revision>13</cp:revision>
  <dcterms:created xsi:type="dcterms:W3CDTF">2021-02-24T00:19:11Z</dcterms:created>
  <dcterms:modified xsi:type="dcterms:W3CDTF">2021-02-24T02:51:38Z</dcterms:modified>
</cp:coreProperties>
</file>