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59" r:id="rId8"/>
    <p:sldId id="261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0CA9-3A8A-484F-80D0-D3A9556B746E}" type="datetimeFigureOut">
              <a:rPr lang="fr-FR" smtClean="0"/>
              <a:pPr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88BD-6915-4725-A5FA-E54A8E791C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993353"/>
          </a:xfrm>
        </p:spPr>
        <p:txBody>
          <a:bodyPr/>
          <a:lstStyle/>
          <a:p>
            <a:r>
              <a:rPr lang="fr-FR" b="1" dirty="0" smtClean="0"/>
              <a:t>Oracle et </a:t>
            </a:r>
            <a:r>
              <a:rPr lang="fr-FR" b="1" dirty="0" err="1" smtClean="0"/>
              <a:t>SQLdeveloper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4077072"/>
            <a:ext cx="6400800" cy="1368152"/>
          </a:xfrm>
        </p:spPr>
        <p:txBody>
          <a:bodyPr>
            <a:normAutofit/>
          </a:bodyPr>
          <a:lstStyle/>
          <a:p>
            <a:r>
              <a:rPr lang="fr-FR" dirty="0" smtClean="0"/>
              <a:t>Installation et démarrage</a:t>
            </a:r>
          </a:p>
          <a:p>
            <a:r>
              <a:rPr lang="fr-FR" dirty="0" smtClean="0"/>
              <a:t>Mars 2019</a:t>
            </a:r>
            <a:endParaRPr lang="fr-FR" dirty="0"/>
          </a:p>
        </p:txBody>
      </p:sp>
      <p:pic>
        <p:nvPicPr>
          <p:cNvPr id="16386" name="Picture 2" descr="RÃ©sultat de recherche d'images pour &quot;Image oracl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0420" y="4804420"/>
            <a:ext cx="2053580" cy="2053580"/>
          </a:xfrm>
          <a:prstGeom prst="rect">
            <a:avLst/>
          </a:prstGeom>
          <a:noFill/>
        </p:spPr>
      </p:pic>
      <p:pic>
        <p:nvPicPr>
          <p:cNvPr id="16388" name="Picture 4" descr="Image associÃ©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9768"/>
            <a:ext cx="2138150" cy="2088232"/>
          </a:xfrm>
          <a:prstGeom prst="rect">
            <a:avLst/>
          </a:prstGeom>
          <a:noFill/>
        </p:spPr>
      </p:pic>
      <p:pic>
        <p:nvPicPr>
          <p:cNvPr id="16390" name="Picture 6" descr="RÃ©sultat de recherche d'images pour &quot;Image oracle&quot;"/>
          <p:cNvPicPr>
            <a:picLocks noChangeAspect="1" noChangeArrowheads="1"/>
          </p:cNvPicPr>
          <p:nvPr/>
        </p:nvPicPr>
        <p:blipFill>
          <a:blip r:embed="rId4" cstate="print"/>
          <a:srcRect l="9203" t="33960" r="8111" b="33556"/>
          <a:stretch>
            <a:fillRect/>
          </a:stretch>
        </p:blipFill>
        <p:spPr bwMode="auto">
          <a:xfrm>
            <a:off x="2555776" y="1772816"/>
            <a:ext cx="4032448" cy="1584176"/>
          </a:xfrm>
          <a:prstGeom prst="rect">
            <a:avLst/>
          </a:prstGeom>
          <a:noFill/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691680" y="6235080"/>
            <a:ext cx="6400800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Professeur : Hervé GBO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198884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4000" dirty="0" smtClean="0"/>
              <a:t>  Installation de Oracle Express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4000" dirty="0" smtClean="0"/>
              <a:t>  Installation de </a:t>
            </a:r>
            <a:r>
              <a:rPr lang="fr-FR" sz="4000" dirty="0" err="1" smtClean="0"/>
              <a:t>SQLdeveloper</a:t>
            </a:r>
            <a:endParaRPr lang="fr-FR" sz="4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4000" dirty="0" smtClean="0"/>
              <a:t> Commencer avec </a:t>
            </a:r>
            <a:r>
              <a:rPr lang="fr-FR" sz="4000" dirty="0" err="1" smtClean="0"/>
              <a:t>SQLdeveloper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Installation du SGBD Oracle Express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340768"/>
            <a:ext cx="87484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Ouvrir le dossier contenant l’application Oracle express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Ouvrir le dossier DISK1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Double cliquer sur le fichier Setup.exe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Cliquer sur  le bouton </a:t>
            </a:r>
            <a:r>
              <a:rPr lang="fr-FR" sz="2400" dirty="0" err="1" smtClean="0"/>
              <a:t>Next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Accepter les termes du contrat de licence et cliquer sur le bouton </a:t>
            </a:r>
            <a:r>
              <a:rPr lang="fr-FR" sz="2400" dirty="0" err="1" smtClean="0"/>
              <a:t>Next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Saisir le mot de passe du super administrateur qui s’appelle SYSTEM ou SYS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Nous choisirons ici </a:t>
            </a:r>
            <a:r>
              <a:rPr lang="fr-FR" sz="2400" b="1" i="1" dirty="0" err="1" smtClean="0"/>
              <a:t>admin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Cliquer sur  le bouton </a:t>
            </a:r>
            <a:r>
              <a:rPr lang="fr-FR" sz="2400" dirty="0" err="1" smtClean="0"/>
              <a:t>Next</a:t>
            </a: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b="1" i="1" dirty="0" smtClean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1268760"/>
            <a:ext cx="560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Si vous perdez le mot de passe utilisateur :</a:t>
            </a:r>
            <a:endParaRPr lang="fr-FR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99592" y="2060848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Dans le menu démarrer de </a:t>
            </a:r>
            <a:r>
              <a:rPr lang="fr-FR" sz="2400" dirty="0" err="1" smtClean="0"/>
              <a:t>windows</a:t>
            </a:r>
            <a:r>
              <a:rPr lang="fr-FR" sz="2400" dirty="0" smtClean="0"/>
              <a:t>, rechercher la commande </a:t>
            </a:r>
            <a:r>
              <a:rPr lang="fr-FR" sz="2400" b="1" dirty="0" err="1"/>
              <a:t>Run</a:t>
            </a:r>
            <a:r>
              <a:rPr lang="fr-FR" sz="2400" b="1" dirty="0"/>
              <a:t> SQL Command </a:t>
            </a:r>
            <a:r>
              <a:rPr lang="fr-FR" sz="2400" b="1" dirty="0" smtClean="0"/>
              <a:t>Line </a:t>
            </a:r>
            <a:r>
              <a:rPr lang="fr-FR" sz="2400" dirty="0" smtClean="0"/>
              <a:t>et exécutez la.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Vous pouvez aussi </a:t>
            </a:r>
            <a:r>
              <a:rPr lang="fr-FR" sz="2400" dirty="0"/>
              <a:t>avec la ligne de commande DOS </a:t>
            </a:r>
            <a:r>
              <a:rPr lang="fr-FR" sz="2400" dirty="0" smtClean="0"/>
              <a:t>lancer : </a:t>
            </a:r>
            <a:r>
              <a:rPr lang="fr-FR" sz="2400" b="1" i="1" dirty="0" smtClean="0"/>
              <a:t>SQLPLUS </a:t>
            </a:r>
            <a:r>
              <a:rPr lang="fr-FR" sz="2400" b="1" i="1" dirty="0"/>
              <a:t>/</a:t>
            </a:r>
            <a:r>
              <a:rPr lang="fr-FR" sz="2400" b="1" i="1" dirty="0" smtClean="0"/>
              <a:t>NOLOG</a:t>
            </a:r>
            <a:endParaRPr lang="fr-FR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Se connecter en tant que administrateur du système en lançant la commande </a:t>
            </a:r>
            <a:r>
              <a:rPr lang="fr-FR" sz="2400" b="1" dirty="0" smtClean="0"/>
              <a:t>: </a:t>
            </a:r>
            <a:r>
              <a:rPr lang="fr-FR" sz="2400" b="1" i="1" dirty="0"/>
              <a:t>CONNECT /AS </a:t>
            </a:r>
            <a:r>
              <a:rPr lang="fr-FR" sz="2400" b="1" i="1" dirty="0" smtClean="0"/>
              <a:t>SYSDBA</a:t>
            </a:r>
            <a:endParaRPr lang="fr-FR" sz="2400" dirty="0" smtClean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Installation du SGBD Oracle Express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636912"/>
            <a:ext cx="7776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fr-FR" sz="2000" dirty="0" smtClean="0"/>
              <a:t>Une fois connecté, remplacez </a:t>
            </a:r>
            <a:r>
              <a:rPr lang="fr-FR" sz="2000" i="1" dirty="0" smtClean="0"/>
              <a:t>le mot-de-passe</a:t>
            </a:r>
            <a:r>
              <a:rPr lang="fr-FR" sz="2000" dirty="0" smtClean="0"/>
              <a:t> par celui que vous voulez en exécutant la commande :</a:t>
            </a:r>
          </a:p>
          <a:p>
            <a:pPr marL="457200" indent="-457200">
              <a:lnSpc>
                <a:spcPct val="150000"/>
              </a:lnSpc>
            </a:pPr>
            <a:r>
              <a:rPr lang="fr-FR" sz="2000" b="1" i="1" dirty="0" smtClean="0"/>
              <a:t>	ALTER USER SYSTEM IDENTIFIED BY </a:t>
            </a:r>
            <a:r>
              <a:rPr lang="fr-FR" sz="2000" b="1" i="1" dirty="0" err="1" smtClean="0"/>
              <a:t>nouveau_mot</a:t>
            </a:r>
            <a:r>
              <a:rPr lang="fr-FR" sz="2000" b="1" i="1" dirty="0" smtClean="0"/>
              <a:t>-</a:t>
            </a:r>
            <a:r>
              <a:rPr lang="fr-FR" sz="2000" b="1" i="1" dirty="0" err="1" smtClean="0"/>
              <a:t>de-passe</a:t>
            </a:r>
            <a:r>
              <a:rPr lang="fr-FR" sz="2000" b="1" i="1" dirty="0" smtClean="0"/>
              <a:t> </a:t>
            </a:r>
            <a:r>
              <a:rPr lang="fr-FR" sz="2000" i="1" dirty="0" smtClean="0"/>
              <a:t>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fr-FR" sz="2000" dirty="0" smtClean="0"/>
              <a:t>Puis connectez vous normalement : </a:t>
            </a:r>
            <a:r>
              <a:rPr lang="fr-FR" sz="2000" b="1" i="1" dirty="0" smtClean="0"/>
              <a:t>CONNECT SYS AS SYSDBA</a:t>
            </a:r>
            <a:endParaRPr lang="fr-FR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fr-FR" sz="2000" dirty="0" smtClean="0"/>
              <a:t>Et indiquez le nouveau mot de passe.</a:t>
            </a:r>
            <a:endParaRPr lang="fr-FR" sz="20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Installation du SGBD Oracle Express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1916832"/>
            <a:ext cx="6509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Si vous perdez le mot de passe utilisateur (Suite) :</a:t>
            </a:r>
            <a:endParaRPr lang="fr-FR" sz="2400" b="1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544130" y="5949280"/>
            <a:ext cx="6239465" cy="3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i="1" dirty="0" smtClean="0"/>
              <a:t>ALTER USER </a:t>
            </a:r>
            <a:r>
              <a:rPr lang="fr-FR" sz="2000" b="1" i="1" dirty="0" err="1" smtClean="0"/>
              <a:t>nom_du_compte</a:t>
            </a:r>
            <a:r>
              <a:rPr lang="fr-FR" sz="2000" b="1" i="1" dirty="0" smtClean="0"/>
              <a:t> ACCOUNT LOCK | UNLOCK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67544" y="5373216"/>
            <a:ext cx="580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Pour  verrouiller ou déverrouiller un compte</a:t>
            </a:r>
            <a:endParaRPr lang="fr-FR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907704" y="0"/>
            <a:ext cx="5150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Installer </a:t>
            </a:r>
            <a:r>
              <a:rPr lang="fr-FR" sz="4400" dirty="0" err="1" smtClean="0"/>
              <a:t>Sqldeveloper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899592" y="3068960"/>
            <a:ext cx="7956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Ouvrir le dossier </a:t>
            </a:r>
            <a:r>
              <a:rPr lang="fr-FR" sz="2000" dirty="0" err="1" smtClean="0"/>
              <a:t>Sqldeveloper</a:t>
            </a:r>
            <a:r>
              <a:rPr lang="fr-FR" sz="2000" dirty="0" smtClean="0"/>
              <a:t> et rechercher le fichier Sqldeveloper.exe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Double-cliquer sur le fichier pour lancer l’application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Créer un raccourci sur le bureau ou dans la barre des tâches 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748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L’installation consiste à copier le dossier contenant l’application sur votre disque dur.  On choisira de le copier à la racine du disque dur C:\Sqldeveloper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fr-FR" dirty="0" smtClean="0"/>
              <a:t>Commencer avec </a:t>
            </a:r>
            <a:r>
              <a:rPr lang="fr-FR" dirty="0" err="1" smtClean="0"/>
              <a:t>Sqldeveloper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80728"/>
            <a:ext cx="712879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Etape 1 : Créer une connexion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556793"/>
            <a:ext cx="9217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Cliquer sur le bouton      en haut à gauche de la fenêtre connexions OU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Clique droit sur le nœud connexion et choisir </a:t>
            </a:r>
            <a:r>
              <a:rPr lang="fr-FR" sz="2000" b="1" i="1" dirty="0" smtClean="0"/>
              <a:t>Nouvelle connexion</a:t>
            </a:r>
            <a:r>
              <a:rPr lang="fr-FR" sz="2000" dirty="0" smtClean="0"/>
              <a:t> OU</a:t>
            </a:r>
            <a:endParaRPr lang="fr-FR" sz="2000" b="1" i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Dans la barre d’outils cliquer sur le bouton Nouveau       . La fenêtre </a:t>
            </a:r>
            <a:r>
              <a:rPr lang="fr-FR" sz="2000" b="1" i="1" dirty="0" smtClean="0"/>
              <a:t>Créer / Sélectionner connexion </a:t>
            </a:r>
            <a:r>
              <a:rPr lang="fr-FR" sz="2000" dirty="0" smtClean="0"/>
              <a:t>s’ouvre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Renseigner les informations suivantes :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i="1" dirty="0" smtClean="0"/>
              <a:t>Nom de connexion </a:t>
            </a:r>
            <a:r>
              <a:rPr lang="fr-FR" sz="2000" dirty="0" smtClean="0"/>
              <a:t>: Le nom que vous désirez et qui identifiera la connexion que vous êtes entrain de créer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i="1" dirty="0" smtClean="0"/>
              <a:t>Nom utilisateur </a:t>
            </a:r>
            <a:r>
              <a:rPr lang="fr-FR" sz="2000" dirty="0" smtClean="0"/>
              <a:t>: Le nom d’un utilisateur précédemment créé. Vous pouvez utiliser SYSTEM si vous n’avez créé aucun utilisateur pour le moment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i="1" dirty="0" smtClean="0"/>
              <a:t>Mot de passe </a:t>
            </a:r>
            <a:r>
              <a:rPr lang="fr-FR" sz="2000" dirty="0" smtClean="0"/>
              <a:t>: Mot de passe de l’utilisateur 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Cliquer sur le bouton </a:t>
            </a:r>
            <a:r>
              <a:rPr lang="fr-FR" sz="2000" b="1" i="1" dirty="0" smtClean="0"/>
              <a:t>Connexion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fr-FR" sz="2000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7987" y="1916832"/>
            <a:ext cx="305941" cy="3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852936"/>
            <a:ext cx="34203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1772816"/>
            <a:ext cx="4934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Etape 2 : La feuille de calcul SQL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187624" y="2564904"/>
            <a:ext cx="76328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Elle permet d’écrire les codes SQL et PL/SQL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Elle s’affiche automatiquement lorsque vous activez une connexion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Pour l’afficher manuellement il faut :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/>
              <a:t>Cliquer sur le bouton </a:t>
            </a:r>
            <a:r>
              <a:rPr lang="fr-FR" sz="2000" b="1" i="1" dirty="0" smtClean="0"/>
              <a:t>Feuille de calcul SQL            </a:t>
            </a:r>
            <a:r>
              <a:rPr lang="fr-FR" sz="2000" dirty="0" smtClean="0"/>
              <a:t> ou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/>
              <a:t>Cliquer sur la combinaison de touche </a:t>
            </a:r>
            <a:r>
              <a:rPr lang="fr-FR" sz="2000" b="1" i="1" dirty="0" smtClean="0"/>
              <a:t>Alt+F10</a:t>
            </a:r>
            <a:endParaRPr lang="fr-FR" sz="2000" b="1" i="1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fr-FR" dirty="0" smtClean="0"/>
              <a:t>Commencer avec </a:t>
            </a:r>
            <a:r>
              <a:rPr lang="fr-FR" dirty="0" err="1" smtClean="0"/>
              <a:t>Sqldeveloper</a:t>
            </a:r>
            <a:endParaRPr lang="fr-FR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471676"/>
            <a:ext cx="648072" cy="49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1628800"/>
            <a:ext cx="7416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Créer un utilisateur </a:t>
            </a:r>
            <a:r>
              <a:rPr lang="fr-FR" sz="2000" dirty="0" err="1" smtClean="0"/>
              <a:t>admin</a:t>
            </a:r>
            <a:r>
              <a:rPr lang="fr-FR" sz="2000" dirty="0" smtClean="0"/>
              <a:t> avec mot de passe </a:t>
            </a:r>
            <a:r>
              <a:rPr lang="fr-FR" sz="2000" dirty="0" err="1" smtClean="0"/>
              <a:t>admin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Créer une nouvelle connexion avec ce nouvel utilisateur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Que constatez vous?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Octroyer </a:t>
            </a:r>
            <a:r>
              <a:rPr lang="fr-FR" sz="2000" dirty="0" smtClean="0"/>
              <a:t>au nouvel utilisateur les privilèges systèmes de création de session</a:t>
            </a:r>
            <a:r>
              <a:rPr lang="fr-FR" sz="2000" dirty="0" smtClean="0"/>
              <a:t>,</a:t>
            </a:r>
            <a:r>
              <a:rPr lang="fr-FR" sz="2000" dirty="0" smtClean="0"/>
              <a:t> de table et de </a:t>
            </a:r>
            <a:r>
              <a:rPr lang="fr-FR" sz="2000" dirty="0" smtClean="0"/>
              <a:t>vue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Reprendre la création de la nouvelle </a:t>
            </a:r>
            <a:r>
              <a:rPr lang="fr-FR" sz="2000" dirty="0" smtClean="0"/>
              <a:t>connexion avec ce nouvel </a:t>
            </a:r>
            <a:r>
              <a:rPr lang="fr-FR" sz="2000" dirty="0" smtClean="0"/>
              <a:t>utilisateur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/>
              <a:t>Fermer toutes les connexions</a:t>
            </a:r>
            <a:endParaRPr lang="fr-F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461</Words>
  <Application>Microsoft Office PowerPoint</Application>
  <PresentationFormat>Affichage à l'écran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Oracle et SQLdeveloper</vt:lpstr>
      <vt:lpstr>Plan du cours</vt:lpstr>
      <vt:lpstr>Installation du SGBD Oracle Express</vt:lpstr>
      <vt:lpstr>Installation du SGBD Oracle Express</vt:lpstr>
      <vt:lpstr>Installation du SGBD Oracle Express</vt:lpstr>
      <vt:lpstr>Diapositive 6</vt:lpstr>
      <vt:lpstr>Commencer avec Sqldeveloper</vt:lpstr>
      <vt:lpstr>Commencer avec Sqldeveloper</vt:lpstr>
      <vt:lpstr>Exercices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15</cp:revision>
  <dcterms:created xsi:type="dcterms:W3CDTF">2019-03-13T11:57:22Z</dcterms:created>
  <dcterms:modified xsi:type="dcterms:W3CDTF">2019-03-13T14:29:19Z</dcterms:modified>
</cp:coreProperties>
</file>