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6" r:id="rId3"/>
    <p:sldId id="300" r:id="rId4"/>
    <p:sldId id="299" r:id="rId5"/>
    <p:sldId id="297" r:id="rId6"/>
    <p:sldId id="301" r:id="rId7"/>
    <p:sldId id="293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4F29-BF71-4F94-94D9-163F7E5D908C}" type="datetimeFigureOut">
              <a:rPr lang="fr-FR" smtClean="0"/>
              <a:pPr/>
              <a:t>09/08/2019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4F29-BF71-4F94-94D9-163F7E5D908C}" type="datetimeFigureOut">
              <a:rPr lang="fr-FR" smtClean="0"/>
              <a:pPr/>
              <a:t>09/08/2019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4F29-BF71-4F94-94D9-163F7E5D908C}" type="datetimeFigureOut">
              <a:rPr lang="fr-FR" smtClean="0"/>
              <a:pPr/>
              <a:t>09/08/2019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4F29-BF71-4F94-94D9-163F7E5D908C}" type="datetimeFigureOut">
              <a:rPr lang="fr-FR" smtClean="0"/>
              <a:pPr/>
              <a:t>09/08/2019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4F29-BF71-4F94-94D9-163F7E5D908C}" type="datetimeFigureOut">
              <a:rPr lang="fr-FR" smtClean="0"/>
              <a:pPr/>
              <a:t>09/08/2019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4F29-BF71-4F94-94D9-163F7E5D908C}" type="datetimeFigureOut">
              <a:rPr lang="fr-FR" smtClean="0"/>
              <a:pPr/>
              <a:t>09/08/2019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4F29-BF71-4F94-94D9-163F7E5D908C}" type="datetimeFigureOut">
              <a:rPr lang="fr-FR" smtClean="0"/>
              <a:pPr/>
              <a:t>09/08/2019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4F29-BF71-4F94-94D9-163F7E5D908C}" type="datetimeFigureOut">
              <a:rPr lang="fr-FR" smtClean="0"/>
              <a:pPr/>
              <a:t>09/08/2019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4F29-BF71-4F94-94D9-163F7E5D908C}" type="datetimeFigureOut">
              <a:rPr lang="fr-FR" smtClean="0"/>
              <a:pPr/>
              <a:t>09/08/2019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4F29-BF71-4F94-94D9-163F7E5D908C}" type="datetimeFigureOut">
              <a:rPr lang="fr-FR" smtClean="0"/>
              <a:pPr/>
              <a:t>09/08/2019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4F29-BF71-4F94-94D9-163F7E5D908C}" type="datetimeFigureOut">
              <a:rPr lang="fr-FR" smtClean="0"/>
              <a:pPr/>
              <a:t>09/08/2019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64F29-BF71-4F94-94D9-163F7E5D908C}" type="datetimeFigureOut">
              <a:rPr lang="fr-FR" smtClean="0"/>
              <a:pPr/>
              <a:t>09/08/2019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2C818-C807-439E-930A-2F51EBBA9D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536" y="5085184"/>
            <a:ext cx="8748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En PL/SQL, une procédure s'invoque tout simplement avec son nom. Mais sous SQL+, on doit utiliser le mot-clé CALL.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1916832"/>
            <a:ext cx="8568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/>
              <a:t>CREATE OR REPLACE PROCEDURE &lt;Nom de la procédure&gt;(&lt;liste </a:t>
            </a:r>
            <a:r>
              <a:rPr lang="fr-FR" sz="2000" dirty="0" err="1" smtClean="0"/>
              <a:t>params</a:t>
            </a:r>
            <a:r>
              <a:rPr lang="fr-FR" sz="2000" dirty="0" smtClean="0"/>
              <a:t>&gt;) IS</a:t>
            </a:r>
          </a:p>
          <a:p>
            <a:r>
              <a:rPr lang="fr-FR" sz="2000" dirty="0" smtClean="0"/>
              <a:t>-- déclaration des variables</a:t>
            </a:r>
          </a:p>
          <a:p>
            <a:r>
              <a:rPr lang="fr-FR" sz="2000" dirty="0" smtClean="0"/>
              <a:t>BEGIN</a:t>
            </a:r>
          </a:p>
          <a:p>
            <a:r>
              <a:rPr lang="fr-FR" sz="2000" dirty="0" smtClean="0"/>
              <a:t>-- code de la procédure</a:t>
            </a:r>
          </a:p>
          <a:p>
            <a:r>
              <a:rPr lang="fr-FR" sz="2000" dirty="0" smtClean="0"/>
              <a:t>END;</a:t>
            </a:r>
          </a:p>
          <a:p>
            <a:pPr>
              <a:buFont typeface="Wingdings" pitchFamily="2" charset="2"/>
              <a:buChar char="Ø"/>
            </a:pPr>
            <a:r>
              <a:rPr lang="fr-FR" sz="2000" dirty="0" smtClean="0"/>
              <a:t> Pas de DECLARE ; les variables sont déclarées entre IS et BEGIN</a:t>
            </a:r>
          </a:p>
          <a:p>
            <a:pPr>
              <a:buFont typeface="Wingdings" pitchFamily="2" charset="2"/>
              <a:buChar char="Ø"/>
            </a:pPr>
            <a:r>
              <a:rPr lang="fr-FR" sz="2000" dirty="0" smtClean="0"/>
              <a:t> Si la procédure ne nécessite aucune déclaration, le code est précédé de « IS BEGIN »</a:t>
            </a:r>
            <a:endParaRPr lang="fr-FR" sz="2000" dirty="0"/>
          </a:p>
        </p:txBody>
      </p:sp>
      <p:sp>
        <p:nvSpPr>
          <p:cNvPr id="5" name="Rectangle 4"/>
          <p:cNvSpPr/>
          <p:nvPr/>
        </p:nvSpPr>
        <p:spPr>
          <a:xfrm>
            <a:off x="467544" y="260648"/>
            <a:ext cx="82227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 smtClean="0"/>
              <a:t>Module 7 : Procédures et fonctions</a:t>
            </a:r>
            <a:endParaRPr lang="fr-FR" sz="4400" dirty="0"/>
          </a:p>
        </p:txBody>
      </p:sp>
      <p:sp>
        <p:nvSpPr>
          <p:cNvPr id="6" name="Rectangle 5"/>
          <p:cNvSpPr/>
          <p:nvPr/>
        </p:nvSpPr>
        <p:spPr>
          <a:xfrm>
            <a:off x="395536" y="1340768"/>
            <a:ext cx="262161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r-FR" b="1" dirty="0" smtClean="0"/>
              <a:t>Création d’une procédure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4725144"/>
            <a:ext cx="1185709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r-FR" b="1" dirty="0" smtClean="0"/>
              <a:t>Invocation</a:t>
            </a:r>
            <a:endParaRPr lang="fr-FR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2492896"/>
            <a:ext cx="763284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CREATE OR REPLACE PROCEDURE </a:t>
            </a:r>
            <a:r>
              <a:rPr lang="en-US" dirty="0" err="1" smtClean="0"/>
              <a:t>compteARebours</a:t>
            </a:r>
            <a:r>
              <a:rPr lang="en-US" dirty="0" smtClean="0"/>
              <a:t> ( n NUMBER) IS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BEGIN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	IF n &gt;= 0 THEN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		DBMS_OUTPUT . PUT_LINE ( n ) ;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		</a:t>
            </a:r>
            <a:r>
              <a:rPr lang="fr-FR" dirty="0" err="1" smtClean="0"/>
              <a:t>compteARebours</a:t>
            </a:r>
            <a:r>
              <a:rPr lang="fr-FR" dirty="0" smtClean="0"/>
              <a:t> ( n - 1 ) ;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	END IF ;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END;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67544" y="260648"/>
            <a:ext cx="82227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 smtClean="0"/>
              <a:t>Module 7 : Procédures et fonctions</a:t>
            </a:r>
            <a:endParaRPr lang="fr-FR" sz="4400" dirty="0"/>
          </a:p>
        </p:txBody>
      </p:sp>
      <p:sp>
        <p:nvSpPr>
          <p:cNvPr id="5" name="ZoneTexte 4"/>
          <p:cNvSpPr txBox="1"/>
          <p:nvPr/>
        </p:nvSpPr>
        <p:spPr>
          <a:xfrm>
            <a:off x="539552" y="1844824"/>
            <a:ext cx="115212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Exemple </a:t>
            </a:r>
            <a:endParaRPr lang="fr-FR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1772816"/>
            <a:ext cx="835292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CREATE OR REPLACE FUNCTION(&lt;liste </a:t>
            </a:r>
            <a:r>
              <a:rPr lang="fr-FR" dirty="0" err="1" smtClean="0"/>
              <a:t>params</a:t>
            </a:r>
            <a:r>
              <a:rPr lang="fr-FR" dirty="0" smtClean="0"/>
              <a:t>&gt;) RETURN &lt;type retour&gt; IS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-- déclaration des variables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BEGIN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-- code de la procédure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END;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755576" y="1126778"/>
            <a:ext cx="2439194" cy="46487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 smtClean="0"/>
              <a:t>Création d’une fonction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47056" y="4549676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OR REPLACE FUNCTION module ( a NUMBER, b NUMBER) RETURN NUMBER IS</a:t>
            </a:r>
          </a:p>
          <a:p>
            <a:r>
              <a:rPr lang="fr-FR" dirty="0" smtClean="0"/>
              <a:t>BEGIN</a:t>
            </a:r>
          </a:p>
          <a:p>
            <a:r>
              <a:rPr lang="fr-FR" dirty="0" smtClean="0"/>
              <a:t>	IF a &lt; b THEN</a:t>
            </a:r>
          </a:p>
          <a:p>
            <a:r>
              <a:rPr lang="fr-FR" dirty="0" smtClean="0"/>
              <a:t>		RETURN a ;</a:t>
            </a:r>
          </a:p>
          <a:p>
            <a:r>
              <a:rPr lang="fr-FR" dirty="0" smtClean="0"/>
              <a:t>	ELSE</a:t>
            </a:r>
          </a:p>
          <a:p>
            <a:r>
              <a:rPr lang="en-US" dirty="0" smtClean="0"/>
              <a:t>		RETURN module (a -b , b ) ;</a:t>
            </a:r>
          </a:p>
          <a:p>
            <a:r>
              <a:rPr lang="fr-FR" dirty="0" smtClean="0"/>
              <a:t>	END IF ;</a:t>
            </a:r>
          </a:p>
          <a:p>
            <a:r>
              <a:rPr lang="fr-FR" dirty="0" smtClean="0"/>
              <a:t>END;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560" y="0"/>
            <a:ext cx="82227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 smtClean="0"/>
              <a:t>Module 7 : Procédures et fonctions</a:t>
            </a:r>
            <a:endParaRPr lang="fr-FR" sz="4400" dirty="0"/>
          </a:p>
        </p:txBody>
      </p:sp>
      <p:sp>
        <p:nvSpPr>
          <p:cNvPr id="6" name="Rectangle 5"/>
          <p:cNvSpPr/>
          <p:nvPr/>
        </p:nvSpPr>
        <p:spPr>
          <a:xfrm>
            <a:off x="683568" y="4077072"/>
            <a:ext cx="995081" cy="46487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 smtClean="0"/>
              <a:t>Exemple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2060848"/>
            <a:ext cx="8424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/>
              <a:t>Une fonction est toujours appelée à l’intérieur d’une  autre instruction (Affectation, affichage, etc.)</a:t>
            </a:r>
            <a:endParaRPr lang="fr-FR" sz="2000" dirty="0"/>
          </a:p>
        </p:txBody>
      </p:sp>
      <p:sp>
        <p:nvSpPr>
          <p:cNvPr id="3" name="Rectangle 2"/>
          <p:cNvSpPr/>
          <p:nvPr/>
        </p:nvSpPr>
        <p:spPr>
          <a:xfrm>
            <a:off x="251520" y="1484784"/>
            <a:ext cx="2909258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r-FR" sz="2000" b="1" dirty="0" smtClean="0">
                <a:solidFill>
                  <a:prstClr val="black"/>
                </a:solidFill>
              </a:rPr>
              <a:t>Invocation d’une fonction</a:t>
            </a:r>
            <a:endParaRPr lang="fr-FR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611560" y="0"/>
            <a:ext cx="82227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 smtClean="0"/>
              <a:t>Module 7 : Procédures et fonctions</a:t>
            </a:r>
            <a:endParaRPr lang="fr-FR" sz="4400" dirty="0"/>
          </a:p>
        </p:txBody>
      </p:sp>
      <p:sp>
        <p:nvSpPr>
          <p:cNvPr id="5" name="Rectangle 4"/>
          <p:cNvSpPr/>
          <p:nvPr/>
        </p:nvSpPr>
        <p:spPr>
          <a:xfrm>
            <a:off x="323528" y="3717032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/>
              <a:t>Il existe trois types de passage de paramètres 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IN : passage par valeur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OUT : aucune valeur passée, sert de valeur de retour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IN OUT : passage de paramètre par référence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Par défaut, le passage de paramètre se fait de type IN.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Pour les fonctions, seul le passage par valeur (IN) est autorisé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3356992"/>
            <a:ext cx="2628861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r-FR" sz="2000" b="1" dirty="0" smtClean="0"/>
              <a:t>Passage de </a:t>
            </a:r>
            <a:r>
              <a:rPr lang="fr-FR" sz="2000" b="1" dirty="0" err="1" smtClean="0"/>
              <a:t>parametres</a:t>
            </a:r>
            <a:endParaRPr lang="fr-FR" sz="2000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916832"/>
            <a:ext cx="8604448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CREATE OR REPLACE PROCEDURE </a:t>
            </a:r>
            <a:r>
              <a:rPr lang="en-US" sz="2000" dirty="0" err="1" smtClean="0"/>
              <a:t>incr</a:t>
            </a:r>
            <a:r>
              <a:rPr lang="en-US" sz="2000" dirty="0" smtClean="0"/>
              <a:t> ( </a:t>
            </a:r>
            <a:r>
              <a:rPr lang="en-US" sz="2000" dirty="0" err="1" smtClean="0"/>
              <a:t>val</a:t>
            </a:r>
            <a:r>
              <a:rPr lang="en-US" sz="2000" dirty="0" smtClean="0"/>
              <a:t> IN OUT NUMBER) IS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BEGIN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val := val + 1 ;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END;</a:t>
            </a:r>
            <a:endParaRPr lang="fr-FR" sz="2000" dirty="0"/>
          </a:p>
        </p:txBody>
      </p:sp>
      <p:sp>
        <p:nvSpPr>
          <p:cNvPr id="5" name="Rectangle 4"/>
          <p:cNvSpPr/>
          <p:nvPr/>
        </p:nvSpPr>
        <p:spPr>
          <a:xfrm>
            <a:off x="323528" y="4869160"/>
            <a:ext cx="88204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Les procédures et fonctions peuvent être utilisées dans d’autres procédures ou fonctions ou dans des blocs PL/SQL anonymes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/>
              <a:t>  Les fonctions peuvent aussi être utilisées dans les requêtes SQL</a:t>
            </a:r>
            <a:endParaRPr lang="fr-FR" sz="2000" dirty="0"/>
          </a:p>
        </p:txBody>
      </p:sp>
      <p:sp>
        <p:nvSpPr>
          <p:cNvPr id="7" name="Rectangle 6"/>
          <p:cNvSpPr/>
          <p:nvPr/>
        </p:nvSpPr>
        <p:spPr>
          <a:xfrm>
            <a:off x="467544" y="4077072"/>
            <a:ext cx="4343240" cy="5062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 smtClean="0"/>
              <a:t>Utilisation des procédures et fonctions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1412776"/>
            <a:ext cx="1090620" cy="5062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 smtClean="0"/>
              <a:t>Exemple</a:t>
            </a:r>
          </a:p>
        </p:txBody>
      </p:sp>
      <p:sp>
        <p:nvSpPr>
          <p:cNvPr id="9" name="Rectangle 8"/>
          <p:cNvSpPr/>
          <p:nvPr/>
        </p:nvSpPr>
        <p:spPr>
          <a:xfrm>
            <a:off x="611560" y="0"/>
            <a:ext cx="82227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 smtClean="0"/>
              <a:t>Module 7 : Procédures et fonctions</a:t>
            </a:r>
            <a:endParaRPr lang="fr-FR"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2924944"/>
            <a:ext cx="8136904" cy="2352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err="1" smtClean="0"/>
              <a:t>create</a:t>
            </a:r>
            <a:r>
              <a:rPr lang="fr-FR" sz="2000" dirty="0" smtClean="0"/>
              <a:t> or replace </a:t>
            </a:r>
            <a:r>
              <a:rPr lang="fr-FR" sz="2000" dirty="0" err="1" smtClean="0"/>
              <a:t>function</a:t>
            </a:r>
            <a:r>
              <a:rPr lang="fr-FR" sz="2000" dirty="0" smtClean="0"/>
              <a:t> </a:t>
            </a:r>
            <a:r>
              <a:rPr lang="fr-FR" sz="2000" dirty="0" err="1" smtClean="0"/>
              <a:t>euro_to_fr</a:t>
            </a:r>
            <a:r>
              <a:rPr lang="fr-FR" sz="2000" dirty="0" smtClean="0"/>
              <a:t>(somme IN </a:t>
            </a:r>
            <a:r>
              <a:rPr lang="fr-FR" sz="2000" dirty="0" err="1" smtClean="0"/>
              <a:t>number</a:t>
            </a:r>
            <a:r>
              <a:rPr lang="fr-FR" sz="2000" dirty="0" smtClean="0"/>
              <a:t>) RETURN </a:t>
            </a:r>
            <a:r>
              <a:rPr lang="fr-FR" sz="2000" dirty="0" err="1" smtClean="0"/>
              <a:t>number</a:t>
            </a:r>
            <a:r>
              <a:rPr lang="fr-FR" sz="2000" dirty="0" smtClean="0"/>
              <a:t> IS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	taux constant </a:t>
            </a:r>
            <a:r>
              <a:rPr lang="fr-FR" sz="2000" dirty="0" err="1" smtClean="0"/>
              <a:t>number</a:t>
            </a:r>
            <a:r>
              <a:rPr lang="fr-FR" sz="2000" dirty="0" smtClean="0"/>
              <a:t> := 6.55957;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	</a:t>
            </a:r>
            <a:r>
              <a:rPr lang="fr-FR" sz="2000" dirty="0" err="1" smtClean="0"/>
              <a:t>begin</a:t>
            </a:r>
            <a:endParaRPr lang="fr-FR" sz="2000" dirty="0" smtClean="0"/>
          </a:p>
          <a:p>
            <a:pPr>
              <a:lnSpc>
                <a:spcPct val="150000"/>
              </a:lnSpc>
            </a:pPr>
            <a:r>
              <a:rPr lang="fr-FR" sz="2000" dirty="0" smtClean="0"/>
              <a:t>		return somme * taux;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	end;</a:t>
            </a:r>
            <a:endParaRPr lang="fr-FR" sz="2000" dirty="0"/>
          </a:p>
        </p:txBody>
      </p:sp>
      <p:sp>
        <p:nvSpPr>
          <p:cNvPr id="3" name="Rectangle 2"/>
          <p:cNvSpPr/>
          <p:nvPr/>
        </p:nvSpPr>
        <p:spPr>
          <a:xfrm>
            <a:off x="611560" y="0"/>
            <a:ext cx="82227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 smtClean="0"/>
              <a:t>Module 7 : Procédures et fonctions</a:t>
            </a:r>
            <a:endParaRPr lang="fr-FR" sz="4400" dirty="0"/>
          </a:p>
        </p:txBody>
      </p:sp>
      <p:sp>
        <p:nvSpPr>
          <p:cNvPr id="4" name="Rectangle 3"/>
          <p:cNvSpPr/>
          <p:nvPr/>
        </p:nvSpPr>
        <p:spPr>
          <a:xfrm>
            <a:off x="539552" y="2060848"/>
            <a:ext cx="1090620" cy="5062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 smtClean="0"/>
              <a:t>Exemple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3040" y="1988840"/>
            <a:ext cx="8640960" cy="3737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err="1" smtClean="0"/>
              <a:t>declare</a:t>
            </a:r>
            <a:endParaRPr lang="fr-FR" sz="2000" dirty="0" smtClean="0"/>
          </a:p>
          <a:p>
            <a:pPr>
              <a:lnSpc>
                <a:spcPct val="150000"/>
              </a:lnSpc>
            </a:pPr>
            <a:r>
              <a:rPr lang="fr-FR" sz="2000" dirty="0" err="1" smtClean="0"/>
              <a:t>cursor</a:t>
            </a:r>
            <a:r>
              <a:rPr lang="fr-FR" sz="2000" dirty="0" smtClean="0"/>
              <a:t> c(</a:t>
            </a:r>
            <a:r>
              <a:rPr lang="fr-FR" sz="2000" dirty="0" err="1" smtClean="0"/>
              <a:t>vsexe</a:t>
            </a:r>
            <a:r>
              <a:rPr lang="fr-FR" sz="2000" dirty="0" smtClean="0"/>
              <a:t> char)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en-US" sz="2000" dirty="0" smtClean="0"/>
              <a:t>select Nom, </a:t>
            </a:r>
            <a:r>
              <a:rPr lang="en-US" sz="2000" dirty="0" err="1" smtClean="0"/>
              <a:t>Salaire</a:t>
            </a:r>
            <a:r>
              <a:rPr lang="en-US" sz="2000" dirty="0" smtClean="0"/>
              <a:t> from </a:t>
            </a:r>
            <a:r>
              <a:rPr lang="en-US" sz="2000" dirty="0" err="1" smtClean="0"/>
              <a:t>personne</a:t>
            </a:r>
            <a:r>
              <a:rPr lang="en-US" sz="2000" dirty="0" smtClean="0"/>
              <a:t> </a:t>
            </a:r>
            <a:r>
              <a:rPr lang="fr-FR" sz="2000" dirty="0" err="1" smtClean="0"/>
              <a:t>where</a:t>
            </a:r>
            <a:r>
              <a:rPr lang="fr-FR" sz="2000" dirty="0" smtClean="0"/>
              <a:t> Sexe= </a:t>
            </a:r>
            <a:r>
              <a:rPr lang="fr-FR" sz="2000" dirty="0" err="1" smtClean="0"/>
              <a:t>vsexe</a:t>
            </a:r>
            <a:r>
              <a:rPr lang="fr-FR" sz="20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fr-FR" sz="2000" dirty="0" err="1" smtClean="0"/>
              <a:t>begin</a:t>
            </a:r>
            <a:endParaRPr lang="fr-FR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	for </a:t>
            </a:r>
            <a:r>
              <a:rPr lang="en-US" sz="2000" dirty="0" err="1" smtClean="0"/>
              <a:t>maligne</a:t>
            </a:r>
            <a:r>
              <a:rPr lang="en-US" sz="2000" dirty="0" smtClean="0"/>
              <a:t> in c(‘M’) loop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		</a:t>
            </a:r>
            <a:r>
              <a:rPr lang="fr-FR" sz="2000" dirty="0" err="1" smtClean="0"/>
              <a:t>dbms_output</a:t>
            </a:r>
            <a:r>
              <a:rPr lang="fr-FR" sz="2000" dirty="0" smtClean="0"/>
              <a:t>.</a:t>
            </a:r>
            <a:r>
              <a:rPr lang="fr-FR" sz="2000" dirty="0" err="1" smtClean="0"/>
              <a:t>put_line</a:t>
            </a:r>
            <a:r>
              <a:rPr lang="fr-FR" sz="2000" dirty="0" smtClean="0"/>
              <a:t>(maligne.nom|| ' gagne ‘ || 				</a:t>
            </a:r>
            <a:r>
              <a:rPr lang="fr-FR" sz="2000" dirty="0" err="1" smtClean="0"/>
              <a:t>euro_to_fr</a:t>
            </a:r>
            <a:r>
              <a:rPr lang="fr-FR" sz="2000" dirty="0" smtClean="0"/>
              <a:t>(</a:t>
            </a:r>
            <a:r>
              <a:rPr lang="fr-FR" sz="2000" dirty="0" err="1" smtClean="0"/>
              <a:t>maligne.salaire</a:t>
            </a:r>
            <a:r>
              <a:rPr lang="fr-FR" sz="2000" dirty="0" smtClean="0"/>
              <a:t>) || ' francs');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	end </a:t>
            </a:r>
            <a:r>
              <a:rPr lang="fr-FR" sz="2000" dirty="0" err="1" smtClean="0"/>
              <a:t>loop</a:t>
            </a:r>
            <a:r>
              <a:rPr lang="fr-FR" sz="20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end;</a:t>
            </a:r>
            <a:endParaRPr lang="fr-FR" sz="2000" dirty="0"/>
          </a:p>
        </p:txBody>
      </p:sp>
      <p:sp>
        <p:nvSpPr>
          <p:cNvPr id="3" name="Rectangle 2"/>
          <p:cNvSpPr/>
          <p:nvPr/>
        </p:nvSpPr>
        <p:spPr>
          <a:xfrm>
            <a:off x="467544" y="6351708"/>
            <a:ext cx="7128792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/>
              <a:t>select nom, salaire, </a:t>
            </a:r>
            <a:r>
              <a:rPr lang="fr-FR" sz="2000" dirty="0" err="1" smtClean="0"/>
              <a:t>euro_to_fr</a:t>
            </a:r>
            <a:r>
              <a:rPr lang="fr-FR" sz="2000" dirty="0" smtClean="0"/>
              <a:t>(salaire) As Euro </a:t>
            </a:r>
            <a:r>
              <a:rPr lang="fr-FR" sz="2000" dirty="0" err="1" smtClean="0"/>
              <a:t>from</a:t>
            </a:r>
            <a:r>
              <a:rPr lang="fr-FR" sz="2000" dirty="0" smtClean="0"/>
              <a:t> Personne;</a:t>
            </a:r>
            <a:endParaRPr lang="fr-FR" sz="2000" dirty="0"/>
          </a:p>
        </p:txBody>
      </p:sp>
      <p:sp>
        <p:nvSpPr>
          <p:cNvPr id="4" name="Rectangle 3"/>
          <p:cNvSpPr/>
          <p:nvPr/>
        </p:nvSpPr>
        <p:spPr>
          <a:xfrm>
            <a:off x="539552" y="1340768"/>
            <a:ext cx="3733138" cy="5062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 smtClean="0"/>
              <a:t>Utilisation dans un bloc anonyme</a:t>
            </a:r>
          </a:p>
        </p:txBody>
      </p:sp>
      <p:sp>
        <p:nvSpPr>
          <p:cNvPr id="5" name="Rectangle 4"/>
          <p:cNvSpPr/>
          <p:nvPr/>
        </p:nvSpPr>
        <p:spPr>
          <a:xfrm>
            <a:off x="539552" y="5877272"/>
            <a:ext cx="3723583" cy="5062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 smtClean="0"/>
              <a:t>Utilisation dans une requête SQL </a:t>
            </a:r>
          </a:p>
        </p:txBody>
      </p:sp>
      <p:sp>
        <p:nvSpPr>
          <p:cNvPr id="6" name="Rectangle 5"/>
          <p:cNvSpPr/>
          <p:nvPr/>
        </p:nvSpPr>
        <p:spPr>
          <a:xfrm>
            <a:off x="611560" y="0"/>
            <a:ext cx="82227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 smtClean="0"/>
              <a:t>Module 7 : Procédures et fonctions</a:t>
            </a:r>
            <a:endParaRPr lang="fr-FR"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379</Words>
  <Application>Microsoft Office PowerPoint</Application>
  <PresentationFormat>Affichage à l'écran (4:3)</PresentationFormat>
  <Paragraphs>73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HP</dc:creator>
  <cp:lastModifiedBy>My pc</cp:lastModifiedBy>
  <cp:revision>113</cp:revision>
  <dcterms:created xsi:type="dcterms:W3CDTF">2018-01-22T15:21:51Z</dcterms:created>
  <dcterms:modified xsi:type="dcterms:W3CDTF">2019-08-09T14:40:27Z</dcterms:modified>
</cp:coreProperties>
</file>