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E685-BDA1-4A82-BD72-FD89EC78B0FA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932E-7A5D-4590-AC6F-63E961492B2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E685-BDA1-4A82-BD72-FD89EC78B0FA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932E-7A5D-4590-AC6F-63E961492B2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E685-BDA1-4A82-BD72-FD89EC78B0FA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932E-7A5D-4590-AC6F-63E961492B2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E685-BDA1-4A82-BD72-FD89EC78B0FA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932E-7A5D-4590-AC6F-63E961492B2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E685-BDA1-4A82-BD72-FD89EC78B0FA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932E-7A5D-4590-AC6F-63E961492B2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E685-BDA1-4A82-BD72-FD89EC78B0FA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932E-7A5D-4590-AC6F-63E961492B2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E685-BDA1-4A82-BD72-FD89EC78B0FA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932E-7A5D-4590-AC6F-63E961492B2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E685-BDA1-4A82-BD72-FD89EC78B0FA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932E-7A5D-4590-AC6F-63E961492B2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E685-BDA1-4A82-BD72-FD89EC78B0FA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932E-7A5D-4590-AC6F-63E961492B2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E685-BDA1-4A82-BD72-FD89EC78B0FA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932E-7A5D-4590-AC6F-63E961492B2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E685-BDA1-4A82-BD72-FD89EC78B0FA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932E-7A5D-4590-AC6F-63E961492B2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EE685-BDA1-4A82-BD72-FD89EC78B0FA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3932E-7A5D-4590-AC6F-63E961492B22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Packages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11560" y="2060848"/>
            <a:ext cx="85324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i="1" dirty="0" smtClean="0"/>
              <a:t>Définition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Ensemble </a:t>
            </a:r>
            <a:r>
              <a:rPr lang="fr-FR" sz="2000" dirty="0"/>
              <a:t>de sous-programmes et de </a:t>
            </a:r>
            <a:r>
              <a:rPr lang="fr-FR" sz="2000" dirty="0" smtClean="0"/>
              <a:t>variables formé par  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2000" dirty="0" smtClean="0"/>
              <a:t>  une spécification </a:t>
            </a:r>
            <a:r>
              <a:rPr lang="fr-FR" sz="2000" dirty="0"/>
              <a:t>: </a:t>
            </a:r>
            <a:r>
              <a:rPr lang="fr-FR" sz="2000" dirty="0" smtClean="0"/>
              <a:t>déclaration </a:t>
            </a:r>
            <a:r>
              <a:rPr lang="fr-FR" sz="2000" dirty="0"/>
              <a:t>de variables et de </a:t>
            </a:r>
            <a:r>
              <a:rPr lang="fr-FR" sz="2000" dirty="0" smtClean="0"/>
              <a:t>sous-programmes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2000" dirty="0" smtClean="0"/>
              <a:t>  Un </a:t>
            </a:r>
            <a:r>
              <a:rPr lang="fr-FR" sz="2000" dirty="0"/>
              <a:t>corps : </a:t>
            </a:r>
            <a:r>
              <a:rPr lang="fr-FR" sz="2000" dirty="0" smtClean="0"/>
              <a:t>implémentation </a:t>
            </a:r>
            <a:r>
              <a:rPr lang="fr-FR" sz="2000" dirty="0"/>
              <a:t>des </a:t>
            </a:r>
            <a:r>
              <a:rPr lang="fr-FR" sz="2000" dirty="0" smtClean="0"/>
              <a:t>sous-programmes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Tout </a:t>
            </a:r>
            <a:r>
              <a:rPr lang="fr-FR" sz="2000" dirty="0"/>
              <a:t>ce qui se trouve dans la </a:t>
            </a:r>
            <a:r>
              <a:rPr lang="fr-FR" sz="2000" dirty="0" smtClean="0"/>
              <a:t>spécification </a:t>
            </a:r>
            <a:r>
              <a:rPr lang="fr-FR" sz="2000" dirty="0"/>
              <a:t>doit se trouver dans le corps, mais la </a:t>
            </a:r>
            <a:r>
              <a:rPr lang="fr-FR" sz="2000" dirty="0" smtClean="0"/>
              <a:t>réciproque </a:t>
            </a:r>
            <a:r>
              <a:rPr lang="fr-FR" sz="2000" dirty="0"/>
              <a:t>est fausse.</a:t>
            </a:r>
            <a:endParaRPr lang="fr-FR" sz="2000" dirty="0" smtClean="0"/>
          </a:p>
          <a:p>
            <a:pPr>
              <a:lnSpc>
                <a:spcPct val="150000"/>
              </a:lnSpc>
            </a:pPr>
            <a:endParaRPr lang="fr-FR" sz="2000" dirty="0" smtClean="0"/>
          </a:p>
          <a:p>
            <a:pPr>
              <a:lnSpc>
                <a:spcPct val="150000"/>
              </a:lnSpc>
            </a:pP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1560" y="2708920"/>
            <a:ext cx="835292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1" i="1" dirty="0" smtClean="0"/>
              <a:t>  Encapsulation</a:t>
            </a:r>
            <a:r>
              <a:rPr lang="fr-FR" sz="2000" dirty="0" smtClean="0"/>
              <a:t> </a:t>
            </a:r>
            <a:r>
              <a:rPr lang="fr-FR" sz="2000" dirty="0"/>
              <a:t>: certains traitements sont </a:t>
            </a:r>
            <a:r>
              <a:rPr lang="fr-FR" sz="2000" dirty="0" smtClean="0"/>
              <a:t>masqués</a:t>
            </a:r>
            <a:r>
              <a:rPr lang="fr-FR" sz="2000" dirty="0"/>
              <a:t>, seule la </a:t>
            </a:r>
            <a:r>
              <a:rPr lang="fr-FR" sz="2000" dirty="0" smtClean="0"/>
              <a:t>spécification </a:t>
            </a:r>
            <a:r>
              <a:rPr lang="fr-FR" sz="2000" dirty="0"/>
              <a:t>du package est visible. Cela a </a:t>
            </a:r>
            <a:r>
              <a:rPr lang="fr-FR" sz="2000" dirty="0" smtClean="0"/>
              <a:t>pour avantage </a:t>
            </a:r>
            <a:r>
              <a:rPr lang="fr-FR" sz="2000" dirty="0"/>
              <a:t>de </a:t>
            </a:r>
            <a:r>
              <a:rPr lang="fr-FR" sz="2000" dirty="0" smtClean="0"/>
              <a:t>simplifier </a:t>
            </a:r>
            <a:r>
              <a:rPr lang="fr-FR" sz="2000" dirty="0"/>
              <a:t>la </a:t>
            </a:r>
            <a:r>
              <a:rPr lang="fr-FR" sz="2000" dirty="0" smtClean="0"/>
              <a:t>tâche </a:t>
            </a:r>
            <a:r>
              <a:rPr lang="fr-FR" sz="2000" dirty="0"/>
              <a:t>de celui qui va utiliser le package.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1" i="1" dirty="0" smtClean="0"/>
              <a:t>  Modularité</a:t>
            </a:r>
            <a:r>
              <a:rPr lang="fr-FR" sz="2000" dirty="0" smtClean="0"/>
              <a:t> </a:t>
            </a:r>
            <a:r>
              <a:rPr lang="fr-FR" sz="2000" dirty="0"/>
              <a:t>: il est possible de </a:t>
            </a:r>
            <a:r>
              <a:rPr lang="fr-FR" sz="2000" dirty="0" smtClean="0"/>
              <a:t>développer séparément </a:t>
            </a:r>
            <a:r>
              <a:rPr lang="fr-FR" sz="2000" dirty="0"/>
              <a:t>les diverses parties de l'application. le </a:t>
            </a:r>
            <a:r>
              <a:rPr lang="fr-FR" sz="2000" dirty="0" smtClean="0"/>
              <a:t>développement devient </a:t>
            </a:r>
            <a:r>
              <a:rPr lang="fr-FR" sz="2000" dirty="0"/>
              <a:t>ainsi un assemblage de package.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39552" y="1844824"/>
            <a:ext cx="4248472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i="1" dirty="0" smtClean="0"/>
              <a:t>Caractéristiques d’un package</a:t>
            </a:r>
            <a:endParaRPr lang="fr-FR" sz="2000" b="1" i="1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Packages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1412776"/>
            <a:ext cx="86044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i="1" dirty="0" err="1" smtClean="0"/>
              <a:t>Specification</a:t>
            </a:r>
            <a:endParaRPr lang="fr-FR" sz="2000" b="1" i="1" dirty="0" smtClean="0"/>
          </a:p>
          <a:p>
            <a:endParaRPr lang="fr-FR" sz="2000" b="1" i="1" dirty="0"/>
          </a:p>
          <a:p>
            <a:r>
              <a:rPr lang="fr-FR" sz="2000" dirty="0"/>
              <a:t>La syntaxe permettant de </a:t>
            </a:r>
            <a:r>
              <a:rPr lang="fr-FR" sz="2000" dirty="0" err="1"/>
              <a:t>creer</a:t>
            </a:r>
            <a:r>
              <a:rPr lang="fr-FR" sz="2000" dirty="0"/>
              <a:t> </a:t>
            </a:r>
            <a:r>
              <a:rPr lang="fr-FR" sz="2000" dirty="0" smtClean="0"/>
              <a:t>l'entête </a:t>
            </a:r>
            <a:r>
              <a:rPr lang="fr-FR" sz="2000" dirty="0"/>
              <a:t>est la suivante :</a:t>
            </a:r>
          </a:p>
          <a:p>
            <a:r>
              <a:rPr lang="en-US" sz="2000" dirty="0"/>
              <a:t>CREATE OR REPLACE PACKAGE </a:t>
            </a:r>
            <a:r>
              <a:rPr lang="en-US" sz="2000" dirty="0" err="1"/>
              <a:t>nompackage</a:t>
            </a:r>
            <a:r>
              <a:rPr lang="en-US" sz="2000" dirty="0"/>
              <a:t> IS</a:t>
            </a:r>
          </a:p>
          <a:p>
            <a:r>
              <a:rPr lang="fr-FR" sz="2000" dirty="0"/>
              <a:t>/</a:t>
            </a:r>
          </a:p>
          <a:p>
            <a:r>
              <a:rPr lang="pt-BR" sz="2000" dirty="0"/>
              <a:t>d e c l a r a t i o n s</a:t>
            </a:r>
          </a:p>
          <a:p>
            <a:r>
              <a:rPr lang="fr-FR" sz="2000" dirty="0"/>
              <a:t>/</a:t>
            </a:r>
          </a:p>
          <a:p>
            <a:r>
              <a:rPr lang="fr-FR" sz="2000" dirty="0"/>
              <a:t>END </a:t>
            </a:r>
            <a:r>
              <a:rPr lang="fr-FR" sz="2000" dirty="0" err="1"/>
              <a:t>nomPackage</a:t>
            </a:r>
            <a:r>
              <a:rPr lang="fr-FR" sz="2000" dirty="0"/>
              <a:t> ;</a:t>
            </a:r>
          </a:p>
          <a:p>
            <a:r>
              <a:rPr lang="fr-FR" sz="2000" dirty="0" smtClean="0"/>
              <a:t>/</a:t>
            </a:r>
            <a:endParaRPr lang="fr-FR" sz="2000" dirty="0"/>
          </a:p>
        </p:txBody>
      </p:sp>
      <p:sp>
        <p:nvSpPr>
          <p:cNvPr id="5" name="Rectangle 4"/>
          <p:cNvSpPr/>
          <p:nvPr/>
        </p:nvSpPr>
        <p:spPr>
          <a:xfrm>
            <a:off x="611560" y="4611231"/>
            <a:ext cx="70567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i="1" dirty="0" smtClean="0"/>
              <a:t>Exemple</a:t>
            </a:r>
          </a:p>
          <a:p>
            <a:endParaRPr lang="fr-FR" sz="2000" b="1" i="1" dirty="0" smtClean="0"/>
          </a:p>
          <a:p>
            <a:r>
              <a:rPr lang="en-US" sz="2000" dirty="0" smtClean="0"/>
              <a:t>CREATE OR REPLACE PACKAGE </a:t>
            </a:r>
            <a:r>
              <a:rPr lang="en-US" sz="2000" dirty="0" err="1" smtClean="0"/>
              <a:t>compteur</a:t>
            </a:r>
            <a:r>
              <a:rPr lang="en-US" sz="2000" dirty="0" smtClean="0"/>
              <a:t> IS</a:t>
            </a:r>
          </a:p>
          <a:p>
            <a:r>
              <a:rPr lang="fr-FR" sz="2000" dirty="0" err="1" smtClean="0"/>
              <a:t>procedure</a:t>
            </a:r>
            <a:r>
              <a:rPr lang="fr-FR" sz="2000" dirty="0" smtClean="0"/>
              <a:t> reset ;</a:t>
            </a:r>
          </a:p>
          <a:p>
            <a:r>
              <a:rPr lang="fr-FR" sz="2000" dirty="0" err="1" smtClean="0"/>
              <a:t>function</a:t>
            </a:r>
            <a:r>
              <a:rPr lang="fr-FR" sz="2000" dirty="0" smtClean="0"/>
              <a:t> </a:t>
            </a:r>
            <a:r>
              <a:rPr lang="fr-FR" sz="2000" dirty="0" err="1" smtClean="0"/>
              <a:t>nextValue</a:t>
            </a:r>
            <a:r>
              <a:rPr lang="fr-FR" sz="2000" dirty="0" smtClean="0"/>
              <a:t> return </a:t>
            </a:r>
            <a:r>
              <a:rPr lang="fr-FR" sz="2000" dirty="0" err="1" smtClean="0"/>
              <a:t>number</a:t>
            </a:r>
            <a:r>
              <a:rPr lang="fr-FR" sz="2000" dirty="0" smtClean="0"/>
              <a:t> ;</a:t>
            </a:r>
          </a:p>
          <a:p>
            <a:r>
              <a:rPr lang="fr-FR" sz="2000" dirty="0" smtClean="0"/>
              <a:t>END compteur ;</a:t>
            </a:r>
          </a:p>
          <a:p>
            <a:r>
              <a:rPr lang="fr-FR" sz="2000" dirty="0" smtClean="0"/>
              <a:t>/</a:t>
            </a:r>
            <a:endParaRPr lang="fr-FR" sz="2000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fr-FR" dirty="0" smtClean="0"/>
              <a:t>Les Packages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988840"/>
            <a:ext cx="84969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i="1" dirty="0"/>
              <a:t>Corps</a:t>
            </a:r>
          </a:p>
          <a:p>
            <a:endParaRPr lang="fr-FR" dirty="0" smtClean="0"/>
          </a:p>
          <a:p>
            <a:r>
              <a:rPr lang="fr-FR" dirty="0" smtClean="0"/>
              <a:t>La </a:t>
            </a:r>
            <a:r>
              <a:rPr lang="fr-FR" dirty="0"/>
              <a:t>syntaxe permettant de </a:t>
            </a:r>
            <a:r>
              <a:rPr lang="fr-FR" dirty="0" smtClean="0"/>
              <a:t>créer </a:t>
            </a:r>
            <a:r>
              <a:rPr lang="fr-FR" dirty="0"/>
              <a:t>le corps est la suivante :</a:t>
            </a:r>
          </a:p>
          <a:p>
            <a:r>
              <a:rPr lang="en-US" dirty="0"/>
              <a:t>CREATE OR REPLACE PACKAGE BODY </a:t>
            </a:r>
            <a:r>
              <a:rPr lang="en-US" dirty="0" err="1"/>
              <a:t>nompackage</a:t>
            </a:r>
            <a:r>
              <a:rPr lang="en-US" dirty="0"/>
              <a:t> IS</a:t>
            </a:r>
          </a:p>
          <a:p>
            <a:r>
              <a:rPr lang="fr-FR" dirty="0"/>
              <a:t>/</a:t>
            </a:r>
          </a:p>
          <a:p>
            <a:r>
              <a:rPr lang="fr-FR" dirty="0" err="1"/>
              <a:t>implementat</a:t>
            </a:r>
            <a:r>
              <a:rPr lang="fr-FR" dirty="0"/>
              <a:t> ion</a:t>
            </a:r>
          </a:p>
          <a:p>
            <a:r>
              <a:rPr lang="fr-FR" dirty="0"/>
              <a:t>/</a:t>
            </a:r>
          </a:p>
          <a:p>
            <a:r>
              <a:rPr lang="fr-FR" dirty="0"/>
              <a:t>END </a:t>
            </a:r>
            <a:r>
              <a:rPr lang="fr-FR" dirty="0" err="1"/>
              <a:t>nomPackage</a:t>
            </a:r>
            <a:r>
              <a:rPr lang="fr-FR" dirty="0"/>
              <a:t> ;</a:t>
            </a:r>
          </a:p>
          <a:p>
            <a:r>
              <a:rPr lang="fr-FR" dirty="0" smtClean="0"/>
              <a:t>/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Packages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1916832"/>
            <a:ext cx="806489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i="1" dirty="0" smtClean="0"/>
              <a:t>Exemple</a:t>
            </a:r>
          </a:p>
          <a:p>
            <a:endParaRPr lang="fr-FR" sz="2000" dirty="0" smtClean="0"/>
          </a:p>
          <a:p>
            <a:r>
              <a:rPr lang="en-US" sz="2000" dirty="0" smtClean="0"/>
              <a:t>CREATE OR REPLACE PACKAGE BODY </a:t>
            </a:r>
            <a:r>
              <a:rPr lang="en-US" sz="2000" dirty="0" err="1" smtClean="0"/>
              <a:t>compteur</a:t>
            </a:r>
            <a:r>
              <a:rPr lang="en-US" sz="2000" dirty="0" smtClean="0"/>
              <a:t> IS</a:t>
            </a:r>
          </a:p>
          <a:p>
            <a:r>
              <a:rPr lang="fr-FR" sz="2000" dirty="0" smtClean="0"/>
              <a:t>	cpt NUMBER := 0 ;</a:t>
            </a:r>
          </a:p>
          <a:p>
            <a:r>
              <a:rPr lang="fr-FR" sz="2000" dirty="0" smtClean="0"/>
              <a:t>	PROCEDURE reset IS</a:t>
            </a:r>
          </a:p>
          <a:p>
            <a:r>
              <a:rPr lang="fr-FR" sz="2000" dirty="0" smtClean="0"/>
              <a:t>	BEGIN</a:t>
            </a:r>
          </a:p>
          <a:p>
            <a:r>
              <a:rPr lang="fr-FR" sz="2000" dirty="0" smtClean="0"/>
              <a:t>		cpt := 0 ;</a:t>
            </a:r>
          </a:p>
          <a:p>
            <a:r>
              <a:rPr lang="fr-FR" sz="2000" dirty="0" smtClean="0"/>
              <a:t>	END;</a:t>
            </a:r>
          </a:p>
          <a:p>
            <a:r>
              <a:rPr lang="en-US" sz="2000" dirty="0" smtClean="0"/>
              <a:t>	FUNCTION </a:t>
            </a:r>
            <a:r>
              <a:rPr lang="en-US" sz="2000" dirty="0" err="1" smtClean="0"/>
              <a:t>nextValue</a:t>
            </a:r>
            <a:r>
              <a:rPr lang="en-US" sz="2000" dirty="0" smtClean="0"/>
              <a:t> RETURN NUMBER IS</a:t>
            </a:r>
          </a:p>
          <a:p>
            <a:r>
              <a:rPr lang="fr-FR" sz="2000" dirty="0" smtClean="0"/>
              <a:t>	BEGIN</a:t>
            </a:r>
          </a:p>
          <a:p>
            <a:r>
              <a:rPr lang="fr-FR" sz="2000" dirty="0" smtClean="0"/>
              <a:t>		cpt := cpt + 1 ;</a:t>
            </a:r>
          </a:p>
          <a:p>
            <a:r>
              <a:rPr lang="fr-FR" sz="2000" dirty="0" smtClean="0"/>
              <a:t>		RETURN cpt - 1 ;</a:t>
            </a:r>
          </a:p>
          <a:p>
            <a:r>
              <a:rPr lang="fr-FR" sz="2000" dirty="0" smtClean="0"/>
              <a:t>	END;</a:t>
            </a:r>
          </a:p>
          <a:p>
            <a:r>
              <a:rPr lang="fr-FR" sz="2000" dirty="0" smtClean="0"/>
              <a:t>END compteur ;</a:t>
            </a:r>
          </a:p>
          <a:p>
            <a:r>
              <a:rPr lang="fr-FR" sz="2000" dirty="0" smtClean="0"/>
              <a:t>/</a:t>
            </a:r>
            <a:endParaRPr lang="fr-FR" sz="2000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Packages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2492896"/>
            <a:ext cx="86044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/>
              <a:t>DECLARE</a:t>
            </a:r>
            <a:endParaRPr lang="fr-FR" sz="2000" dirty="0"/>
          </a:p>
          <a:p>
            <a:r>
              <a:rPr lang="fr-FR" sz="2000" dirty="0"/>
              <a:t>nb NUMBER;</a:t>
            </a:r>
          </a:p>
          <a:p>
            <a:r>
              <a:rPr lang="fr-FR" sz="2000" dirty="0"/>
              <a:t>BEGIN</a:t>
            </a:r>
          </a:p>
          <a:p>
            <a:r>
              <a:rPr lang="nl-NL" sz="2000" dirty="0" smtClean="0"/>
              <a:t>	FOR </a:t>
            </a:r>
            <a:r>
              <a:rPr lang="nl-NL" sz="2000" dirty="0" err="1"/>
              <a:t>nb</a:t>
            </a:r>
            <a:r>
              <a:rPr lang="nl-NL" sz="2000" dirty="0"/>
              <a:t> IN 4 . . 2 0 LOOP</a:t>
            </a:r>
          </a:p>
          <a:p>
            <a:r>
              <a:rPr lang="fr-FR" sz="2000" dirty="0" smtClean="0"/>
              <a:t>		DBMS_OUTPUT </a:t>
            </a:r>
            <a:r>
              <a:rPr lang="fr-FR" sz="2000" dirty="0"/>
              <a:t>. PUT_LINE ( COMPTEUR . </a:t>
            </a:r>
            <a:r>
              <a:rPr lang="fr-FR" sz="2000" dirty="0" err="1"/>
              <a:t>nextValue</a:t>
            </a:r>
            <a:r>
              <a:rPr lang="fr-FR" sz="2000" dirty="0"/>
              <a:t> ( ) ) ;</a:t>
            </a:r>
          </a:p>
          <a:p>
            <a:r>
              <a:rPr lang="fr-FR" sz="2000" dirty="0" smtClean="0"/>
              <a:t>	END </a:t>
            </a:r>
            <a:r>
              <a:rPr lang="fr-FR" sz="2000" dirty="0"/>
              <a:t>LOOP ;</a:t>
            </a:r>
          </a:p>
          <a:p>
            <a:r>
              <a:rPr lang="fr-FR" sz="2000" dirty="0" smtClean="0"/>
              <a:t>	COMPTEUR </a:t>
            </a:r>
            <a:r>
              <a:rPr lang="fr-FR" sz="2000" dirty="0"/>
              <a:t>. RESET ( ) ;</a:t>
            </a:r>
          </a:p>
          <a:p>
            <a:r>
              <a:rPr lang="fr-FR" sz="2000" dirty="0" smtClean="0"/>
              <a:t>	FOR </a:t>
            </a:r>
            <a:r>
              <a:rPr lang="fr-FR" sz="2000" dirty="0"/>
              <a:t>nb IN REVERSE 0 . . 1 0 LOOP</a:t>
            </a:r>
          </a:p>
          <a:p>
            <a:r>
              <a:rPr lang="fr-FR" sz="2000" dirty="0" smtClean="0"/>
              <a:t>		DBMS_OUTPUT </a:t>
            </a:r>
            <a:r>
              <a:rPr lang="fr-FR" sz="2000" dirty="0"/>
              <a:t>. PUT_LINE ( COMPTEUR . </a:t>
            </a:r>
            <a:r>
              <a:rPr lang="fr-FR" sz="2000" dirty="0" err="1"/>
              <a:t>nextValue</a:t>
            </a:r>
            <a:r>
              <a:rPr lang="fr-FR" sz="2000" dirty="0"/>
              <a:t> ( ) ) ;</a:t>
            </a:r>
          </a:p>
          <a:p>
            <a:r>
              <a:rPr lang="fr-FR" sz="2000" dirty="0" smtClean="0"/>
              <a:t>	END </a:t>
            </a:r>
            <a:r>
              <a:rPr lang="fr-FR" sz="2000" dirty="0"/>
              <a:t>LOOP ;</a:t>
            </a:r>
          </a:p>
          <a:p>
            <a:r>
              <a:rPr lang="fr-FR" sz="2000" dirty="0"/>
              <a:t>END;</a:t>
            </a:r>
          </a:p>
          <a:p>
            <a:r>
              <a:rPr lang="fr-FR" sz="2000" dirty="0" smtClean="0"/>
              <a:t>/</a:t>
            </a:r>
            <a:endParaRPr lang="fr-FR" sz="2000" dirty="0"/>
          </a:p>
        </p:txBody>
      </p:sp>
      <p:sp>
        <p:nvSpPr>
          <p:cNvPr id="5" name="Rectangle 4"/>
          <p:cNvSpPr/>
          <p:nvPr/>
        </p:nvSpPr>
        <p:spPr>
          <a:xfrm>
            <a:off x="467544" y="1844824"/>
            <a:ext cx="7704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i="1" dirty="0" smtClean="0"/>
              <a:t>On peut utiliser un package depuis n'importe quel script PL/SQL :</a:t>
            </a:r>
            <a:endParaRPr lang="fr-FR" sz="2000" b="1" i="1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Packages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342</Words>
  <Application>Microsoft Office PowerPoint</Application>
  <PresentationFormat>Affichage à l'écran (4:3)</PresentationFormat>
  <Paragraphs>67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Thème Office</vt:lpstr>
      <vt:lpstr>Les Packages</vt:lpstr>
      <vt:lpstr>Les Packages</vt:lpstr>
      <vt:lpstr>Les Packages</vt:lpstr>
      <vt:lpstr>Les Packages</vt:lpstr>
      <vt:lpstr>Les Packages</vt:lpstr>
      <vt:lpstr>Les 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HP</dc:creator>
  <cp:lastModifiedBy>Utilisateur</cp:lastModifiedBy>
  <cp:revision>9</cp:revision>
  <dcterms:created xsi:type="dcterms:W3CDTF">2019-03-17T20:55:03Z</dcterms:created>
  <dcterms:modified xsi:type="dcterms:W3CDTF">2021-01-25T11:00:35Z</dcterms:modified>
</cp:coreProperties>
</file>