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  <p:sldMasterId id="2147483791" r:id="rId5"/>
  </p:sldMasterIdLst>
  <p:notesMasterIdLst>
    <p:notesMasterId r:id="rId16"/>
  </p:notesMasterIdLst>
  <p:sldIdLst>
    <p:sldId id="256" r:id="rId6"/>
    <p:sldId id="20837" r:id="rId7"/>
    <p:sldId id="20832" r:id="rId8"/>
    <p:sldId id="20838" r:id="rId9"/>
    <p:sldId id="20831" r:id="rId10"/>
    <p:sldId id="20839" r:id="rId11"/>
    <p:sldId id="20834" r:id="rId12"/>
    <p:sldId id="20833" r:id="rId13"/>
    <p:sldId id="20835" r:id="rId14"/>
    <p:sldId id="25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3CC531-249E-4646-AE38-7802416DEDAC}">
          <p14:sldIdLst>
            <p14:sldId id="256"/>
            <p14:sldId id="20837"/>
            <p14:sldId id="20832"/>
            <p14:sldId id="20838"/>
            <p14:sldId id="20831"/>
            <p14:sldId id="20839"/>
            <p14:sldId id="20834"/>
            <p14:sldId id="20833"/>
            <p14:sldId id="2083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turione, Vittorio" initials="CV" lastIdx="1" clrIdx="0">
    <p:extLst>
      <p:ext uri="{19B8F6BF-5375-455C-9EA6-DF929625EA0E}">
        <p15:presenceInfo xmlns:p15="http://schemas.microsoft.com/office/powerpoint/2012/main" userId="S::vittorio.centurione@accenture.com::4ea74cf0-023b-4086-96b5-c11f6770f1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EDF"/>
    <a:srgbClr val="DA9EC6"/>
    <a:srgbClr val="C00000"/>
    <a:srgbClr val="752127"/>
    <a:srgbClr val="EE7F6B"/>
    <a:srgbClr val="262626"/>
    <a:srgbClr val="18191A"/>
    <a:srgbClr val="A81437"/>
    <a:srgbClr val="FEFBFA"/>
    <a:srgbClr val="FC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6" d="100"/>
          <a:sy n="106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2022-6924-4A2F-9872-FF4A1A668DD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384C8-84E0-4D13-9CD7-D9234DC0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26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63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70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6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9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360A55-0A1C-4A9F-91D9-32E5DA43D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6690" y="1748872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NEW ROLE SCHOOLS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B3F8653-86F4-48B6-8998-7AB719585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690" y="2358474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D5D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it-IT"/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BCB409CE-4779-466F-9DD6-81F87907C4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690" y="3190253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  <a:p>
            <a:pPr lvl="0"/>
            <a:r>
              <a:rPr lang="it-IT" err="1"/>
              <a:t>Arial</a:t>
            </a:r>
            <a:r>
              <a:rPr lang="it-IT"/>
              <a:t> Regular 20/22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1AA2940-AAEB-48A2-9E64-3F70D79CCC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6690" y="4210670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Subtitle</a:t>
            </a:r>
            <a:endParaRPr lang="it-IT"/>
          </a:p>
          <a:p>
            <a:pPr lvl="0"/>
            <a:r>
              <a:rPr lang="it-IT" err="1"/>
              <a:t>Arial</a:t>
            </a:r>
            <a:r>
              <a:rPr lang="it-IT"/>
              <a:t> Regular 15/17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F4A6CB6-C596-4A3C-84DA-CC933C03D4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158" y="542718"/>
            <a:ext cx="1086678" cy="292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17/01/2020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id="{9A92C762-B7B4-42DD-BEEC-24A9151C5C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3006" y="6042990"/>
            <a:ext cx="2683255" cy="371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YOUR WAY TO THE FUTURE</a:t>
            </a: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7AA7CE67-4E45-4DFB-A7A9-B595FFE9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920AC855-D3EE-461B-96A9-F7EE753B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04478" y="519541"/>
            <a:ext cx="6982616" cy="5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23B3DD6D-E50E-4845-B927-E9D12B030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9288" y="500061"/>
            <a:ext cx="5446712" cy="505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rgbClr val="7520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4882456-2ADB-42AC-B9D1-7B1A14E1F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69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32500E10-D138-40E6-83D9-84A4A669E7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1699" y="3429000"/>
            <a:ext cx="3338927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Mario Rossi - Business Project Manager</a:t>
            </a:r>
          </a:p>
          <a:p>
            <a:pPr lvl="0"/>
            <a:r>
              <a:rPr lang="en-US"/>
              <a:t>0039 333 0000000000 mario.rossi@generali.it</a:t>
            </a:r>
            <a:endParaRPr lang="it-IT"/>
          </a:p>
        </p:txBody>
      </p:sp>
      <p:sp>
        <p:nvSpPr>
          <p:cNvPr id="3" name="Segnaposto testo 4">
            <a:extLst>
              <a:ext uri="{FF2B5EF4-FFF2-40B4-BE49-F238E27FC236}">
                <a16:creationId xmlns:a16="http://schemas.microsoft.com/office/drawing/2014/main" id="{C4583A6E-0BBE-4601-932D-059D57CF6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1699" y="4277139"/>
            <a:ext cx="3444944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Marco Verdi - Business Project Manager</a:t>
            </a:r>
          </a:p>
          <a:p>
            <a:pPr lvl="0"/>
            <a:r>
              <a:rPr lang="en-US"/>
              <a:t>0039 333 0000000000 marco.verdi@generali.it</a:t>
            </a:r>
            <a:endParaRPr lang="it-IT"/>
          </a:p>
        </p:txBody>
      </p:sp>
      <p:sp>
        <p:nvSpPr>
          <p:cNvPr id="4" name="Segnaposto testo 4">
            <a:extLst>
              <a:ext uri="{FF2B5EF4-FFF2-40B4-BE49-F238E27FC236}">
                <a16:creationId xmlns:a16="http://schemas.microsoft.com/office/drawing/2014/main" id="{9AD46FCD-0F80-429C-9EC1-EC7836D8A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38812" y="2796209"/>
            <a:ext cx="3908771" cy="210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doloremagna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 </a:t>
            </a:r>
            <a:r>
              <a:rPr lang="en-US" err="1"/>
              <a:t>eum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 dolor in </a:t>
            </a:r>
            <a:r>
              <a:rPr lang="en-US" err="1"/>
              <a:t>hendrerit</a:t>
            </a:r>
            <a:r>
              <a:rPr lang="en-US"/>
              <a:t> in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, vel </a:t>
            </a:r>
            <a:r>
              <a:rPr lang="en-US" err="1"/>
              <a:t>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C541B6-A529-4D85-BD0B-3DB591E35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1699" y="2796209"/>
            <a:ext cx="3060631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THANK YOU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4FC0E6-7A0A-487A-A079-594207A6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4" y="-24915"/>
            <a:ext cx="281479" cy="165369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C67F6255-A712-4386-96E0-CE346F851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44" y="5890437"/>
            <a:ext cx="1071966" cy="49056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11C9D7C-703A-4EDF-A0D3-4E6FB0D6C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23B3DD6D-E50E-4845-B927-E9D12B030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9288" y="500061"/>
            <a:ext cx="5446712" cy="505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rgbClr val="7520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4882456-2ADB-42AC-B9D1-7B1A14E1F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14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  <p:pic>
        <p:nvPicPr>
          <p:cNvPr id="3" name="Immagine 12">
            <a:extLst>
              <a:ext uri="{FF2B5EF4-FFF2-40B4-BE49-F238E27FC236}">
                <a16:creationId xmlns:a16="http://schemas.microsoft.com/office/drawing/2014/main" id="{9D13CD2A-9E12-4C19-8874-3312FC6BE2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057" y="6202132"/>
            <a:ext cx="59237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32500E10-D138-40E6-83D9-84A4A669E7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1699" y="3429000"/>
            <a:ext cx="3338927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Mario Rossi - Business Project Manager</a:t>
            </a:r>
          </a:p>
          <a:p>
            <a:pPr lvl="0"/>
            <a:r>
              <a:rPr lang="en-US"/>
              <a:t>0039 333 0000000000 mario.rossi@generali.it</a:t>
            </a:r>
            <a:endParaRPr lang="it-IT"/>
          </a:p>
        </p:txBody>
      </p:sp>
      <p:sp>
        <p:nvSpPr>
          <p:cNvPr id="3" name="Segnaposto testo 4">
            <a:extLst>
              <a:ext uri="{FF2B5EF4-FFF2-40B4-BE49-F238E27FC236}">
                <a16:creationId xmlns:a16="http://schemas.microsoft.com/office/drawing/2014/main" id="{C4583A6E-0BBE-4601-932D-059D57CF6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1699" y="4277139"/>
            <a:ext cx="3444944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Marco Verdi - Business Project Manager</a:t>
            </a:r>
          </a:p>
          <a:p>
            <a:pPr lvl="0"/>
            <a:r>
              <a:rPr lang="en-US"/>
              <a:t>0039 333 0000000000 marco.verdi@generali.it</a:t>
            </a:r>
            <a:endParaRPr lang="it-IT"/>
          </a:p>
        </p:txBody>
      </p:sp>
      <p:sp>
        <p:nvSpPr>
          <p:cNvPr id="4" name="Segnaposto testo 4">
            <a:extLst>
              <a:ext uri="{FF2B5EF4-FFF2-40B4-BE49-F238E27FC236}">
                <a16:creationId xmlns:a16="http://schemas.microsoft.com/office/drawing/2014/main" id="{9AD46FCD-0F80-429C-9EC1-EC7836D8A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38812" y="2796209"/>
            <a:ext cx="3908771" cy="210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doloremagna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 </a:t>
            </a:r>
            <a:r>
              <a:rPr lang="en-US" err="1"/>
              <a:t>eum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 dolor in </a:t>
            </a:r>
            <a:r>
              <a:rPr lang="en-US" err="1"/>
              <a:t>hendrerit</a:t>
            </a:r>
            <a:r>
              <a:rPr lang="en-US"/>
              <a:t> in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, vel </a:t>
            </a:r>
            <a:r>
              <a:rPr lang="en-US" err="1"/>
              <a:t>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C541B6-A529-4D85-BD0B-3DB591E35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1699" y="2796209"/>
            <a:ext cx="3060631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THANK YOU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4FC0E6-7A0A-487A-A079-594207A6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4" y="-24915"/>
            <a:ext cx="281479" cy="165369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C67F6255-A712-4386-96E0-CE346F851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44" y="5890437"/>
            <a:ext cx="1071966" cy="49056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11C9D7C-703A-4EDF-A0D3-4E6FB0D6C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360A55-0A1C-4A9F-91D9-32E5DA43D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6690" y="1748872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NEW ROLE SCHOOLS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B3F8653-86F4-48B6-8998-7AB719585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690" y="2358474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D5D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it-IT"/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BCB409CE-4779-466F-9DD6-81F87907C4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690" y="3190253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  <a:p>
            <a:pPr lvl="0"/>
            <a:r>
              <a:rPr lang="it-IT" err="1"/>
              <a:t>Arial</a:t>
            </a:r>
            <a:r>
              <a:rPr lang="it-IT"/>
              <a:t> Regular 20/22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1AA2940-AAEB-48A2-9E64-3F70D79CCC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6690" y="4210670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Subtitle</a:t>
            </a:r>
            <a:endParaRPr lang="it-IT"/>
          </a:p>
          <a:p>
            <a:pPr lvl="0"/>
            <a:r>
              <a:rPr lang="it-IT" err="1"/>
              <a:t>Arial</a:t>
            </a:r>
            <a:r>
              <a:rPr lang="it-IT"/>
              <a:t> Regular 15/17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F4A6CB6-C596-4A3C-84DA-CC933C03D4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158" y="542718"/>
            <a:ext cx="1086678" cy="292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17/01/2020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id="{9A92C762-B7B4-42DD-BEEC-24A9151C5C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3006" y="6042990"/>
            <a:ext cx="2683255" cy="371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YOUR WAY TO THE FUTURE</a:t>
            </a: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7AA7CE67-4E45-4DFB-A7A9-B595FFE9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920AC855-D3EE-461B-96A9-F7EE753B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04478" y="519541"/>
            <a:ext cx="6982616" cy="5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4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13" r:id="rId2"/>
    <p:sldLayoutId id="2147483715" r:id="rId3"/>
    <p:sldLayoutId id="2147483778" r:id="rId4"/>
    <p:sldLayoutId id="2147483784" r:id="rId5"/>
    <p:sldLayoutId id="2147483772" r:id="rId6"/>
    <p:sldLayoutId id="2147483717" r:id="rId7"/>
    <p:sldLayoutId id="214748379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16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5829B3-AD7A-4EF2-BD62-12C1E46D9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970" y="2226392"/>
            <a:ext cx="5446712" cy="477493"/>
          </a:xfrm>
        </p:spPr>
        <p:txBody>
          <a:bodyPr/>
          <a:lstStyle/>
          <a:p>
            <a:r>
              <a:rPr lang="it-IT"/>
              <a:t>NEW ROLE SCHOOLS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DA09-4BFC-44D7-B023-19E4BD757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7970" y="2835994"/>
            <a:ext cx="5446712" cy="477493"/>
          </a:xfrm>
        </p:spPr>
        <p:txBody>
          <a:bodyPr/>
          <a:lstStyle/>
          <a:p>
            <a:r>
              <a:rPr lang="it-IT" sz="2800" dirty="0"/>
              <a:t>DATA SCIENTIST 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6E6B7-FAA0-4F5E-9593-124CBC5AD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7970" y="3667773"/>
            <a:ext cx="5446712" cy="831781"/>
          </a:xfrm>
        </p:spPr>
        <p:txBody>
          <a:bodyPr anchor="t"/>
          <a:lstStyle/>
          <a:p>
            <a:r>
              <a:rPr lang="it-IT" dirty="0">
                <a:latin typeface="Arial"/>
                <a:cs typeface="Arial"/>
              </a:rPr>
              <a:t>Edition 4 | Group 2</a:t>
            </a:r>
          </a:p>
          <a:p>
            <a:r>
              <a:rPr lang="it-IT" dirty="0">
                <a:latin typeface="Arial"/>
                <a:cs typeface="Arial"/>
              </a:rPr>
              <a:t>PROJECT WORK PRESENTATION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22/04/2021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85D568-17A8-4389-8FF4-D8E90EF16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25222" y="6042990"/>
            <a:ext cx="3263605" cy="357810"/>
          </a:xfrm>
        </p:spPr>
        <p:txBody>
          <a:bodyPr/>
          <a:lstStyle/>
          <a:p>
            <a:r>
              <a:rPr lang="it-IT" dirty="0"/>
              <a:t>YOUR WAY TO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8F328-23C5-46FE-9ADA-F3D6951F5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4299" y="1792909"/>
            <a:ext cx="10545901" cy="3223591"/>
          </a:xfrm>
        </p:spPr>
        <p:txBody>
          <a:bodyPr/>
          <a:lstStyle/>
          <a:p>
            <a:r>
              <a:rPr lang="it-IT" sz="6000"/>
              <a:t>Q&amp;A </a:t>
            </a:r>
            <a:endParaRPr lang="en-US" sz="6000"/>
          </a:p>
          <a:p>
            <a:endParaRPr lang="it-IT" sz="5400" b="0"/>
          </a:p>
          <a:p>
            <a:r>
              <a:rPr lang="it-IT" sz="4400" b="0"/>
              <a:t>Thank </a:t>
            </a:r>
            <a:r>
              <a:rPr lang="it-IT" sz="4400" b="0" err="1"/>
              <a:t>you</a:t>
            </a:r>
            <a:r>
              <a:rPr lang="it-IT" sz="4400" b="0"/>
              <a:t>!</a:t>
            </a:r>
          </a:p>
          <a:p>
            <a:endParaRPr lang="it-IT" sz="6000"/>
          </a:p>
        </p:txBody>
      </p:sp>
    </p:spTree>
    <p:extLst>
      <p:ext uri="{BB962C8B-B14F-4D97-AF65-F5344CB8AC3E}">
        <p14:creationId xmlns:p14="http://schemas.microsoft.com/office/powerpoint/2010/main" val="27428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>
            <a:extLst>
              <a:ext uri="{FF2B5EF4-FFF2-40B4-BE49-F238E27FC236}">
                <a16:creationId xmlns:a16="http://schemas.microsoft.com/office/drawing/2014/main" id="{F87AEB45-A9F1-4B77-BD09-CEEE8F46A087}"/>
              </a:ext>
            </a:extLst>
          </p:cNvPr>
          <p:cNvCxnSpPr/>
          <p:nvPr/>
        </p:nvCxnSpPr>
        <p:spPr>
          <a:xfrm>
            <a:off x="1083200" y="1040158"/>
            <a:ext cx="0" cy="52560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15">
            <a:extLst>
              <a:ext uri="{FF2B5EF4-FFF2-40B4-BE49-F238E27FC236}">
                <a16:creationId xmlns:a16="http://schemas.microsoft.com/office/drawing/2014/main" id="{0262E58D-97D5-43FB-BA33-BA482A628B2A}"/>
              </a:ext>
            </a:extLst>
          </p:cNvPr>
          <p:cNvSpPr>
            <a:spLocks noChangeAspect="1"/>
          </p:cNvSpPr>
          <p:nvPr/>
        </p:nvSpPr>
        <p:spPr>
          <a:xfrm>
            <a:off x="855701" y="1256630"/>
            <a:ext cx="432000" cy="432000"/>
          </a:xfrm>
          <a:prstGeom prst="ellipse">
            <a:avLst/>
          </a:prstGeom>
          <a:solidFill>
            <a:srgbClr val="C21B18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+mj-lt"/>
              </a:rPr>
              <a:t>1</a:t>
            </a:r>
            <a:endParaRPr lang="en-US" sz="2000" b="1" dirty="0">
              <a:latin typeface="+mj-lt"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709BBD89-2E7E-4ED3-B640-5565F1129C06}"/>
              </a:ext>
            </a:extLst>
          </p:cNvPr>
          <p:cNvSpPr/>
          <p:nvPr/>
        </p:nvSpPr>
        <p:spPr>
          <a:xfrm>
            <a:off x="1328450" y="1336746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Team Composition</a:t>
            </a:r>
          </a:p>
        </p:txBody>
      </p:sp>
      <p:sp>
        <p:nvSpPr>
          <p:cNvPr id="5" name="Oval 15">
            <a:extLst>
              <a:ext uri="{FF2B5EF4-FFF2-40B4-BE49-F238E27FC236}">
                <a16:creationId xmlns:a16="http://schemas.microsoft.com/office/drawing/2014/main" id="{1DF9444B-BF4E-4ECF-9A1F-4689AA08F30D}"/>
              </a:ext>
            </a:extLst>
          </p:cNvPr>
          <p:cNvSpPr>
            <a:spLocks noChangeAspect="1"/>
          </p:cNvSpPr>
          <p:nvPr/>
        </p:nvSpPr>
        <p:spPr>
          <a:xfrm>
            <a:off x="926725" y="1966489"/>
            <a:ext cx="288000" cy="288000"/>
          </a:xfrm>
          <a:prstGeom prst="ellipse">
            <a:avLst/>
          </a:prstGeom>
          <a:solidFill>
            <a:srgbClr val="C21B18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2</a:t>
            </a:r>
            <a:endParaRPr lang="en-US" sz="1400" b="1" dirty="0">
              <a:latin typeface="+mj-lt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AAD55817-13CB-471D-8011-51F094DD95C3}"/>
              </a:ext>
            </a:extLst>
          </p:cNvPr>
          <p:cNvSpPr/>
          <p:nvPr/>
        </p:nvSpPr>
        <p:spPr>
          <a:xfrm>
            <a:off x="1325554" y="1974127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GB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 worked together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66265999-A325-48F5-BE10-774213D69E93}"/>
              </a:ext>
            </a:extLst>
          </p:cNvPr>
          <p:cNvSpPr>
            <a:spLocks noChangeAspect="1"/>
          </p:cNvSpPr>
          <p:nvPr/>
        </p:nvSpPr>
        <p:spPr>
          <a:xfrm>
            <a:off x="926725" y="259644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3</a:t>
            </a:r>
            <a:endParaRPr lang="en-US" sz="1400" b="1" dirty="0">
              <a:latin typeface="+mj-lt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69D6AE86-0CBD-47AE-BB94-03EC26508E8D}"/>
              </a:ext>
            </a:extLst>
          </p:cNvPr>
          <p:cNvSpPr/>
          <p:nvPr/>
        </p:nvSpPr>
        <p:spPr>
          <a:xfrm>
            <a:off x="1332390" y="2588542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 of the entire process and data insights obtained from it 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A662B406-CA31-40D0-81C0-3EB11900F696}"/>
              </a:ext>
            </a:extLst>
          </p:cNvPr>
          <p:cNvSpPr>
            <a:spLocks noChangeAspect="1"/>
          </p:cNvSpPr>
          <p:nvPr/>
        </p:nvSpPr>
        <p:spPr>
          <a:xfrm>
            <a:off x="926725" y="322640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4</a:t>
            </a:r>
            <a:endParaRPr lang="en-US" sz="1400" b="1" dirty="0">
              <a:latin typeface="+mj-lt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955F6F0A-72EF-4621-ADC8-054DDD83CD3B}"/>
              </a:ext>
            </a:extLst>
          </p:cNvPr>
          <p:cNvSpPr/>
          <p:nvPr/>
        </p:nvSpPr>
        <p:spPr>
          <a:xfrm>
            <a:off x="1332390" y="3218500"/>
            <a:ext cx="5754692" cy="461657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Business action proposals based on findings</a:t>
            </a:r>
          </a:p>
          <a:p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6DE1A481-43BF-4CC6-AAF1-DF6AFBEB5756}"/>
              </a:ext>
            </a:extLst>
          </p:cNvPr>
          <p:cNvSpPr>
            <a:spLocks noChangeAspect="1"/>
          </p:cNvSpPr>
          <p:nvPr/>
        </p:nvSpPr>
        <p:spPr>
          <a:xfrm>
            <a:off x="925319" y="385636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5</a:t>
            </a:r>
            <a:endParaRPr lang="en-US" sz="1400" b="1" dirty="0">
              <a:latin typeface="+mj-lt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AD568AFE-6A2E-4DB8-AF88-F0403D387DA3}"/>
              </a:ext>
            </a:extLst>
          </p:cNvPr>
          <p:cNvSpPr/>
          <p:nvPr/>
        </p:nvSpPr>
        <p:spPr>
          <a:xfrm>
            <a:off x="1330984" y="3848458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082637D9-27B5-44CC-BE8B-2A33F9063141}"/>
              </a:ext>
            </a:extLst>
          </p:cNvPr>
          <p:cNvSpPr/>
          <p:nvPr/>
        </p:nvSpPr>
        <p:spPr>
          <a:xfrm>
            <a:off x="1343604" y="3837985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FE67F21-8D19-4FED-9BEA-A6DC8B7523C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rgbClr val="752127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830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rgbClr val="752127"/>
                </a:solidFill>
              </a:rPr>
              <a:t>Team </a:t>
            </a:r>
            <a:r>
              <a:rPr lang="it-IT" sz="2400" b="1" dirty="0" err="1">
                <a:solidFill>
                  <a:srgbClr val="752127"/>
                </a:solidFill>
              </a:rPr>
              <a:t>Composition</a:t>
            </a:r>
            <a:endParaRPr lang="it-IT" sz="2400" b="1" dirty="0">
              <a:solidFill>
                <a:srgbClr val="752127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C5C1B2-F9C5-4BE0-B316-D7473F4CBEE7}"/>
              </a:ext>
            </a:extLst>
          </p:cNvPr>
          <p:cNvSpPr/>
          <p:nvPr/>
        </p:nvSpPr>
        <p:spPr>
          <a:xfrm>
            <a:off x="1155657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F6924-1207-45D5-B9B9-C9DD6336FDE7}"/>
              </a:ext>
            </a:extLst>
          </p:cNvPr>
          <p:cNvSpPr/>
          <p:nvPr/>
        </p:nvSpPr>
        <p:spPr>
          <a:xfrm>
            <a:off x="5177339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8CEB1B-7CC3-46D7-AF7E-E481C18A6A3F}"/>
              </a:ext>
            </a:extLst>
          </p:cNvPr>
          <p:cNvSpPr/>
          <p:nvPr/>
        </p:nvSpPr>
        <p:spPr>
          <a:xfrm>
            <a:off x="9199021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0E8C09-101B-4FED-B231-8766CC8E7FEC}"/>
              </a:ext>
            </a:extLst>
          </p:cNvPr>
          <p:cNvSpPr/>
          <p:nvPr/>
        </p:nvSpPr>
        <p:spPr>
          <a:xfrm>
            <a:off x="3166498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D11FA-A7AD-449D-A6DE-8D0EB26F9F63}"/>
              </a:ext>
            </a:extLst>
          </p:cNvPr>
          <p:cNvSpPr/>
          <p:nvPr/>
        </p:nvSpPr>
        <p:spPr>
          <a:xfrm>
            <a:off x="7188180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 de texto 58">
            <a:extLst>
              <a:ext uri="{FF2B5EF4-FFF2-40B4-BE49-F238E27FC236}">
                <a16:creationId xmlns:a16="http://schemas.microsoft.com/office/drawing/2014/main" id="{0899BEDC-A902-48D2-A249-9080B936C86B}"/>
              </a:ext>
            </a:extLst>
          </p:cNvPr>
          <p:cNvSpPr txBox="1">
            <a:spLocks/>
          </p:cNvSpPr>
          <p:nvPr/>
        </p:nvSpPr>
        <p:spPr>
          <a:xfrm>
            <a:off x="1028212" y="4449187"/>
            <a:ext cx="2138774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b="1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CHARL MARAIS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err="1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Europ</a:t>
            </a:r>
            <a:r>
              <a:rPr lang="it-IT" sz="1400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 Assistance Holding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Cuadro de texto 58">
            <a:extLst>
              <a:ext uri="{FF2B5EF4-FFF2-40B4-BE49-F238E27FC236}">
                <a16:creationId xmlns:a16="http://schemas.microsoft.com/office/drawing/2014/main" id="{C5709DD1-A1C6-48DC-A3D0-8A59591C6CDF}"/>
              </a:ext>
            </a:extLst>
          </p:cNvPr>
          <p:cNvSpPr txBox="1">
            <a:spLocks/>
          </p:cNvSpPr>
          <p:nvPr/>
        </p:nvSpPr>
        <p:spPr>
          <a:xfrm>
            <a:off x="3039053" y="4449187"/>
            <a:ext cx="2138774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b="1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MADDALENA GIACOLLO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Generali Italia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Cuadro de texto 58">
            <a:extLst>
              <a:ext uri="{FF2B5EF4-FFF2-40B4-BE49-F238E27FC236}">
                <a16:creationId xmlns:a16="http://schemas.microsoft.com/office/drawing/2014/main" id="{B251CB5D-FC80-4693-8C17-150C777226AD}"/>
              </a:ext>
            </a:extLst>
          </p:cNvPr>
          <p:cNvSpPr txBox="1">
            <a:spLocks/>
          </p:cNvSpPr>
          <p:nvPr/>
        </p:nvSpPr>
        <p:spPr>
          <a:xfrm>
            <a:off x="5049894" y="4449187"/>
            <a:ext cx="2138774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b="1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MARIUS KRAPF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Generali </a:t>
            </a:r>
            <a:r>
              <a:rPr lang="it-IT" sz="1400" dirty="0" err="1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Deutschland</a:t>
            </a:r>
            <a:r>
              <a:rPr lang="it-IT" sz="1400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 AG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Cuadro de texto 58">
            <a:extLst>
              <a:ext uri="{FF2B5EF4-FFF2-40B4-BE49-F238E27FC236}">
                <a16:creationId xmlns:a16="http://schemas.microsoft.com/office/drawing/2014/main" id="{5AFC64E7-F785-49AA-B5E6-47B97215E571}"/>
              </a:ext>
            </a:extLst>
          </p:cNvPr>
          <p:cNvSpPr txBox="1">
            <a:spLocks/>
          </p:cNvSpPr>
          <p:nvPr/>
        </p:nvSpPr>
        <p:spPr>
          <a:xfrm>
            <a:off x="7060732" y="4564495"/>
            <a:ext cx="2138774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SIMONA SANTOLOCE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>
                <a:solidFill>
                  <a:srgbClr val="C00000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Data Analyst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Generali Investment Holding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Cuadro de texto 58">
            <a:extLst>
              <a:ext uri="{FF2B5EF4-FFF2-40B4-BE49-F238E27FC236}">
                <a16:creationId xmlns:a16="http://schemas.microsoft.com/office/drawing/2014/main" id="{11E47EF7-53C5-4490-9216-2B3373BB2C54}"/>
              </a:ext>
            </a:extLst>
          </p:cNvPr>
          <p:cNvSpPr txBox="1">
            <a:spLocks/>
          </p:cNvSpPr>
          <p:nvPr/>
        </p:nvSpPr>
        <p:spPr>
          <a:xfrm>
            <a:off x="9071573" y="4449187"/>
            <a:ext cx="2138774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b="1" dirty="0">
                <a:solidFill>
                  <a:prstClr val="black"/>
                </a:solidFill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CHRISTOPH BEQUET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Generali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Shared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 Services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8" name="Cuadro de texto 58">
            <a:extLst>
              <a:ext uri="{FF2B5EF4-FFF2-40B4-BE49-F238E27FC236}">
                <a16:creationId xmlns:a16="http://schemas.microsoft.com/office/drawing/2014/main" id="{7E535DF9-7328-4181-B21A-2F1F9E7509E3}"/>
              </a:ext>
            </a:extLst>
          </p:cNvPr>
          <p:cNvSpPr txBox="1">
            <a:spLocks/>
          </p:cNvSpPr>
          <p:nvPr/>
        </p:nvSpPr>
        <p:spPr>
          <a:xfrm>
            <a:off x="112542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9" name="Cuadro de texto 58">
            <a:extLst>
              <a:ext uri="{FF2B5EF4-FFF2-40B4-BE49-F238E27FC236}">
                <a16:creationId xmlns:a16="http://schemas.microsoft.com/office/drawing/2014/main" id="{8C0B60E9-873C-44B2-908B-CDDEA4A33923}"/>
              </a:ext>
            </a:extLst>
          </p:cNvPr>
          <p:cNvSpPr txBox="1">
            <a:spLocks/>
          </p:cNvSpPr>
          <p:nvPr/>
        </p:nvSpPr>
        <p:spPr>
          <a:xfrm>
            <a:off x="314446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Cuadro de texto 58">
            <a:extLst>
              <a:ext uri="{FF2B5EF4-FFF2-40B4-BE49-F238E27FC236}">
                <a16:creationId xmlns:a16="http://schemas.microsoft.com/office/drawing/2014/main" id="{D60DEAFD-5102-434E-BE3C-253178AEF2DB}"/>
              </a:ext>
            </a:extLst>
          </p:cNvPr>
          <p:cNvSpPr txBox="1">
            <a:spLocks/>
          </p:cNvSpPr>
          <p:nvPr/>
        </p:nvSpPr>
        <p:spPr>
          <a:xfrm>
            <a:off x="514731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2" name="Cuadro de texto 58">
            <a:extLst>
              <a:ext uri="{FF2B5EF4-FFF2-40B4-BE49-F238E27FC236}">
                <a16:creationId xmlns:a16="http://schemas.microsoft.com/office/drawing/2014/main" id="{0649794C-1985-41F4-87F4-127427124605}"/>
              </a:ext>
            </a:extLst>
          </p:cNvPr>
          <p:cNvSpPr txBox="1">
            <a:spLocks/>
          </p:cNvSpPr>
          <p:nvPr/>
        </p:nvSpPr>
        <p:spPr>
          <a:xfrm>
            <a:off x="918020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25" name="Imagen 1">
            <a:extLst>
              <a:ext uri="{FF2B5EF4-FFF2-40B4-BE49-F238E27FC236}">
                <a16:creationId xmlns:a16="http://schemas.microsoft.com/office/drawing/2014/main" id="{928D87CF-5C12-44F3-805F-6EAEA95C72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209" y="2179675"/>
            <a:ext cx="1647825" cy="1666875"/>
          </a:xfrm>
          <a:prstGeom prst="ellipse">
            <a:avLst/>
          </a:prstGeom>
          <a:ln w="63500" cap="rnd">
            <a:noFill/>
          </a:ln>
          <a:effectLst/>
        </p:spPr>
      </p:pic>
      <p:grpSp>
        <p:nvGrpSpPr>
          <p:cNvPr id="26" name="Group 424">
            <a:extLst>
              <a:ext uri="{FF2B5EF4-FFF2-40B4-BE49-F238E27FC236}">
                <a16:creationId xmlns:a16="http://schemas.microsoft.com/office/drawing/2014/main" id="{369ADCCB-0814-45F5-9F19-71532718364E}"/>
              </a:ext>
            </a:extLst>
          </p:cNvPr>
          <p:cNvGrpSpPr>
            <a:grpSpLocks noChangeAspect="1"/>
          </p:cNvGrpSpPr>
          <p:nvPr/>
        </p:nvGrpSpPr>
        <p:grpSpPr>
          <a:xfrm>
            <a:off x="10952437" y="366264"/>
            <a:ext cx="841194" cy="785378"/>
            <a:chOff x="2484438" y="4672013"/>
            <a:chExt cx="490537" cy="485775"/>
          </a:xfrm>
          <a:solidFill>
            <a:srgbClr val="C00000"/>
          </a:solidFill>
        </p:grpSpPr>
        <p:sp>
          <p:nvSpPr>
            <p:cNvPr id="28" name="Freeform 82">
              <a:extLst>
                <a:ext uri="{FF2B5EF4-FFF2-40B4-BE49-F238E27FC236}">
                  <a16:creationId xmlns:a16="http://schemas.microsoft.com/office/drawing/2014/main" id="{9639CB21-1DC7-4540-B09F-25CCC572B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4672013"/>
              <a:ext cx="33337" cy="31750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21" y="42"/>
                </a:cxn>
                <a:cxn ang="0">
                  <a:pos x="16" y="42"/>
                </a:cxn>
                <a:cxn ang="0">
                  <a:pos x="13" y="40"/>
                </a:cxn>
                <a:cxn ang="0">
                  <a:pos x="7" y="35"/>
                </a:cxn>
                <a:cxn ang="0">
                  <a:pos x="1" y="28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" y="16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5" y="7"/>
                </a:cxn>
                <a:cxn ang="0">
                  <a:pos x="40" y="14"/>
                </a:cxn>
                <a:cxn ang="0">
                  <a:pos x="42" y="16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42" y="26"/>
                </a:cxn>
                <a:cxn ang="0">
                  <a:pos x="40" y="28"/>
                </a:cxn>
                <a:cxn ang="0">
                  <a:pos x="35" y="35"/>
                </a:cxn>
                <a:cxn ang="0">
                  <a:pos x="30" y="40"/>
                </a:cxn>
                <a:cxn ang="0">
                  <a:pos x="25" y="42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21" y="42"/>
                  </a:lnTo>
                  <a:lnTo>
                    <a:pt x="16" y="42"/>
                  </a:lnTo>
                  <a:lnTo>
                    <a:pt x="13" y="40"/>
                  </a:lnTo>
                  <a:lnTo>
                    <a:pt x="7" y="35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7"/>
                  </a:lnTo>
                  <a:lnTo>
                    <a:pt x="40" y="14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6"/>
                  </a:lnTo>
                  <a:lnTo>
                    <a:pt x="40" y="28"/>
                  </a:lnTo>
                  <a:lnTo>
                    <a:pt x="35" y="35"/>
                  </a:lnTo>
                  <a:lnTo>
                    <a:pt x="30" y="40"/>
                  </a:lnTo>
                  <a:lnTo>
                    <a:pt x="25" y="42"/>
                  </a:lnTo>
                  <a:lnTo>
                    <a:pt x="21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">
              <a:extLst>
                <a:ext uri="{FF2B5EF4-FFF2-40B4-BE49-F238E27FC236}">
                  <a16:creationId xmlns:a16="http://schemas.microsoft.com/office/drawing/2014/main" id="{B5077531-1B1E-45B0-AF9C-BAD512A6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4672013"/>
              <a:ext cx="33337" cy="31750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21" y="42"/>
                </a:cxn>
                <a:cxn ang="0">
                  <a:pos x="16" y="42"/>
                </a:cxn>
                <a:cxn ang="0">
                  <a:pos x="13" y="40"/>
                </a:cxn>
                <a:cxn ang="0">
                  <a:pos x="7" y="35"/>
                </a:cxn>
                <a:cxn ang="0">
                  <a:pos x="1" y="28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" y="16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5" y="7"/>
                </a:cxn>
                <a:cxn ang="0">
                  <a:pos x="40" y="14"/>
                </a:cxn>
                <a:cxn ang="0">
                  <a:pos x="42" y="16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42" y="26"/>
                </a:cxn>
                <a:cxn ang="0">
                  <a:pos x="40" y="28"/>
                </a:cxn>
                <a:cxn ang="0">
                  <a:pos x="35" y="35"/>
                </a:cxn>
                <a:cxn ang="0">
                  <a:pos x="30" y="40"/>
                </a:cxn>
                <a:cxn ang="0">
                  <a:pos x="25" y="42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21" y="42"/>
                  </a:lnTo>
                  <a:lnTo>
                    <a:pt x="16" y="42"/>
                  </a:lnTo>
                  <a:lnTo>
                    <a:pt x="13" y="40"/>
                  </a:lnTo>
                  <a:lnTo>
                    <a:pt x="7" y="35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7"/>
                  </a:lnTo>
                  <a:lnTo>
                    <a:pt x="40" y="14"/>
                  </a:lnTo>
                  <a:lnTo>
                    <a:pt x="42" y="16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6"/>
                  </a:lnTo>
                  <a:lnTo>
                    <a:pt x="40" y="28"/>
                  </a:lnTo>
                  <a:lnTo>
                    <a:pt x="35" y="35"/>
                  </a:lnTo>
                  <a:lnTo>
                    <a:pt x="30" y="40"/>
                  </a:lnTo>
                  <a:lnTo>
                    <a:pt x="25" y="42"/>
                  </a:lnTo>
                  <a:lnTo>
                    <a:pt x="21" y="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B8922317-C5B5-4D79-B981-E83B1587B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013" y="4710113"/>
              <a:ext cx="79375" cy="165100"/>
            </a:xfrm>
            <a:custGeom>
              <a:avLst/>
              <a:gdLst/>
              <a:ahLst/>
              <a:cxnLst>
                <a:cxn ang="0">
                  <a:pos x="9" y="101"/>
                </a:cxn>
                <a:cxn ang="0">
                  <a:pos x="13" y="100"/>
                </a:cxn>
                <a:cxn ang="0">
                  <a:pos x="17" y="94"/>
                </a:cxn>
                <a:cxn ang="0">
                  <a:pos x="19" y="33"/>
                </a:cxn>
                <a:cxn ang="0">
                  <a:pos x="23" y="194"/>
                </a:cxn>
                <a:cxn ang="0">
                  <a:pos x="23" y="197"/>
                </a:cxn>
                <a:cxn ang="0">
                  <a:pos x="25" y="205"/>
                </a:cxn>
                <a:cxn ang="0">
                  <a:pos x="31" y="209"/>
                </a:cxn>
                <a:cxn ang="0">
                  <a:pos x="35" y="210"/>
                </a:cxn>
                <a:cxn ang="0">
                  <a:pos x="41" y="207"/>
                </a:cxn>
                <a:cxn ang="0">
                  <a:pos x="45" y="203"/>
                </a:cxn>
                <a:cxn ang="0">
                  <a:pos x="48" y="194"/>
                </a:cxn>
                <a:cxn ang="0">
                  <a:pos x="51" y="103"/>
                </a:cxn>
                <a:cxn ang="0">
                  <a:pos x="51" y="194"/>
                </a:cxn>
                <a:cxn ang="0">
                  <a:pos x="53" y="203"/>
                </a:cxn>
                <a:cxn ang="0">
                  <a:pos x="58" y="207"/>
                </a:cxn>
                <a:cxn ang="0">
                  <a:pos x="64" y="210"/>
                </a:cxn>
                <a:cxn ang="0">
                  <a:pos x="68" y="209"/>
                </a:cxn>
                <a:cxn ang="0">
                  <a:pos x="74" y="205"/>
                </a:cxn>
                <a:cxn ang="0">
                  <a:pos x="76" y="197"/>
                </a:cxn>
                <a:cxn ang="0">
                  <a:pos x="76" y="33"/>
                </a:cxn>
                <a:cxn ang="0">
                  <a:pos x="80" y="90"/>
                </a:cxn>
                <a:cxn ang="0">
                  <a:pos x="80" y="94"/>
                </a:cxn>
                <a:cxn ang="0">
                  <a:pos x="84" y="100"/>
                </a:cxn>
                <a:cxn ang="0">
                  <a:pos x="90" y="101"/>
                </a:cxn>
                <a:cxn ang="0">
                  <a:pos x="92" y="101"/>
                </a:cxn>
                <a:cxn ang="0">
                  <a:pos x="98" y="96"/>
                </a:cxn>
                <a:cxn ang="0">
                  <a:pos x="99" y="90"/>
                </a:cxn>
                <a:cxn ang="0">
                  <a:pos x="99" y="27"/>
                </a:cxn>
                <a:cxn ang="0">
                  <a:pos x="95" y="11"/>
                </a:cxn>
                <a:cxn ang="0">
                  <a:pos x="88" y="4"/>
                </a:cxn>
                <a:cxn ang="0">
                  <a:pos x="80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1" y="4"/>
                </a:cxn>
                <a:cxn ang="0">
                  <a:pos x="4" y="11"/>
                </a:cxn>
                <a:cxn ang="0">
                  <a:pos x="0" y="27"/>
                </a:cxn>
                <a:cxn ang="0">
                  <a:pos x="0" y="90"/>
                </a:cxn>
                <a:cxn ang="0">
                  <a:pos x="1" y="96"/>
                </a:cxn>
                <a:cxn ang="0">
                  <a:pos x="7" y="101"/>
                </a:cxn>
              </a:cxnLst>
              <a:rect l="0" t="0" r="r" b="b"/>
              <a:pathLst>
                <a:path w="99" h="210">
                  <a:moveTo>
                    <a:pt x="9" y="101"/>
                  </a:moveTo>
                  <a:lnTo>
                    <a:pt x="9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7" y="97"/>
                  </a:lnTo>
                  <a:lnTo>
                    <a:pt x="17" y="94"/>
                  </a:lnTo>
                  <a:lnTo>
                    <a:pt x="19" y="90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3" y="194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4" y="202"/>
                  </a:lnTo>
                  <a:lnTo>
                    <a:pt x="25" y="205"/>
                  </a:lnTo>
                  <a:lnTo>
                    <a:pt x="27" y="207"/>
                  </a:lnTo>
                  <a:lnTo>
                    <a:pt x="31" y="209"/>
                  </a:lnTo>
                  <a:lnTo>
                    <a:pt x="35" y="210"/>
                  </a:lnTo>
                  <a:lnTo>
                    <a:pt x="35" y="210"/>
                  </a:lnTo>
                  <a:lnTo>
                    <a:pt x="37" y="210"/>
                  </a:lnTo>
                  <a:lnTo>
                    <a:pt x="41" y="207"/>
                  </a:lnTo>
                  <a:lnTo>
                    <a:pt x="44" y="206"/>
                  </a:lnTo>
                  <a:lnTo>
                    <a:pt x="45" y="203"/>
                  </a:lnTo>
                  <a:lnTo>
                    <a:pt x="47" y="199"/>
                  </a:lnTo>
                  <a:lnTo>
                    <a:pt x="48" y="194"/>
                  </a:lnTo>
                  <a:lnTo>
                    <a:pt x="48" y="103"/>
                  </a:lnTo>
                  <a:lnTo>
                    <a:pt x="51" y="103"/>
                  </a:lnTo>
                  <a:lnTo>
                    <a:pt x="51" y="194"/>
                  </a:lnTo>
                  <a:lnTo>
                    <a:pt x="51" y="194"/>
                  </a:lnTo>
                  <a:lnTo>
                    <a:pt x="52" y="199"/>
                  </a:lnTo>
                  <a:lnTo>
                    <a:pt x="53" y="203"/>
                  </a:lnTo>
                  <a:lnTo>
                    <a:pt x="55" y="206"/>
                  </a:lnTo>
                  <a:lnTo>
                    <a:pt x="58" y="207"/>
                  </a:lnTo>
                  <a:lnTo>
                    <a:pt x="62" y="210"/>
                  </a:lnTo>
                  <a:lnTo>
                    <a:pt x="64" y="210"/>
                  </a:lnTo>
                  <a:lnTo>
                    <a:pt x="64" y="210"/>
                  </a:lnTo>
                  <a:lnTo>
                    <a:pt x="68" y="209"/>
                  </a:lnTo>
                  <a:lnTo>
                    <a:pt x="71" y="207"/>
                  </a:lnTo>
                  <a:lnTo>
                    <a:pt x="74" y="205"/>
                  </a:lnTo>
                  <a:lnTo>
                    <a:pt x="75" y="202"/>
                  </a:lnTo>
                  <a:lnTo>
                    <a:pt x="76" y="197"/>
                  </a:lnTo>
                  <a:lnTo>
                    <a:pt x="76" y="194"/>
                  </a:lnTo>
                  <a:lnTo>
                    <a:pt x="76" y="33"/>
                  </a:lnTo>
                  <a:lnTo>
                    <a:pt x="80" y="33"/>
                  </a:lnTo>
                  <a:lnTo>
                    <a:pt x="80" y="90"/>
                  </a:lnTo>
                  <a:lnTo>
                    <a:pt x="80" y="90"/>
                  </a:lnTo>
                  <a:lnTo>
                    <a:pt x="80" y="94"/>
                  </a:lnTo>
                  <a:lnTo>
                    <a:pt x="82" y="97"/>
                  </a:lnTo>
                  <a:lnTo>
                    <a:pt x="84" y="100"/>
                  </a:lnTo>
                  <a:lnTo>
                    <a:pt x="88" y="101"/>
                  </a:lnTo>
                  <a:lnTo>
                    <a:pt x="90" y="101"/>
                  </a:lnTo>
                  <a:lnTo>
                    <a:pt x="90" y="101"/>
                  </a:lnTo>
                  <a:lnTo>
                    <a:pt x="92" y="101"/>
                  </a:lnTo>
                  <a:lnTo>
                    <a:pt x="95" y="100"/>
                  </a:lnTo>
                  <a:lnTo>
                    <a:pt x="98" y="96"/>
                  </a:lnTo>
                  <a:lnTo>
                    <a:pt x="99" y="93"/>
                  </a:lnTo>
                  <a:lnTo>
                    <a:pt x="99" y="90"/>
                  </a:lnTo>
                  <a:lnTo>
                    <a:pt x="99" y="27"/>
                  </a:lnTo>
                  <a:lnTo>
                    <a:pt x="99" y="27"/>
                  </a:lnTo>
                  <a:lnTo>
                    <a:pt x="98" y="18"/>
                  </a:lnTo>
                  <a:lnTo>
                    <a:pt x="95" y="11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8"/>
                  </a:lnTo>
                  <a:lnTo>
                    <a:pt x="0" y="2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4" y="100"/>
                  </a:lnTo>
                  <a:lnTo>
                    <a:pt x="7" y="101"/>
                  </a:lnTo>
                  <a:lnTo>
                    <a:pt x="9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408653F6-EAE1-408C-B8E5-844AF6E3E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013" y="4710113"/>
              <a:ext cx="79375" cy="165100"/>
            </a:xfrm>
            <a:custGeom>
              <a:avLst/>
              <a:gdLst/>
              <a:ahLst/>
              <a:cxnLst>
                <a:cxn ang="0">
                  <a:pos x="9" y="101"/>
                </a:cxn>
                <a:cxn ang="0">
                  <a:pos x="13" y="100"/>
                </a:cxn>
                <a:cxn ang="0">
                  <a:pos x="17" y="94"/>
                </a:cxn>
                <a:cxn ang="0">
                  <a:pos x="19" y="33"/>
                </a:cxn>
                <a:cxn ang="0">
                  <a:pos x="23" y="194"/>
                </a:cxn>
                <a:cxn ang="0">
                  <a:pos x="23" y="197"/>
                </a:cxn>
                <a:cxn ang="0">
                  <a:pos x="25" y="205"/>
                </a:cxn>
                <a:cxn ang="0">
                  <a:pos x="31" y="209"/>
                </a:cxn>
                <a:cxn ang="0">
                  <a:pos x="35" y="210"/>
                </a:cxn>
                <a:cxn ang="0">
                  <a:pos x="41" y="207"/>
                </a:cxn>
                <a:cxn ang="0">
                  <a:pos x="45" y="203"/>
                </a:cxn>
                <a:cxn ang="0">
                  <a:pos x="48" y="194"/>
                </a:cxn>
                <a:cxn ang="0">
                  <a:pos x="51" y="103"/>
                </a:cxn>
                <a:cxn ang="0">
                  <a:pos x="51" y="194"/>
                </a:cxn>
                <a:cxn ang="0">
                  <a:pos x="53" y="203"/>
                </a:cxn>
                <a:cxn ang="0">
                  <a:pos x="58" y="207"/>
                </a:cxn>
                <a:cxn ang="0">
                  <a:pos x="64" y="210"/>
                </a:cxn>
                <a:cxn ang="0">
                  <a:pos x="68" y="209"/>
                </a:cxn>
                <a:cxn ang="0">
                  <a:pos x="74" y="205"/>
                </a:cxn>
                <a:cxn ang="0">
                  <a:pos x="76" y="197"/>
                </a:cxn>
                <a:cxn ang="0">
                  <a:pos x="76" y="33"/>
                </a:cxn>
                <a:cxn ang="0">
                  <a:pos x="80" y="90"/>
                </a:cxn>
                <a:cxn ang="0">
                  <a:pos x="80" y="94"/>
                </a:cxn>
                <a:cxn ang="0">
                  <a:pos x="84" y="100"/>
                </a:cxn>
                <a:cxn ang="0">
                  <a:pos x="90" y="101"/>
                </a:cxn>
                <a:cxn ang="0">
                  <a:pos x="92" y="101"/>
                </a:cxn>
                <a:cxn ang="0">
                  <a:pos x="98" y="96"/>
                </a:cxn>
                <a:cxn ang="0">
                  <a:pos x="99" y="90"/>
                </a:cxn>
                <a:cxn ang="0">
                  <a:pos x="99" y="27"/>
                </a:cxn>
                <a:cxn ang="0">
                  <a:pos x="95" y="11"/>
                </a:cxn>
                <a:cxn ang="0">
                  <a:pos x="88" y="4"/>
                </a:cxn>
                <a:cxn ang="0">
                  <a:pos x="80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1" y="4"/>
                </a:cxn>
                <a:cxn ang="0">
                  <a:pos x="4" y="11"/>
                </a:cxn>
                <a:cxn ang="0">
                  <a:pos x="0" y="27"/>
                </a:cxn>
                <a:cxn ang="0">
                  <a:pos x="0" y="90"/>
                </a:cxn>
                <a:cxn ang="0">
                  <a:pos x="1" y="96"/>
                </a:cxn>
                <a:cxn ang="0">
                  <a:pos x="7" y="101"/>
                </a:cxn>
              </a:cxnLst>
              <a:rect l="0" t="0" r="r" b="b"/>
              <a:pathLst>
                <a:path w="99" h="210">
                  <a:moveTo>
                    <a:pt x="9" y="101"/>
                  </a:moveTo>
                  <a:lnTo>
                    <a:pt x="9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7" y="97"/>
                  </a:lnTo>
                  <a:lnTo>
                    <a:pt x="17" y="94"/>
                  </a:lnTo>
                  <a:lnTo>
                    <a:pt x="19" y="90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3" y="194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4" y="202"/>
                  </a:lnTo>
                  <a:lnTo>
                    <a:pt x="25" y="205"/>
                  </a:lnTo>
                  <a:lnTo>
                    <a:pt x="27" y="207"/>
                  </a:lnTo>
                  <a:lnTo>
                    <a:pt x="31" y="209"/>
                  </a:lnTo>
                  <a:lnTo>
                    <a:pt x="35" y="210"/>
                  </a:lnTo>
                  <a:lnTo>
                    <a:pt x="35" y="210"/>
                  </a:lnTo>
                  <a:lnTo>
                    <a:pt x="37" y="210"/>
                  </a:lnTo>
                  <a:lnTo>
                    <a:pt x="41" y="207"/>
                  </a:lnTo>
                  <a:lnTo>
                    <a:pt x="44" y="206"/>
                  </a:lnTo>
                  <a:lnTo>
                    <a:pt x="45" y="203"/>
                  </a:lnTo>
                  <a:lnTo>
                    <a:pt x="47" y="199"/>
                  </a:lnTo>
                  <a:lnTo>
                    <a:pt x="48" y="194"/>
                  </a:lnTo>
                  <a:lnTo>
                    <a:pt x="48" y="103"/>
                  </a:lnTo>
                  <a:lnTo>
                    <a:pt x="51" y="103"/>
                  </a:lnTo>
                  <a:lnTo>
                    <a:pt x="51" y="194"/>
                  </a:lnTo>
                  <a:lnTo>
                    <a:pt x="51" y="194"/>
                  </a:lnTo>
                  <a:lnTo>
                    <a:pt x="52" y="199"/>
                  </a:lnTo>
                  <a:lnTo>
                    <a:pt x="53" y="203"/>
                  </a:lnTo>
                  <a:lnTo>
                    <a:pt x="55" y="206"/>
                  </a:lnTo>
                  <a:lnTo>
                    <a:pt x="58" y="207"/>
                  </a:lnTo>
                  <a:lnTo>
                    <a:pt x="62" y="210"/>
                  </a:lnTo>
                  <a:lnTo>
                    <a:pt x="64" y="210"/>
                  </a:lnTo>
                  <a:lnTo>
                    <a:pt x="64" y="210"/>
                  </a:lnTo>
                  <a:lnTo>
                    <a:pt x="68" y="209"/>
                  </a:lnTo>
                  <a:lnTo>
                    <a:pt x="71" y="207"/>
                  </a:lnTo>
                  <a:lnTo>
                    <a:pt x="74" y="205"/>
                  </a:lnTo>
                  <a:lnTo>
                    <a:pt x="75" y="202"/>
                  </a:lnTo>
                  <a:lnTo>
                    <a:pt x="76" y="197"/>
                  </a:lnTo>
                  <a:lnTo>
                    <a:pt x="76" y="194"/>
                  </a:lnTo>
                  <a:lnTo>
                    <a:pt x="76" y="33"/>
                  </a:lnTo>
                  <a:lnTo>
                    <a:pt x="80" y="33"/>
                  </a:lnTo>
                  <a:lnTo>
                    <a:pt x="80" y="90"/>
                  </a:lnTo>
                  <a:lnTo>
                    <a:pt x="80" y="90"/>
                  </a:lnTo>
                  <a:lnTo>
                    <a:pt x="80" y="94"/>
                  </a:lnTo>
                  <a:lnTo>
                    <a:pt x="82" y="97"/>
                  </a:lnTo>
                  <a:lnTo>
                    <a:pt x="84" y="100"/>
                  </a:lnTo>
                  <a:lnTo>
                    <a:pt x="88" y="101"/>
                  </a:lnTo>
                  <a:lnTo>
                    <a:pt x="90" y="101"/>
                  </a:lnTo>
                  <a:lnTo>
                    <a:pt x="90" y="101"/>
                  </a:lnTo>
                  <a:lnTo>
                    <a:pt x="92" y="101"/>
                  </a:lnTo>
                  <a:lnTo>
                    <a:pt x="95" y="100"/>
                  </a:lnTo>
                  <a:lnTo>
                    <a:pt x="98" y="96"/>
                  </a:lnTo>
                  <a:lnTo>
                    <a:pt x="99" y="93"/>
                  </a:lnTo>
                  <a:lnTo>
                    <a:pt x="99" y="90"/>
                  </a:lnTo>
                  <a:lnTo>
                    <a:pt x="99" y="27"/>
                  </a:lnTo>
                  <a:lnTo>
                    <a:pt x="99" y="27"/>
                  </a:lnTo>
                  <a:lnTo>
                    <a:pt x="98" y="18"/>
                  </a:lnTo>
                  <a:lnTo>
                    <a:pt x="95" y="11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8"/>
                  </a:lnTo>
                  <a:lnTo>
                    <a:pt x="0" y="2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4" y="100"/>
                  </a:lnTo>
                  <a:lnTo>
                    <a:pt x="7" y="101"/>
                  </a:lnTo>
                  <a:lnTo>
                    <a:pt x="9" y="10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F275C810-C52C-4274-A967-2B693A34F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4672013"/>
              <a:ext cx="34925" cy="333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" y="26"/>
                </a:cxn>
                <a:cxn ang="0">
                  <a:pos x="3" y="30"/>
                </a:cxn>
                <a:cxn ang="0">
                  <a:pos x="7" y="36"/>
                </a:cxn>
                <a:cxn ang="0">
                  <a:pos x="14" y="42"/>
                </a:cxn>
                <a:cxn ang="0">
                  <a:pos x="18" y="43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26" y="43"/>
                </a:cxn>
                <a:cxn ang="0">
                  <a:pos x="30" y="42"/>
                </a:cxn>
                <a:cxn ang="0">
                  <a:pos x="36" y="36"/>
                </a:cxn>
                <a:cxn ang="0">
                  <a:pos x="42" y="30"/>
                </a:cxn>
                <a:cxn ang="0">
                  <a:pos x="43" y="26"/>
                </a:cxn>
                <a:cxn ang="0">
                  <a:pos x="43" y="22"/>
                </a:cxn>
                <a:cxn ang="0">
                  <a:pos x="43" y="22"/>
                </a:cxn>
                <a:cxn ang="0">
                  <a:pos x="43" y="18"/>
                </a:cxn>
                <a:cxn ang="0">
                  <a:pos x="42" y="14"/>
                </a:cxn>
                <a:cxn ang="0">
                  <a:pos x="36" y="7"/>
                </a:cxn>
                <a:cxn ang="0">
                  <a:pos x="30" y="3"/>
                </a:cxn>
                <a:cxn ang="0">
                  <a:pos x="26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1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1" y="18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0" y="22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7" y="36"/>
                  </a:lnTo>
                  <a:lnTo>
                    <a:pt x="14" y="42"/>
                  </a:lnTo>
                  <a:lnTo>
                    <a:pt x="18" y="43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6" y="43"/>
                  </a:lnTo>
                  <a:lnTo>
                    <a:pt x="30" y="42"/>
                  </a:lnTo>
                  <a:lnTo>
                    <a:pt x="36" y="36"/>
                  </a:lnTo>
                  <a:lnTo>
                    <a:pt x="42" y="30"/>
                  </a:lnTo>
                  <a:lnTo>
                    <a:pt x="43" y="26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18"/>
                  </a:lnTo>
                  <a:lnTo>
                    <a:pt x="42" y="14"/>
                  </a:lnTo>
                  <a:lnTo>
                    <a:pt x="36" y="7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1" y="18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7">
              <a:extLst>
                <a:ext uri="{FF2B5EF4-FFF2-40B4-BE49-F238E27FC236}">
                  <a16:creationId xmlns:a16="http://schemas.microsoft.com/office/drawing/2014/main" id="{3956DD64-8E34-4CDB-9F60-E8919AFE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4672013"/>
              <a:ext cx="34925" cy="333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" y="26"/>
                </a:cxn>
                <a:cxn ang="0">
                  <a:pos x="3" y="30"/>
                </a:cxn>
                <a:cxn ang="0">
                  <a:pos x="7" y="36"/>
                </a:cxn>
                <a:cxn ang="0">
                  <a:pos x="14" y="42"/>
                </a:cxn>
                <a:cxn ang="0">
                  <a:pos x="18" y="43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26" y="43"/>
                </a:cxn>
                <a:cxn ang="0">
                  <a:pos x="30" y="42"/>
                </a:cxn>
                <a:cxn ang="0">
                  <a:pos x="36" y="36"/>
                </a:cxn>
                <a:cxn ang="0">
                  <a:pos x="42" y="30"/>
                </a:cxn>
                <a:cxn ang="0">
                  <a:pos x="43" y="26"/>
                </a:cxn>
                <a:cxn ang="0">
                  <a:pos x="43" y="22"/>
                </a:cxn>
                <a:cxn ang="0">
                  <a:pos x="43" y="22"/>
                </a:cxn>
                <a:cxn ang="0">
                  <a:pos x="43" y="18"/>
                </a:cxn>
                <a:cxn ang="0">
                  <a:pos x="42" y="14"/>
                </a:cxn>
                <a:cxn ang="0">
                  <a:pos x="36" y="7"/>
                </a:cxn>
                <a:cxn ang="0">
                  <a:pos x="30" y="3"/>
                </a:cxn>
                <a:cxn ang="0">
                  <a:pos x="26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1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1" y="18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0" y="22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7" y="36"/>
                  </a:lnTo>
                  <a:lnTo>
                    <a:pt x="14" y="42"/>
                  </a:lnTo>
                  <a:lnTo>
                    <a:pt x="18" y="43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6" y="43"/>
                  </a:lnTo>
                  <a:lnTo>
                    <a:pt x="30" y="42"/>
                  </a:lnTo>
                  <a:lnTo>
                    <a:pt x="36" y="36"/>
                  </a:lnTo>
                  <a:lnTo>
                    <a:pt x="42" y="30"/>
                  </a:lnTo>
                  <a:lnTo>
                    <a:pt x="43" y="26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18"/>
                  </a:lnTo>
                  <a:lnTo>
                    <a:pt x="42" y="14"/>
                  </a:lnTo>
                  <a:lnTo>
                    <a:pt x="36" y="7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1" y="18"/>
                  </a:lnTo>
                  <a:lnTo>
                    <a:pt x="0" y="2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8">
              <a:extLst>
                <a:ext uri="{FF2B5EF4-FFF2-40B4-BE49-F238E27FC236}">
                  <a16:creationId xmlns:a16="http://schemas.microsoft.com/office/drawing/2014/main" id="{4467DDF6-E557-4034-8F7E-C67D3E055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475" y="4710113"/>
              <a:ext cx="95250" cy="169863"/>
            </a:xfrm>
            <a:custGeom>
              <a:avLst/>
              <a:gdLst/>
              <a:ahLst/>
              <a:cxnLst>
                <a:cxn ang="0">
                  <a:pos x="100" y="19"/>
                </a:cxn>
                <a:cxn ang="0">
                  <a:pos x="99" y="16"/>
                </a:cxn>
                <a:cxn ang="0">
                  <a:pos x="91" y="7"/>
                </a:cxn>
                <a:cxn ang="0">
                  <a:pos x="8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26" y="7"/>
                </a:cxn>
                <a:cxn ang="0">
                  <a:pos x="20" y="16"/>
                </a:cxn>
                <a:cxn ang="0">
                  <a:pos x="1" y="79"/>
                </a:cxn>
                <a:cxn ang="0">
                  <a:pos x="0" y="80"/>
                </a:cxn>
                <a:cxn ang="0">
                  <a:pos x="0" y="87"/>
                </a:cxn>
                <a:cxn ang="0">
                  <a:pos x="2" y="91"/>
                </a:cxn>
                <a:cxn ang="0">
                  <a:pos x="6" y="92"/>
                </a:cxn>
                <a:cxn ang="0">
                  <a:pos x="10" y="92"/>
                </a:cxn>
                <a:cxn ang="0">
                  <a:pos x="14" y="90"/>
                </a:cxn>
                <a:cxn ang="0">
                  <a:pos x="18" y="82"/>
                </a:cxn>
                <a:cxn ang="0">
                  <a:pos x="37" y="31"/>
                </a:cxn>
                <a:cxn ang="0">
                  <a:pos x="37" y="129"/>
                </a:cxn>
                <a:cxn ang="0">
                  <a:pos x="37" y="204"/>
                </a:cxn>
                <a:cxn ang="0">
                  <a:pos x="38" y="209"/>
                </a:cxn>
                <a:cxn ang="0">
                  <a:pos x="42" y="213"/>
                </a:cxn>
                <a:cxn ang="0">
                  <a:pos x="47" y="213"/>
                </a:cxn>
                <a:cxn ang="0">
                  <a:pos x="55" y="209"/>
                </a:cxn>
                <a:cxn ang="0">
                  <a:pos x="56" y="205"/>
                </a:cxn>
                <a:cxn ang="0">
                  <a:pos x="63" y="129"/>
                </a:cxn>
                <a:cxn ang="0">
                  <a:pos x="63" y="207"/>
                </a:cxn>
                <a:cxn ang="0">
                  <a:pos x="64" y="209"/>
                </a:cxn>
                <a:cxn ang="0">
                  <a:pos x="72" y="213"/>
                </a:cxn>
                <a:cxn ang="0">
                  <a:pos x="73" y="213"/>
                </a:cxn>
                <a:cxn ang="0">
                  <a:pos x="81" y="209"/>
                </a:cxn>
                <a:cxn ang="0">
                  <a:pos x="83" y="203"/>
                </a:cxn>
                <a:cxn ang="0">
                  <a:pos x="108" y="130"/>
                </a:cxn>
                <a:cxn ang="0">
                  <a:pos x="85" y="31"/>
                </a:cxn>
                <a:cxn ang="0">
                  <a:pos x="102" y="87"/>
                </a:cxn>
                <a:cxn ang="0">
                  <a:pos x="107" y="92"/>
                </a:cxn>
                <a:cxn ang="0">
                  <a:pos x="112" y="92"/>
                </a:cxn>
                <a:cxn ang="0">
                  <a:pos x="114" y="92"/>
                </a:cxn>
                <a:cxn ang="0">
                  <a:pos x="119" y="86"/>
                </a:cxn>
                <a:cxn ang="0">
                  <a:pos x="118" y="78"/>
                </a:cxn>
              </a:cxnLst>
              <a:rect l="0" t="0" r="r" b="b"/>
              <a:pathLst>
                <a:path w="119" h="213">
                  <a:moveTo>
                    <a:pt x="118" y="78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99" y="16"/>
                  </a:lnTo>
                  <a:lnTo>
                    <a:pt x="95" y="9"/>
                  </a:lnTo>
                  <a:lnTo>
                    <a:pt x="91" y="7"/>
                  </a:lnTo>
                  <a:lnTo>
                    <a:pt x="87" y="4"/>
                  </a:lnTo>
                  <a:lnTo>
                    <a:pt x="81" y="1"/>
                  </a:lnTo>
                  <a:lnTo>
                    <a:pt x="7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17" y="24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10" y="92"/>
                  </a:lnTo>
                  <a:lnTo>
                    <a:pt x="13" y="91"/>
                  </a:lnTo>
                  <a:lnTo>
                    <a:pt x="14" y="90"/>
                  </a:lnTo>
                  <a:lnTo>
                    <a:pt x="17" y="86"/>
                  </a:lnTo>
                  <a:lnTo>
                    <a:pt x="18" y="82"/>
                  </a:lnTo>
                  <a:lnTo>
                    <a:pt x="33" y="31"/>
                  </a:lnTo>
                  <a:lnTo>
                    <a:pt x="37" y="31"/>
                  </a:lnTo>
                  <a:lnTo>
                    <a:pt x="9" y="129"/>
                  </a:lnTo>
                  <a:lnTo>
                    <a:pt x="37" y="129"/>
                  </a:lnTo>
                  <a:lnTo>
                    <a:pt x="37" y="204"/>
                  </a:lnTo>
                  <a:lnTo>
                    <a:pt x="37" y="204"/>
                  </a:lnTo>
                  <a:lnTo>
                    <a:pt x="37" y="205"/>
                  </a:lnTo>
                  <a:lnTo>
                    <a:pt x="38" y="209"/>
                  </a:lnTo>
                  <a:lnTo>
                    <a:pt x="41" y="212"/>
                  </a:lnTo>
                  <a:lnTo>
                    <a:pt x="42" y="213"/>
                  </a:lnTo>
                  <a:lnTo>
                    <a:pt x="47" y="213"/>
                  </a:lnTo>
                  <a:lnTo>
                    <a:pt x="47" y="213"/>
                  </a:lnTo>
                  <a:lnTo>
                    <a:pt x="52" y="212"/>
                  </a:lnTo>
                  <a:lnTo>
                    <a:pt x="55" y="209"/>
                  </a:lnTo>
                  <a:lnTo>
                    <a:pt x="56" y="208"/>
                  </a:lnTo>
                  <a:lnTo>
                    <a:pt x="56" y="205"/>
                  </a:lnTo>
                  <a:lnTo>
                    <a:pt x="56" y="129"/>
                  </a:lnTo>
                  <a:lnTo>
                    <a:pt x="63" y="129"/>
                  </a:lnTo>
                  <a:lnTo>
                    <a:pt x="63" y="207"/>
                  </a:lnTo>
                  <a:lnTo>
                    <a:pt x="63" y="207"/>
                  </a:lnTo>
                  <a:lnTo>
                    <a:pt x="63" y="207"/>
                  </a:lnTo>
                  <a:lnTo>
                    <a:pt x="64" y="209"/>
                  </a:lnTo>
                  <a:lnTo>
                    <a:pt x="67" y="212"/>
                  </a:lnTo>
                  <a:lnTo>
                    <a:pt x="72" y="213"/>
                  </a:lnTo>
                  <a:lnTo>
                    <a:pt x="72" y="213"/>
                  </a:lnTo>
                  <a:lnTo>
                    <a:pt x="73" y="213"/>
                  </a:lnTo>
                  <a:lnTo>
                    <a:pt x="77" y="212"/>
                  </a:lnTo>
                  <a:lnTo>
                    <a:pt x="81" y="209"/>
                  </a:lnTo>
                  <a:lnTo>
                    <a:pt x="81" y="207"/>
                  </a:lnTo>
                  <a:lnTo>
                    <a:pt x="83" y="203"/>
                  </a:lnTo>
                  <a:lnTo>
                    <a:pt x="83" y="130"/>
                  </a:lnTo>
                  <a:lnTo>
                    <a:pt x="108" y="130"/>
                  </a:lnTo>
                  <a:lnTo>
                    <a:pt x="81" y="31"/>
                  </a:lnTo>
                  <a:lnTo>
                    <a:pt x="85" y="31"/>
                  </a:lnTo>
                  <a:lnTo>
                    <a:pt x="102" y="87"/>
                  </a:lnTo>
                  <a:lnTo>
                    <a:pt x="102" y="87"/>
                  </a:lnTo>
                  <a:lnTo>
                    <a:pt x="104" y="91"/>
                  </a:lnTo>
                  <a:lnTo>
                    <a:pt x="107" y="92"/>
                  </a:lnTo>
                  <a:lnTo>
                    <a:pt x="110" y="92"/>
                  </a:lnTo>
                  <a:lnTo>
                    <a:pt x="112" y="92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6" y="90"/>
                  </a:lnTo>
                  <a:lnTo>
                    <a:pt x="119" y="86"/>
                  </a:lnTo>
                  <a:lnTo>
                    <a:pt x="119" y="83"/>
                  </a:lnTo>
                  <a:lnTo>
                    <a:pt x="118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831F9708-C407-4C6F-A828-F1BE04CA6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475" y="4710113"/>
              <a:ext cx="95250" cy="169863"/>
            </a:xfrm>
            <a:custGeom>
              <a:avLst/>
              <a:gdLst/>
              <a:ahLst/>
              <a:cxnLst>
                <a:cxn ang="0">
                  <a:pos x="100" y="19"/>
                </a:cxn>
                <a:cxn ang="0">
                  <a:pos x="99" y="16"/>
                </a:cxn>
                <a:cxn ang="0">
                  <a:pos x="91" y="7"/>
                </a:cxn>
                <a:cxn ang="0">
                  <a:pos x="8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26" y="7"/>
                </a:cxn>
                <a:cxn ang="0">
                  <a:pos x="20" y="16"/>
                </a:cxn>
                <a:cxn ang="0">
                  <a:pos x="1" y="79"/>
                </a:cxn>
                <a:cxn ang="0">
                  <a:pos x="0" y="80"/>
                </a:cxn>
                <a:cxn ang="0">
                  <a:pos x="0" y="87"/>
                </a:cxn>
                <a:cxn ang="0">
                  <a:pos x="2" y="91"/>
                </a:cxn>
                <a:cxn ang="0">
                  <a:pos x="6" y="92"/>
                </a:cxn>
                <a:cxn ang="0">
                  <a:pos x="10" y="92"/>
                </a:cxn>
                <a:cxn ang="0">
                  <a:pos x="14" y="90"/>
                </a:cxn>
                <a:cxn ang="0">
                  <a:pos x="18" y="82"/>
                </a:cxn>
                <a:cxn ang="0">
                  <a:pos x="37" y="31"/>
                </a:cxn>
                <a:cxn ang="0">
                  <a:pos x="37" y="129"/>
                </a:cxn>
                <a:cxn ang="0">
                  <a:pos x="37" y="204"/>
                </a:cxn>
                <a:cxn ang="0">
                  <a:pos x="38" y="209"/>
                </a:cxn>
                <a:cxn ang="0">
                  <a:pos x="42" y="213"/>
                </a:cxn>
                <a:cxn ang="0">
                  <a:pos x="47" y="213"/>
                </a:cxn>
                <a:cxn ang="0">
                  <a:pos x="55" y="209"/>
                </a:cxn>
                <a:cxn ang="0">
                  <a:pos x="56" y="205"/>
                </a:cxn>
                <a:cxn ang="0">
                  <a:pos x="63" y="129"/>
                </a:cxn>
                <a:cxn ang="0">
                  <a:pos x="63" y="207"/>
                </a:cxn>
                <a:cxn ang="0">
                  <a:pos x="64" y="209"/>
                </a:cxn>
                <a:cxn ang="0">
                  <a:pos x="72" y="213"/>
                </a:cxn>
                <a:cxn ang="0">
                  <a:pos x="73" y="213"/>
                </a:cxn>
                <a:cxn ang="0">
                  <a:pos x="81" y="209"/>
                </a:cxn>
                <a:cxn ang="0">
                  <a:pos x="83" y="203"/>
                </a:cxn>
                <a:cxn ang="0">
                  <a:pos x="108" y="130"/>
                </a:cxn>
                <a:cxn ang="0">
                  <a:pos x="85" y="31"/>
                </a:cxn>
                <a:cxn ang="0">
                  <a:pos x="102" y="87"/>
                </a:cxn>
                <a:cxn ang="0">
                  <a:pos x="107" y="92"/>
                </a:cxn>
                <a:cxn ang="0">
                  <a:pos x="112" y="92"/>
                </a:cxn>
                <a:cxn ang="0">
                  <a:pos x="114" y="92"/>
                </a:cxn>
                <a:cxn ang="0">
                  <a:pos x="119" y="86"/>
                </a:cxn>
                <a:cxn ang="0">
                  <a:pos x="118" y="78"/>
                </a:cxn>
              </a:cxnLst>
              <a:rect l="0" t="0" r="r" b="b"/>
              <a:pathLst>
                <a:path w="119" h="213">
                  <a:moveTo>
                    <a:pt x="118" y="78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99" y="16"/>
                  </a:lnTo>
                  <a:lnTo>
                    <a:pt x="95" y="9"/>
                  </a:lnTo>
                  <a:lnTo>
                    <a:pt x="91" y="7"/>
                  </a:lnTo>
                  <a:lnTo>
                    <a:pt x="87" y="4"/>
                  </a:lnTo>
                  <a:lnTo>
                    <a:pt x="81" y="1"/>
                  </a:lnTo>
                  <a:lnTo>
                    <a:pt x="7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17" y="24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10" y="92"/>
                  </a:lnTo>
                  <a:lnTo>
                    <a:pt x="13" y="91"/>
                  </a:lnTo>
                  <a:lnTo>
                    <a:pt x="14" y="90"/>
                  </a:lnTo>
                  <a:lnTo>
                    <a:pt x="17" y="86"/>
                  </a:lnTo>
                  <a:lnTo>
                    <a:pt x="18" y="82"/>
                  </a:lnTo>
                  <a:lnTo>
                    <a:pt x="33" y="31"/>
                  </a:lnTo>
                  <a:lnTo>
                    <a:pt x="37" y="31"/>
                  </a:lnTo>
                  <a:lnTo>
                    <a:pt x="9" y="129"/>
                  </a:lnTo>
                  <a:lnTo>
                    <a:pt x="37" y="129"/>
                  </a:lnTo>
                  <a:lnTo>
                    <a:pt x="37" y="204"/>
                  </a:lnTo>
                  <a:lnTo>
                    <a:pt x="37" y="204"/>
                  </a:lnTo>
                  <a:lnTo>
                    <a:pt x="37" y="205"/>
                  </a:lnTo>
                  <a:lnTo>
                    <a:pt x="38" y="209"/>
                  </a:lnTo>
                  <a:lnTo>
                    <a:pt x="41" y="212"/>
                  </a:lnTo>
                  <a:lnTo>
                    <a:pt x="42" y="213"/>
                  </a:lnTo>
                  <a:lnTo>
                    <a:pt x="47" y="213"/>
                  </a:lnTo>
                  <a:lnTo>
                    <a:pt x="47" y="213"/>
                  </a:lnTo>
                  <a:lnTo>
                    <a:pt x="52" y="212"/>
                  </a:lnTo>
                  <a:lnTo>
                    <a:pt x="55" y="209"/>
                  </a:lnTo>
                  <a:lnTo>
                    <a:pt x="56" y="208"/>
                  </a:lnTo>
                  <a:lnTo>
                    <a:pt x="56" y="205"/>
                  </a:lnTo>
                  <a:lnTo>
                    <a:pt x="56" y="129"/>
                  </a:lnTo>
                  <a:lnTo>
                    <a:pt x="63" y="129"/>
                  </a:lnTo>
                  <a:lnTo>
                    <a:pt x="63" y="207"/>
                  </a:lnTo>
                  <a:lnTo>
                    <a:pt x="63" y="207"/>
                  </a:lnTo>
                  <a:lnTo>
                    <a:pt x="63" y="207"/>
                  </a:lnTo>
                  <a:lnTo>
                    <a:pt x="64" y="209"/>
                  </a:lnTo>
                  <a:lnTo>
                    <a:pt x="67" y="212"/>
                  </a:lnTo>
                  <a:lnTo>
                    <a:pt x="72" y="213"/>
                  </a:lnTo>
                  <a:lnTo>
                    <a:pt x="72" y="213"/>
                  </a:lnTo>
                  <a:lnTo>
                    <a:pt x="73" y="213"/>
                  </a:lnTo>
                  <a:lnTo>
                    <a:pt x="77" y="212"/>
                  </a:lnTo>
                  <a:lnTo>
                    <a:pt x="81" y="209"/>
                  </a:lnTo>
                  <a:lnTo>
                    <a:pt x="81" y="207"/>
                  </a:lnTo>
                  <a:lnTo>
                    <a:pt x="83" y="203"/>
                  </a:lnTo>
                  <a:lnTo>
                    <a:pt x="83" y="130"/>
                  </a:lnTo>
                  <a:lnTo>
                    <a:pt x="108" y="130"/>
                  </a:lnTo>
                  <a:lnTo>
                    <a:pt x="81" y="31"/>
                  </a:lnTo>
                  <a:lnTo>
                    <a:pt x="85" y="31"/>
                  </a:lnTo>
                  <a:lnTo>
                    <a:pt x="102" y="87"/>
                  </a:lnTo>
                  <a:lnTo>
                    <a:pt x="102" y="87"/>
                  </a:lnTo>
                  <a:lnTo>
                    <a:pt x="104" y="91"/>
                  </a:lnTo>
                  <a:lnTo>
                    <a:pt x="107" y="92"/>
                  </a:lnTo>
                  <a:lnTo>
                    <a:pt x="110" y="92"/>
                  </a:lnTo>
                  <a:lnTo>
                    <a:pt x="112" y="92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6" y="90"/>
                  </a:lnTo>
                  <a:lnTo>
                    <a:pt x="119" y="86"/>
                  </a:lnTo>
                  <a:lnTo>
                    <a:pt x="119" y="83"/>
                  </a:lnTo>
                  <a:lnTo>
                    <a:pt x="118" y="7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0">
              <a:extLst>
                <a:ext uri="{FF2B5EF4-FFF2-40B4-BE49-F238E27FC236}">
                  <a16:creationId xmlns:a16="http://schemas.microsoft.com/office/drawing/2014/main" id="{8B424B71-747F-43D7-A74C-D91608076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4672013"/>
              <a:ext cx="33337" cy="31750"/>
            </a:xfrm>
            <a:custGeom>
              <a:avLst/>
              <a:gdLst/>
              <a:ahLst/>
              <a:cxnLst>
                <a:cxn ang="0">
                  <a:pos x="20" y="42"/>
                </a:cxn>
                <a:cxn ang="0">
                  <a:pos x="20" y="42"/>
                </a:cxn>
                <a:cxn ang="0">
                  <a:pos x="16" y="42"/>
                </a:cxn>
                <a:cxn ang="0">
                  <a:pos x="12" y="40"/>
                </a:cxn>
                <a:cxn ang="0">
                  <a:pos x="5" y="35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1" y="14"/>
                </a:cxn>
                <a:cxn ang="0">
                  <a:pos x="5" y="7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4" y="7"/>
                </a:cxn>
                <a:cxn ang="0">
                  <a:pos x="39" y="14"/>
                </a:cxn>
                <a:cxn ang="0">
                  <a:pos x="40" y="16"/>
                </a:cxn>
                <a:cxn ang="0">
                  <a:pos x="41" y="22"/>
                </a:cxn>
                <a:cxn ang="0">
                  <a:pos x="41" y="22"/>
                </a:cxn>
                <a:cxn ang="0">
                  <a:pos x="40" y="26"/>
                </a:cxn>
                <a:cxn ang="0">
                  <a:pos x="39" y="28"/>
                </a:cxn>
                <a:cxn ang="0">
                  <a:pos x="34" y="35"/>
                </a:cxn>
                <a:cxn ang="0">
                  <a:pos x="28" y="40"/>
                </a:cxn>
                <a:cxn ang="0">
                  <a:pos x="24" y="42"/>
                </a:cxn>
                <a:cxn ang="0">
                  <a:pos x="20" y="42"/>
                </a:cxn>
              </a:cxnLst>
              <a:rect l="0" t="0" r="r" b="b"/>
              <a:pathLst>
                <a:path w="41" h="42">
                  <a:moveTo>
                    <a:pt x="20" y="42"/>
                  </a:moveTo>
                  <a:lnTo>
                    <a:pt x="20" y="42"/>
                  </a:lnTo>
                  <a:lnTo>
                    <a:pt x="16" y="42"/>
                  </a:lnTo>
                  <a:lnTo>
                    <a:pt x="12" y="40"/>
                  </a:lnTo>
                  <a:lnTo>
                    <a:pt x="5" y="35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1" y="14"/>
                  </a:lnTo>
                  <a:lnTo>
                    <a:pt x="5" y="7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4" y="7"/>
                  </a:lnTo>
                  <a:lnTo>
                    <a:pt x="39" y="14"/>
                  </a:lnTo>
                  <a:lnTo>
                    <a:pt x="40" y="16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0" y="26"/>
                  </a:lnTo>
                  <a:lnTo>
                    <a:pt x="39" y="28"/>
                  </a:lnTo>
                  <a:lnTo>
                    <a:pt x="34" y="35"/>
                  </a:lnTo>
                  <a:lnTo>
                    <a:pt x="28" y="40"/>
                  </a:lnTo>
                  <a:lnTo>
                    <a:pt x="24" y="42"/>
                  </a:lnTo>
                  <a:lnTo>
                    <a:pt x="2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1">
              <a:extLst>
                <a:ext uri="{FF2B5EF4-FFF2-40B4-BE49-F238E27FC236}">
                  <a16:creationId xmlns:a16="http://schemas.microsoft.com/office/drawing/2014/main" id="{E605C7FC-C5BE-45C8-8E06-5337193E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4672013"/>
              <a:ext cx="33337" cy="31750"/>
            </a:xfrm>
            <a:custGeom>
              <a:avLst/>
              <a:gdLst/>
              <a:ahLst/>
              <a:cxnLst>
                <a:cxn ang="0">
                  <a:pos x="20" y="42"/>
                </a:cxn>
                <a:cxn ang="0">
                  <a:pos x="20" y="42"/>
                </a:cxn>
                <a:cxn ang="0">
                  <a:pos x="16" y="42"/>
                </a:cxn>
                <a:cxn ang="0">
                  <a:pos x="12" y="40"/>
                </a:cxn>
                <a:cxn ang="0">
                  <a:pos x="5" y="35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1" y="14"/>
                </a:cxn>
                <a:cxn ang="0">
                  <a:pos x="5" y="7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8" y="1"/>
                </a:cxn>
                <a:cxn ang="0">
                  <a:pos x="34" y="7"/>
                </a:cxn>
                <a:cxn ang="0">
                  <a:pos x="39" y="14"/>
                </a:cxn>
                <a:cxn ang="0">
                  <a:pos x="40" y="16"/>
                </a:cxn>
                <a:cxn ang="0">
                  <a:pos x="41" y="22"/>
                </a:cxn>
                <a:cxn ang="0">
                  <a:pos x="41" y="22"/>
                </a:cxn>
                <a:cxn ang="0">
                  <a:pos x="40" y="26"/>
                </a:cxn>
                <a:cxn ang="0">
                  <a:pos x="39" y="28"/>
                </a:cxn>
                <a:cxn ang="0">
                  <a:pos x="34" y="35"/>
                </a:cxn>
                <a:cxn ang="0">
                  <a:pos x="28" y="40"/>
                </a:cxn>
                <a:cxn ang="0">
                  <a:pos x="24" y="42"/>
                </a:cxn>
                <a:cxn ang="0">
                  <a:pos x="20" y="42"/>
                </a:cxn>
              </a:cxnLst>
              <a:rect l="0" t="0" r="r" b="b"/>
              <a:pathLst>
                <a:path w="41" h="42">
                  <a:moveTo>
                    <a:pt x="20" y="42"/>
                  </a:moveTo>
                  <a:lnTo>
                    <a:pt x="20" y="42"/>
                  </a:lnTo>
                  <a:lnTo>
                    <a:pt x="16" y="42"/>
                  </a:lnTo>
                  <a:lnTo>
                    <a:pt x="12" y="40"/>
                  </a:lnTo>
                  <a:lnTo>
                    <a:pt x="5" y="35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1" y="14"/>
                  </a:lnTo>
                  <a:lnTo>
                    <a:pt x="5" y="7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4" y="7"/>
                  </a:lnTo>
                  <a:lnTo>
                    <a:pt x="39" y="14"/>
                  </a:lnTo>
                  <a:lnTo>
                    <a:pt x="40" y="16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0" y="26"/>
                  </a:lnTo>
                  <a:lnTo>
                    <a:pt x="39" y="28"/>
                  </a:lnTo>
                  <a:lnTo>
                    <a:pt x="34" y="35"/>
                  </a:lnTo>
                  <a:lnTo>
                    <a:pt x="28" y="40"/>
                  </a:lnTo>
                  <a:lnTo>
                    <a:pt x="24" y="42"/>
                  </a:lnTo>
                  <a:lnTo>
                    <a:pt x="20" y="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BF9417A0-3E9E-4E1D-831F-0C5F1B825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4710113"/>
              <a:ext cx="77787" cy="165100"/>
            </a:xfrm>
            <a:custGeom>
              <a:avLst/>
              <a:gdLst/>
              <a:ahLst/>
              <a:cxnLst>
                <a:cxn ang="0">
                  <a:pos x="10" y="101"/>
                </a:cxn>
                <a:cxn ang="0">
                  <a:pos x="14" y="100"/>
                </a:cxn>
                <a:cxn ang="0">
                  <a:pos x="18" y="94"/>
                </a:cxn>
                <a:cxn ang="0">
                  <a:pos x="18" y="33"/>
                </a:cxn>
                <a:cxn ang="0">
                  <a:pos x="23" y="194"/>
                </a:cxn>
                <a:cxn ang="0">
                  <a:pos x="23" y="197"/>
                </a:cxn>
                <a:cxn ang="0">
                  <a:pos x="26" y="205"/>
                </a:cxn>
                <a:cxn ang="0">
                  <a:pos x="30" y="209"/>
                </a:cxn>
                <a:cxn ang="0">
                  <a:pos x="35" y="210"/>
                </a:cxn>
                <a:cxn ang="0">
                  <a:pos x="41" y="207"/>
                </a:cxn>
                <a:cxn ang="0">
                  <a:pos x="46" y="203"/>
                </a:cxn>
                <a:cxn ang="0">
                  <a:pos x="47" y="194"/>
                </a:cxn>
                <a:cxn ang="0">
                  <a:pos x="51" y="103"/>
                </a:cxn>
                <a:cxn ang="0">
                  <a:pos x="51" y="194"/>
                </a:cxn>
                <a:cxn ang="0">
                  <a:pos x="53" y="203"/>
                </a:cxn>
                <a:cxn ang="0">
                  <a:pos x="58" y="207"/>
                </a:cxn>
                <a:cxn ang="0">
                  <a:pos x="65" y="210"/>
                </a:cxn>
                <a:cxn ang="0">
                  <a:pos x="69" y="209"/>
                </a:cxn>
                <a:cxn ang="0">
                  <a:pos x="74" y="205"/>
                </a:cxn>
                <a:cxn ang="0">
                  <a:pos x="76" y="197"/>
                </a:cxn>
                <a:cxn ang="0">
                  <a:pos x="76" y="33"/>
                </a:cxn>
                <a:cxn ang="0">
                  <a:pos x="81" y="90"/>
                </a:cxn>
                <a:cxn ang="0">
                  <a:pos x="81" y="94"/>
                </a:cxn>
                <a:cxn ang="0">
                  <a:pos x="85" y="100"/>
                </a:cxn>
                <a:cxn ang="0">
                  <a:pos x="89" y="101"/>
                </a:cxn>
                <a:cxn ang="0">
                  <a:pos x="93" y="101"/>
                </a:cxn>
                <a:cxn ang="0">
                  <a:pos x="98" y="96"/>
                </a:cxn>
                <a:cxn ang="0">
                  <a:pos x="98" y="90"/>
                </a:cxn>
                <a:cxn ang="0">
                  <a:pos x="98" y="27"/>
                </a:cxn>
                <a:cxn ang="0">
                  <a:pos x="96" y="11"/>
                </a:cxn>
                <a:cxn ang="0">
                  <a:pos x="88" y="4"/>
                </a:cxn>
                <a:cxn ang="0">
                  <a:pos x="81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1" y="4"/>
                </a:cxn>
                <a:cxn ang="0">
                  <a:pos x="3" y="11"/>
                </a:cxn>
                <a:cxn ang="0">
                  <a:pos x="0" y="27"/>
                </a:cxn>
                <a:cxn ang="0">
                  <a:pos x="0" y="90"/>
                </a:cxn>
                <a:cxn ang="0">
                  <a:pos x="0" y="96"/>
                </a:cxn>
                <a:cxn ang="0">
                  <a:pos x="6" y="101"/>
                </a:cxn>
              </a:cxnLst>
              <a:rect l="0" t="0" r="r" b="b"/>
              <a:pathLst>
                <a:path w="98" h="210">
                  <a:moveTo>
                    <a:pt x="10" y="101"/>
                  </a:moveTo>
                  <a:lnTo>
                    <a:pt x="10" y="101"/>
                  </a:lnTo>
                  <a:lnTo>
                    <a:pt x="11" y="101"/>
                  </a:lnTo>
                  <a:lnTo>
                    <a:pt x="14" y="100"/>
                  </a:lnTo>
                  <a:lnTo>
                    <a:pt x="17" y="97"/>
                  </a:lnTo>
                  <a:lnTo>
                    <a:pt x="18" y="94"/>
                  </a:lnTo>
                  <a:lnTo>
                    <a:pt x="18" y="90"/>
                  </a:lnTo>
                  <a:lnTo>
                    <a:pt x="18" y="33"/>
                  </a:lnTo>
                  <a:lnTo>
                    <a:pt x="23" y="33"/>
                  </a:lnTo>
                  <a:lnTo>
                    <a:pt x="23" y="194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5" y="202"/>
                  </a:lnTo>
                  <a:lnTo>
                    <a:pt x="26" y="205"/>
                  </a:lnTo>
                  <a:lnTo>
                    <a:pt x="27" y="207"/>
                  </a:lnTo>
                  <a:lnTo>
                    <a:pt x="30" y="209"/>
                  </a:lnTo>
                  <a:lnTo>
                    <a:pt x="35" y="210"/>
                  </a:lnTo>
                  <a:lnTo>
                    <a:pt x="35" y="210"/>
                  </a:lnTo>
                  <a:lnTo>
                    <a:pt x="37" y="210"/>
                  </a:lnTo>
                  <a:lnTo>
                    <a:pt x="41" y="207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7" y="199"/>
                  </a:lnTo>
                  <a:lnTo>
                    <a:pt x="47" y="194"/>
                  </a:lnTo>
                  <a:lnTo>
                    <a:pt x="47" y="103"/>
                  </a:lnTo>
                  <a:lnTo>
                    <a:pt x="51" y="103"/>
                  </a:lnTo>
                  <a:lnTo>
                    <a:pt x="51" y="194"/>
                  </a:lnTo>
                  <a:lnTo>
                    <a:pt x="51" y="194"/>
                  </a:lnTo>
                  <a:lnTo>
                    <a:pt x="51" y="199"/>
                  </a:lnTo>
                  <a:lnTo>
                    <a:pt x="53" y="203"/>
                  </a:lnTo>
                  <a:lnTo>
                    <a:pt x="55" y="206"/>
                  </a:lnTo>
                  <a:lnTo>
                    <a:pt x="58" y="207"/>
                  </a:lnTo>
                  <a:lnTo>
                    <a:pt x="62" y="210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9" y="209"/>
                  </a:lnTo>
                  <a:lnTo>
                    <a:pt x="72" y="207"/>
                  </a:lnTo>
                  <a:lnTo>
                    <a:pt x="74" y="205"/>
                  </a:lnTo>
                  <a:lnTo>
                    <a:pt x="76" y="202"/>
                  </a:lnTo>
                  <a:lnTo>
                    <a:pt x="76" y="197"/>
                  </a:lnTo>
                  <a:lnTo>
                    <a:pt x="76" y="194"/>
                  </a:lnTo>
                  <a:lnTo>
                    <a:pt x="76" y="33"/>
                  </a:lnTo>
                  <a:lnTo>
                    <a:pt x="81" y="33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4"/>
                  </a:lnTo>
                  <a:lnTo>
                    <a:pt x="82" y="97"/>
                  </a:lnTo>
                  <a:lnTo>
                    <a:pt x="85" y="100"/>
                  </a:lnTo>
                  <a:lnTo>
                    <a:pt x="88" y="101"/>
                  </a:lnTo>
                  <a:lnTo>
                    <a:pt x="89" y="101"/>
                  </a:lnTo>
                  <a:lnTo>
                    <a:pt x="89" y="101"/>
                  </a:lnTo>
                  <a:lnTo>
                    <a:pt x="93" y="101"/>
                  </a:lnTo>
                  <a:lnTo>
                    <a:pt x="96" y="100"/>
                  </a:lnTo>
                  <a:lnTo>
                    <a:pt x="98" y="96"/>
                  </a:lnTo>
                  <a:lnTo>
                    <a:pt x="98" y="93"/>
                  </a:lnTo>
                  <a:lnTo>
                    <a:pt x="98" y="90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8" y="18"/>
                  </a:lnTo>
                  <a:lnTo>
                    <a:pt x="96" y="11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100"/>
                  </a:lnTo>
                  <a:lnTo>
                    <a:pt x="6" y="101"/>
                  </a:lnTo>
                  <a:lnTo>
                    <a:pt x="10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3">
              <a:extLst>
                <a:ext uri="{FF2B5EF4-FFF2-40B4-BE49-F238E27FC236}">
                  <a16:creationId xmlns:a16="http://schemas.microsoft.com/office/drawing/2014/main" id="{826DAB78-268D-48E0-84E4-096A0326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4710113"/>
              <a:ext cx="77787" cy="165100"/>
            </a:xfrm>
            <a:custGeom>
              <a:avLst/>
              <a:gdLst/>
              <a:ahLst/>
              <a:cxnLst>
                <a:cxn ang="0">
                  <a:pos x="10" y="101"/>
                </a:cxn>
                <a:cxn ang="0">
                  <a:pos x="14" y="100"/>
                </a:cxn>
                <a:cxn ang="0">
                  <a:pos x="18" y="94"/>
                </a:cxn>
                <a:cxn ang="0">
                  <a:pos x="18" y="33"/>
                </a:cxn>
                <a:cxn ang="0">
                  <a:pos x="23" y="194"/>
                </a:cxn>
                <a:cxn ang="0">
                  <a:pos x="23" y="197"/>
                </a:cxn>
                <a:cxn ang="0">
                  <a:pos x="26" y="205"/>
                </a:cxn>
                <a:cxn ang="0">
                  <a:pos x="30" y="209"/>
                </a:cxn>
                <a:cxn ang="0">
                  <a:pos x="35" y="210"/>
                </a:cxn>
                <a:cxn ang="0">
                  <a:pos x="41" y="207"/>
                </a:cxn>
                <a:cxn ang="0">
                  <a:pos x="46" y="203"/>
                </a:cxn>
                <a:cxn ang="0">
                  <a:pos x="47" y="194"/>
                </a:cxn>
                <a:cxn ang="0">
                  <a:pos x="51" y="103"/>
                </a:cxn>
                <a:cxn ang="0">
                  <a:pos x="51" y="194"/>
                </a:cxn>
                <a:cxn ang="0">
                  <a:pos x="53" y="203"/>
                </a:cxn>
                <a:cxn ang="0">
                  <a:pos x="58" y="207"/>
                </a:cxn>
                <a:cxn ang="0">
                  <a:pos x="65" y="210"/>
                </a:cxn>
                <a:cxn ang="0">
                  <a:pos x="69" y="209"/>
                </a:cxn>
                <a:cxn ang="0">
                  <a:pos x="74" y="205"/>
                </a:cxn>
                <a:cxn ang="0">
                  <a:pos x="76" y="197"/>
                </a:cxn>
                <a:cxn ang="0">
                  <a:pos x="76" y="33"/>
                </a:cxn>
                <a:cxn ang="0">
                  <a:pos x="81" y="90"/>
                </a:cxn>
                <a:cxn ang="0">
                  <a:pos x="81" y="94"/>
                </a:cxn>
                <a:cxn ang="0">
                  <a:pos x="85" y="100"/>
                </a:cxn>
                <a:cxn ang="0">
                  <a:pos x="89" y="101"/>
                </a:cxn>
                <a:cxn ang="0">
                  <a:pos x="93" y="101"/>
                </a:cxn>
                <a:cxn ang="0">
                  <a:pos x="98" y="96"/>
                </a:cxn>
                <a:cxn ang="0">
                  <a:pos x="98" y="90"/>
                </a:cxn>
                <a:cxn ang="0">
                  <a:pos x="98" y="27"/>
                </a:cxn>
                <a:cxn ang="0">
                  <a:pos x="96" y="11"/>
                </a:cxn>
                <a:cxn ang="0">
                  <a:pos x="88" y="4"/>
                </a:cxn>
                <a:cxn ang="0">
                  <a:pos x="81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1" y="4"/>
                </a:cxn>
                <a:cxn ang="0">
                  <a:pos x="3" y="11"/>
                </a:cxn>
                <a:cxn ang="0">
                  <a:pos x="0" y="27"/>
                </a:cxn>
                <a:cxn ang="0">
                  <a:pos x="0" y="90"/>
                </a:cxn>
                <a:cxn ang="0">
                  <a:pos x="0" y="96"/>
                </a:cxn>
                <a:cxn ang="0">
                  <a:pos x="6" y="101"/>
                </a:cxn>
              </a:cxnLst>
              <a:rect l="0" t="0" r="r" b="b"/>
              <a:pathLst>
                <a:path w="98" h="210">
                  <a:moveTo>
                    <a:pt x="10" y="101"/>
                  </a:moveTo>
                  <a:lnTo>
                    <a:pt x="10" y="101"/>
                  </a:lnTo>
                  <a:lnTo>
                    <a:pt x="11" y="101"/>
                  </a:lnTo>
                  <a:lnTo>
                    <a:pt x="14" y="100"/>
                  </a:lnTo>
                  <a:lnTo>
                    <a:pt x="17" y="97"/>
                  </a:lnTo>
                  <a:lnTo>
                    <a:pt x="18" y="94"/>
                  </a:lnTo>
                  <a:lnTo>
                    <a:pt x="18" y="90"/>
                  </a:lnTo>
                  <a:lnTo>
                    <a:pt x="18" y="33"/>
                  </a:lnTo>
                  <a:lnTo>
                    <a:pt x="23" y="33"/>
                  </a:lnTo>
                  <a:lnTo>
                    <a:pt x="23" y="194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5" y="202"/>
                  </a:lnTo>
                  <a:lnTo>
                    <a:pt x="26" y="205"/>
                  </a:lnTo>
                  <a:lnTo>
                    <a:pt x="27" y="207"/>
                  </a:lnTo>
                  <a:lnTo>
                    <a:pt x="30" y="209"/>
                  </a:lnTo>
                  <a:lnTo>
                    <a:pt x="35" y="210"/>
                  </a:lnTo>
                  <a:lnTo>
                    <a:pt x="35" y="210"/>
                  </a:lnTo>
                  <a:lnTo>
                    <a:pt x="37" y="210"/>
                  </a:lnTo>
                  <a:lnTo>
                    <a:pt x="41" y="207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7" y="199"/>
                  </a:lnTo>
                  <a:lnTo>
                    <a:pt x="47" y="194"/>
                  </a:lnTo>
                  <a:lnTo>
                    <a:pt x="47" y="103"/>
                  </a:lnTo>
                  <a:lnTo>
                    <a:pt x="51" y="103"/>
                  </a:lnTo>
                  <a:lnTo>
                    <a:pt x="51" y="194"/>
                  </a:lnTo>
                  <a:lnTo>
                    <a:pt x="51" y="194"/>
                  </a:lnTo>
                  <a:lnTo>
                    <a:pt x="51" y="199"/>
                  </a:lnTo>
                  <a:lnTo>
                    <a:pt x="53" y="203"/>
                  </a:lnTo>
                  <a:lnTo>
                    <a:pt x="55" y="206"/>
                  </a:lnTo>
                  <a:lnTo>
                    <a:pt x="58" y="207"/>
                  </a:lnTo>
                  <a:lnTo>
                    <a:pt x="62" y="210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9" y="209"/>
                  </a:lnTo>
                  <a:lnTo>
                    <a:pt x="72" y="207"/>
                  </a:lnTo>
                  <a:lnTo>
                    <a:pt x="74" y="205"/>
                  </a:lnTo>
                  <a:lnTo>
                    <a:pt x="76" y="202"/>
                  </a:lnTo>
                  <a:lnTo>
                    <a:pt x="76" y="197"/>
                  </a:lnTo>
                  <a:lnTo>
                    <a:pt x="76" y="194"/>
                  </a:lnTo>
                  <a:lnTo>
                    <a:pt x="76" y="33"/>
                  </a:lnTo>
                  <a:lnTo>
                    <a:pt x="81" y="33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4"/>
                  </a:lnTo>
                  <a:lnTo>
                    <a:pt x="82" y="97"/>
                  </a:lnTo>
                  <a:lnTo>
                    <a:pt x="85" y="100"/>
                  </a:lnTo>
                  <a:lnTo>
                    <a:pt x="88" y="101"/>
                  </a:lnTo>
                  <a:lnTo>
                    <a:pt x="89" y="101"/>
                  </a:lnTo>
                  <a:lnTo>
                    <a:pt x="89" y="101"/>
                  </a:lnTo>
                  <a:lnTo>
                    <a:pt x="93" y="101"/>
                  </a:lnTo>
                  <a:lnTo>
                    <a:pt x="96" y="100"/>
                  </a:lnTo>
                  <a:lnTo>
                    <a:pt x="98" y="96"/>
                  </a:lnTo>
                  <a:lnTo>
                    <a:pt x="98" y="93"/>
                  </a:lnTo>
                  <a:lnTo>
                    <a:pt x="98" y="90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8" y="18"/>
                  </a:lnTo>
                  <a:lnTo>
                    <a:pt x="96" y="11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100"/>
                  </a:lnTo>
                  <a:lnTo>
                    <a:pt x="6" y="101"/>
                  </a:lnTo>
                  <a:lnTo>
                    <a:pt x="10" y="10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4">
              <a:extLst>
                <a:ext uri="{FF2B5EF4-FFF2-40B4-BE49-F238E27FC236}">
                  <a16:creationId xmlns:a16="http://schemas.microsoft.com/office/drawing/2014/main" id="{AB8A6C98-A435-49FE-A9B9-6C82AA410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75" y="4672013"/>
              <a:ext cx="33337" cy="31750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21" y="42"/>
                </a:cxn>
                <a:cxn ang="0">
                  <a:pos x="17" y="42"/>
                </a:cxn>
                <a:cxn ang="0">
                  <a:pos x="13" y="40"/>
                </a:cxn>
                <a:cxn ang="0">
                  <a:pos x="6" y="35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29" y="1"/>
                </a:cxn>
                <a:cxn ang="0">
                  <a:pos x="35" y="7"/>
                </a:cxn>
                <a:cxn ang="0">
                  <a:pos x="39" y="14"/>
                </a:cxn>
                <a:cxn ang="0">
                  <a:pos x="41" y="16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41" y="26"/>
                </a:cxn>
                <a:cxn ang="0">
                  <a:pos x="39" y="28"/>
                </a:cxn>
                <a:cxn ang="0">
                  <a:pos x="35" y="35"/>
                </a:cxn>
                <a:cxn ang="0">
                  <a:pos x="29" y="40"/>
                </a:cxn>
                <a:cxn ang="0">
                  <a:pos x="25" y="42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21" y="42"/>
                  </a:lnTo>
                  <a:lnTo>
                    <a:pt x="17" y="42"/>
                  </a:lnTo>
                  <a:lnTo>
                    <a:pt x="13" y="40"/>
                  </a:lnTo>
                  <a:lnTo>
                    <a:pt x="6" y="35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39" y="14"/>
                  </a:lnTo>
                  <a:lnTo>
                    <a:pt x="41" y="16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1" y="26"/>
                  </a:lnTo>
                  <a:lnTo>
                    <a:pt x="39" y="28"/>
                  </a:lnTo>
                  <a:lnTo>
                    <a:pt x="35" y="35"/>
                  </a:lnTo>
                  <a:lnTo>
                    <a:pt x="29" y="40"/>
                  </a:lnTo>
                  <a:lnTo>
                    <a:pt x="25" y="42"/>
                  </a:lnTo>
                  <a:lnTo>
                    <a:pt x="21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D1B0A6E4-6299-4A4D-A3AA-FC06E953B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75" y="4672013"/>
              <a:ext cx="33337" cy="31750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21" y="42"/>
                </a:cxn>
                <a:cxn ang="0">
                  <a:pos x="17" y="42"/>
                </a:cxn>
                <a:cxn ang="0">
                  <a:pos x="13" y="40"/>
                </a:cxn>
                <a:cxn ang="0">
                  <a:pos x="6" y="35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29" y="1"/>
                </a:cxn>
                <a:cxn ang="0">
                  <a:pos x="35" y="7"/>
                </a:cxn>
                <a:cxn ang="0">
                  <a:pos x="39" y="14"/>
                </a:cxn>
                <a:cxn ang="0">
                  <a:pos x="41" y="16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41" y="26"/>
                </a:cxn>
                <a:cxn ang="0">
                  <a:pos x="39" y="28"/>
                </a:cxn>
                <a:cxn ang="0">
                  <a:pos x="35" y="35"/>
                </a:cxn>
                <a:cxn ang="0">
                  <a:pos x="29" y="40"/>
                </a:cxn>
                <a:cxn ang="0">
                  <a:pos x="25" y="42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21" y="42"/>
                  </a:lnTo>
                  <a:lnTo>
                    <a:pt x="17" y="42"/>
                  </a:lnTo>
                  <a:lnTo>
                    <a:pt x="13" y="40"/>
                  </a:lnTo>
                  <a:lnTo>
                    <a:pt x="6" y="35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39" y="14"/>
                  </a:lnTo>
                  <a:lnTo>
                    <a:pt x="41" y="16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1" y="26"/>
                  </a:lnTo>
                  <a:lnTo>
                    <a:pt x="39" y="28"/>
                  </a:lnTo>
                  <a:lnTo>
                    <a:pt x="35" y="35"/>
                  </a:lnTo>
                  <a:lnTo>
                    <a:pt x="29" y="40"/>
                  </a:lnTo>
                  <a:lnTo>
                    <a:pt x="25" y="42"/>
                  </a:lnTo>
                  <a:lnTo>
                    <a:pt x="21" y="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6">
              <a:extLst>
                <a:ext uri="{FF2B5EF4-FFF2-40B4-BE49-F238E27FC236}">
                  <a16:creationId xmlns:a16="http://schemas.microsoft.com/office/drawing/2014/main" id="{B1076520-1CFD-412E-B83D-F4B2C0D4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0" y="4710113"/>
              <a:ext cx="77787" cy="165100"/>
            </a:xfrm>
            <a:custGeom>
              <a:avLst/>
              <a:gdLst/>
              <a:ahLst/>
              <a:cxnLst>
                <a:cxn ang="0">
                  <a:pos x="10" y="101"/>
                </a:cxn>
                <a:cxn ang="0">
                  <a:pos x="14" y="100"/>
                </a:cxn>
                <a:cxn ang="0">
                  <a:pos x="18" y="94"/>
                </a:cxn>
                <a:cxn ang="0">
                  <a:pos x="18" y="33"/>
                </a:cxn>
                <a:cxn ang="0">
                  <a:pos x="23" y="194"/>
                </a:cxn>
                <a:cxn ang="0">
                  <a:pos x="23" y="197"/>
                </a:cxn>
                <a:cxn ang="0">
                  <a:pos x="26" y="205"/>
                </a:cxn>
                <a:cxn ang="0">
                  <a:pos x="30" y="209"/>
                </a:cxn>
                <a:cxn ang="0">
                  <a:pos x="35" y="210"/>
                </a:cxn>
                <a:cxn ang="0">
                  <a:pos x="41" y="207"/>
                </a:cxn>
                <a:cxn ang="0">
                  <a:pos x="46" y="203"/>
                </a:cxn>
                <a:cxn ang="0">
                  <a:pos x="47" y="194"/>
                </a:cxn>
                <a:cxn ang="0">
                  <a:pos x="51" y="103"/>
                </a:cxn>
                <a:cxn ang="0">
                  <a:pos x="51" y="194"/>
                </a:cxn>
                <a:cxn ang="0">
                  <a:pos x="53" y="203"/>
                </a:cxn>
                <a:cxn ang="0">
                  <a:pos x="58" y="207"/>
                </a:cxn>
                <a:cxn ang="0">
                  <a:pos x="65" y="210"/>
                </a:cxn>
                <a:cxn ang="0">
                  <a:pos x="69" y="209"/>
                </a:cxn>
                <a:cxn ang="0">
                  <a:pos x="74" y="205"/>
                </a:cxn>
                <a:cxn ang="0">
                  <a:pos x="75" y="197"/>
                </a:cxn>
                <a:cxn ang="0">
                  <a:pos x="75" y="33"/>
                </a:cxn>
                <a:cxn ang="0">
                  <a:pos x="81" y="90"/>
                </a:cxn>
                <a:cxn ang="0">
                  <a:pos x="81" y="94"/>
                </a:cxn>
                <a:cxn ang="0">
                  <a:pos x="85" y="100"/>
                </a:cxn>
                <a:cxn ang="0">
                  <a:pos x="89" y="101"/>
                </a:cxn>
                <a:cxn ang="0">
                  <a:pos x="93" y="101"/>
                </a:cxn>
                <a:cxn ang="0">
                  <a:pos x="98" y="96"/>
                </a:cxn>
                <a:cxn ang="0">
                  <a:pos x="98" y="90"/>
                </a:cxn>
                <a:cxn ang="0">
                  <a:pos x="98" y="27"/>
                </a:cxn>
                <a:cxn ang="0">
                  <a:pos x="96" y="11"/>
                </a:cxn>
                <a:cxn ang="0">
                  <a:pos x="88" y="4"/>
                </a:cxn>
                <a:cxn ang="0">
                  <a:pos x="81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1" y="4"/>
                </a:cxn>
                <a:cxn ang="0">
                  <a:pos x="3" y="11"/>
                </a:cxn>
                <a:cxn ang="0">
                  <a:pos x="0" y="27"/>
                </a:cxn>
                <a:cxn ang="0">
                  <a:pos x="0" y="90"/>
                </a:cxn>
                <a:cxn ang="0">
                  <a:pos x="0" y="96"/>
                </a:cxn>
                <a:cxn ang="0">
                  <a:pos x="6" y="101"/>
                </a:cxn>
              </a:cxnLst>
              <a:rect l="0" t="0" r="r" b="b"/>
              <a:pathLst>
                <a:path w="98" h="210">
                  <a:moveTo>
                    <a:pt x="10" y="101"/>
                  </a:moveTo>
                  <a:lnTo>
                    <a:pt x="10" y="101"/>
                  </a:lnTo>
                  <a:lnTo>
                    <a:pt x="11" y="101"/>
                  </a:lnTo>
                  <a:lnTo>
                    <a:pt x="14" y="100"/>
                  </a:lnTo>
                  <a:lnTo>
                    <a:pt x="16" y="97"/>
                  </a:lnTo>
                  <a:lnTo>
                    <a:pt x="18" y="94"/>
                  </a:lnTo>
                  <a:lnTo>
                    <a:pt x="18" y="90"/>
                  </a:lnTo>
                  <a:lnTo>
                    <a:pt x="18" y="33"/>
                  </a:lnTo>
                  <a:lnTo>
                    <a:pt x="23" y="33"/>
                  </a:lnTo>
                  <a:lnTo>
                    <a:pt x="23" y="194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4" y="202"/>
                  </a:lnTo>
                  <a:lnTo>
                    <a:pt x="26" y="205"/>
                  </a:lnTo>
                  <a:lnTo>
                    <a:pt x="27" y="207"/>
                  </a:lnTo>
                  <a:lnTo>
                    <a:pt x="30" y="209"/>
                  </a:lnTo>
                  <a:lnTo>
                    <a:pt x="35" y="210"/>
                  </a:lnTo>
                  <a:lnTo>
                    <a:pt x="35" y="210"/>
                  </a:lnTo>
                  <a:lnTo>
                    <a:pt x="37" y="210"/>
                  </a:lnTo>
                  <a:lnTo>
                    <a:pt x="41" y="207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7" y="199"/>
                  </a:lnTo>
                  <a:lnTo>
                    <a:pt x="47" y="194"/>
                  </a:lnTo>
                  <a:lnTo>
                    <a:pt x="47" y="103"/>
                  </a:lnTo>
                  <a:lnTo>
                    <a:pt x="51" y="103"/>
                  </a:lnTo>
                  <a:lnTo>
                    <a:pt x="51" y="194"/>
                  </a:lnTo>
                  <a:lnTo>
                    <a:pt x="51" y="194"/>
                  </a:lnTo>
                  <a:lnTo>
                    <a:pt x="51" y="199"/>
                  </a:lnTo>
                  <a:lnTo>
                    <a:pt x="53" y="203"/>
                  </a:lnTo>
                  <a:lnTo>
                    <a:pt x="55" y="206"/>
                  </a:lnTo>
                  <a:lnTo>
                    <a:pt x="58" y="207"/>
                  </a:lnTo>
                  <a:lnTo>
                    <a:pt x="62" y="210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9" y="209"/>
                  </a:lnTo>
                  <a:lnTo>
                    <a:pt x="71" y="207"/>
                  </a:lnTo>
                  <a:lnTo>
                    <a:pt x="74" y="205"/>
                  </a:lnTo>
                  <a:lnTo>
                    <a:pt x="75" y="202"/>
                  </a:lnTo>
                  <a:lnTo>
                    <a:pt x="75" y="197"/>
                  </a:lnTo>
                  <a:lnTo>
                    <a:pt x="75" y="194"/>
                  </a:lnTo>
                  <a:lnTo>
                    <a:pt x="75" y="33"/>
                  </a:lnTo>
                  <a:lnTo>
                    <a:pt x="81" y="33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4"/>
                  </a:lnTo>
                  <a:lnTo>
                    <a:pt x="82" y="97"/>
                  </a:lnTo>
                  <a:lnTo>
                    <a:pt x="85" y="100"/>
                  </a:lnTo>
                  <a:lnTo>
                    <a:pt x="88" y="101"/>
                  </a:lnTo>
                  <a:lnTo>
                    <a:pt x="89" y="101"/>
                  </a:lnTo>
                  <a:lnTo>
                    <a:pt x="89" y="101"/>
                  </a:lnTo>
                  <a:lnTo>
                    <a:pt x="93" y="101"/>
                  </a:lnTo>
                  <a:lnTo>
                    <a:pt x="96" y="100"/>
                  </a:lnTo>
                  <a:lnTo>
                    <a:pt x="98" y="96"/>
                  </a:lnTo>
                  <a:lnTo>
                    <a:pt x="98" y="93"/>
                  </a:lnTo>
                  <a:lnTo>
                    <a:pt x="98" y="90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8" y="18"/>
                  </a:lnTo>
                  <a:lnTo>
                    <a:pt x="96" y="11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100"/>
                  </a:lnTo>
                  <a:lnTo>
                    <a:pt x="6" y="101"/>
                  </a:lnTo>
                  <a:lnTo>
                    <a:pt x="10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3C464912-5071-459C-9771-E4A95505E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0" y="4710113"/>
              <a:ext cx="77787" cy="165100"/>
            </a:xfrm>
            <a:custGeom>
              <a:avLst/>
              <a:gdLst/>
              <a:ahLst/>
              <a:cxnLst>
                <a:cxn ang="0">
                  <a:pos x="10" y="101"/>
                </a:cxn>
                <a:cxn ang="0">
                  <a:pos x="14" y="100"/>
                </a:cxn>
                <a:cxn ang="0">
                  <a:pos x="18" y="94"/>
                </a:cxn>
                <a:cxn ang="0">
                  <a:pos x="18" y="33"/>
                </a:cxn>
                <a:cxn ang="0">
                  <a:pos x="23" y="194"/>
                </a:cxn>
                <a:cxn ang="0">
                  <a:pos x="23" y="197"/>
                </a:cxn>
                <a:cxn ang="0">
                  <a:pos x="26" y="205"/>
                </a:cxn>
                <a:cxn ang="0">
                  <a:pos x="30" y="209"/>
                </a:cxn>
                <a:cxn ang="0">
                  <a:pos x="35" y="210"/>
                </a:cxn>
                <a:cxn ang="0">
                  <a:pos x="41" y="207"/>
                </a:cxn>
                <a:cxn ang="0">
                  <a:pos x="46" y="203"/>
                </a:cxn>
                <a:cxn ang="0">
                  <a:pos x="47" y="194"/>
                </a:cxn>
                <a:cxn ang="0">
                  <a:pos x="51" y="103"/>
                </a:cxn>
                <a:cxn ang="0">
                  <a:pos x="51" y="194"/>
                </a:cxn>
                <a:cxn ang="0">
                  <a:pos x="53" y="203"/>
                </a:cxn>
                <a:cxn ang="0">
                  <a:pos x="58" y="207"/>
                </a:cxn>
                <a:cxn ang="0">
                  <a:pos x="65" y="210"/>
                </a:cxn>
                <a:cxn ang="0">
                  <a:pos x="69" y="209"/>
                </a:cxn>
                <a:cxn ang="0">
                  <a:pos x="74" y="205"/>
                </a:cxn>
                <a:cxn ang="0">
                  <a:pos x="75" y="197"/>
                </a:cxn>
                <a:cxn ang="0">
                  <a:pos x="75" y="33"/>
                </a:cxn>
                <a:cxn ang="0">
                  <a:pos x="81" y="90"/>
                </a:cxn>
                <a:cxn ang="0">
                  <a:pos x="81" y="94"/>
                </a:cxn>
                <a:cxn ang="0">
                  <a:pos x="85" y="100"/>
                </a:cxn>
                <a:cxn ang="0">
                  <a:pos x="89" y="101"/>
                </a:cxn>
                <a:cxn ang="0">
                  <a:pos x="93" y="101"/>
                </a:cxn>
                <a:cxn ang="0">
                  <a:pos x="98" y="96"/>
                </a:cxn>
                <a:cxn ang="0">
                  <a:pos x="98" y="90"/>
                </a:cxn>
                <a:cxn ang="0">
                  <a:pos x="98" y="27"/>
                </a:cxn>
                <a:cxn ang="0">
                  <a:pos x="96" y="11"/>
                </a:cxn>
                <a:cxn ang="0">
                  <a:pos x="88" y="4"/>
                </a:cxn>
                <a:cxn ang="0">
                  <a:pos x="81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1" y="4"/>
                </a:cxn>
                <a:cxn ang="0">
                  <a:pos x="3" y="11"/>
                </a:cxn>
                <a:cxn ang="0">
                  <a:pos x="0" y="27"/>
                </a:cxn>
                <a:cxn ang="0">
                  <a:pos x="0" y="90"/>
                </a:cxn>
                <a:cxn ang="0">
                  <a:pos x="0" y="96"/>
                </a:cxn>
                <a:cxn ang="0">
                  <a:pos x="6" y="101"/>
                </a:cxn>
              </a:cxnLst>
              <a:rect l="0" t="0" r="r" b="b"/>
              <a:pathLst>
                <a:path w="98" h="210">
                  <a:moveTo>
                    <a:pt x="10" y="101"/>
                  </a:moveTo>
                  <a:lnTo>
                    <a:pt x="10" y="101"/>
                  </a:lnTo>
                  <a:lnTo>
                    <a:pt x="11" y="101"/>
                  </a:lnTo>
                  <a:lnTo>
                    <a:pt x="14" y="100"/>
                  </a:lnTo>
                  <a:lnTo>
                    <a:pt x="16" y="97"/>
                  </a:lnTo>
                  <a:lnTo>
                    <a:pt x="18" y="94"/>
                  </a:lnTo>
                  <a:lnTo>
                    <a:pt x="18" y="90"/>
                  </a:lnTo>
                  <a:lnTo>
                    <a:pt x="18" y="33"/>
                  </a:lnTo>
                  <a:lnTo>
                    <a:pt x="23" y="33"/>
                  </a:lnTo>
                  <a:lnTo>
                    <a:pt x="23" y="194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4" y="202"/>
                  </a:lnTo>
                  <a:lnTo>
                    <a:pt x="26" y="205"/>
                  </a:lnTo>
                  <a:lnTo>
                    <a:pt x="27" y="207"/>
                  </a:lnTo>
                  <a:lnTo>
                    <a:pt x="30" y="209"/>
                  </a:lnTo>
                  <a:lnTo>
                    <a:pt x="35" y="210"/>
                  </a:lnTo>
                  <a:lnTo>
                    <a:pt x="35" y="210"/>
                  </a:lnTo>
                  <a:lnTo>
                    <a:pt x="37" y="210"/>
                  </a:lnTo>
                  <a:lnTo>
                    <a:pt x="41" y="207"/>
                  </a:lnTo>
                  <a:lnTo>
                    <a:pt x="43" y="206"/>
                  </a:lnTo>
                  <a:lnTo>
                    <a:pt x="46" y="203"/>
                  </a:lnTo>
                  <a:lnTo>
                    <a:pt x="47" y="199"/>
                  </a:lnTo>
                  <a:lnTo>
                    <a:pt x="47" y="194"/>
                  </a:lnTo>
                  <a:lnTo>
                    <a:pt x="47" y="103"/>
                  </a:lnTo>
                  <a:lnTo>
                    <a:pt x="51" y="103"/>
                  </a:lnTo>
                  <a:lnTo>
                    <a:pt x="51" y="194"/>
                  </a:lnTo>
                  <a:lnTo>
                    <a:pt x="51" y="194"/>
                  </a:lnTo>
                  <a:lnTo>
                    <a:pt x="51" y="199"/>
                  </a:lnTo>
                  <a:lnTo>
                    <a:pt x="53" y="203"/>
                  </a:lnTo>
                  <a:lnTo>
                    <a:pt x="55" y="206"/>
                  </a:lnTo>
                  <a:lnTo>
                    <a:pt x="58" y="207"/>
                  </a:lnTo>
                  <a:lnTo>
                    <a:pt x="62" y="210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9" y="209"/>
                  </a:lnTo>
                  <a:lnTo>
                    <a:pt x="71" y="207"/>
                  </a:lnTo>
                  <a:lnTo>
                    <a:pt x="74" y="205"/>
                  </a:lnTo>
                  <a:lnTo>
                    <a:pt x="75" y="202"/>
                  </a:lnTo>
                  <a:lnTo>
                    <a:pt x="75" y="197"/>
                  </a:lnTo>
                  <a:lnTo>
                    <a:pt x="75" y="194"/>
                  </a:lnTo>
                  <a:lnTo>
                    <a:pt x="75" y="33"/>
                  </a:lnTo>
                  <a:lnTo>
                    <a:pt x="81" y="33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4"/>
                  </a:lnTo>
                  <a:lnTo>
                    <a:pt x="82" y="97"/>
                  </a:lnTo>
                  <a:lnTo>
                    <a:pt x="85" y="100"/>
                  </a:lnTo>
                  <a:lnTo>
                    <a:pt x="88" y="101"/>
                  </a:lnTo>
                  <a:lnTo>
                    <a:pt x="89" y="101"/>
                  </a:lnTo>
                  <a:lnTo>
                    <a:pt x="89" y="101"/>
                  </a:lnTo>
                  <a:lnTo>
                    <a:pt x="93" y="101"/>
                  </a:lnTo>
                  <a:lnTo>
                    <a:pt x="96" y="100"/>
                  </a:lnTo>
                  <a:lnTo>
                    <a:pt x="98" y="96"/>
                  </a:lnTo>
                  <a:lnTo>
                    <a:pt x="98" y="93"/>
                  </a:lnTo>
                  <a:lnTo>
                    <a:pt x="98" y="90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8" y="18"/>
                  </a:lnTo>
                  <a:lnTo>
                    <a:pt x="96" y="11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100"/>
                  </a:lnTo>
                  <a:lnTo>
                    <a:pt x="6" y="101"/>
                  </a:lnTo>
                  <a:lnTo>
                    <a:pt x="10" y="101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A386723F-3DF2-4CAD-8667-DCC9C1943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4672013"/>
              <a:ext cx="33337" cy="333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1" y="30"/>
                </a:cxn>
                <a:cxn ang="0">
                  <a:pos x="6" y="36"/>
                </a:cxn>
                <a:cxn ang="0">
                  <a:pos x="13" y="42"/>
                </a:cxn>
                <a:cxn ang="0">
                  <a:pos x="17" y="43"/>
                </a:cxn>
                <a:cxn ang="0">
                  <a:pos x="21" y="43"/>
                </a:cxn>
                <a:cxn ang="0">
                  <a:pos x="21" y="43"/>
                </a:cxn>
                <a:cxn ang="0">
                  <a:pos x="25" y="43"/>
                </a:cxn>
                <a:cxn ang="0">
                  <a:pos x="29" y="42"/>
                </a:cxn>
                <a:cxn ang="0">
                  <a:pos x="36" y="36"/>
                </a:cxn>
                <a:cxn ang="0">
                  <a:pos x="40" y="30"/>
                </a:cxn>
                <a:cxn ang="0">
                  <a:pos x="41" y="26"/>
                </a:cxn>
                <a:cxn ang="0">
                  <a:pos x="43" y="22"/>
                </a:cxn>
                <a:cxn ang="0">
                  <a:pos x="43" y="22"/>
                </a:cxn>
                <a:cxn ang="0">
                  <a:pos x="41" y="18"/>
                </a:cxn>
                <a:cxn ang="0">
                  <a:pos x="40" y="14"/>
                </a:cxn>
                <a:cxn ang="0">
                  <a:pos x="36" y="7"/>
                </a:cxn>
                <a:cxn ang="0">
                  <a:pos x="29" y="3"/>
                </a:cxn>
                <a:cxn ang="0">
                  <a:pos x="25" y="1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3"/>
                </a:cxn>
                <a:cxn ang="0">
                  <a:pos x="6" y="7"/>
                </a:cxn>
                <a:cxn ang="0">
                  <a:pos x="1" y="14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0" y="22"/>
                  </a:lnTo>
                  <a:lnTo>
                    <a:pt x="0" y="26"/>
                  </a:lnTo>
                  <a:lnTo>
                    <a:pt x="1" y="30"/>
                  </a:lnTo>
                  <a:lnTo>
                    <a:pt x="6" y="36"/>
                  </a:lnTo>
                  <a:lnTo>
                    <a:pt x="13" y="42"/>
                  </a:lnTo>
                  <a:lnTo>
                    <a:pt x="17" y="43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5" y="43"/>
                  </a:lnTo>
                  <a:lnTo>
                    <a:pt x="29" y="42"/>
                  </a:lnTo>
                  <a:lnTo>
                    <a:pt x="36" y="36"/>
                  </a:lnTo>
                  <a:lnTo>
                    <a:pt x="40" y="30"/>
                  </a:lnTo>
                  <a:lnTo>
                    <a:pt x="41" y="26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1" y="18"/>
                  </a:lnTo>
                  <a:lnTo>
                    <a:pt x="40" y="14"/>
                  </a:lnTo>
                  <a:lnTo>
                    <a:pt x="36" y="7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3" y="3"/>
                  </a:lnTo>
                  <a:lnTo>
                    <a:pt x="6" y="7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9">
              <a:extLst>
                <a:ext uri="{FF2B5EF4-FFF2-40B4-BE49-F238E27FC236}">
                  <a16:creationId xmlns:a16="http://schemas.microsoft.com/office/drawing/2014/main" id="{4B787727-2A61-437E-9B48-1EF44099A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4672013"/>
              <a:ext cx="33337" cy="333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1" y="30"/>
                </a:cxn>
                <a:cxn ang="0">
                  <a:pos x="6" y="36"/>
                </a:cxn>
                <a:cxn ang="0">
                  <a:pos x="13" y="42"/>
                </a:cxn>
                <a:cxn ang="0">
                  <a:pos x="17" y="43"/>
                </a:cxn>
                <a:cxn ang="0">
                  <a:pos x="21" y="43"/>
                </a:cxn>
                <a:cxn ang="0">
                  <a:pos x="21" y="43"/>
                </a:cxn>
                <a:cxn ang="0">
                  <a:pos x="25" y="43"/>
                </a:cxn>
                <a:cxn ang="0">
                  <a:pos x="29" y="42"/>
                </a:cxn>
                <a:cxn ang="0">
                  <a:pos x="36" y="36"/>
                </a:cxn>
                <a:cxn ang="0">
                  <a:pos x="40" y="30"/>
                </a:cxn>
                <a:cxn ang="0">
                  <a:pos x="41" y="26"/>
                </a:cxn>
                <a:cxn ang="0">
                  <a:pos x="43" y="22"/>
                </a:cxn>
                <a:cxn ang="0">
                  <a:pos x="43" y="22"/>
                </a:cxn>
                <a:cxn ang="0">
                  <a:pos x="41" y="18"/>
                </a:cxn>
                <a:cxn ang="0">
                  <a:pos x="40" y="14"/>
                </a:cxn>
                <a:cxn ang="0">
                  <a:pos x="36" y="7"/>
                </a:cxn>
                <a:cxn ang="0">
                  <a:pos x="29" y="3"/>
                </a:cxn>
                <a:cxn ang="0">
                  <a:pos x="25" y="1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3"/>
                </a:cxn>
                <a:cxn ang="0">
                  <a:pos x="6" y="7"/>
                </a:cxn>
                <a:cxn ang="0">
                  <a:pos x="1" y="14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0" y="22"/>
                  </a:lnTo>
                  <a:lnTo>
                    <a:pt x="0" y="26"/>
                  </a:lnTo>
                  <a:lnTo>
                    <a:pt x="1" y="30"/>
                  </a:lnTo>
                  <a:lnTo>
                    <a:pt x="6" y="36"/>
                  </a:lnTo>
                  <a:lnTo>
                    <a:pt x="13" y="42"/>
                  </a:lnTo>
                  <a:lnTo>
                    <a:pt x="17" y="43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5" y="43"/>
                  </a:lnTo>
                  <a:lnTo>
                    <a:pt x="29" y="42"/>
                  </a:lnTo>
                  <a:lnTo>
                    <a:pt x="36" y="36"/>
                  </a:lnTo>
                  <a:lnTo>
                    <a:pt x="40" y="30"/>
                  </a:lnTo>
                  <a:lnTo>
                    <a:pt x="41" y="26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1" y="18"/>
                  </a:lnTo>
                  <a:lnTo>
                    <a:pt x="40" y="14"/>
                  </a:lnTo>
                  <a:lnTo>
                    <a:pt x="36" y="7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3" y="3"/>
                  </a:lnTo>
                  <a:lnTo>
                    <a:pt x="6" y="7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7CA7E9DC-DD2E-4204-B49C-9468632D0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025" y="4710113"/>
              <a:ext cx="95250" cy="169863"/>
            </a:xfrm>
            <a:custGeom>
              <a:avLst/>
              <a:gdLst/>
              <a:ahLst/>
              <a:cxnLst>
                <a:cxn ang="0">
                  <a:pos x="100" y="19"/>
                </a:cxn>
                <a:cxn ang="0">
                  <a:pos x="99" y="16"/>
                </a:cxn>
                <a:cxn ang="0">
                  <a:pos x="92" y="7"/>
                </a:cxn>
                <a:cxn ang="0">
                  <a:pos x="83" y="1"/>
                </a:cxn>
                <a:cxn ang="0">
                  <a:pos x="40" y="0"/>
                </a:cxn>
                <a:cxn ang="0">
                  <a:pos x="37" y="1"/>
                </a:cxn>
                <a:cxn ang="0">
                  <a:pos x="28" y="7"/>
                </a:cxn>
                <a:cxn ang="0">
                  <a:pos x="20" y="16"/>
                </a:cxn>
                <a:cxn ang="0">
                  <a:pos x="2" y="79"/>
                </a:cxn>
                <a:cxn ang="0">
                  <a:pos x="1" y="80"/>
                </a:cxn>
                <a:cxn ang="0">
                  <a:pos x="1" y="87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12" y="92"/>
                </a:cxn>
                <a:cxn ang="0">
                  <a:pos x="16" y="90"/>
                </a:cxn>
                <a:cxn ang="0">
                  <a:pos x="18" y="82"/>
                </a:cxn>
                <a:cxn ang="0">
                  <a:pos x="39" y="31"/>
                </a:cxn>
                <a:cxn ang="0">
                  <a:pos x="37" y="129"/>
                </a:cxn>
                <a:cxn ang="0">
                  <a:pos x="37" y="204"/>
                </a:cxn>
                <a:cxn ang="0">
                  <a:pos x="39" y="209"/>
                </a:cxn>
                <a:cxn ang="0">
                  <a:pos x="44" y="213"/>
                </a:cxn>
                <a:cxn ang="0">
                  <a:pos x="47" y="213"/>
                </a:cxn>
                <a:cxn ang="0">
                  <a:pos x="56" y="209"/>
                </a:cxn>
                <a:cxn ang="0">
                  <a:pos x="57" y="205"/>
                </a:cxn>
                <a:cxn ang="0">
                  <a:pos x="63" y="129"/>
                </a:cxn>
                <a:cxn ang="0">
                  <a:pos x="63" y="207"/>
                </a:cxn>
                <a:cxn ang="0">
                  <a:pos x="64" y="209"/>
                </a:cxn>
                <a:cxn ang="0">
                  <a:pos x="74" y="213"/>
                </a:cxn>
                <a:cxn ang="0">
                  <a:pos x="75" y="213"/>
                </a:cxn>
                <a:cxn ang="0">
                  <a:pos x="82" y="209"/>
                </a:cxn>
                <a:cxn ang="0">
                  <a:pos x="83" y="203"/>
                </a:cxn>
                <a:cxn ang="0">
                  <a:pos x="110" y="130"/>
                </a:cxn>
                <a:cxn ang="0">
                  <a:pos x="87" y="31"/>
                </a:cxn>
                <a:cxn ang="0">
                  <a:pos x="103" y="87"/>
                </a:cxn>
                <a:cxn ang="0">
                  <a:pos x="108" y="92"/>
                </a:cxn>
                <a:cxn ang="0">
                  <a:pos x="114" y="92"/>
                </a:cxn>
                <a:cxn ang="0">
                  <a:pos x="115" y="92"/>
                </a:cxn>
                <a:cxn ang="0">
                  <a:pos x="119" y="86"/>
                </a:cxn>
                <a:cxn ang="0">
                  <a:pos x="119" y="78"/>
                </a:cxn>
              </a:cxnLst>
              <a:rect l="0" t="0" r="r" b="b"/>
              <a:pathLst>
                <a:path w="119" h="213">
                  <a:moveTo>
                    <a:pt x="119" y="78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99" y="16"/>
                  </a:lnTo>
                  <a:lnTo>
                    <a:pt x="95" y="9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3" y="1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7" y="1"/>
                  </a:lnTo>
                  <a:lnTo>
                    <a:pt x="31" y="4"/>
                  </a:lnTo>
                  <a:lnTo>
                    <a:pt x="28" y="7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8" y="24"/>
                  </a:lnTo>
                  <a:lnTo>
                    <a:pt x="2" y="79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90"/>
                  </a:lnTo>
                  <a:lnTo>
                    <a:pt x="17" y="86"/>
                  </a:lnTo>
                  <a:lnTo>
                    <a:pt x="18" y="82"/>
                  </a:lnTo>
                  <a:lnTo>
                    <a:pt x="35" y="31"/>
                  </a:lnTo>
                  <a:lnTo>
                    <a:pt x="39" y="31"/>
                  </a:lnTo>
                  <a:lnTo>
                    <a:pt x="10" y="129"/>
                  </a:lnTo>
                  <a:lnTo>
                    <a:pt x="37" y="129"/>
                  </a:lnTo>
                  <a:lnTo>
                    <a:pt x="37" y="204"/>
                  </a:lnTo>
                  <a:lnTo>
                    <a:pt x="37" y="204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41" y="212"/>
                  </a:lnTo>
                  <a:lnTo>
                    <a:pt x="44" y="213"/>
                  </a:lnTo>
                  <a:lnTo>
                    <a:pt x="47" y="213"/>
                  </a:lnTo>
                  <a:lnTo>
                    <a:pt x="47" y="213"/>
                  </a:lnTo>
                  <a:lnTo>
                    <a:pt x="52" y="212"/>
                  </a:lnTo>
                  <a:lnTo>
                    <a:pt x="56" y="209"/>
                  </a:lnTo>
                  <a:lnTo>
                    <a:pt x="57" y="208"/>
                  </a:lnTo>
                  <a:lnTo>
                    <a:pt x="57" y="205"/>
                  </a:lnTo>
                  <a:lnTo>
                    <a:pt x="57" y="129"/>
                  </a:lnTo>
                  <a:lnTo>
                    <a:pt x="63" y="129"/>
                  </a:lnTo>
                  <a:lnTo>
                    <a:pt x="63" y="207"/>
                  </a:lnTo>
                  <a:lnTo>
                    <a:pt x="63" y="207"/>
                  </a:lnTo>
                  <a:lnTo>
                    <a:pt x="64" y="207"/>
                  </a:lnTo>
                  <a:lnTo>
                    <a:pt x="64" y="209"/>
                  </a:lnTo>
                  <a:lnTo>
                    <a:pt x="68" y="212"/>
                  </a:lnTo>
                  <a:lnTo>
                    <a:pt x="74" y="213"/>
                  </a:lnTo>
                  <a:lnTo>
                    <a:pt x="74" y="213"/>
                  </a:lnTo>
                  <a:lnTo>
                    <a:pt x="75" y="213"/>
                  </a:lnTo>
                  <a:lnTo>
                    <a:pt x="79" y="212"/>
                  </a:lnTo>
                  <a:lnTo>
                    <a:pt x="82" y="209"/>
                  </a:lnTo>
                  <a:lnTo>
                    <a:pt x="83" y="207"/>
                  </a:lnTo>
                  <a:lnTo>
                    <a:pt x="83" y="203"/>
                  </a:lnTo>
                  <a:lnTo>
                    <a:pt x="83" y="130"/>
                  </a:lnTo>
                  <a:lnTo>
                    <a:pt x="110" y="130"/>
                  </a:lnTo>
                  <a:lnTo>
                    <a:pt x="83" y="31"/>
                  </a:lnTo>
                  <a:lnTo>
                    <a:pt x="87" y="31"/>
                  </a:lnTo>
                  <a:lnTo>
                    <a:pt x="103" y="87"/>
                  </a:lnTo>
                  <a:lnTo>
                    <a:pt x="103" y="87"/>
                  </a:lnTo>
                  <a:lnTo>
                    <a:pt x="106" y="91"/>
                  </a:lnTo>
                  <a:lnTo>
                    <a:pt x="108" y="92"/>
                  </a:lnTo>
                  <a:lnTo>
                    <a:pt x="111" y="92"/>
                  </a:lnTo>
                  <a:lnTo>
                    <a:pt x="114" y="92"/>
                  </a:lnTo>
                  <a:lnTo>
                    <a:pt x="114" y="92"/>
                  </a:lnTo>
                  <a:lnTo>
                    <a:pt x="115" y="92"/>
                  </a:lnTo>
                  <a:lnTo>
                    <a:pt x="118" y="90"/>
                  </a:lnTo>
                  <a:lnTo>
                    <a:pt x="119" y="86"/>
                  </a:lnTo>
                  <a:lnTo>
                    <a:pt x="119" y="83"/>
                  </a:lnTo>
                  <a:lnTo>
                    <a:pt x="11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1">
              <a:extLst>
                <a:ext uri="{FF2B5EF4-FFF2-40B4-BE49-F238E27FC236}">
                  <a16:creationId xmlns:a16="http://schemas.microsoft.com/office/drawing/2014/main" id="{AD397271-FE30-4F21-B541-336D2396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025" y="4710113"/>
              <a:ext cx="95250" cy="169863"/>
            </a:xfrm>
            <a:custGeom>
              <a:avLst/>
              <a:gdLst/>
              <a:ahLst/>
              <a:cxnLst>
                <a:cxn ang="0">
                  <a:pos x="100" y="19"/>
                </a:cxn>
                <a:cxn ang="0">
                  <a:pos x="99" y="16"/>
                </a:cxn>
                <a:cxn ang="0">
                  <a:pos x="92" y="7"/>
                </a:cxn>
                <a:cxn ang="0">
                  <a:pos x="83" y="1"/>
                </a:cxn>
                <a:cxn ang="0">
                  <a:pos x="40" y="0"/>
                </a:cxn>
                <a:cxn ang="0">
                  <a:pos x="37" y="1"/>
                </a:cxn>
                <a:cxn ang="0">
                  <a:pos x="28" y="7"/>
                </a:cxn>
                <a:cxn ang="0">
                  <a:pos x="20" y="16"/>
                </a:cxn>
                <a:cxn ang="0">
                  <a:pos x="2" y="79"/>
                </a:cxn>
                <a:cxn ang="0">
                  <a:pos x="1" y="80"/>
                </a:cxn>
                <a:cxn ang="0">
                  <a:pos x="1" y="87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12" y="92"/>
                </a:cxn>
                <a:cxn ang="0">
                  <a:pos x="16" y="90"/>
                </a:cxn>
                <a:cxn ang="0">
                  <a:pos x="18" y="82"/>
                </a:cxn>
                <a:cxn ang="0">
                  <a:pos x="39" y="31"/>
                </a:cxn>
                <a:cxn ang="0">
                  <a:pos x="37" y="129"/>
                </a:cxn>
                <a:cxn ang="0">
                  <a:pos x="37" y="204"/>
                </a:cxn>
                <a:cxn ang="0">
                  <a:pos x="39" y="209"/>
                </a:cxn>
                <a:cxn ang="0">
                  <a:pos x="44" y="213"/>
                </a:cxn>
                <a:cxn ang="0">
                  <a:pos x="47" y="213"/>
                </a:cxn>
                <a:cxn ang="0">
                  <a:pos x="56" y="209"/>
                </a:cxn>
                <a:cxn ang="0">
                  <a:pos x="57" y="205"/>
                </a:cxn>
                <a:cxn ang="0">
                  <a:pos x="63" y="129"/>
                </a:cxn>
                <a:cxn ang="0">
                  <a:pos x="63" y="207"/>
                </a:cxn>
                <a:cxn ang="0">
                  <a:pos x="64" y="209"/>
                </a:cxn>
                <a:cxn ang="0">
                  <a:pos x="74" y="213"/>
                </a:cxn>
                <a:cxn ang="0">
                  <a:pos x="75" y="213"/>
                </a:cxn>
                <a:cxn ang="0">
                  <a:pos x="82" y="209"/>
                </a:cxn>
                <a:cxn ang="0">
                  <a:pos x="83" y="203"/>
                </a:cxn>
                <a:cxn ang="0">
                  <a:pos x="110" y="130"/>
                </a:cxn>
                <a:cxn ang="0">
                  <a:pos x="87" y="31"/>
                </a:cxn>
                <a:cxn ang="0">
                  <a:pos x="103" y="87"/>
                </a:cxn>
                <a:cxn ang="0">
                  <a:pos x="108" y="92"/>
                </a:cxn>
                <a:cxn ang="0">
                  <a:pos x="114" y="92"/>
                </a:cxn>
                <a:cxn ang="0">
                  <a:pos x="115" y="92"/>
                </a:cxn>
                <a:cxn ang="0">
                  <a:pos x="119" y="86"/>
                </a:cxn>
                <a:cxn ang="0">
                  <a:pos x="119" y="78"/>
                </a:cxn>
              </a:cxnLst>
              <a:rect l="0" t="0" r="r" b="b"/>
              <a:pathLst>
                <a:path w="119" h="213">
                  <a:moveTo>
                    <a:pt x="119" y="78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99" y="16"/>
                  </a:lnTo>
                  <a:lnTo>
                    <a:pt x="95" y="9"/>
                  </a:lnTo>
                  <a:lnTo>
                    <a:pt x="92" y="7"/>
                  </a:lnTo>
                  <a:lnTo>
                    <a:pt x="88" y="4"/>
                  </a:lnTo>
                  <a:lnTo>
                    <a:pt x="83" y="1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7" y="1"/>
                  </a:lnTo>
                  <a:lnTo>
                    <a:pt x="31" y="4"/>
                  </a:lnTo>
                  <a:lnTo>
                    <a:pt x="28" y="7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8" y="24"/>
                  </a:lnTo>
                  <a:lnTo>
                    <a:pt x="2" y="79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90"/>
                  </a:lnTo>
                  <a:lnTo>
                    <a:pt x="17" y="86"/>
                  </a:lnTo>
                  <a:lnTo>
                    <a:pt x="18" y="82"/>
                  </a:lnTo>
                  <a:lnTo>
                    <a:pt x="35" y="31"/>
                  </a:lnTo>
                  <a:lnTo>
                    <a:pt x="39" y="31"/>
                  </a:lnTo>
                  <a:lnTo>
                    <a:pt x="10" y="129"/>
                  </a:lnTo>
                  <a:lnTo>
                    <a:pt x="37" y="129"/>
                  </a:lnTo>
                  <a:lnTo>
                    <a:pt x="37" y="204"/>
                  </a:lnTo>
                  <a:lnTo>
                    <a:pt x="37" y="204"/>
                  </a:lnTo>
                  <a:lnTo>
                    <a:pt x="39" y="205"/>
                  </a:lnTo>
                  <a:lnTo>
                    <a:pt x="39" y="209"/>
                  </a:lnTo>
                  <a:lnTo>
                    <a:pt x="41" y="212"/>
                  </a:lnTo>
                  <a:lnTo>
                    <a:pt x="44" y="213"/>
                  </a:lnTo>
                  <a:lnTo>
                    <a:pt x="47" y="213"/>
                  </a:lnTo>
                  <a:lnTo>
                    <a:pt x="47" y="213"/>
                  </a:lnTo>
                  <a:lnTo>
                    <a:pt x="52" y="212"/>
                  </a:lnTo>
                  <a:lnTo>
                    <a:pt x="56" y="209"/>
                  </a:lnTo>
                  <a:lnTo>
                    <a:pt x="57" y="208"/>
                  </a:lnTo>
                  <a:lnTo>
                    <a:pt x="57" y="205"/>
                  </a:lnTo>
                  <a:lnTo>
                    <a:pt x="57" y="129"/>
                  </a:lnTo>
                  <a:lnTo>
                    <a:pt x="63" y="129"/>
                  </a:lnTo>
                  <a:lnTo>
                    <a:pt x="63" y="207"/>
                  </a:lnTo>
                  <a:lnTo>
                    <a:pt x="63" y="207"/>
                  </a:lnTo>
                  <a:lnTo>
                    <a:pt x="64" y="207"/>
                  </a:lnTo>
                  <a:lnTo>
                    <a:pt x="64" y="209"/>
                  </a:lnTo>
                  <a:lnTo>
                    <a:pt x="68" y="212"/>
                  </a:lnTo>
                  <a:lnTo>
                    <a:pt x="74" y="213"/>
                  </a:lnTo>
                  <a:lnTo>
                    <a:pt x="74" y="213"/>
                  </a:lnTo>
                  <a:lnTo>
                    <a:pt x="75" y="213"/>
                  </a:lnTo>
                  <a:lnTo>
                    <a:pt x="79" y="212"/>
                  </a:lnTo>
                  <a:lnTo>
                    <a:pt x="82" y="209"/>
                  </a:lnTo>
                  <a:lnTo>
                    <a:pt x="83" y="207"/>
                  </a:lnTo>
                  <a:lnTo>
                    <a:pt x="83" y="203"/>
                  </a:lnTo>
                  <a:lnTo>
                    <a:pt x="83" y="130"/>
                  </a:lnTo>
                  <a:lnTo>
                    <a:pt x="110" y="130"/>
                  </a:lnTo>
                  <a:lnTo>
                    <a:pt x="83" y="31"/>
                  </a:lnTo>
                  <a:lnTo>
                    <a:pt x="87" y="31"/>
                  </a:lnTo>
                  <a:lnTo>
                    <a:pt x="103" y="87"/>
                  </a:lnTo>
                  <a:lnTo>
                    <a:pt x="103" y="87"/>
                  </a:lnTo>
                  <a:lnTo>
                    <a:pt x="106" y="91"/>
                  </a:lnTo>
                  <a:lnTo>
                    <a:pt x="108" y="92"/>
                  </a:lnTo>
                  <a:lnTo>
                    <a:pt x="111" y="92"/>
                  </a:lnTo>
                  <a:lnTo>
                    <a:pt x="114" y="92"/>
                  </a:lnTo>
                  <a:lnTo>
                    <a:pt x="114" y="92"/>
                  </a:lnTo>
                  <a:lnTo>
                    <a:pt x="115" y="92"/>
                  </a:lnTo>
                  <a:lnTo>
                    <a:pt x="118" y="90"/>
                  </a:lnTo>
                  <a:lnTo>
                    <a:pt x="119" y="86"/>
                  </a:lnTo>
                  <a:lnTo>
                    <a:pt x="119" y="83"/>
                  </a:lnTo>
                  <a:lnTo>
                    <a:pt x="119" y="7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2">
              <a:extLst>
                <a:ext uri="{FF2B5EF4-FFF2-40B4-BE49-F238E27FC236}">
                  <a16:creationId xmlns:a16="http://schemas.microsoft.com/office/drawing/2014/main" id="{A1DE0BF7-D3FD-46E0-B2FC-8312CCBB1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38" y="4899025"/>
              <a:ext cx="490537" cy="17463"/>
            </a:xfrm>
            <a:custGeom>
              <a:avLst/>
              <a:gdLst/>
              <a:ahLst/>
              <a:cxnLst>
                <a:cxn ang="0">
                  <a:pos x="619" y="12"/>
                </a:cxn>
                <a:cxn ang="0">
                  <a:pos x="619" y="12"/>
                </a:cxn>
                <a:cxn ang="0">
                  <a:pos x="619" y="16"/>
                </a:cxn>
                <a:cxn ang="0">
                  <a:pos x="616" y="20"/>
                </a:cxn>
                <a:cxn ang="0">
                  <a:pos x="612" y="23"/>
                </a:cxn>
                <a:cxn ang="0">
                  <a:pos x="608" y="23"/>
                </a:cxn>
                <a:cxn ang="0">
                  <a:pos x="12" y="23"/>
                </a:cxn>
                <a:cxn ang="0">
                  <a:pos x="12" y="23"/>
                </a:cxn>
                <a:cxn ang="0">
                  <a:pos x="7" y="23"/>
                </a:cxn>
                <a:cxn ang="0">
                  <a:pos x="3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3" y="3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608" y="0"/>
                </a:cxn>
                <a:cxn ang="0">
                  <a:pos x="608" y="0"/>
                </a:cxn>
                <a:cxn ang="0">
                  <a:pos x="612" y="2"/>
                </a:cxn>
                <a:cxn ang="0">
                  <a:pos x="616" y="3"/>
                </a:cxn>
                <a:cxn ang="0">
                  <a:pos x="619" y="7"/>
                </a:cxn>
                <a:cxn ang="0">
                  <a:pos x="619" y="12"/>
                </a:cxn>
                <a:cxn ang="0">
                  <a:pos x="619" y="12"/>
                </a:cxn>
              </a:cxnLst>
              <a:rect l="0" t="0" r="r" b="b"/>
              <a:pathLst>
                <a:path w="619" h="23">
                  <a:moveTo>
                    <a:pt x="619" y="12"/>
                  </a:moveTo>
                  <a:lnTo>
                    <a:pt x="619" y="12"/>
                  </a:lnTo>
                  <a:lnTo>
                    <a:pt x="619" y="16"/>
                  </a:lnTo>
                  <a:lnTo>
                    <a:pt x="616" y="20"/>
                  </a:lnTo>
                  <a:lnTo>
                    <a:pt x="612" y="23"/>
                  </a:lnTo>
                  <a:lnTo>
                    <a:pt x="608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2"/>
                  </a:lnTo>
                  <a:lnTo>
                    <a:pt x="12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12" y="2"/>
                  </a:lnTo>
                  <a:lnTo>
                    <a:pt x="616" y="3"/>
                  </a:lnTo>
                  <a:lnTo>
                    <a:pt x="619" y="7"/>
                  </a:lnTo>
                  <a:lnTo>
                    <a:pt x="619" y="12"/>
                  </a:lnTo>
                  <a:lnTo>
                    <a:pt x="619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id="{E77E48A4-75D6-4DD4-8390-CCF77060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946650"/>
              <a:ext cx="33337" cy="33338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21" y="43"/>
                </a:cxn>
                <a:cxn ang="0">
                  <a:pos x="25" y="41"/>
                </a:cxn>
                <a:cxn ang="0">
                  <a:pos x="29" y="40"/>
                </a:cxn>
                <a:cxn ang="0">
                  <a:pos x="36" y="36"/>
                </a:cxn>
                <a:cxn ang="0">
                  <a:pos x="42" y="29"/>
                </a:cxn>
                <a:cxn ang="0">
                  <a:pos x="43" y="25"/>
                </a:cxn>
                <a:cxn ang="0">
                  <a:pos x="43" y="21"/>
                </a:cxn>
                <a:cxn ang="0">
                  <a:pos x="43" y="21"/>
                </a:cxn>
                <a:cxn ang="0">
                  <a:pos x="43" y="17"/>
                </a:cxn>
                <a:cxn ang="0">
                  <a:pos x="42" y="13"/>
                </a:cxn>
                <a:cxn ang="0">
                  <a:pos x="36" y="6"/>
                </a:cxn>
                <a:cxn ang="0">
                  <a:pos x="29" y="1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3" y="13"/>
                </a:cxn>
                <a:cxn ang="0">
                  <a:pos x="1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3" y="29"/>
                </a:cxn>
                <a:cxn ang="0">
                  <a:pos x="7" y="36"/>
                </a:cxn>
                <a:cxn ang="0">
                  <a:pos x="13" y="40"/>
                </a:cxn>
                <a:cxn ang="0">
                  <a:pos x="17" y="41"/>
                </a:cxn>
                <a:cxn ang="0">
                  <a:pos x="21" y="43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21" y="43"/>
                  </a:lnTo>
                  <a:lnTo>
                    <a:pt x="25" y="41"/>
                  </a:lnTo>
                  <a:lnTo>
                    <a:pt x="29" y="40"/>
                  </a:lnTo>
                  <a:lnTo>
                    <a:pt x="36" y="36"/>
                  </a:lnTo>
                  <a:lnTo>
                    <a:pt x="42" y="29"/>
                  </a:lnTo>
                  <a:lnTo>
                    <a:pt x="43" y="25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17"/>
                  </a:lnTo>
                  <a:lnTo>
                    <a:pt x="42" y="13"/>
                  </a:lnTo>
                  <a:lnTo>
                    <a:pt x="36" y="6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7" y="6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3" y="29"/>
                  </a:lnTo>
                  <a:lnTo>
                    <a:pt x="7" y="36"/>
                  </a:lnTo>
                  <a:lnTo>
                    <a:pt x="13" y="40"/>
                  </a:lnTo>
                  <a:lnTo>
                    <a:pt x="17" y="41"/>
                  </a:lnTo>
                  <a:lnTo>
                    <a:pt x="21" y="43"/>
                  </a:lnTo>
                  <a:lnTo>
                    <a:pt x="21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4">
              <a:extLst>
                <a:ext uri="{FF2B5EF4-FFF2-40B4-BE49-F238E27FC236}">
                  <a16:creationId xmlns:a16="http://schemas.microsoft.com/office/drawing/2014/main" id="{6331E08F-6F59-4DC0-8AA0-E8CD41D4C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4930775"/>
              <a:ext cx="136525" cy="227013"/>
            </a:xfrm>
            <a:custGeom>
              <a:avLst/>
              <a:gdLst/>
              <a:ahLst/>
              <a:cxnLst>
                <a:cxn ang="0">
                  <a:pos x="170" y="1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0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88" y="71"/>
                </a:cxn>
                <a:cxn ang="0">
                  <a:pos x="76" y="71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67" y="87"/>
                </a:cxn>
                <a:cxn ang="0">
                  <a:pos x="32" y="200"/>
                </a:cxn>
                <a:cxn ang="0">
                  <a:pos x="60" y="200"/>
                </a:cxn>
                <a:cxn ang="0">
                  <a:pos x="60" y="275"/>
                </a:cxn>
                <a:cxn ang="0">
                  <a:pos x="60" y="275"/>
                </a:cxn>
                <a:cxn ang="0">
                  <a:pos x="60" y="276"/>
                </a:cxn>
                <a:cxn ang="0">
                  <a:pos x="61" y="279"/>
                </a:cxn>
                <a:cxn ang="0">
                  <a:pos x="64" y="283"/>
                </a:cxn>
                <a:cxn ang="0">
                  <a:pos x="65" y="283"/>
                </a:cxn>
                <a:cxn ang="0">
                  <a:pos x="69" y="285"/>
                </a:cxn>
                <a:cxn ang="0">
                  <a:pos x="69" y="285"/>
                </a:cxn>
                <a:cxn ang="0">
                  <a:pos x="73" y="283"/>
                </a:cxn>
                <a:cxn ang="0">
                  <a:pos x="77" y="280"/>
                </a:cxn>
                <a:cxn ang="0">
                  <a:pos x="79" y="278"/>
                </a:cxn>
                <a:cxn ang="0">
                  <a:pos x="79" y="275"/>
                </a:cxn>
                <a:cxn ang="0">
                  <a:pos x="79" y="200"/>
                </a:cxn>
                <a:cxn ang="0">
                  <a:pos x="85" y="200"/>
                </a:cxn>
                <a:cxn ang="0">
                  <a:pos x="85" y="276"/>
                </a:cxn>
                <a:cxn ang="0">
                  <a:pos x="85" y="276"/>
                </a:cxn>
                <a:cxn ang="0">
                  <a:pos x="85" y="278"/>
                </a:cxn>
                <a:cxn ang="0">
                  <a:pos x="87" y="280"/>
                </a:cxn>
                <a:cxn ang="0">
                  <a:pos x="89" y="283"/>
                </a:cxn>
                <a:cxn ang="0">
                  <a:pos x="95" y="285"/>
                </a:cxn>
                <a:cxn ang="0">
                  <a:pos x="95" y="285"/>
                </a:cxn>
                <a:cxn ang="0">
                  <a:pos x="96" y="285"/>
                </a:cxn>
                <a:cxn ang="0">
                  <a:pos x="100" y="283"/>
                </a:cxn>
                <a:cxn ang="0">
                  <a:pos x="103" y="280"/>
                </a:cxn>
                <a:cxn ang="0">
                  <a:pos x="104" y="278"/>
                </a:cxn>
                <a:cxn ang="0">
                  <a:pos x="106" y="274"/>
                </a:cxn>
                <a:cxn ang="0">
                  <a:pos x="106" y="201"/>
                </a:cxn>
                <a:cxn ang="0">
                  <a:pos x="131" y="201"/>
                </a:cxn>
                <a:cxn ang="0">
                  <a:pos x="98" y="87"/>
                </a:cxn>
                <a:cxn ang="0">
                  <a:pos x="170" y="15"/>
                </a:cxn>
                <a:cxn ang="0">
                  <a:pos x="170" y="15"/>
                </a:cxn>
                <a:cxn ang="0">
                  <a:pos x="173" y="12"/>
                </a:cxn>
                <a:cxn ang="0">
                  <a:pos x="173" y="8"/>
                </a:cxn>
                <a:cxn ang="0">
                  <a:pos x="173" y="5"/>
                </a:cxn>
                <a:cxn ang="0">
                  <a:pos x="170" y="1"/>
                </a:cxn>
                <a:cxn ang="0">
                  <a:pos x="170" y="1"/>
                </a:cxn>
              </a:cxnLst>
              <a:rect l="0" t="0" r="r" b="b"/>
              <a:pathLst>
                <a:path w="173" h="285">
                  <a:moveTo>
                    <a:pt x="170" y="1"/>
                  </a:moveTo>
                  <a:lnTo>
                    <a:pt x="170" y="1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8" y="1"/>
                  </a:lnTo>
                  <a:lnTo>
                    <a:pt x="88" y="71"/>
                  </a:lnTo>
                  <a:lnTo>
                    <a:pt x="76" y="7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67" y="87"/>
                  </a:lnTo>
                  <a:lnTo>
                    <a:pt x="32" y="200"/>
                  </a:lnTo>
                  <a:lnTo>
                    <a:pt x="60" y="200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6"/>
                  </a:lnTo>
                  <a:lnTo>
                    <a:pt x="61" y="279"/>
                  </a:lnTo>
                  <a:lnTo>
                    <a:pt x="64" y="283"/>
                  </a:lnTo>
                  <a:lnTo>
                    <a:pt x="65" y="283"/>
                  </a:lnTo>
                  <a:lnTo>
                    <a:pt x="69" y="285"/>
                  </a:lnTo>
                  <a:lnTo>
                    <a:pt x="69" y="285"/>
                  </a:lnTo>
                  <a:lnTo>
                    <a:pt x="73" y="283"/>
                  </a:lnTo>
                  <a:lnTo>
                    <a:pt x="77" y="280"/>
                  </a:lnTo>
                  <a:lnTo>
                    <a:pt x="79" y="278"/>
                  </a:lnTo>
                  <a:lnTo>
                    <a:pt x="79" y="275"/>
                  </a:lnTo>
                  <a:lnTo>
                    <a:pt x="79" y="200"/>
                  </a:lnTo>
                  <a:lnTo>
                    <a:pt x="85" y="200"/>
                  </a:lnTo>
                  <a:lnTo>
                    <a:pt x="85" y="276"/>
                  </a:lnTo>
                  <a:lnTo>
                    <a:pt x="85" y="276"/>
                  </a:lnTo>
                  <a:lnTo>
                    <a:pt x="85" y="278"/>
                  </a:lnTo>
                  <a:lnTo>
                    <a:pt x="87" y="280"/>
                  </a:lnTo>
                  <a:lnTo>
                    <a:pt x="89" y="283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6" y="285"/>
                  </a:lnTo>
                  <a:lnTo>
                    <a:pt x="100" y="283"/>
                  </a:lnTo>
                  <a:lnTo>
                    <a:pt x="103" y="280"/>
                  </a:lnTo>
                  <a:lnTo>
                    <a:pt x="104" y="278"/>
                  </a:lnTo>
                  <a:lnTo>
                    <a:pt x="106" y="274"/>
                  </a:lnTo>
                  <a:lnTo>
                    <a:pt x="106" y="201"/>
                  </a:lnTo>
                  <a:lnTo>
                    <a:pt x="131" y="201"/>
                  </a:lnTo>
                  <a:lnTo>
                    <a:pt x="98" y="87"/>
                  </a:lnTo>
                  <a:lnTo>
                    <a:pt x="170" y="15"/>
                  </a:lnTo>
                  <a:lnTo>
                    <a:pt x="170" y="15"/>
                  </a:lnTo>
                  <a:lnTo>
                    <a:pt x="173" y="12"/>
                  </a:lnTo>
                  <a:lnTo>
                    <a:pt x="173" y="8"/>
                  </a:lnTo>
                  <a:lnTo>
                    <a:pt x="173" y="5"/>
                  </a:lnTo>
                  <a:lnTo>
                    <a:pt x="170" y="1"/>
                  </a:lnTo>
                  <a:lnTo>
                    <a:pt x="17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5">
              <a:extLst>
                <a:ext uri="{FF2B5EF4-FFF2-40B4-BE49-F238E27FC236}">
                  <a16:creationId xmlns:a16="http://schemas.microsoft.com/office/drawing/2014/main" id="{2BCB8E14-AE9C-46F5-AAC4-DEF37206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4946650"/>
              <a:ext cx="33337" cy="33338"/>
            </a:xfrm>
            <a:custGeom>
              <a:avLst/>
              <a:gdLst/>
              <a:ahLst/>
              <a:cxnLst>
                <a:cxn ang="0">
                  <a:pos x="21" y="41"/>
                </a:cxn>
                <a:cxn ang="0">
                  <a:pos x="21" y="41"/>
                </a:cxn>
                <a:cxn ang="0">
                  <a:pos x="25" y="40"/>
                </a:cxn>
                <a:cxn ang="0">
                  <a:pos x="29" y="40"/>
                </a:cxn>
                <a:cxn ang="0">
                  <a:pos x="36" y="35"/>
                </a:cxn>
                <a:cxn ang="0">
                  <a:pos x="40" y="28"/>
                </a:cxn>
                <a:cxn ang="0">
                  <a:pos x="41" y="24"/>
                </a:cxn>
                <a:cxn ang="0">
                  <a:pos x="41" y="20"/>
                </a:cxn>
                <a:cxn ang="0">
                  <a:pos x="41" y="20"/>
                </a:cxn>
                <a:cxn ang="0">
                  <a:pos x="41" y="16"/>
                </a:cxn>
                <a:cxn ang="0">
                  <a:pos x="40" y="12"/>
                </a:cxn>
                <a:cxn ang="0">
                  <a:pos x="36" y="6"/>
                </a:cxn>
                <a:cxn ang="0">
                  <a:pos x="29" y="1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1" y="12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7" y="35"/>
                </a:cxn>
                <a:cxn ang="0">
                  <a:pos x="13" y="40"/>
                </a:cxn>
                <a:cxn ang="0">
                  <a:pos x="17" y="40"/>
                </a:cxn>
                <a:cxn ang="0">
                  <a:pos x="21" y="41"/>
                </a:cxn>
                <a:cxn ang="0">
                  <a:pos x="21" y="41"/>
                </a:cxn>
              </a:cxnLst>
              <a:rect l="0" t="0" r="r" b="b"/>
              <a:pathLst>
                <a:path w="41" h="41">
                  <a:moveTo>
                    <a:pt x="21" y="41"/>
                  </a:moveTo>
                  <a:lnTo>
                    <a:pt x="21" y="41"/>
                  </a:lnTo>
                  <a:lnTo>
                    <a:pt x="25" y="40"/>
                  </a:lnTo>
                  <a:lnTo>
                    <a:pt x="29" y="40"/>
                  </a:lnTo>
                  <a:lnTo>
                    <a:pt x="36" y="35"/>
                  </a:lnTo>
                  <a:lnTo>
                    <a:pt x="40" y="28"/>
                  </a:lnTo>
                  <a:lnTo>
                    <a:pt x="41" y="24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2"/>
                  </a:lnTo>
                  <a:lnTo>
                    <a:pt x="36" y="6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7" y="6"/>
                  </a:lnTo>
                  <a:lnTo>
                    <a:pt x="1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7" y="35"/>
                  </a:lnTo>
                  <a:lnTo>
                    <a:pt x="13" y="40"/>
                  </a:lnTo>
                  <a:lnTo>
                    <a:pt x="17" y="40"/>
                  </a:lnTo>
                  <a:lnTo>
                    <a:pt x="21" y="41"/>
                  </a:lnTo>
                  <a:lnTo>
                    <a:pt x="21" y="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6">
              <a:extLst>
                <a:ext uri="{FF2B5EF4-FFF2-40B4-BE49-F238E27FC236}">
                  <a16:creationId xmlns:a16="http://schemas.microsoft.com/office/drawing/2014/main" id="{34F58689-3D2F-46AA-BEDE-D123B2C42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4930775"/>
              <a:ext cx="138112" cy="222250"/>
            </a:xfrm>
            <a:custGeom>
              <a:avLst/>
              <a:gdLst/>
              <a:ahLst/>
              <a:cxnLst>
                <a:cxn ang="0">
                  <a:pos x="171" y="15"/>
                </a:cxn>
                <a:cxn ang="0">
                  <a:pos x="171" y="15"/>
                </a:cxn>
                <a:cxn ang="0">
                  <a:pos x="173" y="12"/>
                </a:cxn>
                <a:cxn ang="0">
                  <a:pos x="173" y="8"/>
                </a:cxn>
                <a:cxn ang="0">
                  <a:pos x="173" y="5"/>
                </a:cxn>
                <a:cxn ang="0">
                  <a:pos x="171" y="1"/>
                </a:cxn>
                <a:cxn ang="0">
                  <a:pos x="171" y="1"/>
                </a:cxn>
                <a:cxn ang="0">
                  <a:pos x="168" y="0"/>
                </a:cxn>
                <a:cxn ang="0">
                  <a:pos x="165" y="0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90" y="70"/>
                </a:cxn>
                <a:cxn ang="0">
                  <a:pos x="77" y="7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56" y="75"/>
                </a:cxn>
                <a:cxn ang="0">
                  <a:pos x="56" y="263"/>
                </a:cxn>
                <a:cxn ang="0">
                  <a:pos x="56" y="263"/>
                </a:cxn>
                <a:cxn ang="0">
                  <a:pos x="56" y="266"/>
                </a:cxn>
                <a:cxn ang="0">
                  <a:pos x="58" y="271"/>
                </a:cxn>
                <a:cxn ang="0">
                  <a:pos x="59" y="274"/>
                </a:cxn>
                <a:cxn ang="0">
                  <a:pos x="62" y="276"/>
                </a:cxn>
                <a:cxn ang="0">
                  <a:pos x="65" y="278"/>
                </a:cxn>
                <a:cxn ang="0">
                  <a:pos x="69" y="279"/>
                </a:cxn>
                <a:cxn ang="0">
                  <a:pos x="69" y="279"/>
                </a:cxn>
                <a:cxn ang="0">
                  <a:pos x="71" y="279"/>
                </a:cxn>
                <a:cxn ang="0">
                  <a:pos x="75" y="278"/>
                </a:cxn>
                <a:cxn ang="0">
                  <a:pos x="78" y="275"/>
                </a:cxn>
                <a:cxn ang="0">
                  <a:pos x="79" y="272"/>
                </a:cxn>
                <a:cxn ang="0">
                  <a:pos x="81" y="268"/>
                </a:cxn>
                <a:cxn ang="0">
                  <a:pos x="82" y="263"/>
                </a:cxn>
                <a:cxn ang="0">
                  <a:pos x="82" y="172"/>
                </a:cxn>
                <a:cxn ang="0">
                  <a:pos x="85" y="172"/>
                </a:cxn>
                <a:cxn ang="0">
                  <a:pos x="85" y="263"/>
                </a:cxn>
                <a:cxn ang="0">
                  <a:pos x="85" y="263"/>
                </a:cxn>
                <a:cxn ang="0">
                  <a:pos x="86" y="268"/>
                </a:cxn>
                <a:cxn ang="0">
                  <a:pos x="87" y="272"/>
                </a:cxn>
                <a:cxn ang="0">
                  <a:pos x="89" y="275"/>
                </a:cxn>
                <a:cxn ang="0">
                  <a:pos x="91" y="278"/>
                </a:cxn>
                <a:cxn ang="0">
                  <a:pos x="95" y="279"/>
                </a:cxn>
                <a:cxn ang="0">
                  <a:pos x="98" y="279"/>
                </a:cxn>
                <a:cxn ang="0">
                  <a:pos x="98" y="279"/>
                </a:cxn>
                <a:cxn ang="0">
                  <a:pos x="102" y="278"/>
                </a:cxn>
                <a:cxn ang="0">
                  <a:pos x="106" y="276"/>
                </a:cxn>
                <a:cxn ang="0">
                  <a:pos x="107" y="274"/>
                </a:cxn>
                <a:cxn ang="0">
                  <a:pos x="109" y="271"/>
                </a:cxn>
                <a:cxn ang="0">
                  <a:pos x="110" y="266"/>
                </a:cxn>
                <a:cxn ang="0">
                  <a:pos x="110" y="263"/>
                </a:cxn>
                <a:cxn ang="0">
                  <a:pos x="110" y="75"/>
                </a:cxn>
                <a:cxn ang="0">
                  <a:pos x="171" y="15"/>
                </a:cxn>
              </a:cxnLst>
              <a:rect l="0" t="0" r="r" b="b"/>
              <a:pathLst>
                <a:path w="173" h="279">
                  <a:moveTo>
                    <a:pt x="171" y="15"/>
                  </a:moveTo>
                  <a:lnTo>
                    <a:pt x="171" y="15"/>
                  </a:lnTo>
                  <a:lnTo>
                    <a:pt x="173" y="12"/>
                  </a:lnTo>
                  <a:lnTo>
                    <a:pt x="173" y="8"/>
                  </a:lnTo>
                  <a:lnTo>
                    <a:pt x="173" y="5"/>
                  </a:lnTo>
                  <a:lnTo>
                    <a:pt x="171" y="1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61" y="0"/>
                  </a:lnTo>
                  <a:lnTo>
                    <a:pt x="158" y="1"/>
                  </a:lnTo>
                  <a:lnTo>
                    <a:pt x="90" y="70"/>
                  </a:lnTo>
                  <a:lnTo>
                    <a:pt x="77" y="7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56" y="75"/>
                  </a:lnTo>
                  <a:lnTo>
                    <a:pt x="56" y="263"/>
                  </a:lnTo>
                  <a:lnTo>
                    <a:pt x="56" y="263"/>
                  </a:lnTo>
                  <a:lnTo>
                    <a:pt x="56" y="266"/>
                  </a:lnTo>
                  <a:lnTo>
                    <a:pt x="58" y="271"/>
                  </a:lnTo>
                  <a:lnTo>
                    <a:pt x="59" y="274"/>
                  </a:lnTo>
                  <a:lnTo>
                    <a:pt x="62" y="276"/>
                  </a:lnTo>
                  <a:lnTo>
                    <a:pt x="65" y="278"/>
                  </a:lnTo>
                  <a:lnTo>
                    <a:pt x="69" y="279"/>
                  </a:lnTo>
                  <a:lnTo>
                    <a:pt x="69" y="279"/>
                  </a:lnTo>
                  <a:lnTo>
                    <a:pt x="71" y="279"/>
                  </a:lnTo>
                  <a:lnTo>
                    <a:pt x="75" y="278"/>
                  </a:lnTo>
                  <a:lnTo>
                    <a:pt x="78" y="275"/>
                  </a:lnTo>
                  <a:lnTo>
                    <a:pt x="79" y="272"/>
                  </a:lnTo>
                  <a:lnTo>
                    <a:pt x="81" y="268"/>
                  </a:lnTo>
                  <a:lnTo>
                    <a:pt x="82" y="263"/>
                  </a:lnTo>
                  <a:lnTo>
                    <a:pt x="82" y="172"/>
                  </a:lnTo>
                  <a:lnTo>
                    <a:pt x="85" y="172"/>
                  </a:lnTo>
                  <a:lnTo>
                    <a:pt x="85" y="263"/>
                  </a:lnTo>
                  <a:lnTo>
                    <a:pt x="85" y="263"/>
                  </a:lnTo>
                  <a:lnTo>
                    <a:pt x="86" y="268"/>
                  </a:lnTo>
                  <a:lnTo>
                    <a:pt x="87" y="272"/>
                  </a:lnTo>
                  <a:lnTo>
                    <a:pt x="89" y="275"/>
                  </a:lnTo>
                  <a:lnTo>
                    <a:pt x="91" y="278"/>
                  </a:lnTo>
                  <a:lnTo>
                    <a:pt x="95" y="279"/>
                  </a:lnTo>
                  <a:lnTo>
                    <a:pt x="98" y="279"/>
                  </a:lnTo>
                  <a:lnTo>
                    <a:pt x="98" y="279"/>
                  </a:lnTo>
                  <a:lnTo>
                    <a:pt x="102" y="278"/>
                  </a:lnTo>
                  <a:lnTo>
                    <a:pt x="106" y="276"/>
                  </a:lnTo>
                  <a:lnTo>
                    <a:pt x="107" y="274"/>
                  </a:lnTo>
                  <a:lnTo>
                    <a:pt x="109" y="271"/>
                  </a:lnTo>
                  <a:lnTo>
                    <a:pt x="110" y="266"/>
                  </a:lnTo>
                  <a:lnTo>
                    <a:pt x="110" y="263"/>
                  </a:lnTo>
                  <a:lnTo>
                    <a:pt x="110" y="75"/>
                  </a:lnTo>
                  <a:lnTo>
                    <a:pt x="171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26C1F50F-8381-4660-996B-EC9311B97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25" y="5133860"/>
            <a:ext cx="924388" cy="9243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079D3DCD-D98D-425C-8900-29B97C4D0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0" y="5133860"/>
            <a:ext cx="924388" cy="92438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AF0CB21-BC2C-4112-BE02-0B3E81F69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99" y="5145290"/>
            <a:ext cx="925200" cy="925200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59281F20-4563-4BF6-B2B7-2E4BD605A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79" y="5133048"/>
            <a:ext cx="925200" cy="925200"/>
          </a:xfrm>
          <a:prstGeom prst="rect">
            <a:avLst/>
          </a:prstGeom>
        </p:spPr>
      </p:pic>
      <p:sp>
        <p:nvSpPr>
          <p:cNvPr id="56" name="Rettangolo 55">
            <a:extLst>
              <a:ext uri="{FF2B5EF4-FFF2-40B4-BE49-F238E27FC236}">
                <a16:creationId xmlns:a16="http://schemas.microsoft.com/office/drawing/2014/main" id="{4B2B259B-3F21-4D32-85E7-E37B94E9C9C2}"/>
              </a:ext>
            </a:extLst>
          </p:cNvPr>
          <p:cNvSpPr/>
          <p:nvPr/>
        </p:nvSpPr>
        <p:spPr>
          <a:xfrm>
            <a:off x="654078" y="723073"/>
            <a:ext cx="8472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Team </a:t>
            </a:r>
            <a:r>
              <a:rPr lang="it-IT" sz="2400" b="1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 the </a:t>
            </a:r>
            <a:r>
              <a:rPr lang="it-IT" sz="2400" b="1" dirty="0" err="1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bg1">
                    <a:lumMod val="50000"/>
                  </a:schemeClr>
                </a:solidFill>
              </a:rPr>
              <a:t>element</a:t>
            </a:r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 for turning </a:t>
            </a:r>
            <a:r>
              <a:rPr lang="it-IT" sz="2400" b="1" dirty="0" err="1">
                <a:solidFill>
                  <a:schemeClr val="bg1">
                    <a:lumMod val="50000"/>
                  </a:schemeClr>
                </a:solidFill>
              </a:rPr>
              <a:t>ideas</a:t>
            </a:r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bg1">
                    <a:lumMod val="50000"/>
                  </a:schemeClr>
                </a:solidFill>
              </a:rPr>
              <a:t>into</a:t>
            </a:r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bg1">
                    <a:lumMod val="50000"/>
                  </a:schemeClr>
                </a:solidFill>
              </a:rPr>
              <a:t>profitable</a:t>
            </a:r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 business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DE0CCF1-E442-42D3-B1F0-FF0F404BD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00" y="5145290"/>
            <a:ext cx="925200" cy="9252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3EBADA3-E24B-42D1-891E-1ACB92DB3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9" y="4218041"/>
            <a:ext cx="457599" cy="4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>
            <a:extLst>
              <a:ext uri="{FF2B5EF4-FFF2-40B4-BE49-F238E27FC236}">
                <a16:creationId xmlns:a16="http://schemas.microsoft.com/office/drawing/2014/main" id="{F87AEB45-A9F1-4B77-BD09-CEEE8F46A087}"/>
              </a:ext>
            </a:extLst>
          </p:cNvPr>
          <p:cNvCxnSpPr/>
          <p:nvPr/>
        </p:nvCxnSpPr>
        <p:spPr>
          <a:xfrm>
            <a:off x="1083200" y="1040158"/>
            <a:ext cx="0" cy="52560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21">
            <a:extLst>
              <a:ext uri="{FF2B5EF4-FFF2-40B4-BE49-F238E27FC236}">
                <a16:creationId xmlns:a16="http://schemas.microsoft.com/office/drawing/2014/main" id="{709BBD89-2E7E-4ED3-B640-5565F1129C06}"/>
              </a:ext>
            </a:extLst>
          </p:cNvPr>
          <p:cNvSpPr/>
          <p:nvPr/>
        </p:nvSpPr>
        <p:spPr>
          <a:xfrm>
            <a:off x="1328450" y="1336746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Team Composition</a:t>
            </a: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AAD55817-13CB-471D-8011-51F094DD95C3}"/>
              </a:ext>
            </a:extLst>
          </p:cNvPr>
          <p:cNvSpPr/>
          <p:nvPr/>
        </p:nvSpPr>
        <p:spPr>
          <a:xfrm>
            <a:off x="1325554" y="1974127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GB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 worked together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66265999-A325-48F5-BE10-774213D69E93}"/>
              </a:ext>
            </a:extLst>
          </p:cNvPr>
          <p:cNvSpPr>
            <a:spLocks noChangeAspect="1"/>
          </p:cNvSpPr>
          <p:nvPr/>
        </p:nvSpPr>
        <p:spPr>
          <a:xfrm>
            <a:off x="926725" y="259644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3</a:t>
            </a:r>
            <a:endParaRPr lang="en-US" sz="1400" b="1" dirty="0">
              <a:latin typeface="+mj-lt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69D6AE86-0CBD-47AE-BB94-03EC26508E8D}"/>
              </a:ext>
            </a:extLst>
          </p:cNvPr>
          <p:cNvSpPr/>
          <p:nvPr/>
        </p:nvSpPr>
        <p:spPr>
          <a:xfrm>
            <a:off x="1332390" y="2588542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 of the entire process and data insights obtained from it 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A662B406-CA31-40D0-81C0-3EB11900F696}"/>
              </a:ext>
            </a:extLst>
          </p:cNvPr>
          <p:cNvSpPr>
            <a:spLocks noChangeAspect="1"/>
          </p:cNvSpPr>
          <p:nvPr/>
        </p:nvSpPr>
        <p:spPr>
          <a:xfrm>
            <a:off x="926725" y="322640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4</a:t>
            </a:r>
            <a:endParaRPr lang="en-US" sz="1400" b="1" dirty="0">
              <a:latin typeface="+mj-lt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955F6F0A-72EF-4621-ADC8-054DDD83CD3B}"/>
              </a:ext>
            </a:extLst>
          </p:cNvPr>
          <p:cNvSpPr/>
          <p:nvPr/>
        </p:nvSpPr>
        <p:spPr>
          <a:xfrm>
            <a:off x="1332390" y="3218500"/>
            <a:ext cx="5754692" cy="461657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Business action proposals based on findings</a:t>
            </a:r>
          </a:p>
          <a:p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6DE1A481-43BF-4CC6-AAF1-DF6AFBEB5756}"/>
              </a:ext>
            </a:extLst>
          </p:cNvPr>
          <p:cNvSpPr>
            <a:spLocks noChangeAspect="1"/>
          </p:cNvSpPr>
          <p:nvPr/>
        </p:nvSpPr>
        <p:spPr>
          <a:xfrm>
            <a:off x="925319" y="385636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5</a:t>
            </a:r>
            <a:endParaRPr lang="en-US" sz="1400" b="1" dirty="0">
              <a:latin typeface="+mj-lt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AD568AFE-6A2E-4DB8-AF88-F0403D387DA3}"/>
              </a:ext>
            </a:extLst>
          </p:cNvPr>
          <p:cNvSpPr/>
          <p:nvPr/>
        </p:nvSpPr>
        <p:spPr>
          <a:xfrm>
            <a:off x="1330984" y="3848458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082637D9-27B5-44CC-BE8B-2A33F9063141}"/>
              </a:ext>
            </a:extLst>
          </p:cNvPr>
          <p:cNvSpPr/>
          <p:nvPr/>
        </p:nvSpPr>
        <p:spPr>
          <a:xfrm>
            <a:off x="1343604" y="3837985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FE67F21-8D19-4FED-9BEA-A6DC8B7523C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rgbClr val="752127"/>
                </a:solidFill>
              </a:rPr>
              <a:t>Agenda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30AF1A1-0F02-4CBA-A063-7AA062DFA766}"/>
              </a:ext>
            </a:extLst>
          </p:cNvPr>
          <p:cNvSpPr>
            <a:spLocks noChangeAspect="1"/>
          </p:cNvSpPr>
          <p:nvPr/>
        </p:nvSpPr>
        <p:spPr>
          <a:xfrm>
            <a:off x="947033" y="1327654"/>
            <a:ext cx="288000" cy="288000"/>
          </a:xfrm>
          <a:prstGeom prst="ellipse">
            <a:avLst/>
          </a:prstGeom>
          <a:solidFill>
            <a:srgbClr val="C21B18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1</a:t>
            </a:r>
            <a:endParaRPr lang="en-US" sz="1400" b="1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DF3668-D17C-453F-B32E-E0C988FE6FFE}"/>
              </a:ext>
            </a:extLst>
          </p:cNvPr>
          <p:cNvSpPr>
            <a:spLocks noChangeAspect="1"/>
          </p:cNvSpPr>
          <p:nvPr/>
        </p:nvSpPr>
        <p:spPr>
          <a:xfrm>
            <a:off x="867131" y="1913221"/>
            <a:ext cx="432000" cy="432000"/>
          </a:xfrm>
          <a:prstGeom prst="ellipse">
            <a:avLst/>
          </a:prstGeom>
          <a:solidFill>
            <a:srgbClr val="C21B18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+mj-lt"/>
              </a:rPr>
              <a:t>2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97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471581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1C21D28-E313-4DD0-BC27-1CC98153ED37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How </a:t>
            </a:r>
            <a:r>
              <a:rPr lang="it-IT" sz="2000" b="1" dirty="0" err="1">
                <a:solidFill>
                  <a:srgbClr val="752127"/>
                </a:solidFill>
              </a:rPr>
              <a:t>we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  <a:r>
              <a:rPr lang="it-IT" sz="2000" b="1" dirty="0" err="1">
                <a:solidFill>
                  <a:srgbClr val="752127"/>
                </a:solidFill>
              </a:rPr>
              <a:t>worked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  <a:r>
              <a:rPr lang="it-IT" sz="2000" b="1" dirty="0" err="1">
                <a:solidFill>
                  <a:srgbClr val="752127"/>
                </a:solidFill>
              </a:rPr>
              <a:t>together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</a:p>
        </p:txBody>
      </p:sp>
      <p:sp>
        <p:nvSpPr>
          <p:cNvPr id="9" name="Rectangle 1036">
            <a:extLst>
              <a:ext uri="{FF2B5EF4-FFF2-40B4-BE49-F238E27FC236}">
                <a16:creationId xmlns:a16="http://schemas.microsoft.com/office/drawing/2014/main" id="{C11E1255-15D3-470F-9E74-561DBED041D5}"/>
              </a:ext>
            </a:extLst>
          </p:cNvPr>
          <p:cNvSpPr/>
          <p:nvPr/>
        </p:nvSpPr>
        <p:spPr>
          <a:xfrm>
            <a:off x="-19050" y="4838129"/>
            <a:ext cx="11064240" cy="1737875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72000" rIns="0" bIns="0" rtlCol="0" anchor="t">
            <a:noAutofit/>
          </a:bodyPr>
          <a:lstStyle/>
          <a:p>
            <a:pPr indent="177800" defTabSz="273050"/>
            <a:endParaRPr lang="en-US" sz="1400" dirty="0">
              <a:solidFill>
                <a:srgbClr val="BD202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49">
            <a:extLst>
              <a:ext uri="{FF2B5EF4-FFF2-40B4-BE49-F238E27FC236}">
                <a16:creationId xmlns:a16="http://schemas.microsoft.com/office/drawing/2014/main" id="{6035D1FA-50AB-434D-8CEF-5976F4C287A0}"/>
              </a:ext>
            </a:extLst>
          </p:cNvPr>
          <p:cNvSpPr/>
          <p:nvPr/>
        </p:nvSpPr>
        <p:spPr>
          <a:xfrm>
            <a:off x="14035" y="1046713"/>
            <a:ext cx="261360" cy="317842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9"/>
            <a:endParaRPr lang="en-US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149">
            <a:extLst>
              <a:ext uri="{FF2B5EF4-FFF2-40B4-BE49-F238E27FC236}">
                <a16:creationId xmlns:a16="http://schemas.microsoft.com/office/drawing/2014/main" id="{4BDD1849-410E-4A80-B791-BB0278F7FA7A}"/>
              </a:ext>
            </a:extLst>
          </p:cNvPr>
          <p:cNvSpPr/>
          <p:nvPr/>
        </p:nvSpPr>
        <p:spPr>
          <a:xfrm>
            <a:off x="14035" y="4926549"/>
            <a:ext cx="261360" cy="157090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9"/>
            <a:endParaRPr lang="en-US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C3928A47-2B3E-4420-9EA0-297B3877EDEB}"/>
              </a:ext>
            </a:extLst>
          </p:cNvPr>
          <p:cNvSpPr txBox="1">
            <a:spLocks/>
          </p:cNvSpPr>
          <p:nvPr/>
        </p:nvSpPr>
        <p:spPr>
          <a:xfrm rot="16200000">
            <a:off x="-490477" y="5612816"/>
            <a:ext cx="1297664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279">
              <a:spcBef>
                <a:spcPct val="20000"/>
              </a:spcBef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SUPPORTING TOOLS</a:t>
            </a:r>
          </a:p>
        </p:txBody>
      </p:sp>
      <p:sp>
        <p:nvSpPr>
          <p:cNvPr id="393" name="Text Placeholder 3">
            <a:extLst>
              <a:ext uri="{FF2B5EF4-FFF2-40B4-BE49-F238E27FC236}">
                <a16:creationId xmlns:a16="http://schemas.microsoft.com/office/drawing/2014/main" id="{94251147-957C-40D0-9969-5ECC679516FC}"/>
              </a:ext>
            </a:extLst>
          </p:cNvPr>
          <p:cNvSpPr txBox="1">
            <a:spLocks/>
          </p:cNvSpPr>
          <p:nvPr/>
        </p:nvSpPr>
        <p:spPr>
          <a:xfrm rot="16200000">
            <a:off x="-1013806" y="2518262"/>
            <a:ext cx="2311844" cy="18466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279">
              <a:spcBef>
                <a:spcPct val="20000"/>
              </a:spcBef>
              <a:defRPr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TIMELINES AND MILESTONES</a:t>
            </a:r>
          </a:p>
        </p:txBody>
      </p:sp>
      <p:sp>
        <p:nvSpPr>
          <p:cNvPr id="445" name="Text Placeholder 3">
            <a:extLst>
              <a:ext uri="{FF2B5EF4-FFF2-40B4-BE49-F238E27FC236}">
                <a16:creationId xmlns:a16="http://schemas.microsoft.com/office/drawing/2014/main" id="{DA8F3CFB-5F00-41E6-BEDD-951AF01F838D}"/>
              </a:ext>
            </a:extLst>
          </p:cNvPr>
          <p:cNvSpPr txBox="1">
            <a:spLocks/>
          </p:cNvSpPr>
          <p:nvPr/>
        </p:nvSpPr>
        <p:spPr>
          <a:xfrm rot="16200000">
            <a:off x="2630835" y="2723187"/>
            <a:ext cx="822515" cy="1364400"/>
          </a:xfrm>
          <a:prstGeom prst="accentBorderCallout1">
            <a:avLst>
              <a:gd name="adj1" fmla="val 46968"/>
              <a:gd name="adj2" fmla="val 106220"/>
              <a:gd name="adj3" fmla="val 47032"/>
              <a:gd name="adj4" fmla="val 179738"/>
            </a:avLst>
          </a:prstGeom>
          <a:ln>
            <a:solidFill>
              <a:srgbClr val="C00000"/>
            </a:solidFill>
            <a:prstDash val="dash"/>
          </a:ln>
        </p:spPr>
        <p:txBody>
          <a:bodyPr vert="vert" wrap="square" lIns="72000" tIns="36000" rIns="72000" bIns="3600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Discussion of approach, activities, datasets and interdependencies</a:t>
            </a:r>
          </a:p>
        </p:txBody>
      </p:sp>
      <p:sp>
        <p:nvSpPr>
          <p:cNvPr id="449" name="Text Placeholder 3">
            <a:extLst>
              <a:ext uri="{FF2B5EF4-FFF2-40B4-BE49-F238E27FC236}">
                <a16:creationId xmlns:a16="http://schemas.microsoft.com/office/drawing/2014/main" id="{86C9A986-2146-408B-8994-C0004709C78D}"/>
              </a:ext>
            </a:extLst>
          </p:cNvPr>
          <p:cNvSpPr txBox="1">
            <a:spLocks/>
          </p:cNvSpPr>
          <p:nvPr/>
        </p:nvSpPr>
        <p:spPr>
          <a:xfrm rot="16200000">
            <a:off x="5774209" y="2740770"/>
            <a:ext cx="792000" cy="1364400"/>
          </a:xfrm>
          <a:prstGeom prst="accentBorderCallout1">
            <a:avLst>
              <a:gd name="adj1" fmla="val 46968"/>
              <a:gd name="adj2" fmla="val 106220"/>
              <a:gd name="adj3" fmla="val 47032"/>
              <a:gd name="adj4" fmla="val 190341"/>
            </a:avLst>
          </a:prstGeom>
          <a:ln>
            <a:solidFill>
              <a:srgbClr val="C00000"/>
            </a:solidFill>
            <a:prstDash val="dash"/>
          </a:ln>
        </p:spPr>
        <p:txBody>
          <a:bodyPr vert="vert" wrap="square" lIns="72000" tIns="36000" rIns="72000" bIns="3600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 of twitters in terms of sentiment of words</a:t>
            </a:r>
          </a:p>
        </p:txBody>
      </p:sp>
      <p:sp>
        <p:nvSpPr>
          <p:cNvPr id="450" name="Text Placeholder 3">
            <a:extLst>
              <a:ext uri="{FF2B5EF4-FFF2-40B4-BE49-F238E27FC236}">
                <a16:creationId xmlns:a16="http://schemas.microsoft.com/office/drawing/2014/main" id="{D0D853B9-B37E-465A-B002-AFA48C5BF449}"/>
              </a:ext>
            </a:extLst>
          </p:cNvPr>
          <p:cNvSpPr txBox="1">
            <a:spLocks/>
          </p:cNvSpPr>
          <p:nvPr/>
        </p:nvSpPr>
        <p:spPr>
          <a:xfrm rot="16200000">
            <a:off x="4232637" y="1123628"/>
            <a:ext cx="792000" cy="1364400"/>
          </a:xfrm>
          <a:prstGeom prst="accentBorderCallout1">
            <a:avLst>
              <a:gd name="adj1" fmla="val 51266"/>
              <a:gd name="adj2" fmla="val -7459"/>
              <a:gd name="adj3" fmla="val 51331"/>
              <a:gd name="adj4" fmla="val -100239"/>
            </a:avLst>
          </a:prstGeom>
          <a:ln>
            <a:solidFill>
              <a:srgbClr val="C00000"/>
            </a:solidFill>
            <a:prstDash val="dash"/>
          </a:ln>
        </p:spPr>
        <p:txBody>
          <a:bodyPr vert="vert" wrap="square" lIns="72000" tIns="36000" rIns="72000" bIns="3600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1" name="Text Placeholder 3">
            <a:extLst>
              <a:ext uri="{FF2B5EF4-FFF2-40B4-BE49-F238E27FC236}">
                <a16:creationId xmlns:a16="http://schemas.microsoft.com/office/drawing/2014/main" id="{DC07CD86-F568-4AE4-A241-DAD4E3F55E87}"/>
              </a:ext>
            </a:extLst>
          </p:cNvPr>
          <p:cNvSpPr txBox="1">
            <a:spLocks/>
          </p:cNvSpPr>
          <p:nvPr/>
        </p:nvSpPr>
        <p:spPr>
          <a:xfrm rot="16200000">
            <a:off x="976378" y="1299985"/>
            <a:ext cx="793025" cy="1363115"/>
          </a:xfrm>
          <a:prstGeom prst="accentBorderCallout1">
            <a:avLst>
              <a:gd name="adj1" fmla="val 51266"/>
              <a:gd name="adj2" fmla="val -7459"/>
              <a:gd name="adj3" fmla="val 50615"/>
              <a:gd name="adj4" fmla="val -76494"/>
            </a:avLst>
          </a:prstGeom>
          <a:ln>
            <a:solidFill>
              <a:srgbClr val="C00000"/>
            </a:solidFill>
            <a:prstDash val="dash"/>
          </a:ln>
        </p:spPr>
        <p:txBody>
          <a:bodyPr vert="vert" wrap="square" lIns="72000" tIns="36000" rIns="72000" bIns="3600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Organization of meetings schedule &amp; agendas, involvement of attendees</a:t>
            </a:r>
            <a:endParaRPr lang="en-US" sz="1100" b="1" dirty="0">
              <a:solidFill>
                <a:srgbClr val="8B8B8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2" name="Group 124">
            <a:extLst>
              <a:ext uri="{FF2B5EF4-FFF2-40B4-BE49-F238E27FC236}">
                <a16:creationId xmlns:a16="http://schemas.microsoft.com/office/drawing/2014/main" id="{0262F168-2E44-45F5-90D6-817A9E742CD6}"/>
              </a:ext>
            </a:extLst>
          </p:cNvPr>
          <p:cNvGrpSpPr/>
          <p:nvPr/>
        </p:nvGrpSpPr>
        <p:grpSpPr>
          <a:xfrm>
            <a:off x="6341557" y="1981965"/>
            <a:ext cx="1265580" cy="1418077"/>
            <a:chOff x="6004985" y="1795291"/>
            <a:chExt cx="1392138" cy="1559885"/>
          </a:xfrm>
          <a:solidFill>
            <a:srgbClr val="C00000"/>
          </a:solidFill>
        </p:grpSpPr>
        <p:sp>
          <p:nvSpPr>
            <p:cNvPr id="453" name="Bent Arrow 52">
              <a:extLst>
                <a:ext uri="{FF2B5EF4-FFF2-40B4-BE49-F238E27FC236}">
                  <a16:creationId xmlns:a16="http://schemas.microsoft.com/office/drawing/2014/main" id="{630A9528-8057-4E69-85B1-FEEB44C1458E}"/>
                </a:ext>
              </a:extLst>
            </p:cNvPr>
            <p:cNvSpPr/>
            <p:nvPr/>
          </p:nvSpPr>
          <p:spPr>
            <a:xfrm rot="10800000" flipV="1">
              <a:off x="6004985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Bent Arrow 53">
              <a:extLst>
                <a:ext uri="{FF2B5EF4-FFF2-40B4-BE49-F238E27FC236}">
                  <a16:creationId xmlns:a16="http://schemas.microsoft.com/office/drawing/2014/main" id="{32702DE0-8D0B-4659-A88F-5D3DEB17B18A}"/>
                </a:ext>
              </a:extLst>
            </p:cNvPr>
            <p:cNvSpPr/>
            <p:nvPr/>
          </p:nvSpPr>
          <p:spPr>
            <a:xfrm rot="5400000" flipH="1" flipV="1">
              <a:off x="6574537" y="2532591"/>
              <a:ext cx="820759" cy="824412"/>
            </a:xfrm>
            <a:prstGeom prst="bentArrow">
              <a:avLst>
                <a:gd name="adj1" fmla="val 25864"/>
                <a:gd name="adj2" fmla="val 1206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123">
            <a:extLst>
              <a:ext uri="{FF2B5EF4-FFF2-40B4-BE49-F238E27FC236}">
                <a16:creationId xmlns:a16="http://schemas.microsoft.com/office/drawing/2014/main" id="{2AC4F3A9-4C14-4C0E-B9CE-724A9362B36B}"/>
              </a:ext>
            </a:extLst>
          </p:cNvPr>
          <p:cNvGrpSpPr/>
          <p:nvPr/>
        </p:nvGrpSpPr>
        <p:grpSpPr>
          <a:xfrm>
            <a:off x="4812927" y="1981964"/>
            <a:ext cx="1106147" cy="1418078"/>
            <a:chOff x="4666548" y="1795291"/>
            <a:chExt cx="1338438" cy="1559886"/>
          </a:xfrm>
          <a:solidFill>
            <a:srgbClr val="C00000"/>
          </a:solidFill>
        </p:grpSpPr>
        <p:sp>
          <p:nvSpPr>
            <p:cNvPr id="456" name="Bent Arrow 55">
              <a:extLst>
                <a:ext uri="{FF2B5EF4-FFF2-40B4-BE49-F238E27FC236}">
                  <a16:creationId xmlns:a16="http://schemas.microsoft.com/office/drawing/2014/main" id="{7244D6D8-274D-4ADC-B829-9C5A2C16EEA7}"/>
                </a:ext>
              </a:extLst>
            </p:cNvPr>
            <p:cNvSpPr/>
            <p:nvPr/>
          </p:nvSpPr>
          <p:spPr>
            <a:xfrm rot="10800000" flipH="1" flipV="1">
              <a:off x="5236854" y="1795291"/>
              <a:ext cx="768132" cy="1169914"/>
            </a:xfrm>
            <a:prstGeom prst="bentArrow">
              <a:avLst>
                <a:gd name="adj1" fmla="val 25610"/>
                <a:gd name="adj2" fmla="val 1293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7" name="Bent Arrow 56">
              <a:extLst>
                <a:ext uri="{FF2B5EF4-FFF2-40B4-BE49-F238E27FC236}">
                  <a16:creationId xmlns:a16="http://schemas.microsoft.com/office/drawing/2014/main" id="{EC85CE61-B5A7-479E-B1A0-E03EE91E6658}"/>
                </a:ext>
              </a:extLst>
            </p:cNvPr>
            <p:cNvSpPr/>
            <p:nvPr/>
          </p:nvSpPr>
          <p:spPr>
            <a:xfrm flipH="1" flipV="1">
              <a:off x="4666548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8" name="Group 122">
            <a:extLst>
              <a:ext uri="{FF2B5EF4-FFF2-40B4-BE49-F238E27FC236}">
                <a16:creationId xmlns:a16="http://schemas.microsoft.com/office/drawing/2014/main" id="{6FDFED31-27D8-4FC6-9951-B478917C44AE}"/>
              </a:ext>
            </a:extLst>
          </p:cNvPr>
          <p:cNvGrpSpPr/>
          <p:nvPr/>
        </p:nvGrpSpPr>
        <p:grpSpPr>
          <a:xfrm>
            <a:off x="3274036" y="1981965"/>
            <a:ext cx="1156711" cy="1418077"/>
            <a:chOff x="3301940" y="1795291"/>
            <a:chExt cx="1399621" cy="1559885"/>
          </a:xfrm>
          <a:solidFill>
            <a:srgbClr val="C00000"/>
          </a:solidFill>
        </p:grpSpPr>
        <p:sp>
          <p:nvSpPr>
            <p:cNvPr id="459" name="Bent Arrow 58">
              <a:extLst>
                <a:ext uri="{FF2B5EF4-FFF2-40B4-BE49-F238E27FC236}">
                  <a16:creationId xmlns:a16="http://schemas.microsoft.com/office/drawing/2014/main" id="{7C58F952-33A8-45D0-8DB4-6485F2267FA5}"/>
                </a:ext>
              </a:extLst>
            </p:cNvPr>
            <p:cNvSpPr/>
            <p:nvPr/>
          </p:nvSpPr>
          <p:spPr>
            <a:xfrm rot="10800000" flipV="1">
              <a:off x="3301940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0" name="Bent Arrow 59">
              <a:extLst>
                <a:ext uri="{FF2B5EF4-FFF2-40B4-BE49-F238E27FC236}">
                  <a16:creationId xmlns:a16="http://schemas.microsoft.com/office/drawing/2014/main" id="{71B8E42E-452E-4A28-8C8B-B7E9421A60D2}"/>
                </a:ext>
              </a:extLst>
            </p:cNvPr>
            <p:cNvSpPr/>
            <p:nvPr/>
          </p:nvSpPr>
          <p:spPr>
            <a:xfrm rot="5400000" flipH="1" flipV="1">
              <a:off x="3878975" y="2532591"/>
              <a:ext cx="820759" cy="824412"/>
            </a:xfrm>
            <a:prstGeom prst="bentArrow">
              <a:avLst>
                <a:gd name="adj1" fmla="val 25864"/>
                <a:gd name="adj2" fmla="val 12061"/>
                <a:gd name="adj3" fmla="val 29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1" name="Group 121">
            <a:extLst>
              <a:ext uri="{FF2B5EF4-FFF2-40B4-BE49-F238E27FC236}">
                <a16:creationId xmlns:a16="http://schemas.microsoft.com/office/drawing/2014/main" id="{85169C3E-3A1B-427E-91F3-BCE7C0E74E87}"/>
              </a:ext>
            </a:extLst>
          </p:cNvPr>
          <p:cNvGrpSpPr/>
          <p:nvPr/>
        </p:nvGrpSpPr>
        <p:grpSpPr>
          <a:xfrm>
            <a:off x="1706778" y="1981964"/>
            <a:ext cx="1108384" cy="1418078"/>
            <a:chOff x="1963502" y="1795291"/>
            <a:chExt cx="1341144" cy="1559886"/>
          </a:xfrm>
          <a:solidFill>
            <a:srgbClr val="C00000"/>
          </a:solidFill>
        </p:grpSpPr>
        <p:sp>
          <p:nvSpPr>
            <p:cNvPr id="462" name="Bent Arrow 61">
              <a:extLst>
                <a:ext uri="{FF2B5EF4-FFF2-40B4-BE49-F238E27FC236}">
                  <a16:creationId xmlns:a16="http://schemas.microsoft.com/office/drawing/2014/main" id="{7967EF4A-BA47-4599-AF6B-DD7426DDE880}"/>
                </a:ext>
              </a:extLst>
            </p:cNvPr>
            <p:cNvSpPr/>
            <p:nvPr/>
          </p:nvSpPr>
          <p:spPr>
            <a:xfrm rot="10800000" flipH="1" flipV="1">
              <a:off x="2536514" y="1795291"/>
              <a:ext cx="768132" cy="1169914"/>
            </a:xfrm>
            <a:prstGeom prst="bentArrow">
              <a:avLst>
                <a:gd name="adj1" fmla="val 25610"/>
                <a:gd name="adj2" fmla="val 1293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3" name="Bent Arrow 62">
              <a:extLst>
                <a:ext uri="{FF2B5EF4-FFF2-40B4-BE49-F238E27FC236}">
                  <a16:creationId xmlns:a16="http://schemas.microsoft.com/office/drawing/2014/main" id="{06878EB8-130B-453E-BA1A-A7286E8B69AB}"/>
                </a:ext>
              </a:extLst>
            </p:cNvPr>
            <p:cNvSpPr/>
            <p:nvPr/>
          </p:nvSpPr>
          <p:spPr>
            <a:xfrm flipH="1" flipV="1">
              <a:off x="1963502" y="2534418"/>
              <a:ext cx="768132" cy="820759"/>
            </a:xfrm>
            <a:prstGeom prst="bentArrow">
              <a:avLst>
                <a:gd name="adj1" fmla="val 25864"/>
                <a:gd name="adj2" fmla="val 1262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4" name="Chevron 63">
            <a:extLst>
              <a:ext uri="{FF2B5EF4-FFF2-40B4-BE49-F238E27FC236}">
                <a16:creationId xmlns:a16="http://schemas.microsoft.com/office/drawing/2014/main" id="{54E765F8-08E0-4066-BC3E-4EC35953D322}"/>
              </a:ext>
            </a:extLst>
          </p:cNvPr>
          <p:cNvSpPr/>
          <p:nvPr/>
        </p:nvSpPr>
        <p:spPr>
          <a:xfrm rot="10800000" flipH="1" flipV="1">
            <a:off x="401520" y="3235031"/>
            <a:ext cx="678314" cy="16632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5" name="Text Placeholder 3">
            <a:extLst>
              <a:ext uri="{FF2B5EF4-FFF2-40B4-BE49-F238E27FC236}">
                <a16:creationId xmlns:a16="http://schemas.microsoft.com/office/drawing/2014/main" id="{6FE6D781-E54F-4FA8-BDBE-7DFE08746062}"/>
              </a:ext>
            </a:extLst>
          </p:cNvPr>
          <p:cNvSpPr txBox="1">
            <a:spLocks/>
          </p:cNvSpPr>
          <p:nvPr/>
        </p:nvSpPr>
        <p:spPr>
          <a:xfrm>
            <a:off x="4007953" y="1437377"/>
            <a:ext cx="1208143" cy="67710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Optimization of datasets in terms of missing or incoherent values</a:t>
            </a:r>
          </a:p>
        </p:txBody>
      </p:sp>
      <p:sp>
        <p:nvSpPr>
          <p:cNvPr id="466" name="Rounded Rectangle 81">
            <a:extLst>
              <a:ext uri="{FF2B5EF4-FFF2-40B4-BE49-F238E27FC236}">
                <a16:creationId xmlns:a16="http://schemas.microsoft.com/office/drawing/2014/main" id="{DA1B70DF-F778-42E3-814F-E6E1E1EBE7DF}"/>
              </a:ext>
            </a:extLst>
          </p:cNvPr>
          <p:cNvSpPr/>
          <p:nvPr/>
        </p:nvSpPr>
        <p:spPr>
          <a:xfrm>
            <a:off x="1054487" y="3055617"/>
            <a:ext cx="666527" cy="733180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Kick-off</a:t>
            </a:r>
          </a:p>
        </p:txBody>
      </p:sp>
      <p:sp>
        <p:nvSpPr>
          <p:cNvPr id="467" name="Rounded Rectangle 84">
            <a:extLst>
              <a:ext uri="{FF2B5EF4-FFF2-40B4-BE49-F238E27FC236}">
                <a16:creationId xmlns:a16="http://schemas.microsoft.com/office/drawing/2014/main" id="{EA9236D7-A1D1-44C8-81EB-1AE2E9CC7779}"/>
              </a:ext>
            </a:extLst>
          </p:cNvPr>
          <p:cNvSpPr/>
          <p:nvPr/>
        </p:nvSpPr>
        <p:spPr>
          <a:xfrm>
            <a:off x="4308059" y="3055617"/>
            <a:ext cx="666527" cy="733180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r>
              <a:rPr lang="it-IT" sz="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</a:t>
            </a:r>
            <a:r>
              <a:rPr lang="it-IT" sz="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Analysis</a:t>
            </a:r>
          </a:p>
        </p:txBody>
      </p:sp>
      <p:sp>
        <p:nvSpPr>
          <p:cNvPr id="468" name="Rounded Rectangle 87">
            <a:extLst>
              <a:ext uri="{FF2B5EF4-FFF2-40B4-BE49-F238E27FC236}">
                <a16:creationId xmlns:a16="http://schemas.microsoft.com/office/drawing/2014/main" id="{4483B26E-C81C-41A5-89B7-FC895CD65F6C}"/>
              </a:ext>
            </a:extLst>
          </p:cNvPr>
          <p:cNvSpPr/>
          <p:nvPr/>
        </p:nvSpPr>
        <p:spPr>
          <a:xfrm>
            <a:off x="2711278" y="1566727"/>
            <a:ext cx="666527" cy="733180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r>
              <a:rPr lang="en-US" sz="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469" name="Rounded Rectangle 93">
            <a:extLst>
              <a:ext uri="{FF2B5EF4-FFF2-40B4-BE49-F238E27FC236}">
                <a16:creationId xmlns:a16="http://schemas.microsoft.com/office/drawing/2014/main" id="{264D9289-216D-498C-8BDA-F6E043F3A718}"/>
              </a:ext>
            </a:extLst>
          </p:cNvPr>
          <p:cNvSpPr/>
          <p:nvPr/>
        </p:nvSpPr>
        <p:spPr>
          <a:xfrm>
            <a:off x="5841504" y="1555901"/>
            <a:ext cx="666527" cy="733180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GB" sz="800" b="1" dirty="0">
                <a:solidFill>
                  <a:srgbClr val="BD20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</a:t>
            </a:r>
          </a:p>
        </p:txBody>
      </p:sp>
      <p:sp>
        <p:nvSpPr>
          <p:cNvPr id="470" name="Right Arrow 95">
            <a:extLst>
              <a:ext uri="{FF2B5EF4-FFF2-40B4-BE49-F238E27FC236}">
                <a16:creationId xmlns:a16="http://schemas.microsoft.com/office/drawing/2014/main" id="{3BA403B7-3980-4EBE-8158-60C005AB8157}"/>
              </a:ext>
            </a:extLst>
          </p:cNvPr>
          <p:cNvSpPr/>
          <p:nvPr/>
        </p:nvSpPr>
        <p:spPr>
          <a:xfrm rot="10800000" flipH="1" flipV="1">
            <a:off x="7337082" y="3215673"/>
            <a:ext cx="564315" cy="182955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7" name="Immagine 476">
            <a:extLst>
              <a:ext uri="{FF2B5EF4-FFF2-40B4-BE49-F238E27FC236}">
                <a16:creationId xmlns:a16="http://schemas.microsoft.com/office/drawing/2014/main" id="{1947CFD6-EBBD-44C7-84AC-794897ECF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690" t="-20005" r="-20264" b="-20238"/>
          <a:stretch/>
        </p:blipFill>
        <p:spPr>
          <a:xfrm>
            <a:off x="2874910" y="2598860"/>
            <a:ext cx="268238" cy="268795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</p:pic>
      <p:pic>
        <p:nvPicPr>
          <p:cNvPr id="478" name="Immagine 477">
            <a:extLst>
              <a:ext uri="{FF2B5EF4-FFF2-40B4-BE49-F238E27FC236}">
                <a16:creationId xmlns:a16="http://schemas.microsoft.com/office/drawing/2014/main" id="{E207D755-8A06-486A-BFB8-760151823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398" t="-19312" r="-20161" b="-22243"/>
          <a:stretch/>
        </p:blipFill>
        <p:spPr>
          <a:xfrm>
            <a:off x="1248651" y="2546251"/>
            <a:ext cx="268238" cy="2682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</p:pic>
      <p:pic>
        <p:nvPicPr>
          <p:cNvPr id="479" name="Immagine 478">
            <a:extLst>
              <a:ext uri="{FF2B5EF4-FFF2-40B4-BE49-F238E27FC236}">
                <a16:creationId xmlns:a16="http://schemas.microsoft.com/office/drawing/2014/main" id="{A43BA3DC-F152-4F10-A95D-C5B14347D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398" t="-19312" r="-20161" b="-22243"/>
          <a:stretch/>
        </p:blipFill>
        <p:spPr>
          <a:xfrm>
            <a:off x="4499593" y="2556347"/>
            <a:ext cx="268238" cy="2682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</p:pic>
      <p:pic>
        <p:nvPicPr>
          <p:cNvPr id="480" name="Immagine 479">
            <a:extLst>
              <a:ext uri="{FF2B5EF4-FFF2-40B4-BE49-F238E27FC236}">
                <a16:creationId xmlns:a16="http://schemas.microsoft.com/office/drawing/2014/main" id="{803F22C8-94CC-485D-A45D-5BB920202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690" t="-20005" r="-20264" b="-20238"/>
          <a:stretch/>
        </p:blipFill>
        <p:spPr>
          <a:xfrm>
            <a:off x="5997102" y="2575966"/>
            <a:ext cx="268238" cy="268795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</p:pic>
      <p:sp>
        <p:nvSpPr>
          <p:cNvPr id="487" name="Rettangolo 39">
            <a:extLst>
              <a:ext uri="{FF2B5EF4-FFF2-40B4-BE49-F238E27FC236}">
                <a16:creationId xmlns:a16="http://schemas.microsoft.com/office/drawing/2014/main" id="{8F39EA5F-A81F-4910-B2BD-7545CAF24B7E}"/>
              </a:ext>
            </a:extLst>
          </p:cNvPr>
          <p:cNvSpPr/>
          <p:nvPr/>
        </p:nvSpPr>
        <p:spPr>
          <a:xfrm>
            <a:off x="4007953" y="4075622"/>
            <a:ext cx="703231" cy="38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ound Same Side Corner Rectangle 53">
            <a:extLst>
              <a:ext uri="{FF2B5EF4-FFF2-40B4-BE49-F238E27FC236}">
                <a16:creationId xmlns:a16="http://schemas.microsoft.com/office/drawing/2014/main" id="{ECABB9F0-7678-4A09-83DF-0CECAFB40B6C}"/>
              </a:ext>
            </a:extLst>
          </p:cNvPr>
          <p:cNvSpPr/>
          <p:nvPr/>
        </p:nvSpPr>
        <p:spPr>
          <a:xfrm rot="5400000" flipH="1">
            <a:off x="1004402" y="4773928"/>
            <a:ext cx="804739" cy="1692000"/>
          </a:xfrm>
          <a:prstGeom prst="round2SameRect">
            <a:avLst>
              <a:gd name="adj1" fmla="val 2589"/>
              <a:gd name="adj2" fmla="val 0"/>
            </a:avLst>
          </a:prstGeom>
          <a:solidFill>
            <a:srgbClr val="C00000"/>
          </a:solidFill>
          <a:ln>
            <a:noFill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MICROSOFT TEAMS</a:t>
            </a:r>
          </a:p>
        </p:txBody>
      </p:sp>
      <p:sp>
        <p:nvSpPr>
          <p:cNvPr id="524" name="Round Same Side Corner Rectangle 125">
            <a:extLst>
              <a:ext uri="{FF2B5EF4-FFF2-40B4-BE49-F238E27FC236}">
                <a16:creationId xmlns:a16="http://schemas.microsoft.com/office/drawing/2014/main" id="{5C6D127C-D867-4321-9BC5-903918BB1AEB}"/>
              </a:ext>
            </a:extLst>
          </p:cNvPr>
          <p:cNvSpPr/>
          <p:nvPr/>
        </p:nvSpPr>
        <p:spPr>
          <a:xfrm rot="5400000" flipH="1">
            <a:off x="4560482" y="4773928"/>
            <a:ext cx="804739" cy="1692000"/>
          </a:xfrm>
          <a:prstGeom prst="round2SameRect">
            <a:avLst>
              <a:gd name="adj1" fmla="val 2589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OUTLOOK</a:t>
            </a:r>
          </a:p>
        </p:txBody>
      </p:sp>
      <p:sp>
        <p:nvSpPr>
          <p:cNvPr id="525" name="Sev01">
            <a:extLst>
              <a:ext uri="{FF2B5EF4-FFF2-40B4-BE49-F238E27FC236}">
                <a16:creationId xmlns:a16="http://schemas.microsoft.com/office/drawing/2014/main" id="{4CE3CF34-E243-4897-8924-D555A09FF761}"/>
              </a:ext>
            </a:extLst>
          </p:cNvPr>
          <p:cNvSpPr>
            <a:spLocks/>
          </p:cNvSpPr>
          <p:nvPr/>
        </p:nvSpPr>
        <p:spPr>
          <a:xfrm>
            <a:off x="4576081" y="5692963"/>
            <a:ext cx="717788" cy="693256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Round Same Side Corner Rectangle 129">
            <a:extLst>
              <a:ext uri="{FF2B5EF4-FFF2-40B4-BE49-F238E27FC236}">
                <a16:creationId xmlns:a16="http://schemas.microsoft.com/office/drawing/2014/main" id="{FB525CDB-9DE8-4DD1-B1CB-4D8E4F9BF272}"/>
              </a:ext>
            </a:extLst>
          </p:cNvPr>
          <p:cNvSpPr/>
          <p:nvPr/>
        </p:nvSpPr>
        <p:spPr>
          <a:xfrm rot="5400000" flipH="1">
            <a:off x="2787517" y="4774172"/>
            <a:ext cx="805228" cy="1692000"/>
          </a:xfrm>
          <a:prstGeom prst="round2SameRect">
            <a:avLst>
              <a:gd name="adj1" fmla="val 2589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27" name="Sev01">
            <a:extLst>
              <a:ext uri="{FF2B5EF4-FFF2-40B4-BE49-F238E27FC236}">
                <a16:creationId xmlns:a16="http://schemas.microsoft.com/office/drawing/2014/main" id="{CBFB4020-23C6-46CB-A1BD-E8288321C739}"/>
              </a:ext>
            </a:extLst>
          </p:cNvPr>
          <p:cNvSpPr>
            <a:spLocks noChangeAspect="1"/>
          </p:cNvSpPr>
          <p:nvPr/>
        </p:nvSpPr>
        <p:spPr>
          <a:xfrm>
            <a:off x="2885970" y="5692963"/>
            <a:ext cx="717787" cy="693256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30" name="Round Same Side Corner Rectangle 53">
            <a:extLst>
              <a:ext uri="{FF2B5EF4-FFF2-40B4-BE49-F238E27FC236}">
                <a16:creationId xmlns:a16="http://schemas.microsoft.com/office/drawing/2014/main" id="{B57C8D13-9CA8-4F52-9D58-61B955A044B6}"/>
              </a:ext>
            </a:extLst>
          </p:cNvPr>
          <p:cNvSpPr/>
          <p:nvPr/>
        </p:nvSpPr>
        <p:spPr>
          <a:xfrm rot="5400000" flipH="1">
            <a:off x="6336630" y="4771933"/>
            <a:ext cx="806400" cy="1692000"/>
          </a:xfrm>
          <a:prstGeom prst="round2SameRect">
            <a:avLst>
              <a:gd name="adj1" fmla="val 2589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WHATSAPP</a:t>
            </a:r>
          </a:p>
        </p:txBody>
      </p:sp>
      <p:sp>
        <p:nvSpPr>
          <p:cNvPr id="531" name="Sev01">
            <a:extLst>
              <a:ext uri="{FF2B5EF4-FFF2-40B4-BE49-F238E27FC236}">
                <a16:creationId xmlns:a16="http://schemas.microsoft.com/office/drawing/2014/main" id="{C9B98BCE-2F6F-4F5C-AB91-91E2DF4403F0}"/>
              </a:ext>
            </a:extLst>
          </p:cNvPr>
          <p:cNvSpPr>
            <a:spLocks noChangeAspect="1"/>
          </p:cNvSpPr>
          <p:nvPr/>
        </p:nvSpPr>
        <p:spPr>
          <a:xfrm>
            <a:off x="1013309" y="5692963"/>
            <a:ext cx="717787" cy="6932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32" name="Oval 42">
            <a:extLst>
              <a:ext uri="{FF2B5EF4-FFF2-40B4-BE49-F238E27FC236}">
                <a16:creationId xmlns:a16="http://schemas.microsoft.com/office/drawing/2014/main" id="{9B87CDD4-83D7-4B3B-91BC-A207E21EBBDE}"/>
              </a:ext>
            </a:extLst>
          </p:cNvPr>
          <p:cNvSpPr/>
          <p:nvPr/>
        </p:nvSpPr>
        <p:spPr>
          <a:xfrm>
            <a:off x="516729" y="5181882"/>
            <a:ext cx="144000" cy="1440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700" b="1" dirty="0">
                <a:solidFill>
                  <a:prstClr val="black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33" name="Oval 43">
            <a:extLst>
              <a:ext uri="{FF2B5EF4-FFF2-40B4-BE49-F238E27FC236}">
                <a16:creationId xmlns:a16="http://schemas.microsoft.com/office/drawing/2014/main" id="{B6003274-DF11-4856-9F72-6B9F30E58112}"/>
              </a:ext>
            </a:extLst>
          </p:cNvPr>
          <p:cNvSpPr/>
          <p:nvPr/>
        </p:nvSpPr>
        <p:spPr>
          <a:xfrm>
            <a:off x="2293257" y="5181882"/>
            <a:ext cx="144000" cy="144000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700" b="1" dirty="0">
                <a:solidFill>
                  <a:prstClr val="black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34" name="Oval 44">
            <a:extLst>
              <a:ext uri="{FF2B5EF4-FFF2-40B4-BE49-F238E27FC236}">
                <a16:creationId xmlns:a16="http://schemas.microsoft.com/office/drawing/2014/main" id="{4BF42EC6-C899-4917-89C2-6C0B3C4C389E}"/>
              </a:ext>
            </a:extLst>
          </p:cNvPr>
          <p:cNvSpPr/>
          <p:nvPr/>
        </p:nvSpPr>
        <p:spPr>
          <a:xfrm>
            <a:off x="4066127" y="5181882"/>
            <a:ext cx="144000" cy="144000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700" b="1" dirty="0">
                <a:solidFill>
                  <a:prstClr val="black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35" name="Oval 45">
            <a:extLst>
              <a:ext uri="{FF2B5EF4-FFF2-40B4-BE49-F238E27FC236}">
                <a16:creationId xmlns:a16="http://schemas.microsoft.com/office/drawing/2014/main" id="{23850722-9DB8-4DDE-8C0C-1E5A621A280E}"/>
              </a:ext>
            </a:extLst>
          </p:cNvPr>
          <p:cNvSpPr/>
          <p:nvPr/>
        </p:nvSpPr>
        <p:spPr>
          <a:xfrm>
            <a:off x="5869710" y="5181882"/>
            <a:ext cx="144000" cy="14400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it-IT" sz="700" b="1" dirty="0">
                <a:solidFill>
                  <a:prstClr val="black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36" name="Sev01">
            <a:extLst>
              <a:ext uri="{FF2B5EF4-FFF2-40B4-BE49-F238E27FC236}">
                <a16:creationId xmlns:a16="http://schemas.microsoft.com/office/drawing/2014/main" id="{80DC2FE6-6877-4774-B769-74135A5EC4D3}"/>
              </a:ext>
            </a:extLst>
          </p:cNvPr>
          <p:cNvSpPr>
            <a:spLocks noChangeAspect="1"/>
          </p:cNvSpPr>
          <p:nvPr/>
        </p:nvSpPr>
        <p:spPr>
          <a:xfrm>
            <a:off x="6364251" y="5691419"/>
            <a:ext cx="716400" cy="6948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5AB31C-8351-45C8-A4CA-140A80B3D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0000" l="10000" r="90000">
                        <a14:foregroundMark x1="67500" y1="19028" x2="67500" y2="19028"/>
                        <a14:foregroundMark x1="46563" y1="14722" x2="46563" y2="14722"/>
                        <a14:foregroundMark x1="49063" y1="8056" x2="49063" y2="8056"/>
                        <a14:foregroundMark x1="31797" y1="56111" x2="31797" y2="56111"/>
                        <a14:foregroundMark x1="31797" y1="56111" x2="31797" y2="56111"/>
                        <a14:foregroundMark x1="31797" y1="56111" x2="31797" y2="56111"/>
                        <a14:foregroundMark x1="31797" y1="56111" x2="31797" y2="56111"/>
                        <a14:foregroundMark x1="31797" y1="43056" x2="30625" y2="71528"/>
                        <a14:foregroundMark x1="26875" y1="38750" x2="37969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5" y="5838853"/>
            <a:ext cx="768577" cy="432324"/>
          </a:xfrm>
          <a:prstGeom prst="rect">
            <a:avLst/>
          </a:prstGeom>
        </p:spPr>
      </p:pic>
      <p:pic>
        <p:nvPicPr>
          <p:cNvPr id="505" name="Immagine 504">
            <a:extLst>
              <a:ext uri="{FF2B5EF4-FFF2-40B4-BE49-F238E27FC236}">
                <a16:creationId xmlns:a16="http://schemas.microsoft.com/office/drawing/2014/main" id="{8BE13652-84AC-450D-B406-C5577C6E9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99" y="5765155"/>
            <a:ext cx="547328" cy="547328"/>
          </a:xfrm>
          <a:prstGeom prst="rect">
            <a:avLst/>
          </a:prstGeom>
        </p:spPr>
      </p:pic>
      <p:pic>
        <p:nvPicPr>
          <p:cNvPr id="509" name="Immagine 508">
            <a:extLst>
              <a:ext uri="{FF2B5EF4-FFF2-40B4-BE49-F238E27FC236}">
                <a16:creationId xmlns:a16="http://schemas.microsoft.com/office/drawing/2014/main" id="{2F82A540-4130-4A2B-B4F8-D622338F0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49" b="89961" l="9890" r="89973">
                        <a14:foregroundMark x1="51648" y1="40945" x2="51648" y2="40945"/>
                        <a14:foregroundMark x1="51648" y1="40945" x2="51648" y2="40945"/>
                        <a14:foregroundMark x1="51648" y1="40945" x2="51648" y2="40945"/>
                        <a14:foregroundMark x1="51648" y1="40945" x2="51648" y2="40945"/>
                        <a14:foregroundMark x1="51648" y1="40945" x2="51648" y2="40945"/>
                        <a14:foregroundMark x1="73626" y1="13780" x2="73626" y2="18898"/>
                        <a14:foregroundMark x1="55495" y1="40748" x2="48764" y2="46260"/>
                        <a14:foregroundMark x1="48764" y1="46260" x2="54945" y2="41339"/>
                        <a14:foregroundMark x1="54945" y1="41339" x2="51511" y2="51181"/>
                        <a14:foregroundMark x1="51511" y1="51181" x2="46016" y2="44291"/>
                        <a14:foregroundMark x1="36126" y1="50000" x2="38049" y2="51181"/>
                        <a14:foregroundMark x1="47940" y1="61024" x2="55495" y2="60630"/>
                        <a14:foregroundMark x1="55495" y1="60630" x2="47940" y2="59646"/>
                        <a14:foregroundMark x1="64560" y1="48031" x2="64973" y2="56102"/>
                        <a14:foregroundMark x1="74863" y1="9449" x2="72390" y2="9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17" y="5761321"/>
            <a:ext cx="774399" cy="540376"/>
          </a:xfrm>
          <a:prstGeom prst="rect">
            <a:avLst/>
          </a:prstGeom>
        </p:spPr>
      </p:pic>
      <p:pic>
        <p:nvPicPr>
          <p:cNvPr id="507" name="Immagine 506">
            <a:extLst>
              <a:ext uri="{FF2B5EF4-FFF2-40B4-BE49-F238E27FC236}">
                <a16:creationId xmlns:a16="http://schemas.microsoft.com/office/drawing/2014/main" id="{DF4C1B1C-5493-47D6-B788-EF49FA5FFD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92" y="5671589"/>
            <a:ext cx="716400" cy="716400"/>
          </a:xfrm>
          <a:prstGeom prst="rect">
            <a:avLst/>
          </a:prstGeom>
        </p:spPr>
      </p:pic>
      <p:sp>
        <p:nvSpPr>
          <p:cNvPr id="539" name="Freeform 53">
            <a:extLst>
              <a:ext uri="{FF2B5EF4-FFF2-40B4-BE49-F238E27FC236}">
                <a16:creationId xmlns:a16="http://schemas.microsoft.com/office/drawing/2014/main" id="{F93BE373-12A5-483D-BEF5-29F5D43043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79033" y="5219527"/>
            <a:ext cx="569858" cy="745200"/>
          </a:xfrm>
          <a:custGeom>
            <a:avLst/>
            <a:gdLst>
              <a:gd name="T0" fmla="*/ 998 w 1950"/>
              <a:gd name="T1" fmla="*/ 750 h 2550"/>
              <a:gd name="T2" fmla="*/ 923 w 1950"/>
              <a:gd name="T3" fmla="*/ 377 h 2550"/>
              <a:gd name="T4" fmla="*/ 1033 w 1950"/>
              <a:gd name="T5" fmla="*/ 392 h 2550"/>
              <a:gd name="T6" fmla="*/ 1178 w 1950"/>
              <a:gd name="T7" fmla="*/ 371 h 2550"/>
              <a:gd name="T8" fmla="*/ 1175 w 1950"/>
              <a:gd name="T9" fmla="*/ 136 h 2550"/>
              <a:gd name="T10" fmla="*/ 1054 w 1950"/>
              <a:gd name="T11" fmla="*/ 8 h 2550"/>
              <a:gd name="T12" fmla="*/ 857 w 1950"/>
              <a:gd name="T13" fmla="*/ 56 h 2550"/>
              <a:gd name="T14" fmla="*/ 805 w 1950"/>
              <a:gd name="T15" fmla="*/ 335 h 2550"/>
              <a:gd name="T16" fmla="*/ 881 w 1950"/>
              <a:gd name="T17" fmla="*/ 209 h 2550"/>
              <a:gd name="T18" fmla="*/ 961 w 1950"/>
              <a:gd name="T19" fmla="*/ 197 h 2550"/>
              <a:gd name="T20" fmla="*/ 1107 w 1950"/>
              <a:gd name="T21" fmla="*/ 198 h 2550"/>
              <a:gd name="T22" fmla="*/ 1066 w 1950"/>
              <a:gd name="T23" fmla="*/ 341 h 2550"/>
              <a:gd name="T24" fmla="*/ 951 w 1950"/>
              <a:gd name="T25" fmla="*/ 360 h 2550"/>
              <a:gd name="T26" fmla="*/ 881 w 1950"/>
              <a:gd name="T27" fmla="*/ 243 h 2550"/>
              <a:gd name="T28" fmla="*/ 360 w 1950"/>
              <a:gd name="T29" fmla="*/ 472 h 2550"/>
              <a:gd name="T30" fmla="*/ 501 w 1950"/>
              <a:gd name="T31" fmla="*/ 492 h 2550"/>
              <a:gd name="T32" fmla="*/ 591 w 1950"/>
              <a:gd name="T33" fmla="*/ 356 h 2550"/>
              <a:gd name="T34" fmla="*/ 540 w 1950"/>
              <a:gd name="T35" fmla="*/ 144 h 2550"/>
              <a:gd name="T36" fmla="*/ 405 w 1950"/>
              <a:gd name="T37" fmla="*/ 126 h 2550"/>
              <a:gd name="T38" fmla="*/ 267 w 1950"/>
              <a:gd name="T39" fmla="*/ 229 h 2550"/>
              <a:gd name="T40" fmla="*/ 404 w 1950"/>
              <a:gd name="T41" fmla="*/ 289 h 2550"/>
              <a:gd name="T42" fmla="*/ 552 w 1950"/>
              <a:gd name="T43" fmla="*/ 257 h 2550"/>
              <a:gd name="T44" fmla="*/ 534 w 1950"/>
              <a:gd name="T45" fmla="*/ 428 h 2550"/>
              <a:gd name="T46" fmla="*/ 424 w 1950"/>
              <a:gd name="T47" fmla="*/ 472 h 2550"/>
              <a:gd name="T48" fmla="*/ 334 w 1950"/>
              <a:gd name="T49" fmla="*/ 371 h 2550"/>
              <a:gd name="T50" fmla="*/ 447 w 1950"/>
              <a:gd name="T51" fmla="*/ 567 h 2550"/>
              <a:gd name="T52" fmla="*/ 100 w 1950"/>
              <a:gd name="T53" fmla="*/ 1431 h 2550"/>
              <a:gd name="T54" fmla="*/ 136 w 1950"/>
              <a:gd name="T55" fmla="*/ 1435 h 2550"/>
              <a:gd name="T56" fmla="*/ 119 w 1950"/>
              <a:gd name="T57" fmla="*/ 1403 h 2550"/>
              <a:gd name="T58" fmla="*/ 1913 w 1950"/>
              <a:gd name="T59" fmla="*/ 1333 h 2550"/>
              <a:gd name="T60" fmla="*/ 1599 w 1950"/>
              <a:gd name="T61" fmla="*/ 815 h 2550"/>
              <a:gd name="T62" fmla="*/ 1548 w 1950"/>
              <a:gd name="T63" fmla="*/ 835 h 2550"/>
              <a:gd name="T64" fmla="*/ 1359 w 1950"/>
              <a:gd name="T65" fmla="*/ 558 h 2550"/>
              <a:gd name="T66" fmla="*/ 1231 w 1950"/>
              <a:gd name="T67" fmla="*/ 456 h 2550"/>
              <a:gd name="T68" fmla="*/ 817 w 1950"/>
              <a:gd name="T69" fmla="*/ 537 h 2550"/>
              <a:gd name="T70" fmla="*/ 676 w 1950"/>
              <a:gd name="T71" fmla="*/ 504 h 2550"/>
              <a:gd name="T72" fmla="*/ 744 w 1950"/>
              <a:gd name="T73" fmla="*/ 1355 h 2550"/>
              <a:gd name="T74" fmla="*/ 87 w 1950"/>
              <a:gd name="T75" fmla="*/ 725 h 2550"/>
              <a:gd name="T76" fmla="*/ 106 w 1950"/>
              <a:gd name="T77" fmla="*/ 622 h 2550"/>
              <a:gd name="T78" fmla="*/ 60 w 1950"/>
              <a:gd name="T79" fmla="*/ 1535 h 2550"/>
              <a:gd name="T80" fmla="*/ 846 w 1950"/>
              <a:gd name="T81" fmla="*/ 2024 h 2550"/>
              <a:gd name="T82" fmla="*/ 1403 w 1950"/>
              <a:gd name="T83" fmla="*/ 2059 h 2550"/>
              <a:gd name="T84" fmla="*/ 186 w 1950"/>
              <a:gd name="T85" fmla="*/ 1505 h 2550"/>
              <a:gd name="T86" fmla="*/ 1714 w 1950"/>
              <a:gd name="T87" fmla="*/ 905 h 2550"/>
              <a:gd name="T88" fmla="*/ 1366 w 1950"/>
              <a:gd name="T89" fmla="*/ 1202 h 2550"/>
              <a:gd name="T90" fmla="*/ 1563 w 1950"/>
              <a:gd name="T91" fmla="*/ 871 h 2550"/>
              <a:gd name="T92" fmla="*/ 1785 w 1950"/>
              <a:gd name="T93" fmla="*/ 689 h 2550"/>
              <a:gd name="T94" fmla="*/ 1854 w 1950"/>
              <a:gd name="T95" fmla="*/ 1323 h 2550"/>
              <a:gd name="T96" fmla="*/ 1526 w 1950"/>
              <a:gd name="T97" fmla="*/ 539 h 2550"/>
              <a:gd name="T98" fmla="*/ 1669 w 1950"/>
              <a:gd name="T99" fmla="*/ 533 h 2550"/>
              <a:gd name="T100" fmla="*/ 1722 w 1950"/>
              <a:gd name="T101" fmla="*/ 469 h 2550"/>
              <a:gd name="T102" fmla="*/ 1711 w 1950"/>
              <a:gd name="T103" fmla="*/ 380 h 2550"/>
              <a:gd name="T104" fmla="*/ 1646 w 1950"/>
              <a:gd name="T105" fmla="*/ 195 h 2550"/>
              <a:gd name="T106" fmla="*/ 1488 w 1950"/>
              <a:gd name="T107" fmla="*/ 186 h 2550"/>
              <a:gd name="T108" fmla="*/ 1410 w 1950"/>
              <a:gd name="T109" fmla="*/ 380 h 2550"/>
              <a:gd name="T110" fmla="*/ 1410 w 1950"/>
              <a:gd name="T111" fmla="*/ 468 h 2550"/>
              <a:gd name="T112" fmla="*/ 1453 w 1950"/>
              <a:gd name="T113" fmla="*/ 533 h 2550"/>
              <a:gd name="T114" fmla="*/ 1529 w 1950"/>
              <a:gd name="T115" fmla="*/ 334 h 2550"/>
              <a:gd name="T116" fmla="*/ 1625 w 1950"/>
              <a:gd name="T117" fmla="*/ 255 h 2550"/>
              <a:gd name="T118" fmla="*/ 1665 w 1950"/>
              <a:gd name="T119" fmla="*/ 406 h 2550"/>
              <a:gd name="T120" fmla="*/ 1591 w 1950"/>
              <a:gd name="T121" fmla="*/ 508 h 2550"/>
              <a:gd name="T122" fmla="*/ 1486 w 1950"/>
              <a:gd name="T123" fmla="*/ 479 h 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50" h="2550">
                <a:moveTo>
                  <a:pt x="1157" y="444"/>
                </a:moveTo>
                <a:lnTo>
                  <a:pt x="1106" y="436"/>
                </a:lnTo>
                <a:lnTo>
                  <a:pt x="998" y="663"/>
                </a:lnTo>
                <a:lnTo>
                  <a:pt x="889" y="433"/>
                </a:lnTo>
                <a:lnTo>
                  <a:pt x="847" y="442"/>
                </a:lnTo>
                <a:lnTo>
                  <a:pt x="847" y="442"/>
                </a:lnTo>
                <a:lnTo>
                  <a:pt x="847" y="476"/>
                </a:lnTo>
                <a:lnTo>
                  <a:pt x="847" y="476"/>
                </a:lnTo>
                <a:lnTo>
                  <a:pt x="846" y="516"/>
                </a:lnTo>
                <a:lnTo>
                  <a:pt x="910" y="536"/>
                </a:lnTo>
                <a:lnTo>
                  <a:pt x="857" y="584"/>
                </a:lnTo>
                <a:lnTo>
                  <a:pt x="998" y="750"/>
                </a:lnTo>
                <a:lnTo>
                  <a:pt x="1147" y="584"/>
                </a:lnTo>
                <a:lnTo>
                  <a:pt x="1095" y="536"/>
                </a:lnTo>
                <a:lnTo>
                  <a:pt x="1158" y="516"/>
                </a:lnTo>
                <a:lnTo>
                  <a:pt x="1158" y="516"/>
                </a:lnTo>
                <a:lnTo>
                  <a:pt x="1157" y="444"/>
                </a:lnTo>
                <a:lnTo>
                  <a:pt x="1157" y="444"/>
                </a:lnTo>
                <a:close/>
                <a:moveTo>
                  <a:pt x="877" y="380"/>
                </a:moveTo>
                <a:lnTo>
                  <a:pt x="877" y="380"/>
                </a:lnTo>
                <a:lnTo>
                  <a:pt x="892" y="380"/>
                </a:lnTo>
                <a:lnTo>
                  <a:pt x="905" y="379"/>
                </a:lnTo>
                <a:lnTo>
                  <a:pt x="915" y="378"/>
                </a:lnTo>
                <a:lnTo>
                  <a:pt x="923" y="377"/>
                </a:lnTo>
                <a:lnTo>
                  <a:pt x="923" y="377"/>
                </a:lnTo>
                <a:lnTo>
                  <a:pt x="938" y="386"/>
                </a:lnTo>
                <a:lnTo>
                  <a:pt x="956" y="392"/>
                </a:lnTo>
                <a:lnTo>
                  <a:pt x="965" y="396"/>
                </a:lnTo>
                <a:lnTo>
                  <a:pt x="974" y="397"/>
                </a:lnTo>
                <a:lnTo>
                  <a:pt x="985" y="398"/>
                </a:lnTo>
                <a:lnTo>
                  <a:pt x="995" y="399"/>
                </a:lnTo>
                <a:lnTo>
                  <a:pt x="995" y="399"/>
                </a:lnTo>
                <a:lnTo>
                  <a:pt x="1005" y="398"/>
                </a:lnTo>
                <a:lnTo>
                  <a:pt x="1014" y="397"/>
                </a:lnTo>
                <a:lnTo>
                  <a:pt x="1024" y="395"/>
                </a:lnTo>
                <a:lnTo>
                  <a:pt x="1033" y="392"/>
                </a:lnTo>
                <a:lnTo>
                  <a:pt x="1042" y="389"/>
                </a:lnTo>
                <a:lnTo>
                  <a:pt x="1051" y="386"/>
                </a:lnTo>
                <a:lnTo>
                  <a:pt x="1068" y="376"/>
                </a:lnTo>
                <a:lnTo>
                  <a:pt x="1068" y="376"/>
                </a:lnTo>
                <a:lnTo>
                  <a:pt x="1097" y="378"/>
                </a:lnTo>
                <a:lnTo>
                  <a:pt x="1131" y="378"/>
                </a:lnTo>
                <a:lnTo>
                  <a:pt x="1147" y="378"/>
                </a:lnTo>
                <a:lnTo>
                  <a:pt x="1161" y="377"/>
                </a:lnTo>
                <a:lnTo>
                  <a:pt x="1171" y="374"/>
                </a:lnTo>
                <a:lnTo>
                  <a:pt x="1176" y="373"/>
                </a:lnTo>
                <a:lnTo>
                  <a:pt x="1178" y="371"/>
                </a:lnTo>
                <a:lnTo>
                  <a:pt x="1178" y="371"/>
                </a:lnTo>
                <a:lnTo>
                  <a:pt x="1181" y="368"/>
                </a:lnTo>
                <a:lnTo>
                  <a:pt x="1184" y="361"/>
                </a:lnTo>
                <a:lnTo>
                  <a:pt x="1186" y="352"/>
                </a:lnTo>
                <a:lnTo>
                  <a:pt x="1187" y="341"/>
                </a:lnTo>
                <a:lnTo>
                  <a:pt x="1189" y="314"/>
                </a:lnTo>
                <a:lnTo>
                  <a:pt x="1189" y="281"/>
                </a:lnTo>
                <a:lnTo>
                  <a:pt x="1188" y="246"/>
                </a:lnTo>
                <a:lnTo>
                  <a:pt x="1186" y="211"/>
                </a:lnTo>
                <a:lnTo>
                  <a:pt x="1183" y="178"/>
                </a:lnTo>
                <a:lnTo>
                  <a:pt x="1178" y="148"/>
                </a:lnTo>
                <a:lnTo>
                  <a:pt x="1178" y="148"/>
                </a:lnTo>
                <a:lnTo>
                  <a:pt x="1175" y="136"/>
                </a:lnTo>
                <a:lnTo>
                  <a:pt x="1171" y="123"/>
                </a:lnTo>
                <a:lnTo>
                  <a:pt x="1167" y="109"/>
                </a:lnTo>
                <a:lnTo>
                  <a:pt x="1162" y="96"/>
                </a:lnTo>
                <a:lnTo>
                  <a:pt x="1156" y="83"/>
                </a:lnTo>
                <a:lnTo>
                  <a:pt x="1148" y="71"/>
                </a:lnTo>
                <a:lnTo>
                  <a:pt x="1139" y="60"/>
                </a:lnTo>
                <a:lnTo>
                  <a:pt x="1129" y="48"/>
                </a:lnTo>
                <a:lnTo>
                  <a:pt x="1117" y="38"/>
                </a:lnTo>
                <a:lnTo>
                  <a:pt x="1104" y="28"/>
                </a:lnTo>
                <a:lnTo>
                  <a:pt x="1089" y="20"/>
                </a:lnTo>
                <a:lnTo>
                  <a:pt x="1073" y="13"/>
                </a:lnTo>
                <a:lnTo>
                  <a:pt x="1054" y="8"/>
                </a:lnTo>
                <a:lnTo>
                  <a:pt x="1035" y="3"/>
                </a:lnTo>
                <a:lnTo>
                  <a:pt x="1013" y="1"/>
                </a:lnTo>
                <a:lnTo>
                  <a:pt x="989" y="0"/>
                </a:lnTo>
                <a:lnTo>
                  <a:pt x="989" y="0"/>
                </a:lnTo>
                <a:lnTo>
                  <a:pt x="964" y="1"/>
                </a:lnTo>
                <a:lnTo>
                  <a:pt x="943" y="4"/>
                </a:lnTo>
                <a:lnTo>
                  <a:pt x="924" y="10"/>
                </a:lnTo>
                <a:lnTo>
                  <a:pt x="907" y="17"/>
                </a:lnTo>
                <a:lnTo>
                  <a:pt x="892" y="25"/>
                </a:lnTo>
                <a:lnTo>
                  <a:pt x="879" y="35"/>
                </a:lnTo>
                <a:lnTo>
                  <a:pt x="868" y="45"/>
                </a:lnTo>
                <a:lnTo>
                  <a:pt x="857" y="56"/>
                </a:lnTo>
                <a:lnTo>
                  <a:pt x="850" y="69"/>
                </a:lnTo>
                <a:lnTo>
                  <a:pt x="843" y="80"/>
                </a:lnTo>
                <a:lnTo>
                  <a:pt x="837" y="92"/>
                </a:lnTo>
                <a:lnTo>
                  <a:pt x="832" y="105"/>
                </a:lnTo>
                <a:lnTo>
                  <a:pt x="828" y="116"/>
                </a:lnTo>
                <a:lnTo>
                  <a:pt x="826" y="127"/>
                </a:lnTo>
                <a:lnTo>
                  <a:pt x="821" y="147"/>
                </a:lnTo>
                <a:lnTo>
                  <a:pt x="821" y="147"/>
                </a:lnTo>
                <a:lnTo>
                  <a:pt x="816" y="195"/>
                </a:lnTo>
                <a:lnTo>
                  <a:pt x="809" y="257"/>
                </a:lnTo>
                <a:lnTo>
                  <a:pt x="805" y="314"/>
                </a:lnTo>
                <a:lnTo>
                  <a:pt x="805" y="335"/>
                </a:lnTo>
                <a:lnTo>
                  <a:pt x="805" y="347"/>
                </a:lnTo>
                <a:lnTo>
                  <a:pt x="805" y="347"/>
                </a:lnTo>
                <a:lnTo>
                  <a:pt x="807" y="352"/>
                </a:lnTo>
                <a:lnTo>
                  <a:pt x="810" y="358"/>
                </a:lnTo>
                <a:lnTo>
                  <a:pt x="815" y="363"/>
                </a:lnTo>
                <a:lnTo>
                  <a:pt x="821" y="369"/>
                </a:lnTo>
                <a:lnTo>
                  <a:pt x="830" y="373"/>
                </a:lnTo>
                <a:lnTo>
                  <a:pt x="843" y="377"/>
                </a:lnTo>
                <a:lnTo>
                  <a:pt x="859" y="379"/>
                </a:lnTo>
                <a:lnTo>
                  <a:pt x="877" y="380"/>
                </a:lnTo>
                <a:lnTo>
                  <a:pt x="877" y="380"/>
                </a:lnTo>
                <a:close/>
                <a:moveTo>
                  <a:pt x="881" y="209"/>
                </a:moveTo>
                <a:lnTo>
                  <a:pt x="881" y="209"/>
                </a:lnTo>
                <a:lnTo>
                  <a:pt x="882" y="191"/>
                </a:lnTo>
                <a:lnTo>
                  <a:pt x="886" y="174"/>
                </a:lnTo>
                <a:lnTo>
                  <a:pt x="886" y="174"/>
                </a:lnTo>
                <a:lnTo>
                  <a:pt x="890" y="180"/>
                </a:lnTo>
                <a:lnTo>
                  <a:pt x="895" y="184"/>
                </a:lnTo>
                <a:lnTo>
                  <a:pt x="901" y="189"/>
                </a:lnTo>
                <a:lnTo>
                  <a:pt x="910" y="192"/>
                </a:lnTo>
                <a:lnTo>
                  <a:pt x="920" y="196"/>
                </a:lnTo>
                <a:lnTo>
                  <a:pt x="932" y="197"/>
                </a:lnTo>
                <a:lnTo>
                  <a:pt x="945" y="198"/>
                </a:lnTo>
                <a:lnTo>
                  <a:pt x="961" y="197"/>
                </a:lnTo>
                <a:lnTo>
                  <a:pt x="961" y="197"/>
                </a:lnTo>
                <a:lnTo>
                  <a:pt x="979" y="193"/>
                </a:lnTo>
                <a:lnTo>
                  <a:pt x="994" y="189"/>
                </a:lnTo>
                <a:lnTo>
                  <a:pt x="1019" y="179"/>
                </a:lnTo>
                <a:lnTo>
                  <a:pt x="1034" y="174"/>
                </a:lnTo>
                <a:lnTo>
                  <a:pt x="1051" y="170"/>
                </a:lnTo>
                <a:lnTo>
                  <a:pt x="1073" y="168"/>
                </a:lnTo>
                <a:lnTo>
                  <a:pt x="1100" y="166"/>
                </a:lnTo>
                <a:lnTo>
                  <a:pt x="1100" y="166"/>
                </a:lnTo>
                <a:lnTo>
                  <a:pt x="1104" y="177"/>
                </a:lnTo>
                <a:lnTo>
                  <a:pt x="1106" y="187"/>
                </a:lnTo>
                <a:lnTo>
                  <a:pt x="1107" y="198"/>
                </a:lnTo>
                <a:lnTo>
                  <a:pt x="1108" y="209"/>
                </a:lnTo>
                <a:lnTo>
                  <a:pt x="1108" y="243"/>
                </a:lnTo>
                <a:lnTo>
                  <a:pt x="1108" y="243"/>
                </a:lnTo>
                <a:lnTo>
                  <a:pt x="1107" y="255"/>
                </a:lnTo>
                <a:lnTo>
                  <a:pt x="1106" y="269"/>
                </a:lnTo>
                <a:lnTo>
                  <a:pt x="1103" y="280"/>
                </a:lnTo>
                <a:lnTo>
                  <a:pt x="1099" y="292"/>
                </a:lnTo>
                <a:lnTo>
                  <a:pt x="1094" y="304"/>
                </a:lnTo>
                <a:lnTo>
                  <a:pt x="1088" y="314"/>
                </a:lnTo>
                <a:lnTo>
                  <a:pt x="1081" y="324"/>
                </a:lnTo>
                <a:lnTo>
                  <a:pt x="1075" y="333"/>
                </a:lnTo>
                <a:lnTo>
                  <a:pt x="1066" y="341"/>
                </a:lnTo>
                <a:lnTo>
                  <a:pt x="1058" y="347"/>
                </a:lnTo>
                <a:lnTo>
                  <a:pt x="1048" y="354"/>
                </a:lnTo>
                <a:lnTo>
                  <a:pt x="1037" y="360"/>
                </a:lnTo>
                <a:lnTo>
                  <a:pt x="1027" y="363"/>
                </a:lnTo>
                <a:lnTo>
                  <a:pt x="1017" y="367"/>
                </a:lnTo>
                <a:lnTo>
                  <a:pt x="1006" y="369"/>
                </a:lnTo>
                <a:lnTo>
                  <a:pt x="995" y="369"/>
                </a:lnTo>
                <a:lnTo>
                  <a:pt x="995" y="369"/>
                </a:lnTo>
                <a:lnTo>
                  <a:pt x="983" y="369"/>
                </a:lnTo>
                <a:lnTo>
                  <a:pt x="972" y="367"/>
                </a:lnTo>
                <a:lnTo>
                  <a:pt x="961" y="363"/>
                </a:lnTo>
                <a:lnTo>
                  <a:pt x="951" y="360"/>
                </a:lnTo>
                <a:lnTo>
                  <a:pt x="941" y="354"/>
                </a:lnTo>
                <a:lnTo>
                  <a:pt x="932" y="347"/>
                </a:lnTo>
                <a:lnTo>
                  <a:pt x="923" y="341"/>
                </a:lnTo>
                <a:lnTo>
                  <a:pt x="915" y="333"/>
                </a:lnTo>
                <a:lnTo>
                  <a:pt x="907" y="324"/>
                </a:lnTo>
                <a:lnTo>
                  <a:pt x="900" y="314"/>
                </a:lnTo>
                <a:lnTo>
                  <a:pt x="895" y="304"/>
                </a:lnTo>
                <a:lnTo>
                  <a:pt x="890" y="292"/>
                </a:lnTo>
                <a:lnTo>
                  <a:pt x="886" y="280"/>
                </a:lnTo>
                <a:lnTo>
                  <a:pt x="883" y="269"/>
                </a:lnTo>
                <a:lnTo>
                  <a:pt x="881" y="255"/>
                </a:lnTo>
                <a:lnTo>
                  <a:pt x="881" y="243"/>
                </a:lnTo>
                <a:lnTo>
                  <a:pt x="881" y="209"/>
                </a:lnTo>
                <a:close/>
                <a:moveTo>
                  <a:pt x="304" y="362"/>
                </a:moveTo>
                <a:lnTo>
                  <a:pt x="304" y="362"/>
                </a:lnTo>
                <a:lnTo>
                  <a:pt x="306" y="377"/>
                </a:lnTo>
                <a:lnTo>
                  <a:pt x="309" y="391"/>
                </a:lnTo>
                <a:lnTo>
                  <a:pt x="314" y="405"/>
                </a:lnTo>
                <a:lnTo>
                  <a:pt x="320" y="418"/>
                </a:lnTo>
                <a:lnTo>
                  <a:pt x="325" y="431"/>
                </a:lnTo>
                <a:lnTo>
                  <a:pt x="333" y="442"/>
                </a:lnTo>
                <a:lnTo>
                  <a:pt x="341" y="453"/>
                </a:lnTo>
                <a:lnTo>
                  <a:pt x="350" y="463"/>
                </a:lnTo>
                <a:lnTo>
                  <a:pt x="360" y="472"/>
                </a:lnTo>
                <a:lnTo>
                  <a:pt x="370" y="480"/>
                </a:lnTo>
                <a:lnTo>
                  <a:pt x="381" y="487"/>
                </a:lnTo>
                <a:lnTo>
                  <a:pt x="394" y="494"/>
                </a:lnTo>
                <a:lnTo>
                  <a:pt x="406" y="498"/>
                </a:lnTo>
                <a:lnTo>
                  <a:pt x="420" y="501"/>
                </a:lnTo>
                <a:lnTo>
                  <a:pt x="433" y="504"/>
                </a:lnTo>
                <a:lnTo>
                  <a:pt x="447" y="505"/>
                </a:lnTo>
                <a:lnTo>
                  <a:pt x="447" y="505"/>
                </a:lnTo>
                <a:lnTo>
                  <a:pt x="461" y="504"/>
                </a:lnTo>
                <a:lnTo>
                  <a:pt x="475" y="501"/>
                </a:lnTo>
                <a:lnTo>
                  <a:pt x="488" y="498"/>
                </a:lnTo>
                <a:lnTo>
                  <a:pt x="501" y="492"/>
                </a:lnTo>
                <a:lnTo>
                  <a:pt x="513" y="487"/>
                </a:lnTo>
                <a:lnTo>
                  <a:pt x="524" y="479"/>
                </a:lnTo>
                <a:lnTo>
                  <a:pt x="536" y="470"/>
                </a:lnTo>
                <a:lnTo>
                  <a:pt x="546" y="461"/>
                </a:lnTo>
                <a:lnTo>
                  <a:pt x="555" y="451"/>
                </a:lnTo>
                <a:lnTo>
                  <a:pt x="563" y="440"/>
                </a:lnTo>
                <a:lnTo>
                  <a:pt x="570" y="427"/>
                </a:lnTo>
                <a:lnTo>
                  <a:pt x="576" y="414"/>
                </a:lnTo>
                <a:lnTo>
                  <a:pt x="582" y="400"/>
                </a:lnTo>
                <a:lnTo>
                  <a:pt x="585" y="387"/>
                </a:lnTo>
                <a:lnTo>
                  <a:pt x="588" y="372"/>
                </a:lnTo>
                <a:lnTo>
                  <a:pt x="591" y="356"/>
                </a:lnTo>
                <a:lnTo>
                  <a:pt x="612" y="254"/>
                </a:lnTo>
                <a:lnTo>
                  <a:pt x="612" y="254"/>
                </a:lnTo>
                <a:lnTo>
                  <a:pt x="613" y="238"/>
                </a:lnTo>
                <a:lnTo>
                  <a:pt x="613" y="221"/>
                </a:lnTo>
                <a:lnTo>
                  <a:pt x="610" y="207"/>
                </a:lnTo>
                <a:lnTo>
                  <a:pt x="605" y="192"/>
                </a:lnTo>
                <a:lnTo>
                  <a:pt x="600" y="180"/>
                </a:lnTo>
                <a:lnTo>
                  <a:pt x="592" y="170"/>
                </a:lnTo>
                <a:lnTo>
                  <a:pt x="583" y="161"/>
                </a:lnTo>
                <a:lnTo>
                  <a:pt x="577" y="159"/>
                </a:lnTo>
                <a:lnTo>
                  <a:pt x="573" y="156"/>
                </a:lnTo>
                <a:lnTo>
                  <a:pt x="540" y="144"/>
                </a:lnTo>
                <a:lnTo>
                  <a:pt x="532" y="126"/>
                </a:lnTo>
                <a:lnTo>
                  <a:pt x="532" y="126"/>
                </a:lnTo>
                <a:lnTo>
                  <a:pt x="530" y="123"/>
                </a:lnTo>
                <a:lnTo>
                  <a:pt x="525" y="119"/>
                </a:lnTo>
                <a:lnTo>
                  <a:pt x="520" y="117"/>
                </a:lnTo>
                <a:lnTo>
                  <a:pt x="514" y="115"/>
                </a:lnTo>
                <a:lnTo>
                  <a:pt x="506" y="112"/>
                </a:lnTo>
                <a:lnTo>
                  <a:pt x="497" y="112"/>
                </a:lnTo>
                <a:lnTo>
                  <a:pt x="477" y="112"/>
                </a:lnTo>
                <a:lnTo>
                  <a:pt x="455" y="115"/>
                </a:lnTo>
                <a:lnTo>
                  <a:pt x="431" y="119"/>
                </a:lnTo>
                <a:lnTo>
                  <a:pt x="405" y="126"/>
                </a:lnTo>
                <a:lnTo>
                  <a:pt x="379" y="134"/>
                </a:lnTo>
                <a:lnTo>
                  <a:pt x="354" y="145"/>
                </a:lnTo>
                <a:lnTo>
                  <a:pt x="332" y="156"/>
                </a:lnTo>
                <a:lnTo>
                  <a:pt x="321" y="163"/>
                </a:lnTo>
                <a:lnTo>
                  <a:pt x="311" y="170"/>
                </a:lnTo>
                <a:lnTo>
                  <a:pt x="300" y="178"/>
                </a:lnTo>
                <a:lnTo>
                  <a:pt x="293" y="186"/>
                </a:lnTo>
                <a:lnTo>
                  <a:pt x="285" y="193"/>
                </a:lnTo>
                <a:lnTo>
                  <a:pt x="279" y="202"/>
                </a:lnTo>
                <a:lnTo>
                  <a:pt x="273" y="210"/>
                </a:lnTo>
                <a:lnTo>
                  <a:pt x="270" y="219"/>
                </a:lnTo>
                <a:lnTo>
                  <a:pt x="267" y="229"/>
                </a:lnTo>
                <a:lnTo>
                  <a:pt x="267" y="238"/>
                </a:lnTo>
                <a:lnTo>
                  <a:pt x="267" y="248"/>
                </a:lnTo>
                <a:lnTo>
                  <a:pt x="270" y="259"/>
                </a:lnTo>
                <a:lnTo>
                  <a:pt x="304" y="362"/>
                </a:lnTo>
                <a:close/>
                <a:moveTo>
                  <a:pt x="333" y="283"/>
                </a:moveTo>
                <a:lnTo>
                  <a:pt x="333" y="283"/>
                </a:lnTo>
                <a:lnTo>
                  <a:pt x="344" y="287"/>
                </a:lnTo>
                <a:lnTo>
                  <a:pt x="358" y="288"/>
                </a:lnTo>
                <a:lnTo>
                  <a:pt x="370" y="289"/>
                </a:lnTo>
                <a:lnTo>
                  <a:pt x="384" y="290"/>
                </a:lnTo>
                <a:lnTo>
                  <a:pt x="384" y="290"/>
                </a:lnTo>
                <a:lnTo>
                  <a:pt x="404" y="289"/>
                </a:lnTo>
                <a:lnTo>
                  <a:pt x="423" y="286"/>
                </a:lnTo>
                <a:lnTo>
                  <a:pt x="442" y="281"/>
                </a:lnTo>
                <a:lnTo>
                  <a:pt x="460" y="273"/>
                </a:lnTo>
                <a:lnTo>
                  <a:pt x="478" y="265"/>
                </a:lnTo>
                <a:lnTo>
                  <a:pt x="494" y="255"/>
                </a:lnTo>
                <a:lnTo>
                  <a:pt x="510" y="243"/>
                </a:lnTo>
                <a:lnTo>
                  <a:pt x="523" y="229"/>
                </a:lnTo>
                <a:lnTo>
                  <a:pt x="523" y="229"/>
                </a:lnTo>
                <a:lnTo>
                  <a:pt x="534" y="236"/>
                </a:lnTo>
                <a:lnTo>
                  <a:pt x="540" y="242"/>
                </a:lnTo>
                <a:lnTo>
                  <a:pt x="547" y="248"/>
                </a:lnTo>
                <a:lnTo>
                  <a:pt x="552" y="257"/>
                </a:lnTo>
                <a:lnTo>
                  <a:pt x="557" y="270"/>
                </a:lnTo>
                <a:lnTo>
                  <a:pt x="560" y="286"/>
                </a:lnTo>
                <a:lnTo>
                  <a:pt x="561" y="306"/>
                </a:lnTo>
                <a:lnTo>
                  <a:pt x="561" y="344"/>
                </a:lnTo>
                <a:lnTo>
                  <a:pt x="561" y="344"/>
                </a:lnTo>
                <a:lnTo>
                  <a:pt x="560" y="358"/>
                </a:lnTo>
                <a:lnTo>
                  <a:pt x="559" y="371"/>
                </a:lnTo>
                <a:lnTo>
                  <a:pt x="556" y="383"/>
                </a:lnTo>
                <a:lnTo>
                  <a:pt x="552" y="396"/>
                </a:lnTo>
                <a:lnTo>
                  <a:pt x="547" y="407"/>
                </a:lnTo>
                <a:lnTo>
                  <a:pt x="541" y="418"/>
                </a:lnTo>
                <a:lnTo>
                  <a:pt x="534" y="428"/>
                </a:lnTo>
                <a:lnTo>
                  <a:pt x="528" y="437"/>
                </a:lnTo>
                <a:lnTo>
                  <a:pt x="519" y="445"/>
                </a:lnTo>
                <a:lnTo>
                  <a:pt x="510" y="453"/>
                </a:lnTo>
                <a:lnTo>
                  <a:pt x="501" y="460"/>
                </a:lnTo>
                <a:lnTo>
                  <a:pt x="491" y="465"/>
                </a:lnTo>
                <a:lnTo>
                  <a:pt x="480" y="469"/>
                </a:lnTo>
                <a:lnTo>
                  <a:pt x="469" y="472"/>
                </a:lnTo>
                <a:lnTo>
                  <a:pt x="458" y="474"/>
                </a:lnTo>
                <a:lnTo>
                  <a:pt x="447" y="474"/>
                </a:lnTo>
                <a:lnTo>
                  <a:pt x="447" y="474"/>
                </a:lnTo>
                <a:lnTo>
                  <a:pt x="435" y="474"/>
                </a:lnTo>
                <a:lnTo>
                  <a:pt x="424" y="472"/>
                </a:lnTo>
                <a:lnTo>
                  <a:pt x="413" y="469"/>
                </a:lnTo>
                <a:lnTo>
                  <a:pt x="403" y="465"/>
                </a:lnTo>
                <a:lnTo>
                  <a:pt x="393" y="460"/>
                </a:lnTo>
                <a:lnTo>
                  <a:pt x="384" y="453"/>
                </a:lnTo>
                <a:lnTo>
                  <a:pt x="375" y="445"/>
                </a:lnTo>
                <a:lnTo>
                  <a:pt x="367" y="437"/>
                </a:lnTo>
                <a:lnTo>
                  <a:pt x="359" y="428"/>
                </a:lnTo>
                <a:lnTo>
                  <a:pt x="352" y="418"/>
                </a:lnTo>
                <a:lnTo>
                  <a:pt x="347" y="407"/>
                </a:lnTo>
                <a:lnTo>
                  <a:pt x="341" y="396"/>
                </a:lnTo>
                <a:lnTo>
                  <a:pt x="338" y="383"/>
                </a:lnTo>
                <a:lnTo>
                  <a:pt x="334" y="371"/>
                </a:lnTo>
                <a:lnTo>
                  <a:pt x="333" y="358"/>
                </a:lnTo>
                <a:lnTo>
                  <a:pt x="332" y="344"/>
                </a:lnTo>
                <a:lnTo>
                  <a:pt x="333" y="283"/>
                </a:lnTo>
                <a:close/>
                <a:moveTo>
                  <a:pt x="447" y="1322"/>
                </a:moveTo>
                <a:lnTo>
                  <a:pt x="510" y="1249"/>
                </a:lnTo>
                <a:lnTo>
                  <a:pt x="471" y="642"/>
                </a:lnTo>
                <a:lnTo>
                  <a:pt x="471" y="642"/>
                </a:lnTo>
                <a:lnTo>
                  <a:pt x="479" y="635"/>
                </a:lnTo>
                <a:lnTo>
                  <a:pt x="486" y="627"/>
                </a:lnTo>
                <a:lnTo>
                  <a:pt x="491" y="618"/>
                </a:lnTo>
                <a:lnTo>
                  <a:pt x="493" y="608"/>
                </a:lnTo>
                <a:lnTo>
                  <a:pt x="447" y="567"/>
                </a:lnTo>
                <a:lnTo>
                  <a:pt x="401" y="608"/>
                </a:lnTo>
                <a:lnTo>
                  <a:pt x="401" y="608"/>
                </a:lnTo>
                <a:lnTo>
                  <a:pt x="403" y="618"/>
                </a:lnTo>
                <a:lnTo>
                  <a:pt x="408" y="627"/>
                </a:lnTo>
                <a:lnTo>
                  <a:pt x="414" y="635"/>
                </a:lnTo>
                <a:lnTo>
                  <a:pt x="422" y="642"/>
                </a:lnTo>
                <a:lnTo>
                  <a:pt x="384" y="1249"/>
                </a:lnTo>
                <a:lnTo>
                  <a:pt x="447" y="1322"/>
                </a:lnTo>
                <a:close/>
                <a:moveTo>
                  <a:pt x="99" y="1423"/>
                </a:moveTo>
                <a:lnTo>
                  <a:pt x="99" y="1423"/>
                </a:lnTo>
                <a:lnTo>
                  <a:pt x="99" y="1427"/>
                </a:lnTo>
                <a:lnTo>
                  <a:pt x="100" y="1431"/>
                </a:lnTo>
                <a:lnTo>
                  <a:pt x="102" y="1435"/>
                </a:lnTo>
                <a:lnTo>
                  <a:pt x="105" y="1437"/>
                </a:lnTo>
                <a:lnTo>
                  <a:pt x="108" y="1439"/>
                </a:lnTo>
                <a:lnTo>
                  <a:pt x="111" y="1441"/>
                </a:lnTo>
                <a:lnTo>
                  <a:pt x="115" y="1443"/>
                </a:lnTo>
                <a:lnTo>
                  <a:pt x="119" y="1444"/>
                </a:lnTo>
                <a:lnTo>
                  <a:pt x="119" y="1444"/>
                </a:lnTo>
                <a:lnTo>
                  <a:pt x="123" y="1443"/>
                </a:lnTo>
                <a:lnTo>
                  <a:pt x="127" y="1441"/>
                </a:lnTo>
                <a:lnTo>
                  <a:pt x="131" y="1439"/>
                </a:lnTo>
                <a:lnTo>
                  <a:pt x="133" y="1437"/>
                </a:lnTo>
                <a:lnTo>
                  <a:pt x="136" y="1435"/>
                </a:lnTo>
                <a:lnTo>
                  <a:pt x="137" y="1431"/>
                </a:lnTo>
                <a:lnTo>
                  <a:pt x="138" y="1427"/>
                </a:lnTo>
                <a:lnTo>
                  <a:pt x="140" y="1423"/>
                </a:lnTo>
                <a:lnTo>
                  <a:pt x="140" y="1423"/>
                </a:lnTo>
                <a:lnTo>
                  <a:pt x="138" y="1419"/>
                </a:lnTo>
                <a:lnTo>
                  <a:pt x="137" y="1416"/>
                </a:lnTo>
                <a:lnTo>
                  <a:pt x="136" y="1412"/>
                </a:lnTo>
                <a:lnTo>
                  <a:pt x="133" y="1409"/>
                </a:lnTo>
                <a:lnTo>
                  <a:pt x="131" y="1407"/>
                </a:lnTo>
                <a:lnTo>
                  <a:pt x="127" y="1404"/>
                </a:lnTo>
                <a:lnTo>
                  <a:pt x="123" y="1403"/>
                </a:lnTo>
                <a:lnTo>
                  <a:pt x="119" y="1403"/>
                </a:lnTo>
                <a:lnTo>
                  <a:pt x="119" y="1403"/>
                </a:lnTo>
                <a:lnTo>
                  <a:pt x="115" y="1403"/>
                </a:lnTo>
                <a:lnTo>
                  <a:pt x="111" y="1404"/>
                </a:lnTo>
                <a:lnTo>
                  <a:pt x="108" y="1407"/>
                </a:lnTo>
                <a:lnTo>
                  <a:pt x="105" y="1409"/>
                </a:lnTo>
                <a:lnTo>
                  <a:pt x="102" y="1412"/>
                </a:lnTo>
                <a:lnTo>
                  <a:pt x="100" y="1416"/>
                </a:lnTo>
                <a:lnTo>
                  <a:pt x="99" y="1419"/>
                </a:lnTo>
                <a:lnTo>
                  <a:pt x="99" y="1423"/>
                </a:lnTo>
                <a:lnTo>
                  <a:pt x="99" y="1423"/>
                </a:lnTo>
                <a:close/>
                <a:moveTo>
                  <a:pt x="1844" y="1519"/>
                </a:moveTo>
                <a:lnTo>
                  <a:pt x="1913" y="1333"/>
                </a:lnTo>
                <a:lnTo>
                  <a:pt x="1879" y="729"/>
                </a:lnTo>
                <a:lnTo>
                  <a:pt x="1879" y="729"/>
                </a:lnTo>
                <a:lnTo>
                  <a:pt x="1877" y="713"/>
                </a:lnTo>
                <a:lnTo>
                  <a:pt x="1872" y="697"/>
                </a:lnTo>
                <a:lnTo>
                  <a:pt x="1864" y="682"/>
                </a:lnTo>
                <a:lnTo>
                  <a:pt x="1855" y="670"/>
                </a:lnTo>
                <a:lnTo>
                  <a:pt x="1845" y="659"/>
                </a:lnTo>
                <a:lnTo>
                  <a:pt x="1832" y="649"/>
                </a:lnTo>
                <a:lnTo>
                  <a:pt x="1818" y="640"/>
                </a:lnTo>
                <a:lnTo>
                  <a:pt x="1803" y="633"/>
                </a:lnTo>
                <a:lnTo>
                  <a:pt x="1657" y="580"/>
                </a:lnTo>
                <a:lnTo>
                  <a:pt x="1599" y="815"/>
                </a:lnTo>
                <a:lnTo>
                  <a:pt x="1599" y="815"/>
                </a:lnTo>
                <a:lnTo>
                  <a:pt x="1597" y="821"/>
                </a:lnTo>
                <a:lnTo>
                  <a:pt x="1593" y="825"/>
                </a:lnTo>
                <a:lnTo>
                  <a:pt x="1590" y="830"/>
                </a:lnTo>
                <a:lnTo>
                  <a:pt x="1585" y="833"/>
                </a:lnTo>
                <a:lnTo>
                  <a:pt x="1581" y="835"/>
                </a:lnTo>
                <a:lnTo>
                  <a:pt x="1575" y="838"/>
                </a:lnTo>
                <a:lnTo>
                  <a:pt x="1570" y="839"/>
                </a:lnTo>
                <a:lnTo>
                  <a:pt x="1564" y="839"/>
                </a:lnTo>
                <a:lnTo>
                  <a:pt x="1558" y="839"/>
                </a:lnTo>
                <a:lnTo>
                  <a:pt x="1553" y="838"/>
                </a:lnTo>
                <a:lnTo>
                  <a:pt x="1548" y="835"/>
                </a:lnTo>
                <a:lnTo>
                  <a:pt x="1543" y="833"/>
                </a:lnTo>
                <a:lnTo>
                  <a:pt x="1539" y="830"/>
                </a:lnTo>
                <a:lnTo>
                  <a:pt x="1535" y="825"/>
                </a:lnTo>
                <a:lnTo>
                  <a:pt x="1533" y="821"/>
                </a:lnTo>
                <a:lnTo>
                  <a:pt x="1530" y="815"/>
                </a:lnTo>
                <a:lnTo>
                  <a:pt x="1472" y="584"/>
                </a:lnTo>
                <a:lnTo>
                  <a:pt x="1366" y="611"/>
                </a:lnTo>
                <a:lnTo>
                  <a:pt x="1366" y="609"/>
                </a:lnTo>
                <a:lnTo>
                  <a:pt x="1366" y="609"/>
                </a:lnTo>
                <a:lnTo>
                  <a:pt x="1366" y="590"/>
                </a:lnTo>
                <a:lnTo>
                  <a:pt x="1364" y="573"/>
                </a:lnTo>
                <a:lnTo>
                  <a:pt x="1359" y="558"/>
                </a:lnTo>
                <a:lnTo>
                  <a:pt x="1355" y="543"/>
                </a:lnTo>
                <a:lnTo>
                  <a:pt x="1348" y="530"/>
                </a:lnTo>
                <a:lnTo>
                  <a:pt x="1340" y="518"/>
                </a:lnTo>
                <a:lnTo>
                  <a:pt x="1331" y="507"/>
                </a:lnTo>
                <a:lnTo>
                  <a:pt x="1321" y="497"/>
                </a:lnTo>
                <a:lnTo>
                  <a:pt x="1311" y="489"/>
                </a:lnTo>
                <a:lnTo>
                  <a:pt x="1300" y="481"/>
                </a:lnTo>
                <a:lnTo>
                  <a:pt x="1287" y="474"/>
                </a:lnTo>
                <a:lnTo>
                  <a:pt x="1274" y="469"/>
                </a:lnTo>
                <a:lnTo>
                  <a:pt x="1260" y="464"/>
                </a:lnTo>
                <a:lnTo>
                  <a:pt x="1246" y="460"/>
                </a:lnTo>
                <a:lnTo>
                  <a:pt x="1231" y="456"/>
                </a:lnTo>
                <a:lnTo>
                  <a:pt x="1216" y="454"/>
                </a:lnTo>
                <a:lnTo>
                  <a:pt x="1186" y="449"/>
                </a:lnTo>
                <a:lnTo>
                  <a:pt x="1186" y="449"/>
                </a:lnTo>
                <a:lnTo>
                  <a:pt x="1187" y="526"/>
                </a:lnTo>
                <a:lnTo>
                  <a:pt x="1187" y="537"/>
                </a:lnTo>
                <a:lnTo>
                  <a:pt x="1177" y="541"/>
                </a:lnTo>
                <a:lnTo>
                  <a:pt x="1152" y="549"/>
                </a:lnTo>
                <a:lnTo>
                  <a:pt x="1188" y="580"/>
                </a:lnTo>
                <a:lnTo>
                  <a:pt x="998" y="795"/>
                </a:lnTo>
                <a:lnTo>
                  <a:pt x="816" y="580"/>
                </a:lnTo>
                <a:lnTo>
                  <a:pt x="852" y="549"/>
                </a:lnTo>
                <a:lnTo>
                  <a:pt x="817" y="537"/>
                </a:lnTo>
                <a:lnTo>
                  <a:pt x="817" y="526"/>
                </a:lnTo>
                <a:lnTo>
                  <a:pt x="817" y="526"/>
                </a:lnTo>
                <a:lnTo>
                  <a:pt x="818" y="447"/>
                </a:lnTo>
                <a:lnTo>
                  <a:pt x="779" y="455"/>
                </a:lnTo>
                <a:lnTo>
                  <a:pt x="779" y="455"/>
                </a:lnTo>
                <a:lnTo>
                  <a:pt x="755" y="461"/>
                </a:lnTo>
                <a:lnTo>
                  <a:pt x="733" y="469"/>
                </a:lnTo>
                <a:lnTo>
                  <a:pt x="712" y="478"/>
                </a:lnTo>
                <a:lnTo>
                  <a:pt x="702" y="483"/>
                </a:lnTo>
                <a:lnTo>
                  <a:pt x="693" y="489"/>
                </a:lnTo>
                <a:lnTo>
                  <a:pt x="685" y="496"/>
                </a:lnTo>
                <a:lnTo>
                  <a:pt x="676" y="504"/>
                </a:lnTo>
                <a:lnTo>
                  <a:pt x="670" y="512"/>
                </a:lnTo>
                <a:lnTo>
                  <a:pt x="663" y="521"/>
                </a:lnTo>
                <a:lnTo>
                  <a:pt x="656" y="530"/>
                </a:lnTo>
                <a:lnTo>
                  <a:pt x="652" y="540"/>
                </a:lnTo>
                <a:lnTo>
                  <a:pt x="647" y="551"/>
                </a:lnTo>
                <a:lnTo>
                  <a:pt x="642" y="563"/>
                </a:lnTo>
                <a:lnTo>
                  <a:pt x="577" y="544"/>
                </a:lnTo>
                <a:lnTo>
                  <a:pt x="552" y="598"/>
                </a:lnTo>
                <a:lnTo>
                  <a:pt x="637" y="622"/>
                </a:lnTo>
                <a:lnTo>
                  <a:pt x="637" y="1202"/>
                </a:lnTo>
                <a:lnTo>
                  <a:pt x="778" y="1202"/>
                </a:lnTo>
                <a:lnTo>
                  <a:pt x="744" y="1355"/>
                </a:lnTo>
                <a:lnTo>
                  <a:pt x="708" y="1319"/>
                </a:lnTo>
                <a:lnTo>
                  <a:pt x="695" y="1222"/>
                </a:lnTo>
                <a:lnTo>
                  <a:pt x="695" y="1222"/>
                </a:lnTo>
                <a:lnTo>
                  <a:pt x="674" y="1222"/>
                </a:lnTo>
                <a:lnTo>
                  <a:pt x="686" y="1329"/>
                </a:lnTo>
                <a:lnTo>
                  <a:pt x="712" y="1354"/>
                </a:lnTo>
                <a:lnTo>
                  <a:pt x="209" y="1354"/>
                </a:lnTo>
                <a:lnTo>
                  <a:pt x="187" y="808"/>
                </a:lnTo>
                <a:lnTo>
                  <a:pt x="158" y="810"/>
                </a:lnTo>
                <a:lnTo>
                  <a:pt x="185" y="1476"/>
                </a:lnTo>
                <a:lnTo>
                  <a:pt x="61" y="1476"/>
                </a:lnTo>
                <a:lnTo>
                  <a:pt x="87" y="725"/>
                </a:lnTo>
                <a:lnTo>
                  <a:pt x="87" y="725"/>
                </a:lnTo>
                <a:lnTo>
                  <a:pt x="88" y="717"/>
                </a:lnTo>
                <a:lnTo>
                  <a:pt x="90" y="711"/>
                </a:lnTo>
                <a:lnTo>
                  <a:pt x="93" y="703"/>
                </a:lnTo>
                <a:lnTo>
                  <a:pt x="98" y="696"/>
                </a:lnTo>
                <a:lnTo>
                  <a:pt x="102" y="690"/>
                </a:lnTo>
                <a:lnTo>
                  <a:pt x="109" y="685"/>
                </a:lnTo>
                <a:lnTo>
                  <a:pt x="116" y="680"/>
                </a:lnTo>
                <a:lnTo>
                  <a:pt x="124" y="677"/>
                </a:lnTo>
                <a:lnTo>
                  <a:pt x="343" y="605"/>
                </a:lnTo>
                <a:lnTo>
                  <a:pt x="318" y="552"/>
                </a:lnTo>
                <a:lnTo>
                  <a:pt x="106" y="622"/>
                </a:lnTo>
                <a:lnTo>
                  <a:pt x="106" y="622"/>
                </a:lnTo>
                <a:lnTo>
                  <a:pt x="90" y="629"/>
                </a:lnTo>
                <a:lnTo>
                  <a:pt x="75" y="638"/>
                </a:lnTo>
                <a:lnTo>
                  <a:pt x="62" y="648"/>
                </a:lnTo>
                <a:lnTo>
                  <a:pt x="51" y="661"/>
                </a:lnTo>
                <a:lnTo>
                  <a:pt x="42" y="675"/>
                </a:lnTo>
                <a:lnTo>
                  <a:pt x="35" y="690"/>
                </a:lnTo>
                <a:lnTo>
                  <a:pt x="29" y="706"/>
                </a:lnTo>
                <a:lnTo>
                  <a:pt x="28" y="714"/>
                </a:lnTo>
                <a:lnTo>
                  <a:pt x="28" y="723"/>
                </a:lnTo>
                <a:lnTo>
                  <a:pt x="0" y="1535"/>
                </a:lnTo>
                <a:lnTo>
                  <a:pt x="60" y="1535"/>
                </a:lnTo>
                <a:lnTo>
                  <a:pt x="162" y="1753"/>
                </a:lnTo>
                <a:lnTo>
                  <a:pt x="225" y="2550"/>
                </a:lnTo>
                <a:lnTo>
                  <a:pt x="432" y="2550"/>
                </a:lnTo>
                <a:lnTo>
                  <a:pt x="432" y="1558"/>
                </a:lnTo>
                <a:lnTo>
                  <a:pt x="461" y="1558"/>
                </a:lnTo>
                <a:lnTo>
                  <a:pt x="461" y="2550"/>
                </a:lnTo>
                <a:lnTo>
                  <a:pt x="657" y="2550"/>
                </a:lnTo>
                <a:lnTo>
                  <a:pt x="691" y="2024"/>
                </a:lnTo>
                <a:lnTo>
                  <a:pt x="787" y="2024"/>
                </a:lnTo>
                <a:lnTo>
                  <a:pt x="860" y="2550"/>
                </a:lnTo>
                <a:lnTo>
                  <a:pt x="918" y="2550"/>
                </a:lnTo>
                <a:lnTo>
                  <a:pt x="846" y="2024"/>
                </a:lnTo>
                <a:lnTo>
                  <a:pt x="987" y="2024"/>
                </a:lnTo>
                <a:lnTo>
                  <a:pt x="987" y="2550"/>
                </a:lnTo>
                <a:lnTo>
                  <a:pt x="1018" y="2550"/>
                </a:lnTo>
                <a:lnTo>
                  <a:pt x="1018" y="2024"/>
                </a:lnTo>
                <a:lnTo>
                  <a:pt x="1157" y="2024"/>
                </a:lnTo>
                <a:lnTo>
                  <a:pt x="1085" y="2550"/>
                </a:lnTo>
                <a:lnTo>
                  <a:pt x="1144" y="2550"/>
                </a:lnTo>
                <a:lnTo>
                  <a:pt x="1212" y="2059"/>
                </a:lnTo>
                <a:lnTo>
                  <a:pt x="1374" y="2059"/>
                </a:lnTo>
                <a:lnTo>
                  <a:pt x="1443" y="2550"/>
                </a:lnTo>
                <a:lnTo>
                  <a:pt x="1472" y="2550"/>
                </a:lnTo>
                <a:lnTo>
                  <a:pt x="1403" y="2059"/>
                </a:lnTo>
                <a:lnTo>
                  <a:pt x="1552" y="2059"/>
                </a:lnTo>
                <a:lnTo>
                  <a:pt x="1549" y="2550"/>
                </a:lnTo>
                <a:lnTo>
                  <a:pt x="1579" y="2550"/>
                </a:lnTo>
                <a:lnTo>
                  <a:pt x="1582" y="2059"/>
                </a:lnTo>
                <a:lnTo>
                  <a:pt x="1710" y="2059"/>
                </a:lnTo>
                <a:lnTo>
                  <a:pt x="1642" y="2550"/>
                </a:lnTo>
                <a:lnTo>
                  <a:pt x="1701" y="2550"/>
                </a:lnTo>
                <a:lnTo>
                  <a:pt x="1770" y="2059"/>
                </a:lnTo>
                <a:lnTo>
                  <a:pt x="1950" y="2059"/>
                </a:lnTo>
                <a:lnTo>
                  <a:pt x="1844" y="1519"/>
                </a:lnTo>
                <a:close/>
                <a:moveTo>
                  <a:pt x="109" y="1505"/>
                </a:moveTo>
                <a:lnTo>
                  <a:pt x="186" y="1505"/>
                </a:lnTo>
                <a:lnTo>
                  <a:pt x="192" y="1680"/>
                </a:lnTo>
                <a:lnTo>
                  <a:pt x="109" y="1505"/>
                </a:lnTo>
                <a:close/>
                <a:moveTo>
                  <a:pt x="1197" y="1109"/>
                </a:moveTo>
                <a:lnTo>
                  <a:pt x="807" y="1109"/>
                </a:lnTo>
                <a:lnTo>
                  <a:pt x="807" y="1084"/>
                </a:lnTo>
                <a:lnTo>
                  <a:pt x="1197" y="1084"/>
                </a:lnTo>
                <a:lnTo>
                  <a:pt x="1197" y="1109"/>
                </a:lnTo>
                <a:close/>
                <a:moveTo>
                  <a:pt x="1743" y="1253"/>
                </a:moveTo>
                <a:lnTo>
                  <a:pt x="1743" y="907"/>
                </a:lnTo>
                <a:lnTo>
                  <a:pt x="1759" y="823"/>
                </a:lnTo>
                <a:lnTo>
                  <a:pt x="1729" y="817"/>
                </a:lnTo>
                <a:lnTo>
                  <a:pt x="1714" y="905"/>
                </a:lnTo>
                <a:lnTo>
                  <a:pt x="1714" y="1212"/>
                </a:lnTo>
                <a:lnTo>
                  <a:pt x="1387" y="1212"/>
                </a:lnTo>
                <a:lnTo>
                  <a:pt x="1309" y="1579"/>
                </a:lnTo>
                <a:lnTo>
                  <a:pt x="1266" y="1385"/>
                </a:lnTo>
                <a:lnTo>
                  <a:pt x="1322" y="1329"/>
                </a:lnTo>
                <a:lnTo>
                  <a:pt x="1336" y="1222"/>
                </a:lnTo>
                <a:lnTo>
                  <a:pt x="1313" y="1222"/>
                </a:lnTo>
                <a:lnTo>
                  <a:pt x="1313" y="1222"/>
                </a:lnTo>
                <a:lnTo>
                  <a:pt x="1301" y="1319"/>
                </a:lnTo>
                <a:lnTo>
                  <a:pt x="1260" y="1359"/>
                </a:lnTo>
                <a:lnTo>
                  <a:pt x="1226" y="1202"/>
                </a:lnTo>
                <a:lnTo>
                  <a:pt x="1366" y="1202"/>
                </a:lnTo>
                <a:lnTo>
                  <a:pt x="1366" y="670"/>
                </a:lnTo>
                <a:lnTo>
                  <a:pt x="1457" y="646"/>
                </a:lnTo>
                <a:lnTo>
                  <a:pt x="1502" y="823"/>
                </a:lnTo>
                <a:lnTo>
                  <a:pt x="1502" y="823"/>
                </a:lnTo>
                <a:lnTo>
                  <a:pt x="1506" y="833"/>
                </a:lnTo>
                <a:lnTo>
                  <a:pt x="1511" y="842"/>
                </a:lnTo>
                <a:lnTo>
                  <a:pt x="1518" y="850"/>
                </a:lnTo>
                <a:lnTo>
                  <a:pt x="1525" y="858"/>
                </a:lnTo>
                <a:lnTo>
                  <a:pt x="1534" y="862"/>
                </a:lnTo>
                <a:lnTo>
                  <a:pt x="1544" y="867"/>
                </a:lnTo>
                <a:lnTo>
                  <a:pt x="1553" y="870"/>
                </a:lnTo>
                <a:lnTo>
                  <a:pt x="1563" y="871"/>
                </a:lnTo>
                <a:lnTo>
                  <a:pt x="1573" y="870"/>
                </a:lnTo>
                <a:lnTo>
                  <a:pt x="1583" y="869"/>
                </a:lnTo>
                <a:lnTo>
                  <a:pt x="1593" y="866"/>
                </a:lnTo>
                <a:lnTo>
                  <a:pt x="1602" y="860"/>
                </a:lnTo>
                <a:lnTo>
                  <a:pt x="1610" y="853"/>
                </a:lnTo>
                <a:lnTo>
                  <a:pt x="1617" y="846"/>
                </a:lnTo>
                <a:lnTo>
                  <a:pt x="1623" y="835"/>
                </a:lnTo>
                <a:lnTo>
                  <a:pt x="1627" y="823"/>
                </a:lnTo>
                <a:lnTo>
                  <a:pt x="1671" y="648"/>
                </a:lnTo>
                <a:lnTo>
                  <a:pt x="1776" y="685"/>
                </a:lnTo>
                <a:lnTo>
                  <a:pt x="1776" y="685"/>
                </a:lnTo>
                <a:lnTo>
                  <a:pt x="1785" y="689"/>
                </a:lnTo>
                <a:lnTo>
                  <a:pt x="1794" y="694"/>
                </a:lnTo>
                <a:lnTo>
                  <a:pt x="1801" y="699"/>
                </a:lnTo>
                <a:lnTo>
                  <a:pt x="1807" y="705"/>
                </a:lnTo>
                <a:lnTo>
                  <a:pt x="1813" y="712"/>
                </a:lnTo>
                <a:lnTo>
                  <a:pt x="1816" y="718"/>
                </a:lnTo>
                <a:lnTo>
                  <a:pt x="1818" y="725"/>
                </a:lnTo>
                <a:lnTo>
                  <a:pt x="1819" y="732"/>
                </a:lnTo>
                <a:lnTo>
                  <a:pt x="1852" y="1294"/>
                </a:lnTo>
                <a:lnTo>
                  <a:pt x="1753" y="1294"/>
                </a:lnTo>
                <a:lnTo>
                  <a:pt x="1743" y="1253"/>
                </a:lnTo>
                <a:close/>
                <a:moveTo>
                  <a:pt x="1759" y="1323"/>
                </a:moveTo>
                <a:lnTo>
                  <a:pt x="1854" y="1323"/>
                </a:lnTo>
                <a:lnTo>
                  <a:pt x="1854" y="1324"/>
                </a:lnTo>
                <a:lnTo>
                  <a:pt x="1795" y="1483"/>
                </a:lnTo>
                <a:lnTo>
                  <a:pt x="1759" y="1323"/>
                </a:lnTo>
                <a:close/>
                <a:moveTo>
                  <a:pt x="1453" y="533"/>
                </a:moveTo>
                <a:lnTo>
                  <a:pt x="1453" y="533"/>
                </a:lnTo>
                <a:lnTo>
                  <a:pt x="1464" y="533"/>
                </a:lnTo>
                <a:lnTo>
                  <a:pt x="1474" y="531"/>
                </a:lnTo>
                <a:lnTo>
                  <a:pt x="1485" y="528"/>
                </a:lnTo>
                <a:lnTo>
                  <a:pt x="1494" y="524"/>
                </a:lnTo>
                <a:lnTo>
                  <a:pt x="1494" y="524"/>
                </a:lnTo>
                <a:lnTo>
                  <a:pt x="1510" y="533"/>
                </a:lnTo>
                <a:lnTo>
                  <a:pt x="1526" y="539"/>
                </a:lnTo>
                <a:lnTo>
                  <a:pt x="1543" y="542"/>
                </a:lnTo>
                <a:lnTo>
                  <a:pt x="1561" y="543"/>
                </a:lnTo>
                <a:lnTo>
                  <a:pt x="1561" y="543"/>
                </a:lnTo>
                <a:lnTo>
                  <a:pt x="1579" y="542"/>
                </a:lnTo>
                <a:lnTo>
                  <a:pt x="1596" y="539"/>
                </a:lnTo>
                <a:lnTo>
                  <a:pt x="1611" y="533"/>
                </a:lnTo>
                <a:lnTo>
                  <a:pt x="1627" y="524"/>
                </a:lnTo>
                <a:lnTo>
                  <a:pt x="1627" y="524"/>
                </a:lnTo>
                <a:lnTo>
                  <a:pt x="1636" y="528"/>
                </a:lnTo>
                <a:lnTo>
                  <a:pt x="1646" y="531"/>
                </a:lnTo>
                <a:lnTo>
                  <a:pt x="1657" y="533"/>
                </a:lnTo>
                <a:lnTo>
                  <a:pt x="1669" y="533"/>
                </a:lnTo>
                <a:lnTo>
                  <a:pt x="1669" y="533"/>
                </a:lnTo>
                <a:lnTo>
                  <a:pt x="1681" y="531"/>
                </a:lnTo>
                <a:lnTo>
                  <a:pt x="1693" y="526"/>
                </a:lnTo>
                <a:lnTo>
                  <a:pt x="1704" y="521"/>
                </a:lnTo>
                <a:lnTo>
                  <a:pt x="1713" y="513"/>
                </a:lnTo>
                <a:lnTo>
                  <a:pt x="1720" y="503"/>
                </a:lnTo>
                <a:lnTo>
                  <a:pt x="1727" y="492"/>
                </a:lnTo>
                <a:lnTo>
                  <a:pt x="1732" y="481"/>
                </a:lnTo>
                <a:lnTo>
                  <a:pt x="1734" y="469"/>
                </a:lnTo>
                <a:lnTo>
                  <a:pt x="1733" y="469"/>
                </a:lnTo>
                <a:lnTo>
                  <a:pt x="1733" y="469"/>
                </a:lnTo>
                <a:lnTo>
                  <a:pt x="1722" y="469"/>
                </a:lnTo>
                <a:lnTo>
                  <a:pt x="1711" y="468"/>
                </a:lnTo>
                <a:lnTo>
                  <a:pt x="1700" y="464"/>
                </a:lnTo>
                <a:lnTo>
                  <a:pt x="1690" y="460"/>
                </a:lnTo>
                <a:lnTo>
                  <a:pt x="1690" y="460"/>
                </a:lnTo>
                <a:lnTo>
                  <a:pt x="1695" y="452"/>
                </a:lnTo>
                <a:lnTo>
                  <a:pt x="1699" y="444"/>
                </a:lnTo>
                <a:lnTo>
                  <a:pt x="1704" y="435"/>
                </a:lnTo>
                <a:lnTo>
                  <a:pt x="1706" y="425"/>
                </a:lnTo>
                <a:lnTo>
                  <a:pt x="1708" y="415"/>
                </a:lnTo>
                <a:lnTo>
                  <a:pt x="1710" y="405"/>
                </a:lnTo>
                <a:lnTo>
                  <a:pt x="1711" y="392"/>
                </a:lnTo>
                <a:lnTo>
                  <a:pt x="1711" y="380"/>
                </a:lnTo>
                <a:lnTo>
                  <a:pt x="1711" y="345"/>
                </a:lnTo>
                <a:lnTo>
                  <a:pt x="1711" y="345"/>
                </a:lnTo>
                <a:lnTo>
                  <a:pt x="1711" y="327"/>
                </a:lnTo>
                <a:lnTo>
                  <a:pt x="1709" y="309"/>
                </a:lnTo>
                <a:lnTo>
                  <a:pt x="1705" y="292"/>
                </a:lnTo>
                <a:lnTo>
                  <a:pt x="1700" y="275"/>
                </a:lnTo>
                <a:lnTo>
                  <a:pt x="1695" y="260"/>
                </a:lnTo>
                <a:lnTo>
                  <a:pt x="1687" y="244"/>
                </a:lnTo>
                <a:lnTo>
                  <a:pt x="1678" y="230"/>
                </a:lnTo>
                <a:lnTo>
                  <a:pt x="1669" y="217"/>
                </a:lnTo>
                <a:lnTo>
                  <a:pt x="1659" y="206"/>
                </a:lnTo>
                <a:lnTo>
                  <a:pt x="1646" y="195"/>
                </a:lnTo>
                <a:lnTo>
                  <a:pt x="1634" y="186"/>
                </a:lnTo>
                <a:lnTo>
                  <a:pt x="1620" y="178"/>
                </a:lnTo>
                <a:lnTo>
                  <a:pt x="1607" y="171"/>
                </a:lnTo>
                <a:lnTo>
                  <a:pt x="1592" y="166"/>
                </a:lnTo>
                <a:lnTo>
                  <a:pt x="1576" y="164"/>
                </a:lnTo>
                <a:lnTo>
                  <a:pt x="1561" y="163"/>
                </a:lnTo>
                <a:lnTo>
                  <a:pt x="1561" y="163"/>
                </a:lnTo>
                <a:lnTo>
                  <a:pt x="1545" y="164"/>
                </a:lnTo>
                <a:lnTo>
                  <a:pt x="1529" y="166"/>
                </a:lnTo>
                <a:lnTo>
                  <a:pt x="1515" y="171"/>
                </a:lnTo>
                <a:lnTo>
                  <a:pt x="1501" y="178"/>
                </a:lnTo>
                <a:lnTo>
                  <a:pt x="1488" y="186"/>
                </a:lnTo>
                <a:lnTo>
                  <a:pt x="1475" y="195"/>
                </a:lnTo>
                <a:lnTo>
                  <a:pt x="1463" y="206"/>
                </a:lnTo>
                <a:lnTo>
                  <a:pt x="1453" y="217"/>
                </a:lnTo>
                <a:lnTo>
                  <a:pt x="1443" y="230"/>
                </a:lnTo>
                <a:lnTo>
                  <a:pt x="1435" y="244"/>
                </a:lnTo>
                <a:lnTo>
                  <a:pt x="1427" y="260"/>
                </a:lnTo>
                <a:lnTo>
                  <a:pt x="1421" y="275"/>
                </a:lnTo>
                <a:lnTo>
                  <a:pt x="1416" y="292"/>
                </a:lnTo>
                <a:lnTo>
                  <a:pt x="1412" y="309"/>
                </a:lnTo>
                <a:lnTo>
                  <a:pt x="1410" y="327"/>
                </a:lnTo>
                <a:lnTo>
                  <a:pt x="1410" y="345"/>
                </a:lnTo>
                <a:lnTo>
                  <a:pt x="1410" y="380"/>
                </a:lnTo>
                <a:lnTo>
                  <a:pt x="1410" y="380"/>
                </a:lnTo>
                <a:lnTo>
                  <a:pt x="1410" y="392"/>
                </a:lnTo>
                <a:lnTo>
                  <a:pt x="1411" y="405"/>
                </a:lnTo>
                <a:lnTo>
                  <a:pt x="1412" y="415"/>
                </a:lnTo>
                <a:lnTo>
                  <a:pt x="1416" y="425"/>
                </a:lnTo>
                <a:lnTo>
                  <a:pt x="1418" y="435"/>
                </a:lnTo>
                <a:lnTo>
                  <a:pt x="1422" y="444"/>
                </a:lnTo>
                <a:lnTo>
                  <a:pt x="1426" y="452"/>
                </a:lnTo>
                <a:lnTo>
                  <a:pt x="1431" y="460"/>
                </a:lnTo>
                <a:lnTo>
                  <a:pt x="1431" y="460"/>
                </a:lnTo>
                <a:lnTo>
                  <a:pt x="1421" y="464"/>
                </a:lnTo>
                <a:lnTo>
                  <a:pt x="1410" y="468"/>
                </a:lnTo>
                <a:lnTo>
                  <a:pt x="1400" y="469"/>
                </a:lnTo>
                <a:lnTo>
                  <a:pt x="1389" y="469"/>
                </a:lnTo>
                <a:lnTo>
                  <a:pt x="1387" y="469"/>
                </a:lnTo>
                <a:lnTo>
                  <a:pt x="1387" y="469"/>
                </a:lnTo>
                <a:lnTo>
                  <a:pt x="1390" y="481"/>
                </a:lnTo>
                <a:lnTo>
                  <a:pt x="1394" y="492"/>
                </a:lnTo>
                <a:lnTo>
                  <a:pt x="1401" y="503"/>
                </a:lnTo>
                <a:lnTo>
                  <a:pt x="1409" y="513"/>
                </a:lnTo>
                <a:lnTo>
                  <a:pt x="1418" y="521"/>
                </a:lnTo>
                <a:lnTo>
                  <a:pt x="1428" y="526"/>
                </a:lnTo>
                <a:lnTo>
                  <a:pt x="1440" y="531"/>
                </a:lnTo>
                <a:lnTo>
                  <a:pt x="1453" y="533"/>
                </a:lnTo>
                <a:lnTo>
                  <a:pt x="1453" y="533"/>
                </a:lnTo>
                <a:close/>
                <a:moveTo>
                  <a:pt x="1455" y="351"/>
                </a:moveTo>
                <a:lnTo>
                  <a:pt x="1455" y="351"/>
                </a:lnTo>
                <a:lnTo>
                  <a:pt x="1456" y="337"/>
                </a:lnTo>
                <a:lnTo>
                  <a:pt x="1456" y="337"/>
                </a:lnTo>
                <a:lnTo>
                  <a:pt x="1470" y="340"/>
                </a:lnTo>
                <a:lnTo>
                  <a:pt x="1484" y="341"/>
                </a:lnTo>
                <a:lnTo>
                  <a:pt x="1484" y="341"/>
                </a:lnTo>
                <a:lnTo>
                  <a:pt x="1497" y="340"/>
                </a:lnTo>
                <a:lnTo>
                  <a:pt x="1507" y="338"/>
                </a:lnTo>
                <a:lnTo>
                  <a:pt x="1518" y="336"/>
                </a:lnTo>
                <a:lnTo>
                  <a:pt x="1529" y="334"/>
                </a:lnTo>
                <a:lnTo>
                  <a:pt x="1539" y="331"/>
                </a:lnTo>
                <a:lnTo>
                  <a:pt x="1549" y="326"/>
                </a:lnTo>
                <a:lnTo>
                  <a:pt x="1558" y="322"/>
                </a:lnTo>
                <a:lnTo>
                  <a:pt x="1569" y="317"/>
                </a:lnTo>
                <a:lnTo>
                  <a:pt x="1576" y="310"/>
                </a:lnTo>
                <a:lnTo>
                  <a:pt x="1585" y="305"/>
                </a:lnTo>
                <a:lnTo>
                  <a:pt x="1593" y="297"/>
                </a:lnTo>
                <a:lnTo>
                  <a:pt x="1601" y="290"/>
                </a:lnTo>
                <a:lnTo>
                  <a:pt x="1608" y="281"/>
                </a:lnTo>
                <a:lnTo>
                  <a:pt x="1615" y="273"/>
                </a:lnTo>
                <a:lnTo>
                  <a:pt x="1620" y="264"/>
                </a:lnTo>
                <a:lnTo>
                  <a:pt x="1625" y="255"/>
                </a:lnTo>
                <a:lnTo>
                  <a:pt x="1625" y="255"/>
                </a:lnTo>
                <a:lnTo>
                  <a:pt x="1634" y="264"/>
                </a:lnTo>
                <a:lnTo>
                  <a:pt x="1642" y="273"/>
                </a:lnTo>
                <a:lnTo>
                  <a:pt x="1650" y="284"/>
                </a:lnTo>
                <a:lnTo>
                  <a:pt x="1655" y="296"/>
                </a:lnTo>
                <a:lnTo>
                  <a:pt x="1660" y="309"/>
                </a:lnTo>
                <a:lnTo>
                  <a:pt x="1663" y="322"/>
                </a:lnTo>
                <a:lnTo>
                  <a:pt x="1665" y="336"/>
                </a:lnTo>
                <a:lnTo>
                  <a:pt x="1666" y="351"/>
                </a:lnTo>
                <a:lnTo>
                  <a:pt x="1666" y="394"/>
                </a:lnTo>
                <a:lnTo>
                  <a:pt x="1666" y="394"/>
                </a:lnTo>
                <a:lnTo>
                  <a:pt x="1665" y="406"/>
                </a:lnTo>
                <a:lnTo>
                  <a:pt x="1664" y="418"/>
                </a:lnTo>
                <a:lnTo>
                  <a:pt x="1662" y="429"/>
                </a:lnTo>
                <a:lnTo>
                  <a:pt x="1657" y="441"/>
                </a:lnTo>
                <a:lnTo>
                  <a:pt x="1653" y="452"/>
                </a:lnTo>
                <a:lnTo>
                  <a:pt x="1647" y="461"/>
                </a:lnTo>
                <a:lnTo>
                  <a:pt x="1642" y="471"/>
                </a:lnTo>
                <a:lnTo>
                  <a:pt x="1635" y="479"/>
                </a:lnTo>
                <a:lnTo>
                  <a:pt x="1627" y="487"/>
                </a:lnTo>
                <a:lnTo>
                  <a:pt x="1619" y="494"/>
                </a:lnTo>
                <a:lnTo>
                  <a:pt x="1610" y="500"/>
                </a:lnTo>
                <a:lnTo>
                  <a:pt x="1601" y="505"/>
                </a:lnTo>
                <a:lnTo>
                  <a:pt x="1591" y="508"/>
                </a:lnTo>
                <a:lnTo>
                  <a:pt x="1581" y="512"/>
                </a:lnTo>
                <a:lnTo>
                  <a:pt x="1571" y="514"/>
                </a:lnTo>
                <a:lnTo>
                  <a:pt x="1561" y="514"/>
                </a:lnTo>
                <a:lnTo>
                  <a:pt x="1561" y="514"/>
                </a:lnTo>
                <a:lnTo>
                  <a:pt x="1551" y="514"/>
                </a:lnTo>
                <a:lnTo>
                  <a:pt x="1539" y="512"/>
                </a:lnTo>
                <a:lnTo>
                  <a:pt x="1530" y="508"/>
                </a:lnTo>
                <a:lnTo>
                  <a:pt x="1520" y="505"/>
                </a:lnTo>
                <a:lnTo>
                  <a:pt x="1511" y="500"/>
                </a:lnTo>
                <a:lnTo>
                  <a:pt x="1502" y="494"/>
                </a:lnTo>
                <a:lnTo>
                  <a:pt x="1494" y="487"/>
                </a:lnTo>
                <a:lnTo>
                  <a:pt x="1486" y="479"/>
                </a:lnTo>
                <a:lnTo>
                  <a:pt x="1480" y="471"/>
                </a:lnTo>
                <a:lnTo>
                  <a:pt x="1473" y="461"/>
                </a:lnTo>
                <a:lnTo>
                  <a:pt x="1468" y="452"/>
                </a:lnTo>
                <a:lnTo>
                  <a:pt x="1464" y="441"/>
                </a:lnTo>
                <a:lnTo>
                  <a:pt x="1459" y="429"/>
                </a:lnTo>
                <a:lnTo>
                  <a:pt x="1457" y="418"/>
                </a:lnTo>
                <a:lnTo>
                  <a:pt x="1455" y="406"/>
                </a:lnTo>
                <a:lnTo>
                  <a:pt x="1455" y="394"/>
                </a:lnTo>
                <a:lnTo>
                  <a:pt x="1455" y="351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9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0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0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9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9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8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9" algn="l" defTabSz="91427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41" name="Fumetto 1 1">
            <a:extLst>
              <a:ext uri="{FF2B5EF4-FFF2-40B4-BE49-F238E27FC236}">
                <a16:creationId xmlns:a16="http://schemas.microsoft.com/office/drawing/2014/main" id="{570D7449-5661-408E-BE65-61085B0DD56D}"/>
              </a:ext>
            </a:extLst>
          </p:cNvPr>
          <p:cNvSpPr/>
          <p:nvPr/>
        </p:nvSpPr>
        <p:spPr>
          <a:xfrm>
            <a:off x="9204381" y="4952588"/>
            <a:ext cx="1329275" cy="1547502"/>
          </a:xfrm>
          <a:prstGeom prst="wedgeRectCallout">
            <a:avLst>
              <a:gd name="adj1" fmla="val -92420"/>
              <a:gd name="adj2" fmla="val -16454"/>
            </a:avLst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7800" indent="-1714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Operative weekly check point</a:t>
            </a:r>
          </a:p>
          <a:p>
            <a:pPr marL="177800" indent="-1714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Sharing of documents</a:t>
            </a:r>
          </a:p>
          <a:p>
            <a:pPr marL="177800" indent="-1714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of deadlines</a:t>
            </a:r>
          </a:p>
          <a:p>
            <a:pPr marL="177800" indent="-1714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planning monitoring</a:t>
            </a:r>
          </a:p>
        </p:txBody>
      </p:sp>
      <p:sp>
        <p:nvSpPr>
          <p:cNvPr id="59" name="Rounded Rectangle 93">
            <a:extLst>
              <a:ext uri="{FF2B5EF4-FFF2-40B4-BE49-F238E27FC236}">
                <a16:creationId xmlns:a16="http://schemas.microsoft.com/office/drawing/2014/main" id="{0CD326C7-C541-4D90-ABB5-9369C62FB1AA}"/>
              </a:ext>
            </a:extLst>
          </p:cNvPr>
          <p:cNvSpPr/>
          <p:nvPr/>
        </p:nvSpPr>
        <p:spPr>
          <a:xfrm>
            <a:off x="7486809" y="2940560"/>
            <a:ext cx="666527" cy="733180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GB" sz="800" b="1" dirty="0">
                <a:solidFill>
                  <a:srgbClr val="BD20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E46DD0EC-094F-41EE-A091-5B0A83FD7C5B}"/>
              </a:ext>
            </a:extLst>
          </p:cNvPr>
          <p:cNvSpPr txBox="1">
            <a:spLocks/>
          </p:cNvSpPr>
          <p:nvPr/>
        </p:nvSpPr>
        <p:spPr>
          <a:xfrm rot="16200000">
            <a:off x="9525204" y="3303898"/>
            <a:ext cx="260068" cy="1015787"/>
          </a:xfrm>
          <a:prstGeom prst="accentBorderCallout1">
            <a:avLst>
              <a:gd name="adj1" fmla="val 46968"/>
              <a:gd name="adj2" fmla="val 106220"/>
              <a:gd name="adj3" fmla="val 47032"/>
              <a:gd name="adj4" fmla="val 179738"/>
            </a:avLst>
          </a:prstGeom>
          <a:ln>
            <a:solidFill>
              <a:srgbClr val="C00000"/>
            </a:solidFill>
            <a:prstDash val="dash"/>
          </a:ln>
        </p:spPr>
        <p:txBody>
          <a:bodyPr vert="vert" wrap="square" lIns="72000" tIns="36000" rIns="72000" bIns="3600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endParaRPr lang="en-US" sz="1100" b="1" dirty="0">
              <a:solidFill>
                <a:srgbClr val="8B8B8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EFAB872D-6A34-4A4D-A582-3FEEDD8A42E7}"/>
              </a:ext>
            </a:extLst>
          </p:cNvPr>
          <p:cNvGrpSpPr/>
          <p:nvPr/>
        </p:nvGrpSpPr>
        <p:grpSpPr>
          <a:xfrm>
            <a:off x="9948531" y="1966407"/>
            <a:ext cx="1145826" cy="1418077"/>
            <a:chOff x="3301940" y="1795291"/>
            <a:chExt cx="1386450" cy="1559885"/>
          </a:xfrm>
          <a:solidFill>
            <a:srgbClr val="C00000"/>
          </a:solidFill>
        </p:grpSpPr>
        <p:sp>
          <p:nvSpPr>
            <p:cNvPr id="63" name="Bent Arrow 58">
              <a:extLst>
                <a:ext uri="{FF2B5EF4-FFF2-40B4-BE49-F238E27FC236}">
                  <a16:creationId xmlns:a16="http://schemas.microsoft.com/office/drawing/2014/main" id="{82941E99-9D99-4AC0-AE2B-464402A9C9A2}"/>
                </a:ext>
              </a:extLst>
            </p:cNvPr>
            <p:cNvSpPr/>
            <p:nvPr/>
          </p:nvSpPr>
          <p:spPr>
            <a:xfrm rot="10800000" flipV="1">
              <a:off x="3301940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Bent Arrow 59">
              <a:extLst>
                <a:ext uri="{FF2B5EF4-FFF2-40B4-BE49-F238E27FC236}">
                  <a16:creationId xmlns:a16="http://schemas.microsoft.com/office/drawing/2014/main" id="{1B7A37C2-61E2-419F-8F76-2380A0A66821}"/>
                </a:ext>
              </a:extLst>
            </p:cNvPr>
            <p:cNvSpPr/>
            <p:nvPr/>
          </p:nvSpPr>
          <p:spPr>
            <a:xfrm rot="5400000" flipH="1" flipV="1">
              <a:off x="3865804" y="2532591"/>
              <a:ext cx="820759" cy="824412"/>
            </a:xfrm>
            <a:prstGeom prst="bentArrow">
              <a:avLst>
                <a:gd name="adj1" fmla="val 25864"/>
                <a:gd name="adj2" fmla="val 12061"/>
                <a:gd name="adj3" fmla="val 29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Group 121">
            <a:extLst>
              <a:ext uri="{FF2B5EF4-FFF2-40B4-BE49-F238E27FC236}">
                <a16:creationId xmlns:a16="http://schemas.microsoft.com/office/drawing/2014/main" id="{B24930B1-C4AE-45B7-A67D-DB710035ECBC}"/>
              </a:ext>
            </a:extLst>
          </p:cNvPr>
          <p:cNvGrpSpPr/>
          <p:nvPr/>
        </p:nvGrpSpPr>
        <p:grpSpPr>
          <a:xfrm>
            <a:off x="8150548" y="1966406"/>
            <a:ext cx="1106829" cy="1418078"/>
            <a:chOff x="1952211" y="1795291"/>
            <a:chExt cx="1339263" cy="1559886"/>
          </a:xfrm>
          <a:solidFill>
            <a:srgbClr val="C00000"/>
          </a:solidFill>
        </p:grpSpPr>
        <p:sp>
          <p:nvSpPr>
            <p:cNvPr id="66" name="Bent Arrow 61">
              <a:extLst>
                <a:ext uri="{FF2B5EF4-FFF2-40B4-BE49-F238E27FC236}">
                  <a16:creationId xmlns:a16="http://schemas.microsoft.com/office/drawing/2014/main" id="{929D1498-7EC6-4812-BDE6-24372A02B379}"/>
                </a:ext>
              </a:extLst>
            </p:cNvPr>
            <p:cNvSpPr/>
            <p:nvPr/>
          </p:nvSpPr>
          <p:spPr>
            <a:xfrm rot="10800000" flipH="1" flipV="1">
              <a:off x="2523342" y="1795291"/>
              <a:ext cx="768132" cy="1169914"/>
            </a:xfrm>
            <a:prstGeom prst="bentArrow">
              <a:avLst>
                <a:gd name="adj1" fmla="val 25610"/>
                <a:gd name="adj2" fmla="val 1293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Bent Arrow 62">
              <a:extLst>
                <a:ext uri="{FF2B5EF4-FFF2-40B4-BE49-F238E27FC236}">
                  <a16:creationId xmlns:a16="http://schemas.microsoft.com/office/drawing/2014/main" id="{A73B0E2B-5DD8-4210-B16B-22DD838F9867}"/>
                </a:ext>
              </a:extLst>
            </p:cNvPr>
            <p:cNvSpPr/>
            <p:nvPr/>
          </p:nvSpPr>
          <p:spPr>
            <a:xfrm flipH="1" flipV="1">
              <a:off x="1952211" y="2534418"/>
              <a:ext cx="768132" cy="820759"/>
            </a:xfrm>
            <a:prstGeom prst="bentArrow">
              <a:avLst>
                <a:gd name="adj1" fmla="val 25864"/>
                <a:gd name="adj2" fmla="val 12622"/>
                <a:gd name="adj3" fmla="val 0"/>
                <a:gd name="adj4" fmla="val 519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Rounded Rectangle 87">
            <a:extLst>
              <a:ext uri="{FF2B5EF4-FFF2-40B4-BE49-F238E27FC236}">
                <a16:creationId xmlns:a16="http://schemas.microsoft.com/office/drawing/2014/main" id="{754AA95A-4039-4028-814F-E7CB7630B71F}"/>
              </a:ext>
            </a:extLst>
          </p:cNvPr>
          <p:cNvSpPr/>
          <p:nvPr/>
        </p:nvSpPr>
        <p:spPr>
          <a:xfrm>
            <a:off x="9273795" y="1560500"/>
            <a:ext cx="666527" cy="733180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it-IT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algn="ctr"/>
            <a:r>
              <a:rPr lang="it-IT" sz="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 tuning and Delivery</a:t>
            </a:r>
          </a:p>
        </p:txBody>
      </p:sp>
      <p:sp>
        <p:nvSpPr>
          <p:cNvPr id="74" name="Rettangolo 39">
            <a:extLst>
              <a:ext uri="{FF2B5EF4-FFF2-40B4-BE49-F238E27FC236}">
                <a16:creationId xmlns:a16="http://schemas.microsoft.com/office/drawing/2014/main" id="{6A37092C-6C62-4136-84E6-788ED6CE9624}"/>
              </a:ext>
            </a:extLst>
          </p:cNvPr>
          <p:cNvSpPr/>
          <p:nvPr/>
        </p:nvSpPr>
        <p:spPr>
          <a:xfrm>
            <a:off x="11475550" y="4116050"/>
            <a:ext cx="703231" cy="38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8" name="Rounded Rectangle 93">
            <a:extLst>
              <a:ext uri="{FF2B5EF4-FFF2-40B4-BE49-F238E27FC236}">
                <a16:creationId xmlns:a16="http://schemas.microsoft.com/office/drawing/2014/main" id="{892A08C3-1D1D-4148-B3A0-389CDB5A9B53}"/>
              </a:ext>
            </a:extLst>
          </p:cNvPr>
          <p:cNvSpPr/>
          <p:nvPr/>
        </p:nvSpPr>
        <p:spPr>
          <a:xfrm>
            <a:off x="11090492" y="2893076"/>
            <a:ext cx="806498" cy="887148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en-US" sz="900" b="1" dirty="0">
                <a:solidFill>
                  <a:srgbClr val="BD20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Award Ceremony</a:t>
            </a:r>
          </a:p>
        </p:txBody>
      </p:sp>
      <p:grpSp>
        <p:nvGrpSpPr>
          <p:cNvPr id="489" name="Gruppo 488">
            <a:extLst>
              <a:ext uri="{FF2B5EF4-FFF2-40B4-BE49-F238E27FC236}">
                <a16:creationId xmlns:a16="http://schemas.microsoft.com/office/drawing/2014/main" id="{BE0B257B-7AEB-419E-B8AA-8CDE06A963FD}"/>
              </a:ext>
            </a:extLst>
          </p:cNvPr>
          <p:cNvGrpSpPr/>
          <p:nvPr/>
        </p:nvGrpSpPr>
        <p:grpSpPr>
          <a:xfrm>
            <a:off x="11771824" y="2670418"/>
            <a:ext cx="340718" cy="375104"/>
            <a:chOff x="8159018" y="2399044"/>
            <a:chExt cx="548730" cy="549189"/>
          </a:xfr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0" name="Oval 96">
              <a:extLst>
                <a:ext uri="{FF2B5EF4-FFF2-40B4-BE49-F238E27FC236}">
                  <a16:creationId xmlns:a16="http://schemas.microsoft.com/office/drawing/2014/main" id="{1C42F11B-9530-402E-B958-B3473D64C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9018" y="2399044"/>
              <a:ext cx="548730" cy="549189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1" name="Freeform 152">
              <a:extLst>
                <a:ext uri="{FF2B5EF4-FFF2-40B4-BE49-F238E27FC236}">
                  <a16:creationId xmlns:a16="http://schemas.microsoft.com/office/drawing/2014/main" id="{CCCBAA2E-01A9-4608-A3AF-48F7A1A961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1014" y="2514786"/>
              <a:ext cx="364738" cy="337065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445A8E59-FD5A-4B36-A421-C820924CA0A3}"/>
              </a:ext>
            </a:extLst>
          </p:cNvPr>
          <p:cNvSpPr txBox="1">
            <a:spLocks/>
          </p:cNvSpPr>
          <p:nvPr/>
        </p:nvSpPr>
        <p:spPr>
          <a:xfrm rot="16200000">
            <a:off x="7690038" y="1202917"/>
            <a:ext cx="260068" cy="986831"/>
          </a:xfrm>
          <a:prstGeom prst="accentBorderCallout1">
            <a:avLst>
              <a:gd name="adj1" fmla="val 51266"/>
              <a:gd name="adj2" fmla="val -7459"/>
              <a:gd name="adj3" fmla="val 51331"/>
              <a:gd name="adj4" fmla="val -100239"/>
            </a:avLst>
          </a:prstGeom>
          <a:ln>
            <a:solidFill>
              <a:srgbClr val="C00000"/>
            </a:solidFill>
            <a:prstDash val="dash"/>
          </a:ln>
        </p:spPr>
        <p:txBody>
          <a:bodyPr vert="vert" wrap="square" lIns="72000" tIns="36000" rIns="72000" bIns="3600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Oval 80">
            <a:extLst>
              <a:ext uri="{FF2B5EF4-FFF2-40B4-BE49-F238E27FC236}">
                <a16:creationId xmlns:a16="http://schemas.microsoft.com/office/drawing/2014/main" id="{1CE7035C-C9F1-4466-99CC-BA2AE679CB3B}"/>
              </a:ext>
            </a:extLst>
          </p:cNvPr>
          <p:cNvSpPr/>
          <p:nvPr/>
        </p:nvSpPr>
        <p:spPr>
          <a:xfrm>
            <a:off x="7688637" y="2486483"/>
            <a:ext cx="326700" cy="2970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BD202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egular"/>
              <a:cs typeface="+mn-cs"/>
            </a:endParaRPr>
          </a:p>
        </p:txBody>
      </p:sp>
      <p:sp>
        <p:nvSpPr>
          <p:cNvPr id="80" name="Freeform 54">
            <a:extLst>
              <a:ext uri="{FF2B5EF4-FFF2-40B4-BE49-F238E27FC236}">
                <a16:creationId xmlns:a16="http://schemas.microsoft.com/office/drawing/2014/main" id="{13959AA0-DDAA-4873-840A-8473F89006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32873" y="2515682"/>
            <a:ext cx="231422" cy="218160"/>
          </a:xfrm>
          <a:custGeom>
            <a:avLst/>
            <a:gdLst>
              <a:gd name="T0" fmla="*/ 2147483647 w 5058"/>
              <a:gd name="T1" fmla="*/ 2147483647 h 4763"/>
              <a:gd name="T2" fmla="*/ 2147483647 w 5058"/>
              <a:gd name="T3" fmla="*/ 2147483647 h 4763"/>
              <a:gd name="T4" fmla="*/ 2147483647 w 5058"/>
              <a:gd name="T5" fmla="*/ 2147483647 h 4763"/>
              <a:gd name="T6" fmla="*/ 2147483647 w 5058"/>
              <a:gd name="T7" fmla="*/ 2147483647 h 4763"/>
              <a:gd name="T8" fmla="*/ 2147483647 w 5058"/>
              <a:gd name="T9" fmla="*/ 2147483647 h 4763"/>
              <a:gd name="T10" fmla="*/ 2147483647 w 5058"/>
              <a:gd name="T11" fmla="*/ 2147483647 h 4763"/>
              <a:gd name="T12" fmla="*/ 2147483647 w 5058"/>
              <a:gd name="T13" fmla="*/ 2147483647 h 4763"/>
              <a:gd name="T14" fmla="*/ 2147483647 w 5058"/>
              <a:gd name="T15" fmla="*/ 2147483647 h 4763"/>
              <a:gd name="T16" fmla="*/ 2147483647 w 5058"/>
              <a:gd name="T17" fmla="*/ 2147483647 h 4763"/>
              <a:gd name="T18" fmla="*/ 2147483647 w 5058"/>
              <a:gd name="T19" fmla="*/ 2147483647 h 4763"/>
              <a:gd name="T20" fmla="*/ 2147483647 w 5058"/>
              <a:gd name="T21" fmla="*/ 2147483647 h 4763"/>
              <a:gd name="T22" fmla="*/ 2147483647 w 5058"/>
              <a:gd name="T23" fmla="*/ 2147483647 h 4763"/>
              <a:gd name="T24" fmla="*/ 2147483647 w 5058"/>
              <a:gd name="T25" fmla="*/ 2147483647 h 4763"/>
              <a:gd name="T26" fmla="*/ 2147483647 w 5058"/>
              <a:gd name="T27" fmla="*/ 2147483647 h 4763"/>
              <a:gd name="T28" fmla="*/ 2147483647 w 5058"/>
              <a:gd name="T29" fmla="*/ 2147483647 h 4763"/>
              <a:gd name="T30" fmla="*/ 2147483647 w 5058"/>
              <a:gd name="T31" fmla="*/ 2147483647 h 4763"/>
              <a:gd name="T32" fmla="*/ 2147483647 w 5058"/>
              <a:gd name="T33" fmla="*/ 2147483647 h 4763"/>
              <a:gd name="T34" fmla="*/ 2147483647 w 5058"/>
              <a:gd name="T35" fmla="*/ 2147483647 h 4763"/>
              <a:gd name="T36" fmla="*/ 2147483647 w 5058"/>
              <a:gd name="T37" fmla="*/ 2147483647 h 4763"/>
              <a:gd name="T38" fmla="*/ 2147483647 w 5058"/>
              <a:gd name="T39" fmla="*/ 2147483647 h 4763"/>
              <a:gd name="T40" fmla="*/ 2147483647 w 5058"/>
              <a:gd name="T41" fmla="*/ 2147483647 h 4763"/>
              <a:gd name="T42" fmla="*/ 2147483647 w 5058"/>
              <a:gd name="T43" fmla="*/ 2147483647 h 4763"/>
              <a:gd name="T44" fmla="*/ 2147483647 w 5058"/>
              <a:gd name="T45" fmla="*/ 2147483647 h 4763"/>
              <a:gd name="T46" fmla="*/ 2147483647 w 5058"/>
              <a:gd name="T47" fmla="*/ 2147483647 h 4763"/>
              <a:gd name="T48" fmla="*/ 2147483647 w 5058"/>
              <a:gd name="T49" fmla="*/ 2147483647 h 4763"/>
              <a:gd name="T50" fmla="*/ 2147483647 w 5058"/>
              <a:gd name="T51" fmla="*/ 2147483647 h 4763"/>
              <a:gd name="T52" fmla="*/ 2147483647 w 5058"/>
              <a:gd name="T53" fmla="*/ 2147483647 h 4763"/>
              <a:gd name="T54" fmla="*/ 2147483647 w 5058"/>
              <a:gd name="T55" fmla="*/ 2147483647 h 4763"/>
              <a:gd name="T56" fmla="*/ 2147483647 w 5058"/>
              <a:gd name="T57" fmla="*/ 2147483647 h 4763"/>
              <a:gd name="T58" fmla="*/ 2147483647 w 5058"/>
              <a:gd name="T59" fmla="*/ 2147483647 h 4763"/>
              <a:gd name="T60" fmla="*/ 2147483647 w 5058"/>
              <a:gd name="T61" fmla="*/ 2147483647 h 4763"/>
              <a:gd name="T62" fmla="*/ 2147483647 w 5058"/>
              <a:gd name="T63" fmla="*/ 2147483647 h 4763"/>
              <a:gd name="T64" fmla="*/ 2147483647 w 5058"/>
              <a:gd name="T65" fmla="*/ 2147483647 h 4763"/>
              <a:gd name="T66" fmla="*/ 2147483647 w 5058"/>
              <a:gd name="T67" fmla="*/ 2147483647 h 4763"/>
              <a:gd name="T68" fmla="*/ 2147483647 w 5058"/>
              <a:gd name="T69" fmla="*/ 2147483647 h 4763"/>
              <a:gd name="T70" fmla="*/ 2147483647 w 5058"/>
              <a:gd name="T71" fmla="*/ 2147483647 h 4763"/>
              <a:gd name="T72" fmla="*/ 2147483647 w 5058"/>
              <a:gd name="T73" fmla="*/ 2147483647 h 4763"/>
              <a:gd name="T74" fmla="*/ 2147483647 w 5058"/>
              <a:gd name="T75" fmla="*/ 2147483647 h 4763"/>
              <a:gd name="T76" fmla="*/ 2147483647 w 5058"/>
              <a:gd name="T77" fmla="*/ 2147483647 h 4763"/>
              <a:gd name="T78" fmla="*/ 2147483647 w 5058"/>
              <a:gd name="T79" fmla="*/ 2147483647 h 4763"/>
              <a:gd name="T80" fmla="*/ 2147483647 w 5058"/>
              <a:gd name="T81" fmla="*/ 2147483647 h 4763"/>
              <a:gd name="T82" fmla="*/ 2147483647 w 5058"/>
              <a:gd name="T83" fmla="*/ 2147483647 h 4763"/>
              <a:gd name="T84" fmla="*/ 2147483647 w 5058"/>
              <a:gd name="T85" fmla="*/ 2147483647 h 4763"/>
              <a:gd name="T86" fmla="*/ 2147483647 w 5058"/>
              <a:gd name="T87" fmla="*/ 2147483647 h 4763"/>
              <a:gd name="T88" fmla="*/ 2147483647 w 5058"/>
              <a:gd name="T89" fmla="*/ 2147483647 h 4763"/>
              <a:gd name="T90" fmla="*/ 2147483647 w 5058"/>
              <a:gd name="T91" fmla="*/ 2147483647 h 4763"/>
              <a:gd name="T92" fmla="*/ 2147483647 w 5058"/>
              <a:gd name="T93" fmla="*/ 2147483647 h 4763"/>
              <a:gd name="T94" fmla="*/ 2147483647 w 5058"/>
              <a:gd name="T95" fmla="*/ 2147483647 h 4763"/>
              <a:gd name="T96" fmla="*/ 2147483647 w 5058"/>
              <a:gd name="T97" fmla="*/ 2147483647 h 4763"/>
              <a:gd name="T98" fmla="*/ 2147483647 w 5058"/>
              <a:gd name="T99" fmla="*/ 2147483647 h 4763"/>
              <a:gd name="T100" fmla="*/ 2147483647 w 5058"/>
              <a:gd name="T101" fmla="*/ 2147483647 h 4763"/>
              <a:gd name="T102" fmla="*/ 2147483647 w 5058"/>
              <a:gd name="T103" fmla="*/ 2147483647 h 4763"/>
              <a:gd name="T104" fmla="*/ 2147483647 w 5058"/>
              <a:gd name="T105" fmla="*/ 2147483647 h 4763"/>
              <a:gd name="T106" fmla="*/ 2147483647 w 5058"/>
              <a:gd name="T107" fmla="*/ 2147483647 h 4763"/>
              <a:gd name="T108" fmla="*/ 2147483647 w 5058"/>
              <a:gd name="T109" fmla="*/ 2147483647 h 4763"/>
              <a:gd name="T110" fmla="*/ 2147483647 w 5058"/>
              <a:gd name="T111" fmla="*/ 2147483647 h 4763"/>
              <a:gd name="T112" fmla="*/ 2147483647 w 5058"/>
              <a:gd name="T113" fmla="*/ 2147483647 h 4763"/>
              <a:gd name="T114" fmla="*/ 2147483647 w 5058"/>
              <a:gd name="T115" fmla="*/ 2147483647 h 4763"/>
              <a:gd name="T116" fmla="*/ 2147483647 w 5058"/>
              <a:gd name="T117" fmla="*/ 2147483647 h 4763"/>
              <a:gd name="T118" fmla="*/ 2147483647 w 5058"/>
              <a:gd name="T119" fmla="*/ 2147483647 h 4763"/>
              <a:gd name="T120" fmla="*/ 2147483647 w 50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058"/>
              <a:gd name="T184" fmla="*/ 0 h 4763"/>
              <a:gd name="T185" fmla="*/ 5058 w 50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058" h="4763">
                <a:moveTo>
                  <a:pt x="3102" y="3207"/>
                </a:moveTo>
                <a:lnTo>
                  <a:pt x="2609" y="2529"/>
                </a:lnTo>
                <a:lnTo>
                  <a:pt x="3365" y="2284"/>
                </a:lnTo>
                <a:lnTo>
                  <a:pt x="3365" y="2176"/>
                </a:lnTo>
                <a:lnTo>
                  <a:pt x="2580" y="2430"/>
                </a:lnTo>
                <a:lnTo>
                  <a:pt x="2580" y="1604"/>
                </a:lnTo>
                <a:lnTo>
                  <a:pt x="2477" y="1604"/>
                </a:lnTo>
                <a:lnTo>
                  <a:pt x="2477" y="2430"/>
                </a:lnTo>
                <a:lnTo>
                  <a:pt x="1692" y="2176"/>
                </a:lnTo>
                <a:lnTo>
                  <a:pt x="1692" y="2284"/>
                </a:lnTo>
                <a:lnTo>
                  <a:pt x="2447" y="2529"/>
                </a:lnTo>
                <a:lnTo>
                  <a:pt x="1954" y="3207"/>
                </a:lnTo>
                <a:lnTo>
                  <a:pt x="2082" y="3207"/>
                </a:lnTo>
                <a:lnTo>
                  <a:pt x="2528" y="2593"/>
                </a:lnTo>
                <a:lnTo>
                  <a:pt x="2975" y="3207"/>
                </a:lnTo>
                <a:lnTo>
                  <a:pt x="3102" y="3207"/>
                </a:lnTo>
                <a:close/>
                <a:moveTo>
                  <a:pt x="789" y="1778"/>
                </a:moveTo>
                <a:lnTo>
                  <a:pt x="288" y="2277"/>
                </a:lnTo>
                <a:lnTo>
                  <a:pt x="324" y="2315"/>
                </a:lnTo>
                <a:lnTo>
                  <a:pt x="825" y="1814"/>
                </a:lnTo>
                <a:lnTo>
                  <a:pt x="789" y="1778"/>
                </a:lnTo>
                <a:close/>
                <a:moveTo>
                  <a:pt x="775" y="2448"/>
                </a:moveTo>
                <a:lnTo>
                  <a:pt x="775" y="2448"/>
                </a:lnTo>
                <a:lnTo>
                  <a:pt x="767" y="2450"/>
                </a:lnTo>
                <a:lnTo>
                  <a:pt x="760" y="2451"/>
                </a:lnTo>
                <a:lnTo>
                  <a:pt x="754" y="2455"/>
                </a:lnTo>
                <a:lnTo>
                  <a:pt x="749" y="2459"/>
                </a:lnTo>
                <a:lnTo>
                  <a:pt x="745" y="2464"/>
                </a:lnTo>
                <a:lnTo>
                  <a:pt x="741" y="2470"/>
                </a:lnTo>
                <a:lnTo>
                  <a:pt x="740" y="2477"/>
                </a:lnTo>
                <a:lnTo>
                  <a:pt x="739" y="2484"/>
                </a:lnTo>
                <a:lnTo>
                  <a:pt x="740" y="2492"/>
                </a:lnTo>
                <a:lnTo>
                  <a:pt x="741" y="2499"/>
                </a:lnTo>
                <a:lnTo>
                  <a:pt x="745" y="2505"/>
                </a:lnTo>
                <a:lnTo>
                  <a:pt x="749" y="2510"/>
                </a:lnTo>
                <a:lnTo>
                  <a:pt x="754" y="2514"/>
                </a:lnTo>
                <a:lnTo>
                  <a:pt x="760" y="2518"/>
                </a:lnTo>
                <a:lnTo>
                  <a:pt x="767" y="2519"/>
                </a:lnTo>
                <a:lnTo>
                  <a:pt x="775" y="2520"/>
                </a:lnTo>
                <a:lnTo>
                  <a:pt x="782" y="2519"/>
                </a:lnTo>
                <a:lnTo>
                  <a:pt x="789" y="2518"/>
                </a:lnTo>
                <a:lnTo>
                  <a:pt x="795" y="2514"/>
                </a:lnTo>
                <a:lnTo>
                  <a:pt x="800" y="2510"/>
                </a:lnTo>
                <a:lnTo>
                  <a:pt x="804" y="2505"/>
                </a:lnTo>
                <a:lnTo>
                  <a:pt x="808" y="2499"/>
                </a:lnTo>
                <a:lnTo>
                  <a:pt x="809" y="2492"/>
                </a:lnTo>
                <a:lnTo>
                  <a:pt x="811" y="2484"/>
                </a:lnTo>
                <a:lnTo>
                  <a:pt x="809" y="2477"/>
                </a:lnTo>
                <a:lnTo>
                  <a:pt x="808" y="2470"/>
                </a:lnTo>
                <a:lnTo>
                  <a:pt x="804" y="2464"/>
                </a:lnTo>
                <a:lnTo>
                  <a:pt x="800" y="2459"/>
                </a:lnTo>
                <a:lnTo>
                  <a:pt x="795" y="2455"/>
                </a:lnTo>
                <a:lnTo>
                  <a:pt x="789" y="2451"/>
                </a:lnTo>
                <a:lnTo>
                  <a:pt x="782" y="2450"/>
                </a:lnTo>
                <a:lnTo>
                  <a:pt x="775" y="2448"/>
                </a:lnTo>
                <a:close/>
                <a:moveTo>
                  <a:pt x="1329" y="2371"/>
                </a:moveTo>
                <a:lnTo>
                  <a:pt x="220" y="2371"/>
                </a:lnTo>
                <a:lnTo>
                  <a:pt x="220" y="1725"/>
                </a:lnTo>
                <a:lnTo>
                  <a:pt x="1226" y="1725"/>
                </a:lnTo>
                <a:lnTo>
                  <a:pt x="1226" y="1674"/>
                </a:lnTo>
                <a:lnTo>
                  <a:pt x="169" y="1674"/>
                </a:lnTo>
                <a:lnTo>
                  <a:pt x="169" y="2423"/>
                </a:lnTo>
                <a:lnTo>
                  <a:pt x="1381" y="2423"/>
                </a:lnTo>
                <a:lnTo>
                  <a:pt x="1381" y="1674"/>
                </a:lnTo>
                <a:lnTo>
                  <a:pt x="1329" y="1674"/>
                </a:lnTo>
                <a:lnTo>
                  <a:pt x="1329" y="2371"/>
                </a:lnTo>
                <a:close/>
                <a:moveTo>
                  <a:pt x="1126" y="2797"/>
                </a:moveTo>
                <a:lnTo>
                  <a:pt x="1004" y="2708"/>
                </a:lnTo>
                <a:lnTo>
                  <a:pt x="1004" y="2661"/>
                </a:lnTo>
                <a:lnTo>
                  <a:pt x="1499" y="2661"/>
                </a:lnTo>
                <a:lnTo>
                  <a:pt x="1508" y="2659"/>
                </a:lnTo>
                <a:lnTo>
                  <a:pt x="1518" y="2657"/>
                </a:lnTo>
                <a:lnTo>
                  <a:pt x="1527" y="2652"/>
                </a:lnTo>
                <a:lnTo>
                  <a:pt x="1535" y="2645"/>
                </a:lnTo>
                <a:lnTo>
                  <a:pt x="1541" y="2638"/>
                </a:lnTo>
                <a:lnTo>
                  <a:pt x="1545" y="2629"/>
                </a:lnTo>
                <a:lnTo>
                  <a:pt x="1549" y="2620"/>
                </a:lnTo>
                <a:lnTo>
                  <a:pt x="1550" y="2609"/>
                </a:lnTo>
                <a:lnTo>
                  <a:pt x="1550" y="1552"/>
                </a:lnTo>
                <a:lnTo>
                  <a:pt x="1549" y="1541"/>
                </a:lnTo>
                <a:lnTo>
                  <a:pt x="1545" y="1531"/>
                </a:lnTo>
                <a:lnTo>
                  <a:pt x="1541" y="1523"/>
                </a:lnTo>
                <a:lnTo>
                  <a:pt x="1535" y="1516"/>
                </a:lnTo>
                <a:lnTo>
                  <a:pt x="1527" y="1509"/>
                </a:lnTo>
                <a:lnTo>
                  <a:pt x="1518" y="1504"/>
                </a:lnTo>
                <a:lnTo>
                  <a:pt x="1508" y="1501"/>
                </a:lnTo>
                <a:lnTo>
                  <a:pt x="1499" y="1500"/>
                </a:lnTo>
                <a:lnTo>
                  <a:pt x="51" y="1500"/>
                </a:lnTo>
                <a:lnTo>
                  <a:pt x="41" y="1501"/>
                </a:lnTo>
                <a:lnTo>
                  <a:pt x="31" y="1504"/>
                </a:lnTo>
                <a:lnTo>
                  <a:pt x="23" y="1509"/>
                </a:lnTo>
                <a:lnTo>
                  <a:pt x="15" y="1516"/>
                </a:lnTo>
                <a:lnTo>
                  <a:pt x="9" y="1523"/>
                </a:lnTo>
                <a:lnTo>
                  <a:pt x="4" y="1531"/>
                </a:lnTo>
                <a:lnTo>
                  <a:pt x="0" y="1541"/>
                </a:lnTo>
                <a:lnTo>
                  <a:pt x="0" y="1552"/>
                </a:lnTo>
                <a:lnTo>
                  <a:pt x="0" y="2609"/>
                </a:lnTo>
                <a:lnTo>
                  <a:pt x="0" y="2620"/>
                </a:lnTo>
                <a:lnTo>
                  <a:pt x="4" y="2629"/>
                </a:lnTo>
                <a:lnTo>
                  <a:pt x="9" y="2638"/>
                </a:lnTo>
                <a:lnTo>
                  <a:pt x="15" y="2645"/>
                </a:lnTo>
                <a:lnTo>
                  <a:pt x="23" y="2652"/>
                </a:lnTo>
                <a:lnTo>
                  <a:pt x="31" y="2657"/>
                </a:lnTo>
                <a:lnTo>
                  <a:pt x="41" y="2659"/>
                </a:lnTo>
                <a:lnTo>
                  <a:pt x="51" y="2661"/>
                </a:lnTo>
                <a:lnTo>
                  <a:pt x="546" y="2661"/>
                </a:lnTo>
                <a:lnTo>
                  <a:pt x="546" y="2708"/>
                </a:lnTo>
                <a:lnTo>
                  <a:pt x="423" y="2797"/>
                </a:lnTo>
                <a:lnTo>
                  <a:pt x="416" y="2804"/>
                </a:lnTo>
                <a:lnTo>
                  <a:pt x="409" y="2810"/>
                </a:lnTo>
                <a:lnTo>
                  <a:pt x="404" y="2818"/>
                </a:lnTo>
                <a:lnTo>
                  <a:pt x="400" y="2825"/>
                </a:lnTo>
                <a:lnTo>
                  <a:pt x="398" y="2833"/>
                </a:lnTo>
                <a:lnTo>
                  <a:pt x="396" y="2841"/>
                </a:lnTo>
                <a:lnTo>
                  <a:pt x="396" y="2849"/>
                </a:lnTo>
                <a:lnTo>
                  <a:pt x="398" y="2855"/>
                </a:lnTo>
                <a:lnTo>
                  <a:pt x="400" y="2863"/>
                </a:lnTo>
                <a:lnTo>
                  <a:pt x="404" y="2869"/>
                </a:lnTo>
                <a:lnTo>
                  <a:pt x="409" y="2874"/>
                </a:lnTo>
                <a:lnTo>
                  <a:pt x="416" y="2879"/>
                </a:lnTo>
                <a:lnTo>
                  <a:pt x="423" y="2883"/>
                </a:lnTo>
                <a:lnTo>
                  <a:pt x="432" y="2887"/>
                </a:lnTo>
                <a:lnTo>
                  <a:pt x="441" y="2888"/>
                </a:lnTo>
                <a:lnTo>
                  <a:pt x="453" y="2890"/>
                </a:lnTo>
                <a:lnTo>
                  <a:pt x="1096" y="2890"/>
                </a:lnTo>
                <a:lnTo>
                  <a:pt x="1108" y="2888"/>
                </a:lnTo>
                <a:lnTo>
                  <a:pt x="1118" y="2887"/>
                </a:lnTo>
                <a:lnTo>
                  <a:pt x="1126" y="2883"/>
                </a:lnTo>
                <a:lnTo>
                  <a:pt x="1134" y="2879"/>
                </a:lnTo>
                <a:lnTo>
                  <a:pt x="1140" y="2874"/>
                </a:lnTo>
                <a:lnTo>
                  <a:pt x="1145" y="2869"/>
                </a:lnTo>
                <a:lnTo>
                  <a:pt x="1149" y="2863"/>
                </a:lnTo>
                <a:lnTo>
                  <a:pt x="1152" y="2855"/>
                </a:lnTo>
                <a:lnTo>
                  <a:pt x="1153" y="2849"/>
                </a:lnTo>
                <a:lnTo>
                  <a:pt x="1153" y="2841"/>
                </a:lnTo>
                <a:lnTo>
                  <a:pt x="1152" y="2833"/>
                </a:lnTo>
                <a:lnTo>
                  <a:pt x="1149" y="2825"/>
                </a:lnTo>
                <a:lnTo>
                  <a:pt x="1145" y="2818"/>
                </a:lnTo>
                <a:lnTo>
                  <a:pt x="1140" y="2810"/>
                </a:lnTo>
                <a:lnTo>
                  <a:pt x="1134" y="2804"/>
                </a:lnTo>
                <a:lnTo>
                  <a:pt x="1126" y="2797"/>
                </a:lnTo>
                <a:close/>
                <a:moveTo>
                  <a:pt x="103" y="2558"/>
                </a:moveTo>
                <a:lnTo>
                  <a:pt x="103" y="1603"/>
                </a:lnTo>
                <a:lnTo>
                  <a:pt x="1448" y="1603"/>
                </a:lnTo>
                <a:lnTo>
                  <a:pt x="1448" y="2558"/>
                </a:lnTo>
                <a:lnTo>
                  <a:pt x="103" y="2558"/>
                </a:lnTo>
                <a:close/>
                <a:moveTo>
                  <a:pt x="605" y="2787"/>
                </a:moveTo>
                <a:lnTo>
                  <a:pt x="621" y="2774"/>
                </a:lnTo>
                <a:lnTo>
                  <a:pt x="632" y="2764"/>
                </a:lnTo>
                <a:lnTo>
                  <a:pt x="636" y="2758"/>
                </a:lnTo>
                <a:lnTo>
                  <a:pt x="641" y="2752"/>
                </a:lnTo>
                <a:lnTo>
                  <a:pt x="643" y="2744"/>
                </a:lnTo>
                <a:lnTo>
                  <a:pt x="646" y="2735"/>
                </a:lnTo>
                <a:lnTo>
                  <a:pt x="647" y="2725"/>
                </a:lnTo>
                <a:lnTo>
                  <a:pt x="648" y="2713"/>
                </a:lnTo>
                <a:lnTo>
                  <a:pt x="648" y="2609"/>
                </a:lnTo>
                <a:lnTo>
                  <a:pt x="901" y="2609"/>
                </a:lnTo>
                <a:lnTo>
                  <a:pt x="901" y="2713"/>
                </a:lnTo>
                <a:lnTo>
                  <a:pt x="902" y="2725"/>
                </a:lnTo>
                <a:lnTo>
                  <a:pt x="903" y="2735"/>
                </a:lnTo>
                <a:lnTo>
                  <a:pt x="906" y="2744"/>
                </a:lnTo>
                <a:lnTo>
                  <a:pt x="908" y="2752"/>
                </a:lnTo>
                <a:lnTo>
                  <a:pt x="914" y="2758"/>
                </a:lnTo>
                <a:lnTo>
                  <a:pt x="917" y="2764"/>
                </a:lnTo>
                <a:lnTo>
                  <a:pt x="928" y="2774"/>
                </a:lnTo>
                <a:lnTo>
                  <a:pt x="944" y="2787"/>
                </a:lnTo>
                <a:lnTo>
                  <a:pt x="605" y="2787"/>
                </a:lnTo>
                <a:close/>
                <a:moveTo>
                  <a:pt x="497" y="2318"/>
                </a:moveTo>
                <a:lnTo>
                  <a:pt x="715" y="2100"/>
                </a:lnTo>
                <a:lnTo>
                  <a:pt x="678" y="2062"/>
                </a:lnTo>
                <a:lnTo>
                  <a:pt x="459" y="2281"/>
                </a:lnTo>
                <a:lnTo>
                  <a:pt x="497" y="2318"/>
                </a:lnTo>
                <a:close/>
                <a:moveTo>
                  <a:pt x="1570" y="4322"/>
                </a:moveTo>
                <a:lnTo>
                  <a:pt x="1570" y="4322"/>
                </a:lnTo>
                <a:lnTo>
                  <a:pt x="1563" y="4323"/>
                </a:lnTo>
                <a:lnTo>
                  <a:pt x="1556" y="4326"/>
                </a:lnTo>
                <a:lnTo>
                  <a:pt x="1550" y="4328"/>
                </a:lnTo>
                <a:lnTo>
                  <a:pt x="1544" y="4333"/>
                </a:lnTo>
                <a:lnTo>
                  <a:pt x="1540" y="4338"/>
                </a:lnTo>
                <a:lnTo>
                  <a:pt x="1536" y="4344"/>
                </a:lnTo>
                <a:lnTo>
                  <a:pt x="1535" y="4351"/>
                </a:lnTo>
                <a:lnTo>
                  <a:pt x="1534" y="4358"/>
                </a:lnTo>
                <a:lnTo>
                  <a:pt x="1535" y="4365"/>
                </a:lnTo>
                <a:lnTo>
                  <a:pt x="1536" y="4372"/>
                </a:lnTo>
                <a:lnTo>
                  <a:pt x="1540" y="4378"/>
                </a:lnTo>
                <a:lnTo>
                  <a:pt x="1544" y="4383"/>
                </a:lnTo>
                <a:lnTo>
                  <a:pt x="1550" y="4387"/>
                </a:lnTo>
                <a:lnTo>
                  <a:pt x="1556" y="4391"/>
                </a:lnTo>
                <a:lnTo>
                  <a:pt x="1563" y="4394"/>
                </a:lnTo>
                <a:lnTo>
                  <a:pt x="1570" y="4394"/>
                </a:lnTo>
                <a:lnTo>
                  <a:pt x="1577" y="4394"/>
                </a:lnTo>
                <a:lnTo>
                  <a:pt x="1584" y="4391"/>
                </a:lnTo>
                <a:lnTo>
                  <a:pt x="1590" y="4387"/>
                </a:lnTo>
                <a:lnTo>
                  <a:pt x="1596" y="4383"/>
                </a:lnTo>
                <a:lnTo>
                  <a:pt x="1599" y="4378"/>
                </a:lnTo>
                <a:lnTo>
                  <a:pt x="1603" y="4372"/>
                </a:lnTo>
                <a:lnTo>
                  <a:pt x="1606" y="4365"/>
                </a:lnTo>
                <a:lnTo>
                  <a:pt x="1606" y="4358"/>
                </a:lnTo>
                <a:lnTo>
                  <a:pt x="1606" y="4351"/>
                </a:lnTo>
                <a:lnTo>
                  <a:pt x="1603" y="4344"/>
                </a:lnTo>
                <a:lnTo>
                  <a:pt x="1599" y="4338"/>
                </a:lnTo>
                <a:lnTo>
                  <a:pt x="1596" y="4333"/>
                </a:lnTo>
                <a:lnTo>
                  <a:pt x="1590" y="4328"/>
                </a:lnTo>
                <a:lnTo>
                  <a:pt x="1584" y="4326"/>
                </a:lnTo>
                <a:lnTo>
                  <a:pt x="1577" y="4323"/>
                </a:lnTo>
                <a:lnTo>
                  <a:pt x="1570" y="4322"/>
                </a:lnTo>
                <a:close/>
                <a:moveTo>
                  <a:pt x="2176" y="3547"/>
                </a:moveTo>
                <a:lnTo>
                  <a:pt x="2124" y="3547"/>
                </a:lnTo>
                <a:lnTo>
                  <a:pt x="2124" y="4244"/>
                </a:lnTo>
                <a:lnTo>
                  <a:pt x="1015" y="4244"/>
                </a:lnTo>
                <a:lnTo>
                  <a:pt x="1015" y="3599"/>
                </a:lnTo>
                <a:lnTo>
                  <a:pt x="2021" y="3599"/>
                </a:lnTo>
                <a:lnTo>
                  <a:pt x="2021" y="3547"/>
                </a:lnTo>
                <a:lnTo>
                  <a:pt x="964" y="3547"/>
                </a:lnTo>
                <a:lnTo>
                  <a:pt x="964" y="4296"/>
                </a:lnTo>
                <a:lnTo>
                  <a:pt x="2176" y="4296"/>
                </a:lnTo>
                <a:lnTo>
                  <a:pt x="2176" y="3547"/>
                </a:lnTo>
                <a:close/>
                <a:moveTo>
                  <a:pt x="2294" y="3373"/>
                </a:moveTo>
                <a:lnTo>
                  <a:pt x="847" y="3373"/>
                </a:lnTo>
                <a:lnTo>
                  <a:pt x="836" y="3375"/>
                </a:lnTo>
                <a:lnTo>
                  <a:pt x="826" y="3377"/>
                </a:lnTo>
                <a:lnTo>
                  <a:pt x="818" y="3382"/>
                </a:lnTo>
                <a:lnTo>
                  <a:pt x="811" y="3389"/>
                </a:lnTo>
                <a:lnTo>
                  <a:pt x="804" y="3397"/>
                </a:lnTo>
                <a:lnTo>
                  <a:pt x="799" y="3406"/>
                </a:lnTo>
                <a:lnTo>
                  <a:pt x="796" y="3415"/>
                </a:lnTo>
                <a:lnTo>
                  <a:pt x="795" y="3425"/>
                </a:lnTo>
                <a:lnTo>
                  <a:pt x="795" y="4484"/>
                </a:lnTo>
                <a:lnTo>
                  <a:pt x="796" y="4493"/>
                </a:lnTo>
                <a:lnTo>
                  <a:pt x="799" y="4503"/>
                </a:lnTo>
                <a:lnTo>
                  <a:pt x="804" y="4512"/>
                </a:lnTo>
                <a:lnTo>
                  <a:pt x="811" y="4520"/>
                </a:lnTo>
                <a:lnTo>
                  <a:pt x="818" y="4526"/>
                </a:lnTo>
                <a:lnTo>
                  <a:pt x="826" y="4530"/>
                </a:lnTo>
                <a:lnTo>
                  <a:pt x="836" y="4534"/>
                </a:lnTo>
                <a:lnTo>
                  <a:pt x="847" y="4535"/>
                </a:lnTo>
                <a:lnTo>
                  <a:pt x="1341" y="4535"/>
                </a:lnTo>
                <a:lnTo>
                  <a:pt x="1341" y="4583"/>
                </a:lnTo>
                <a:lnTo>
                  <a:pt x="1220" y="4670"/>
                </a:lnTo>
                <a:lnTo>
                  <a:pt x="1212" y="4677"/>
                </a:lnTo>
                <a:lnTo>
                  <a:pt x="1206" y="4683"/>
                </a:lnTo>
                <a:lnTo>
                  <a:pt x="1200" y="4691"/>
                </a:lnTo>
                <a:lnTo>
                  <a:pt x="1195" y="4699"/>
                </a:lnTo>
                <a:lnTo>
                  <a:pt x="1193" y="4706"/>
                </a:lnTo>
                <a:lnTo>
                  <a:pt x="1191" y="4714"/>
                </a:lnTo>
                <a:lnTo>
                  <a:pt x="1191" y="4722"/>
                </a:lnTo>
                <a:lnTo>
                  <a:pt x="1193" y="4730"/>
                </a:lnTo>
                <a:lnTo>
                  <a:pt x="1195" y="4736"/>
                </a:lnTo>
                <a:lnTo>
                  <a:pt x="1199" y="4742"/>
                </a:lnTo>
                <a:lnTo>
                  <a:pt x="1204" y="4749"/>
                </a:lnTo>
                <a:lnTo>
                  <a:pt x="1211" y="4754"/>
                </a:lnTo>
                <a:lnTo>
                  <a:pt x="1219" y="4758"/>
                </a:lnTo>
                <a:lnTo>
                  <a:pt x="1228" y="4760"/>
                </a:lnTo>
                <a:lnTo>
                  <a:pt x="1238" y="4763"/>
                </a:lnTo>
                <a:lnTo>
                  <a:pt x="1249" y="4763"/>
                </a:lnTo>
                <a:lnTo>
                  <a:pt x="1891" y="4763"/>
                </a:lnTo>
                <a:lnTo>
                  <a:pt x="1903" y="4763"/>
                </a:lnTo>
                <a:lnTo>
                  <a:pt x="1913" y="4760"/>
                </a:lnTo>
                <a:lnTo>
                  <a:pt x="1922" y="4758"/>
                </a:lnTo>
                <a:lnTo>
                  <a:pt x="1929" y="4754"/>
                </a:lnTo>
                <a:lnTo>
                  <a:pt x="1935" y="4749"/>
                </a:lnTo>
                <a:lnTo>
                  <a:pt x="1940" y="4742"/>
                </a:lnTo>
                <a:lnTo>
                  <a:pt x="1944" y="4736"/>
                </a:lnTo>
                <a:lnTo>
                  <a:pt x="1947" y="4730"/>
                </a:lnTo>
                <a:lnTo>
                  <a:pt x="1948" y="4722"/>
                </a:lnTo>
                <a:lnTo>
                  <a:pt x="1948" y="4714"/>
                </a:lnTo>
                <a:lnTo>
                  <a:pt x="1947" y="4706"/>
                </a:lnTo>
                <a:lnTo>
                  <a:pt x="1944" y="4699"/>
                </a:lnTo>
                <a:lnTo>
                  <a:pt x="1940" y="4691"/>
                </a:lnTo>
                <a:lnTo>
                  <a:pt x="1935" y="4683"/>
                </a:lnTo>
                <a:lnTo>
                  <a:pt x="1929" y="4677"/>
                </a:lnTo>
                <a:lnTo>
                  <a:pt x="1921" y="4670"/>
                </a:lnTo>
                <a:lnTo>
                  <a:pt x="1800" y="4583"/>
                </a:lnTo>
                <a:lnTo>
                  <a:pt x="1800" y="4535"/>
                </a:lnTo>
                <a:lnTo>
                  <a:pt x="2294" y="4535"/>
                </a:lnTo>
                <a:lnTo>
                  <a:pt x="2304" y="4534"/>
                </a:lnTo>
                <a:lnTo>
                  <a:pt x="2313" y="4530"/>
                </a:lnTo>
                <a:lnTo>
                  <a:pt x="2322" y="4526"/>
                </a:lnTo>
                <a:lnTo>
                  <a:pt x="2330" y="4520"/>
                </a:lnTo>
                <a:lnTo>
                  <a:pt x="2337" y="4512"/>
                </a:lnTo>
                <a:lnTo>
                  <a:pt x="2340" y="4503"/>
                </a:lnTo>
                <a:lnTo>
                  <a:pt x="2344" y="4493"/>
                </a:lnTo>
                <a:lnTo>
                  <a:pt x="2346" y="4484"/>
                </a:lnTo>
                <a:lnTo>
                  <a:pt x="2346" y="3425"/>
                </a:lnTo>
                <a:lnTo>
                  <a:pt x="2344" y="3415"/>
                </a:lnTo>
                <a:lnTo>
                  <a:pt x="2340" y="3406"/>
                </a:lnTo>
                <a:lnTo>
                  <a:pt x="2337" y="3397"/>
                </a:lnTo>
                <a:lnTo>
                  <a:pt x="2330" y="3389"/>
                </a:lnTo>
                <a:lnTo>
                  <a:pt x="2322" y="3382"/>
                </a:lnTo>
                <a:lnTo>
                  <a:pt x="2313" y="3377"/>
                </a:lnTo>
                <a:lnTo>
                  <a:pt x="2304" y="3375"/>
                </a:lnTo>
                <a:lnTo>
                  <a:pt x="2294" y="3373"/>
                </a:lnTo>
                <a:close/>
                <a:moveTo>
                  <a:pt x="1400" y="4660"/>
                </a:moveTo>
                <a:lnTo>
                  <a:pt x="1417" y="4647"/>
                </a:lnTo>
                <a:lnTo>
                  <a:pt x="1427" y="4638"/>
                </a:lnTo>
                <a:lnTo>
                  <a:pt x="1432" y="4632"/>
                </a:lnTo>
                <a:lnTo>
                  <a:pt x="1436" y="4625"/>
                </a:lnTo>
                <a:lnTo>
                  <a:pt x="1439" y="4618"/>
                </a:lnTo>
                <a:lnTo>
                  <a:pt x="1441" y="4609"/>
                </a:lnTo>
                <a:lnTo>
                  <a:pt x="1442" y="4600"/>
                </a:lnTo>
                <a:lnTo>
                  <a:pt x="1444" y="4587"/>
                </a:lnTo>
                <a:lnTo>
                  <a:pt x="1444" y="4484"/>
                </a:lnTo>
                <a:lnTo>
                  <a:pt x="1697" y="4484"/>
                </a:lnTo>
                <a:lnTo>
                  <a:pt x="1697" y="4587"/>
                </a:lnTo>
                <a:lnTo>
                  <a:pt x="1697" y="4600"/>
                </a:lnTo>
                <a:lnTo>
                  <a:pt x="1698" y="4609"/>
                </a:lnTo>
                <a:lnTo>
                  <a:pt x="1701" y="4618"/>
                </a:lnTo>
                <a:lnTo>
                  <a:pt x="1705" y="4625"/>
                </a:lnTo>
                <a:lnTo>
                  <a:pt x="1709" y="4632"/>
                </a:lnTo>
                <a:lnTo>
                  <a:pt x="1713" y="4638"/>
                </a:lnTo>
                <a:lnTo>
                  <a:pt x="1724" y="4647"/>
                </a:lnTo>
                <a:lnTo>
                  <a:pt x="1741" y="4660"/>
                </a:lnTo>
                <a:lnTo>
                  <a:pt x="1400" y="4660"/>
                </a:lnTo>
                <a:close/>
                <a:moveTo>
                  <a:pt x="2243" y="4432"/>
                </a:moveTo>
                <a:lnTo>
                  <a:pt x="898" y="4432"/>
                </a:lnTo>
                <a:lnTo>
                  <a:pt x="898" y="3476"/>
                </a:lnTo>
                <a:lnTo>
                  <a:pt x="2243" y="3476"/>
                </a:lnTo>
                <a:lnTo>
                  <a:pt x="2243" y="4432"/>
                </a:lnTo>
                <a:close/>
                <a:moveTo>
                  <a:pt x="1584" y="3651"/>
                </a:moveTo>
                <a:lnTo>
                  <a:pt x="1083" y="4152"/>
                </a:lnTo>
                <a:lnTo>
                  <a:pt x="1119" y="4188"/>
                </a:lnTo>
                <a:lnTo>
                  <a:pt x="1620" y="3687"/>
                </a:lnTo>
                <a:lnTo>
                  <a:pt x="1584" y="3651"/>
                </a:lnTo>
                <a:close/>
                <a:moveTo>
                  <a:pt x="1292" y="4192"/>
                </a:moveTo>
                <a:lnTo>
                  <a:pt x="1511" y="3973"/>
                </a:lnTo>
                <a:lnTo>
                  <a:pt x="1475" y="3937"/>
                </a:lnTo>
                <a:lnTo>
                  <a:pt x="1255" y="4156"/>
                </a:lnTo>
                <a:lnTo>
                  <a:pt x="1292" y="4192"/>
                </a:lnTo>
                <a:close/>
                <a:moveTo>
                  <a:pt x="4242" y="3547"/>
                </a:moveTo>
                <a:lnTo>
                  <a:pt x="4191" y="3547"/>
                </a:lnTo>
                <a:lnTo>
                  <a:pt x="4191" y="4244"/>
                </a:lnTo>
                <a:lnTo>
                  <a:pt x="3083" y="4244"/>
                </a:lnTo>
                <a:lnTo>
                  <a:pt x="3083" y="3599"/>
                </a:lnTo>
                <a:lnTo>
                  <a:pt x="4088" y="3599"/>
                </a:lnTo>
                <a:lnTo>
                  <a:pt x="4088" y="3547"/>
                </a:lnTo>
                <a:lnTo>
                  <a:pt x="3031" y="3547"/>
                </a:lnTo>
                <a:lnTo>
                  <a:pt x="3031" y="4296"/>
                </a:lnTo>
                <a:lnTo>
                  <a:pt x="4242" y="4296"/>
                </a:lnTo>
                <a:lnTo>
                  <a:pt x="4242" y="3547"/>
                </a:lnTo>
                <a:close/>
                <a:moveTo>
                  <a:pt x="4361" y="3373"/>
                </a:moveTo>
                <a:lnTo>
                  <a:pt x="2913" y="3373"/>
                </a:lnTo>
                <a:lnTo>
                  <a:pt x="2903" y="3375"/>
                </a:lnTo>
                <a:lnTo>
                  <a:pt x="2894" y="3377"/>
                </a:lnTo>
                <a:lnTo>
                  <a:pt x="2885" y="3382"/>
                </a:lnTo>
                <a:lnTo>
                  <a:pt x="2877" y="3389"/>
                </a:lnTo>
                <a:lnTo>
                  <a:pt x="2871" y="3397"/>
                </a:lnTo>
                <a:lnTo>
                  <a:pt x="2865" y="3406"/>
                </a:lnTo>
                <a:lnTo>
                  <a:pt x="2863" y="3415"/>
                </a:lnTo>
                <a:lnTo>
                  <a:pt x="2862" y="3425"/>
                </a:lnTo>
                <a:lnTo>
                  <a:pt x="2862" y="4484"/>
                </a:lnTo>
                <a:lnTo>
                  <a:pt x="2863" y="4493"/>
                </a:lnTo>
                <a:lnTo>
                  <a:pt x="2865" y="4503"/>
                </a:lnTo>
                <a:lnTo>
                  <a:pt x="2871" y="4512"/>
                </a:lnTo>
                <a:lnTo>
                  <a:pt x="2877" y="4520"/>
                </a:lnTo>
                <a:lnTo>
                  <a:pt x="2885" y="4526"/>
                </a:lnTo>
                <a:lnTo>
                  <a:pt x="2894" y="4530"/>
                </a:lnTo>
                <a:lnTo>
                  <a:pt x="2903" y="4534"/>
                </a:lnTo>
                <a:lnTo>
                  <a:pt x="2913" y="4535"/>
                </a:lnTo>
                <a:lnTo>
                  <a:pt x="3407" y="4535"/>
                </a:lnTo>
                <a:lnTo>
                  <a:pt x="3407" y="4583"/>
                </a:lnTo>
                <a:lnTo>
                  <a:pt x="3286" y="4670"/>
                </a:lnTo>
                <a:lnTo>
                  <a:pt x="3279" y="4677"/>
                </a:lnTo>
                <a:lnTo>
                  <a:pt x="3272" y="4683"/>
                </a:lnTo>
                <a:lnTo>
                  <a:pt x="3267" y="4691"/>
                </a:lnTo>
                <a:lnTo>
                  <a:pt x="3263" y="4699"/>
                </a:lnTo>
                <a:lnTo>
                  <a:pt x="3260" y="4706"/>
                </a:lnTo>
                <a:lnTo>
                  <a:pt x="3259" y="4714"/>
                </a:lnTo>
                <a:lnTo>
                  <a:pt x="3259" y="4722"/>
                </a:lnTo>
                <a:lnTo>
                  <a:pt x="3259" y="4730"/>
                </a:lnTo>
                <a:lnTo>
                  <a:pt x="3262" y="4736"/>
                </a:lnTo>
                <a:lnTo>
                  <a:pt x="3266" y="4742"/>
                </a:lnTo>
                <a:lnTo>
                  <a:pt x="3271" y="4749"/>
                </a:lnTo>
                <a:lnTo>
                  <a:pt x="3277" y="4754"/>
                </a:lnTo>
                <a:lnTo>
                  <a:pt x="3285" y="4758"/>
                </a:lnTo>
                <a:lnTo>
                  <a:pt x="3294" y="4760"/>
                </a:lnTo>
                <a:lnTo>
                  <a:pt x="3304" y="4763"/>
                </a:lnTo>
                <a:lnTo>
                  <a:pt x="3316" y="4763"/>
                </a:lnTo>
                <a:lnTo>
                  <a:pt x="3958" y="4763"/>
                </a:lnTo>
                <a:lnTo>
                  <a:pt x="3969" y="4763"/>
                </a:lnTo>
                <a:lnTo>
                  <a:pt x="3980" y="4760"/>
                </a:lnTo>
                <a:lnTo>
                  <a:pt x="3989" y="4758"/>
                </a:lnTo>
                <a:lnTo>
                  <a:pt x="3996" y="4754"/>
                </a:lnTo>
                <a:lnTo>
                  <a:pt x="4003" y="4749"/>
                </a:lnTo>
                <a:lnTo>
                  <a:pt x="4008" y="4742"/>
                </a:lnTo>
                <a:lnTo>
                  <a:pt x="4011" y="4736"/>
                </a:lnTo>
                <a:lnTo>
                  <a:pt x="4013" y="4730"/>
                </a:lnTo>
                <a:lnTo>
                  <a:pt x="4014" y="4722"/>
                </a:lnTo>
                <a:lnTo>
                  <a:pt x="4014" y="4714"/>
                </a:lnTo>
                <a:lnTo>
                  <a:pt x="4013" y="4706"/>
                </a:lnTo>
                <a:lnTo>
                  <a:pt x="4011" y="4699"/>
                </a:lnTo>
                <a:lnTo>
                  <a:pt x="4007" y="4691"/>
                </a:lnTo>
                <a:lnTo>
                  <a:pt x="4002" y="4683"/>
                </a:lnTo>
                <a:lnTo>
                  <a:pt x="3995" y="4677"/>
                </a:lnTo>
                <a:lnTo>
                  <a:pt x="3987" y="4670"/>
                </a:lnTo>
                <a:lnTo>
                  <a:pt x="3867" y="4583"/>
                </a:lnTo>
                <a:lnTo>
                  <a:pt x="3867" y="4535"/>
                </a:lnTo>
                <a:lnTo>
                  <a:pt x="4361" y="4535"/>
                </a:lnTo>
                <a:lnTo>
                  <a:pt x="4371" y="4534"/>
                </a:lnTo>
                <a:lnTo>
                  <a:pt x="4380" y="4530"/>
                </a:lnTo>
                <a:lnTo>
                  <a:pt x="4389" y="4526"/>
                </a:lnTo>
                <a:lnTo>
                  <a:pt x="4397" y="4520"/>
                </a:lnTo>
                <a:lnTo>
                  <a:pt x="4403" y="4512"/>
                </a:lnTo>
                <a:lnTo>
                  <a:pt x="4408" y="4503"/>
                </a:lnTo>
                <a:lnTo>
                  <a:pt x="4411" y="4493"/>
                </a:lnTo>
                <a:lnTo>
                  <a:pt x="4412" y="4484"/>
                </a:lnTo>
                <a:lnTo>
                  <a:pt x="4412" y="3425"/>
                </a:lnTo>
                <a:lnTo>
                  <a:pt x="4411" y="3415"/>
                </a:lnTo>
                <a:lnTo>
                  <a:pt x="4408" y="3406"/>
                </a:lnTo>
                <a:lnTo>
                  <a:pt x="4403" y="3397"/>
                </a:lnTo>
                <a:lnTo>
                  <a:pt x="4397" y="3389"/>
                </a:lnTo>
                <a:lnTo>
                  <a:pt x="4389" y="3382"/>
                </a:lnTo>
                <a:lnTo>
                  <a:pt x="4380" y="3377"/>
                </a:lnTo>
                <a:lnTo>
                  <a:pt x="4371" y="3375"/>
                </a:lnTo>
                <a:lnTo>
                  <a:pt x="4361" y="3373"/>
                </a:lnTo>
                <a:close/>
                <a:moveTo>
                  <a:pt x="3466" y="4660"/>
                </a:moveTo>
                <a:lnTo>
                  <a:pt x="3483" y="4647"/>
                </a:lnTo>
                <a:lnTo>
                  <a:pt x="3493" y="4638"/>
                </a:lnTo>
                <a:lnTo>
                  <a:pt x="3499" y="4632"/>
                </a:lnTo>
                <a:lnTo>
                  <a:pt x="3502" y="4625"/>
                </a:lnTo>
                <a:lnTo>
                  <a:pt x="3505" y="4618"/>
                </a:lnTo>
                <a:lnTo>
                  <a:pt x="3508" y="4609"/>
                </a:lnTo>
                <a:lnTo>
                  <a:pt x="3510" y="4600"/>
                </a:lnTo>
                <a:lnTo>
                  <a:pt x="3510" y="4587"/>
                </a:lnTo>
                <a:lnTo>
                  <a:pt x="3510" y="4484"/>
                </a:lnTo>
                <a:lnTo>
                  <a:pt x="3764" y="4484"/>
                </a:lnTo>
                <a:lnTo>
                  <a:pt x="3764" y="4587"/>
                </a:lnTo>
                <a:lnTo>
                  <a:pt x="3764" y="4600"/>
                </a:lnTo>
                <a:lnTo>
                  <a:pt x="3765" y="4609"/>
                </a:lnTo>
                <a:lnTo>
                  <a:pt x="3767" y="4618"/>
                </a:lnTo>
                <a:lnTo>
                  <a:pt x="3771" y="4625"/>
                </a:lnTo>
                <a:lnTo>
                  <a:pt x="3775" y="4632"/>
                </a:lnTo>
                <a:lnTo>
                  <a:pt x="3780" y="4638"/>
                </a:lnTo>
                <a:lnTo>
                  <a:pt x="3791" y="4647"/>
                </a:lnTo>
                <a:lnTo>
                  <a:pt x="3807" y="4660"/>
                </a:lnTo>
                <a:lnTo>
                  <a:pt x="3466" y="4660"/>
                </a:lnTo>
                <a:close/>
                <a:moveTo>
                  <a:pt x="4309" y="4432"/>
                </a:moveTo>
                <a:lnTo>
                  <a:pt x="2965" y="4432"/>
                </a:lnTo>
                <a:lnTo>
                  <a:pt x="2965" y="3476"/>
                </a:lnTo>
                <a:lnTo>
                  <a:pt x="4309" y="3476"/>
                </a:lnTo>
                <a:lnTo>
                  <a:pt x="4309" y="4432"/>
                </a:lnTo>
                <a:close/>
                <a:moveTo>
                  <a:pt x="3636" y="4322"/>
                </a:moveTo>
                <a:lnTo>
                  <a:pt x="3636" y="4322"/>
                </a:lnTo>
                <a:lnTo>
                  <a:pt x="3630" y="4323"/>
                </a:lnTo>
                <a:lnTo>
                  <a:pt x="3623" y="4326"/>
                </a:lnTo>
                <a:lnTo>
                  <a:pt x="3617" y="4328"/>
                </a:lnTo>
                <a:lnTo>
                  <a:pt x="3612" y="4333"/>
                </a:lnTo>
                <a:lnTo>
                  <a:pt x="3607" y="4338"/>
                </a:lnTo>
                <a:lnTo>
                  <a:pt x="3604" y="4344"/>
                </a:lnTo>
                <a:lnTo>
                  <a:pt x="3601" y="4351"/>
                </a:lnTo>
                <a:lnTo>
                  <a:pt x="3601" y="4358"/>
                </a:lnTo>
                <a:lnTo>
                  <a:pt x="3601" y="4365"/>
                </a:lnTo>
                <a:lnTo>
                  <a:pt x="3604" y="4372"/>
                </a:lnTo>
                <a:lnTo>
                  <a:pt x="3607" y="4378"/>
                </a:lnTo>
                <a:lnTo>
                  <a:pt x="3612" y="4383"/>
                </a:lnTo>
                <a:lnTo>
                  <a:pt x="3617" y="4387"/>
                </a:lnTo>
                <a:lnTo>
                  <a:pt x="3623" y="4391"/>
                </a:lnTo>
                <a:lnTo>
                  <a:pt x="3630" y="4394"/>
                </a:lnTo>
                <a:lnTo>
                  <a:pt x="3636" y="4394"/>
                </a:lnTo>
                <a:lnTo>
                  <a:pt x="3644" y="4394"/>
                </a:lnTo>
                <a:lnTo>
                  <a:pt x="3650" y="4391"/>
                </a:lnTo>
                <a:lnTo>
                  <a:pt x="3657" y="4387"/>
                </a:lnTo>
                <a:lnTo>
                  <a:pt x="3662" y="4383"/>
                </a:lnTo>
                <a:lnTo>
                  <a:pt x="3667" y="4378"/>
                </a:lnTo>
                <a:lnTo>
                  <a:pt x="3670" y="4372"/>
                </a:lnTo>
                <a:lnTo>
                  <a:pt x="3672" y="4365"/>
                </a:lnTo>
                <a:lnTo>
                  <a:pt x="3672" y="4358"/>
                </a:lnTo>
                <a:lnTo>
                  <a:pt x="3672" y="4351"/>
                </a:lnTo>
                <a:lnTo>
                  <a:pt x="3670" y="4344"/>
                </a:lnTo>
                <a:lnTo>
                  <a:pt x="3667" y="4338"/>
                </a:lnTo>
                <a:lnTo>
                  <a:pt x="3662" y="4333"/>
                </a:lnTo>
                <a:lnTo>
                  <a:pt x="3657" y="4328"/>
                </a:lnTo>
                <a:lnTo>
                  <a:pt x="3650" y="4326"/>
                </a:lnTo>
                <a:lnTo>
                  <a:pt x="3644" y="4323"/>
                </a:lnTo>
                <a:lnTo>
                  <a:pt x="3636" y="4322"/>
                </a:lnTo>
                <a:close/>
                <a:moveTo>
                  <a:pt x="3650" y="3651"/>
                </a:moveTo>
                <a:lnTo>
                  <a:pt x="3150" y="4152"/>
                </a:lnTo>
                <a:lnTo>
                  <a:pt x="3186" y="4188"/>
                </a:lnTo>
                <a:lnTo>
                  <a:pt x="3686" y="3687"/>
                </a:lnTo>
                <a:lnTo>
                  <a:pt x="3650" y="3651"/>
                </a:lnTo>
                <a:close/>
                <a:moveTo>
                  <a:pt x="3358" y="4192"/>
                </a:moveTo>
                <a:lnTo>
                  <a:pt x="3577" y="3973"/>
                </a:lnTo>
                <a:lnTo>
                  <a:pt x="3541" y="3937"/>
                </a:lnTo>
                <a:lnTo>
                  <a:pt x="3322" y="4156"/>
                </a:lnTo>
                <a:lnTo>
                  <a:pt x="3358" y="4192"/>
                </a:lnTo>
                <a:close/>
                <a:moveTo>
                  <a:pt x="4004" y="2318"/>
                </a:moveTo>
                <a:lnTo>
                  <a:pt x="4223" y="2100"/>
                </a:lnTo>
                <a:lnTo>
                  <a:pt x="4187" y="2062"/>
                </a:lnTo>
                <a:lnTo>
                  <a:pt x="3967" y="2281"/>
                </a:lnTo>
                <a:lnTo>
                  <a:pt x="4004" y="2318"/>
                </a:lnTo>
                <a:close/>
                <a:moveTo>
                  <a:pt x="5007" y="1500"/>
                </a:moveTo>
                <a:lnTo>
                  <a:pt x="3559" y="1500"/>
                </a:lnTo>
                <a:lnTo>
                  <a:pt x="3549" y="1501"/>
                </a:lnTo>
                <a:lnTo>
                  <a:pt x="3538" y="1504"/>
                </a:lnTo>
                <a:lnTo>
                  <a:pt x="3531" y="1509"/>
                </a:lnTo>
                <a:lnTo>
                  <a:pt x="3523" y="1516"/>
                </a:lnTo>
                <a:lnTo>
                  <a:pt x="3517" y="1523"/>
                </a:lnTo>
                <a:lnTo>
                  <a:pt x="3511" y="1531"/>
                </a:lnTo>
                <a:lnTo>
                  <a:pt x="3509" y="1541"/>
                </a:lnTo>
                <a:lnTo>
                  <a:pt x="3508" y="1552"/>
                </a:lnTo>
                <a:lnTo>
                  <a:pt x="3508" y="2609"/>
                </a:lnTo>
                <a:lnTo>
                  <a:pt x="3509" y="2620"/>
                </a:lnTo>
                <a:lnTo>
                  <a:pt x="3511" y="2629"/>
                </a:lnTo>
                <a:lnTo>
                  <a:pt x="3517" y="2638"/>
                </a:lnTo>
                <a:lnTo>
                  <a:pt x="3523" y="2645"/>
                </a:lnTo>
                <a:lnTo>
                  <a:pt x="3531" y="2652"/>
                </a:lnTo>
                <a:lnTo>
                  <a:pt x="3538" y="2657"/>
                </a:lnTo>
                <a:lnTo>
                  <a:pt x="3549" y="2659"/>
                </a:lnTo>
                <a:lnTo>
                  <a:pt x="3559" y="2661"/>
                </a:lnTo>
                <a:lnTo>
                  <a:pt x="4053" y="2661"/>
                </a:lnTo>
                <a:lnTo>
                  <a:pt x="4053" y="2708"/>
                </a:lnTo>
                <a:lnTo>
                  <a:pt x="3931" y="2797"/>
                </a:lnTo>
                <a:lnTo>
                  <a:pt x="3924" y="2804"/>
                </a:lnTo>
                <a:lnTo>
                  <a:pt x="3918" y="2810"/>
                </a:lnTo>
                <a:lnTo>
                  <a:pt x="3912" y="2818"/>
                </a:lnTo>
                <a:lnTo>
                  <a:pt x="3908" y="2825"/>
                </a:lnTo>
                <a:lnTo>
                  <a:pt x="3905" y="2833"/>
                </a:lnTo>
                <a:lnTo>
                  <a:pt x="3904" y="2841"/>
                </a:lnTo>
                <a:lnTo>
                  <a:pt x="3904" y="2849"/>
                </a:lnTo>
                <a:lnTo>
                  <a:pt x="3905" y="2855"/>
                </a:lnTo>
                <a:lnTo>
                  <a:pt x="3908" y="2863"/>
                </a:lnTo>
                <a:lnTo>
                  <a:pt x="3912" y="2869"/>
                </a:lnTo>
                <a:lnTo>
                  <a:pt x="3917" y="2874"/>
                </a:lnTo>
                <a:lnTo>
                  <a:pt x="3923" y="2879"/>
                </a:lnTo>
                <a:lnTo>
                  <a:pt x="3931" y="2883"/>
                </a:lnTo>
                <a:lnTo>
                  <a:pt x="3940" y="2887"/>
                </a:lnTo>
                <a:lnTo>
                  <a:pt x="3950" y="2888"/>
                </a:lnTo>
                <a:lnTo>
                  <a:pt x="3962" y="2890"/>
                </a:lnTo>
                <a:lnTo>
                  <a:pt x="4604" y="2890"/>
                </a:lnTo>
                <a:lnTo>
                  <a:pt x="4615" y="2888"/>
                </a:lnTo>
                <a:lnTo>
                  <a:pt x="4626" y="2887"/>
                </a:lnTo>
                <a:lnTo>
                  <a:pt x="4635" y="2883"/>
                </a:lnTo>
                <a:lnTo>
                  <a:pt x="4641" y="2879"/>
                </a:lnTo>
                <a:lnTo>
                  <a:pt x="4648" y="2874"/>
                </a:lnTo>
                <a:lnTo>
                  <a:pt x="4653" y="2869"/>
                </a:lnTo>
                <a:lnTo>
                  <a:pt x="4657" y="2863"/>
                </a:lnTo>
                <a:lnTo>
                  <a:pt x="4659" y="2855"/>
                </a:lnTo>
                <a:lnTo>
                  <a:pt x="4660" y="2849"/>
                </a:lnTo>
                <a:lnTo>
                  <a:pt x="4660" y="2841"/>
                </a:lnTo>
                <a:lnTo>
                  <a:pt x="4659" y="2833"/>
                </a:lnTo>
                <a:lnTo>
                  <a:pt x="4657" y="2825"/>
                </a:lnTo>
                <a:lnTo>
                  <a:pt x="4653" y="2818"/>
                </a:lnTo>
                <a:lnTo>
                  <a:pt x="4648" y="2810"/>
                </a:lnTo>
                <a:lnTo>
                  <a:pt x="4641" y="2804"/>
                </a:lnTo>
                <a:lnTo>
                  <a:pt x="4633" y="2797"/>
                </a:lnTo>
                <a:lnTo>
                  <a:pt x="4512" y="2708"/>
                </a:lnTo>
                <a:lnTo>
                  <a:pt x="4512" y="2661"/>
                </a:lnTo>
                <a:lnTo>
                  <a:pt x="5007" y="2661"/>
                </a:lnTo>
                <a:lnTo>
                  <a:pt x="5017" y="2659"/>
                </a:lnTo>
                <a:lnTo>
                  <a:pt x="5026" y="2657"/>
                </a:lnTo>
                <a:lnTo>
                  <a:pt x="5035" y="2652"/>
                </a:lnTo>
                <a:lnTo>
                  <a:pt x="5043" y="2645"/>
                </a:lnTo>
                <a:lnTo>
                  <a:pt x="5049" y="2638"/>
                </a:lnTo>
                <a:lnTo>
                  <a:pt x="5053" y="2629"/>
                </a:lnTo>
                <a:lnTo>
                  <a:pt x="5057" y="2620"/>
                </a:lnTo>
                <a:lnTo>
                  <a:pt x="5058" y="2609"/>
                </a:lnTo>
                <a:lnTo>
                  <a:pt x="5058" y="1552"/>
                </a:lnTo>
                <a:lnTo>
                  <a:pt x="5057" y="1541"/>
                </a:lnTo>
                <a:lnTo>
                  <a:pt x="5053" y="1531"/>
                </a:lnTo>
                <a:lnTo>
                  <a:pt x="5049" y="1523"/>
                </a:lnTo>
                <a:lnTo>
                  <a:pt x="5043" y="1516"/>
                </a:lnTo>
                <a:lnTo>
                  <a:pt x="5035" y="1509"/>
                </a:lnTo>
                <a:lnTo>
                  <a:pt x="5026" y="1504"/>
                </a:lnTo>
                <a:lnTo>
                  <a:pt x="5017" y="1501"/>
                </a:lnTo>
                <a:lnTo>
                  <a:pt x="5007" y="1500"/>
                </a:lnTo>
                <a:close/>
                <a:moveTo>
                  <a:pt x="4112" y="2787"/>
                </a:moveTo>
                <a:lnTo>
                  <a:pt x="4129" y="2774"/>
                </a:lnTo>
                <a:lnTo>
                  <a:pt x="4139" y="2764"/>
                </a:lnTo>
                <a:lnTo>
                  <a:pt x="4144" y="2758"/>
                </a:lnTo>
                <a:lnTo>
                  <a:pt x="4148" y="2752"/>
                </a:lnTo>
                <a:lnTo>
                  <a:pt x="4151" y="2744"/>
                </a:lnTo>
                <a:lnTo>
                  <a:pt x="4153" y="2735"/>
                </a:lnTo>
                <a:lnTo>
                  <a:pt x="4155" y="2725"/>
                </a:lnTo>
                <a:lnTo>
                  <a:pt x="4156" y="2713"/>
                </a:lnTo>
                <a:lnTo>
                  <a:pt x="4156" y="2609"/>
                </a:lnTo>
                <a:lnTo>
                  <a:pt x="4410" y="2609"/>
                </a:lnTo>
                <a:lnTo>
                  <a:pt x="4410" y="2713"/>
                </a:lnTo>
                <a:lnTo>
                  <a:pt x="4410" y="2725"/>
                </a:lnTo>
                <a:lnTo>
                  <a:pt x="4411" y="2735"/>
                </a:lnTo>
                <a:lnTo>
                  <a:pt x="4413" y="2744"/>
                </a:lnTo>
                <a:lnTo>
                  <a:pt x="4417" y="2752"/>
                </a:lnTo>
                <a:lnTo>
                  <a:pt x="4421" y="2758"/>
                </a:lnTo>
                <a:lnTo>
                  <a:pt x="4425" y="2764"/>
                </a:lnTo>
                <a:lnTo>
                  <a:pt x="4437" y="2774"/>
                </a:lnTo>
                <a:lnTo>
                  <a:pt x="4453" y="2787"/>
                </a:lnTo>
                <a:lnTo>
                  <a:pt x="4112" y="2787"/>
                </a:lnTo>
                <a:close/>
                <a:moveTo>
                  <a:pt x="4955" y="2558"/>
                </a:moveTo>
                <a:lnTo>
                  <a:pt x="3610" y="2558"/>
                </a:lnTo>
                <a:lnTo>
                  <a:pt x="3610" y="1603"/>
                </a:lnTo>
                <a:lnTo>
                  <a:pt x="4955" y="1603"/>
                </a:lnTo>
                <a:lnTo>
                  <a:pt x="4955" y="2558"/>
                </a:lnTo>
                <a:close/>
                <a:moveTo>
                  <a:pt x="4296" y="1778"/>
                </a:moveTo>
                <a:lnTo>
                  <a:pt x="3796" y="2277"/>
                </a:lnTo>
                <a:lnTo>
                  <a:pt x="3832" y="2315"/>
                </a:lnTo>
                <a:lnTo>
                  <a:pt x="4332" y="1814"/>
                </a:lnTo>
                <a:lnTo>
                  <a:pt x="4296" y="1778"/>
                </a:lnTo>
                <a:close/>
                <a:moveTo>
                  <a:pt x="4888" y="1674"/>
                </a:moveTo>
                <a:lnTo>
                  <a:pt x="4837" y="1674"/>
                </a:lnTo>
                <a:lnTo>
                  <a:pt x="4837" y="2371"/>
                </a:lnTo>
                <a:lnTo>
                  <a:pt x="3728" y="2371"/>
                </a:lnTo>
                <a:lnTo>
                  <a:pt x="3728" y="1725"/>
                </a:lnTo>
                <a:lnTo>
                  <a:pt x="4734" y="1725"/>
                </a:lnTo>
                <a:lnTo>
                  <a:pt x="4734" y="1674"/>
                </a:lnTo>
                <a:lnTo>
                  <a:pt x="3676" y="1674"/>
                </a:lnTo>
                <a:lnTo>
                  <a:pt x="3676" y="2423"/>
                </a:lnTo>
                <a:lnTo>
                  <a:pt x="4888" y="2423"/>
                </a:lnTo>
                <a:lnTo>
                  <a:pt x="4888" y="1674"/>
                </a:lnTo>
                <a:close/>
                <a:moveTo>
                  <a:pt x="4282" y="2448"/>
                </a:moveTo>
                <a:lnTo>
                  <a:pt x="4282" y="2448"/>
                </a:lnTo>
                <a:lnTo>
                  <a:pt x="4276" y="2450"/>
                </a:lnTo>
                <a:lnTo>
                  <a:pt x="4268" y="2451"/>
                </a:lnTo>
                <a:lnTo>
                  <a:pt x="4263" y="2455"/>
                </a:lnTo>
                <a:lnTo>
                  <a:pt x="4256" y="2459"/>
                </a:lnTo>
                <a:lnTo>
                  <a:pt x="4253" y="2464"/>
                </a:lnTo>
                <a:lnTo>
                  <a:pt x="4249" y="2470"/>
                </a:lnTo>
                <a:lnTo>
                  <a:pt x="4247" y="2477"/>
                </a:lnTo>
                <a:lnTo>
                  <a:pt x="4246" y="2484"/>
                </a:lnTo>
                <a:lnTo>
                  <a:pt x="4247" y="2492"/>
                </a:lnTo>
                <a:lnTo>
                  <a:pt x="4249" y="2499"/>
                </a:lnTo>
                <a:lnTo>
                  <a:pt x="4253" y="2505"/>
                </a:lnTo>
                <a:lnTo>
                  <a:pt x="4256" y="2510"/>
                </a:lnTo>
                <a:lnTo>
                  <a:pt x="4263" y="2514"/>
                </a:lnTo>
                <a:lnTo>
                  <a:pt x="4268" y="2518"/>
                </a:lnTo>
                <a:lnTo>
                  <a:pt x="4276" y="2519"/>
                </a:lnTo>
                <a:lnTo>
                  <a:pt x="4282" y="2520"/>
                </a:lnTo>
                <a:lnTo>
                  <a:pt x="4290" y="2519"/>
                </a:lnTo>
                <a:lnTo>
                  <a:pt x="4296" y="2518"/>
                </a:lnTo>
                <a:lnTo>
                  <a:pt x="4303" y="2514"/>
                </a:lnTo>
                <a:lnTo>
                  <a:pt x="4308" y="2510"/>
                </a:lnTo>
                <a:lnTo>
                  <a:pt x="4312" y="2505"/>
                </a:lnTo>
                <a:lnTo>
                  <a:pt x="4316" y="2499"/>
                </a:lnTo>
                <a:lnTo>
                  <a:pt x="4317" y="2492"/>
                </a:lnTo>
                <a:lnTo>
                  <a:pt x="4318" y="2484"/>
                </a:lnTo>
                <a:lnTo>
                  <a:pt x="4317" y="2477"/>
                </a:lnTo>
                <a:lnTo>
                  <a:pt x="4316" y="2470"/>
                </a:lnTo>
                <a:lnTo>
                  <a:pt x="4312" y="2464"/>
                </a:lnTo>
                <a:lnTo>
                  <a:pt x="4308" y="2459"/>
                </a:lnTo>
                <a:lnTo>
                  <a:pt x="4303" y="2455"/>
                </a:lnTo>
                <a:lnTo>
                  <a:pt x="4296" y="2451"/>
                </a:lnTo>
                <a:lnTo>
                  <a:pt x="4290" y="2450"/>
                </a:lnTo>
                <a:lnTo>
                  <a:pt x="4282" y="2448"/>
                </a:lnTo>
                <a:close/>
                <a:moveTo>
                  <a:pt x="2528" y="948"/>
                </a:moveTo>
                <a:lnTo>
                  <a:pt x="2528" y="948"/>
                </a:lnTo>
                <a:lnTo>
                  <a:pt x="2521" y="950"/>
                </a:lnTo>
                <a:lnTo>
                  <a:pt x="2514" y="952"/>
                </a:lnTo>
                <a:lnTo>
                  <a:pt x="2509" y="955"/>
                </a:lnTo>
                <a:lnTo>
                  <a:pt x="2503" y="960"/>
                </a:lnTo>
                <a:lnTo>
                  <a:pt x="2499" y="965"/>
                </a:lnTo>
                <a:lnTo>
                  <a:pt x="2495" y="971"/>
                </a:lnTo>
                <a:lnTo>
                  <a:pt x="2494" y="978"/>
                </a:lnTo>
                <a:lnTo>
                  <a:pt x="2492" y="984"/>
                </a:lnTo>
                <a:lnTo>
                  <a:pt x="2494" y="992"/>
                </a:lnTo>
                <a:lnTo>
                  <a:pt x="2495" y="998"/>
                </a:lnTo>
                <a:lnTo>
                  <a:pt x="2499" y="1005"/>
                </a:lnTo>
                <a:lnTo>
                  <a:pt x="2503" y="1010"/>
                </a:lnTo>
                <a:lnTo>
                  <a:pt x="2509" y="1014"/>
                </a:lnTo>
                <a:lnTo>
                  <a:pt x="2514" y="1018"/>
                </a:lnTo>
                <a:lnTo>
                  <a:pt x="2521" y="1020"/>
                </a:lnTo>
                <a:lnTo>
                  <a:pt x="2528" y="1020"/>
                </a:lnTo>
                <a:lnTo>
                  <a:pt x="2536" y="1020"/>
                </a:lnTo>
                <a:lnTo>
                  <a:pt x="2543" y="1018"/>
                </a:lnTo>
                <a:lnTo>
                  <a:pt x="2549" y="1014"/>
                </a:lnTo>
                <a:lnTo>
                  <a:pt x="2554" y="1010"/>
                </a:lnTo>
                <a:lnTo>
                  <a:pt x="2558" y="1005"/>
                </a:lnTo>
                <a:lnTo>
                  <a:pt x="2562" y="998"/>
                </a:lnTo>
                <a:lnTo>
                  <a:pt x="2563" y="992"/>
                </a:lnTo>
                <a:lnTo>
                  <a:pt x="2564" y="984"/>
                </a:lnTo>
                <a:lnTo>
                  <a:pt x="2563" y="978"/>
                </a:lnTo>
                <a:lnTo>
                  <a:pt x="2562" y="971"/>
                </a:lnTo>
                <a:lnTo>
                  <a:pt x="2558" y="965"/>
                </a:lnTo>
                <a:lnTo>
                  <a:pt x="2554" y="960"/>
                </a:lnTo>
                <a:lnTo>
                  <a:pt x="2549" y="955"/>
                </a:lnTo>
                <a:lnTo>
                  <a:pt x="2543" y="952"/>
                </a:lnTo>
                <a:lnTo>
                  <a:pt x="2536" y="950"/>
                </a:lnTo>
                <a:lnTo>
                  <a:pt x="2528" y="948"/>
                </a:lnTo>
                <a:close/>
                <a:moveTo>
                  <a:pt x="3083" y="871"/>
                </a:moveTo>
                <a:lnTo>
                  <a:pt x="1974" y="871"/>
                </a:lnTo>
                <a:lnTo>
                  <a:pt x="1974" y="225"/>
                </a:lnTo>
                <a:lnTo>
                  <a:pt x="2980" y="225"/>
                </a:lnTo>
                <a:lnTo>
                  <a:pt x="2980" y="174"/>
                </a:lnTo>
                <a:lnTo>
                  <a:pt x="1922" y="174"/>
                </a:lnTo>
                <a:lnTo>
                  <a:pt x="1922" y="922"/>
                </a:lnTo>
                <a:lnTo>
                  <a:pt x="3134" y="922"/>
                </a:lnTo>
                <a:lnTo>
                  <a:pt x="3134" y="174"/>
                </a:lnTo>
                <a:lnTo>
                  <a:pt x="3083" y="174"/>
                </a:lnTo>
                <a:lnTo>
                  <a:pt x="3083" y="871"/>
                </a:lnTo>
                <a:close/>
                <a:moveTo>
                  <a:pt x="1805" y="1162"/>
                </a:moveTo>
                <a:lnTo>
                  <a:pt x="2299" y="1162"/>
                </a:lnTo>
                <a:lnTo>
                  <a:pt x="2299" y="1209"/>
                </a:lnTo>
                <a:lnTo>
                  <a:pt x="2177" y="1297"/>
                </a:lnTo>
                <a:lnTo>
                  <a:pt x="2169" y="1303"/>
                </a:lnTo>
                <a:lnTo>
                  <a:pt x="2163" y="1311"/>
                </a:lnTo>
                <a:lnTo>
                  <a:pt x="2158" y="1317"/>
                </a:lnTo>
                <a:lnTo>
                  <a:pt x="2154" y="1325"/>
                </a:lnTo>
                <a:lnTo>
                  <a:pt x="2151" y="1333"/>
                </a:lnTo>
                <a:lnTo>
                  <a:pt x="2150" y="1341"/>
                </a:lnTo>
                <a:lnTo>
                  <a:pt x="2150" y="1348"/>
                </a:lnTo>
                <a:lnTo>
                  <a:pt x="2151" y="1356"/>
                </a:lnTo>
                <a:lnTo>
                  <a:pt x="2154" y="1363"/>
                </a:lnTo>
                <a:lnTo>
                  <a:pt x="2158" y="1369"/>
                </a:lnTo>
                <a:lnTo>
                  <a:pt x="2163" y="1375"/>
                </a:lnTo>
                <a:lnTo>
                  <a:pt x="2169" y="1381"/>
                </a:lnTo>
                <a:lnTo>
                  <a:pt x="2177" y="1384"/>
                </a:lnTo>
                <a:lnTo>
                  <a:pt x="2186" y="1387"/>
                </a:lnTo>
                <a:lnTo>
                  <a:pt x="2196" y="1390"/>
                </a:lnTo>
                <a:lnTo>
                  <a:pt x="2208" y="1390"/>
                </a:lnTo>
                <a:lnTo>
                  <a:pt x="2850" y="1390"/>
                </a:lnTo>
                <a:lnTo>
                  <a:pt x="2862" y="1390"/>
                </a:lnTo>
                <a:lnTo>
                  <a:pt x="2872" y="1387"/>
                </a:lnTo>
                <a:lnTo>
                  <a:pt x="2880" y="1384"/>
                </a:lnTo>
                <a:lnTo>
                  <a:pt x="2887" y="1381"/>
                </a:lnTo>
                <a:lnTo>
                  <a:pt x="2894" y="1375"/>
                </a:lnTo>
                <a:lnTo>
                  <a:pt x="2899" y="1369"/>
                </a:lnTo>
                <a:lnTo>
                  <a:pt x="2903" y="1363"/>
                </a:lnTo>
                <a:lnTo>
                  <a:pt x="2905" y="1356"/>
                </a:lnTo>
                <a:lnTo>
                  <a:pt x="2907" y="1348"/>
                </a:lnTo>
                <a:lnTo>
                  <a:pt x="2907" y="1341"/>
                </a:lnTo>
                <a:lnTo>
                  <a:pt x="2905" y="1333"/>
                </a:lnTo>
                <a:lnTo>
                  <a:pt x="2903" y="1325"/>
                </a:lnTo>
                <a:lnTo>
                  <a:pt x="2899" y="1317"/>
                </a:lnTo>
                <a:lnTo>
                  <a:pt x="2894" y="1311"/>
                </a:lnTo>
                <a:lnTo>
                  <a:pt x="2887" y="1303"/>
                </a:lnTo>
                <a:lnTo>
                  <a:pt x="2880" y="1297"/>
                </a:lnTo>
                <a:lnTo>
                  <a:pt x="2759" y="1209"/>
                </a:lnTo>
                <a:lnTo>
                  <a:pt x="2759" y="1162"/>
                </a:lnTo>
                <a:lnTo>
                  <a:pt x="3253" y="1162"/>
                </a:lnTo>
                <a:lnTo>
                  <a:pt x="3262" y="1161"/>
                </a:lnTo>
                <a:lnTo>
                  <a:pt x="3272" y="1157"/>
                </a:lnTo>
                <a:lnTo>
                  <a:pt x="3281" y="1153"/>
                </a:lnTo>
                <a:lnTo>
                  <a:pt x="3289" y="1146"/>
                </a:lnTo>
                <a:lnTo>
                  <a:pt x="3295" y="1139"/>
                </a:lnTo>
                <a:lnTo>
                  <a:pt x="3299" y="1130"/>
                </a:lnTo>
                <a:lnTo>
                  <a:pt x="3303" y="1119"/>
                </a:lnTo>
                <a:lnTo>
                  <a:pt x="3304" y="1110"/>
                </a:lnTo>
                <a:lnTo>
                  <a:pt x="3304" y="51"/>
                </a:lnTo>
                <a:lnTo>
                  <a:pt x="3303" y="41"/>
                </a:lnTo>
                <a:lnTo>
                  <a:pt x="3299" y="32"/>
                </a:lnTo>
                <a:lnTo>
                  <a:pt x="3295" y="23"/>
                </a:lnTo>
                <a:lnTo>
                  <a:pt x="3289" y="15"/>
                </a:lnTo>
                <a:lnTo>
                  <a:pt x="3281" y="9"/>
                </a:lnTo>
                <a:lnTo>
                  <a:pt x="3272" y="4"/>
                </a:lnTo>
                <a:lnTo>
                  <a:pt x="3262" y="1"/>
                </a:lnTo>
                <a:lnTo>
                  <a:pt x="3253" y="0"/>
                </a:lnTo>
                <a:lnTo>
                  <a:pt x="1805" y="0"/>
                </a:lnTo>
                <a:lnTo>
                  <a:pt x="1795" y="1"/>
                </a:lnTo>
                <a:lnTo>
                  <a:pt x="1785" y="4"/>
                </a:lnTo>
                <a:lnTo>
                  <a:pt x="1777" y="9"/>
                </a:lnTo>
                <a:lnTo>
                  <a:pt x="1769" y="15"/>
                </a:lnTo>
                <a:lnTo>
                  <a:pt x="1763" y="23"/>
                </a:lnTo>
                <a:lnTo>
                  <a:pt x="1758" y="32"/>
                </a:lnTo>
                <a:lnTo>
                  <a:pt x="1754" y="41"/>
                </a:lnTo>
                <a:lnTo>
                  <a:pt x="1754" y="51"/>
                </a:lnTo>
                <a:lnTo>
                  <a:pt x="1754" y="1110"/>
                </a:lnTo>
                <a:lnTo>
                  <a:pt x="1754" y="1119"/>
                </a:lnTo>
                <a:lnTo>
                  <a:pt x="1758" y="1130"/>
                </a:lnTo>
                <a:lnTo>
                  <a:pt x="1763" y="1139"/>
                </a:lnTo>
                <a:lnTo>
                  <a:pt x="1769" y="1146"/>
                </a:lnTo>
                <a:lnTo>
                  <a:pt x="1777" y="1153"/>
                </a:lnTo>
                <a:lnTo>
                  <a:pt x="1785" y="1157"/>
                </a:lnTo>
                <a:lnTo>
                  <a:pt x="1795" y="1161"/>
                </a:lnTo>
                <a:lnTo>
                  <a:pt x="1805" y="1162"/>
                </a:lnTo>
                <a:close/>
                <a:moveTo>
                  <a:pt x="2359" y="1287"/>
                </a:moveTo>
                <a:lnTo>
                  <a:pt x="2375" y="1274"/>
                </a:lnTo>
                <a:lnTo>
                  <a:pt x="2386" y="1265"/>
                </a:lnTo>
                <a:lnTo>
                  <a:pt x="2391" y="1258"/>
                </a:lnTo>
                <a:lnTo>
                  <a:pt x="2395" y="1252"/>
                </a:lnTo>
                <a:lnTo>
                  <a:pt x="2397" y="1244"/>
                </a:lnTo>
                <a:lnTo>
                  <a:pt x="2400" y="1235"/>
                </a:lnTo>
                <a:lnTo>
                  <a:pt x="2401" y="1226"/>
                </a:lnTo>
                <a:lnTo>
                  <a:pt x="2402" y="1213"/>
                </a:lnTo>
                <a:lnTo>
                  <a:pt x="2402" y="1110"/>
                </a:lnTo>
                <a:lnTo>
                  <a:pt x="2656" y="1110"/>
                </a:lnTo>
                <a:lnTo>
                  <a:pt x="2656" y="1213"/>
                </a:lnTo>
                <a:lnTo>
                  <a:pt x="2656" y="1226"/>
                </a:lnTo>
                <a:lnTo>
                  <a:pt x="2657" y="1235"/>
                </a:lnTo>
                <a:lnTo>
                  <a:pt x="2660" y="1244"/>
                </a:lnTo>
                <a:lnTo>
                  <a:pt x="2663" y="1252"/>
                </a:lnTo>
                <a:lnTo>
                  <a:pt x="2667" y="1258"/>
                </a:lnTo>
                <a:lnTo>
                  <a:pt x="2671" y="1265"/>
                </a:lnTo>
                <a:lnTo>
                  <a:pt x="2681" y="1274"/>
                </a:lnTo>
                <a:lnTo>
                  <a:pt x="2698" y="1287"/>
                </a:lnTo>
                <a:lnTo>
                  <a:pt x="2359" y="1287"/>
                </a:lnTo>
                <a:close/>
                <a:moveTo>
                  <a:pt x="1857" y="103"/>
                </a:moveTo>
                <a:lnTo>
                  <a:pt x="3201" y="103"/>
                </a:lnTo>
                <a:lnTo>
                  <a:pt x="3201" y="1059"/>
                </a:lnTo>
                <a:lnTo>
                  <a:pt x="1857" y="1059"/>
                </a:lnTo>
                <a:lnTo>
                  <a:pt x="1857" y="103"/>
                </a:lnTo>
                <a:close/>
                <a:moveTo>
                  <a:pt x="2543" y="278"/>
                </a:moveTo>
                <a:lnTo>
                  <a:pt x="2042" y="778"/>
                </a:lnTo>
                <a:lnTo>
                  <a:pt x="2078" y="814"/>
                </a:lnTo>
                <a:lnTo>
                  <a:pt x="2579" y="314"/>
                </a:lnTo>
                <a:lnTo>
                  <a:pt x="2543" y="278"/>
                </a:lnTo>
                <a:close/>
                <a:moveTo>
                  <a:pt x="2250" y="818"/>
                </a:moveTo>
                <a:lnTo>
                  <a:pt x="2469" y="600"/>
                </a:lnTo>
                <a:lnTo>
                  <a:pt x="2432" y="564"/>
                </a:lnTo>
                <a:lnTo>
                  <a:pt x="2213" y="782"/>
                </a:lnTo>
                <a:lnTo>
                  <a:pt x="2250" y="818"/>
                </a:lnTo>
                <a:close/>
              </a:path>
            </a:pathLst>
          </a:custGeom>
          <a:solidFill>
            <a:srgbClr val="BD20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1043056"/>
            <a:endParaRPr lang="de-DE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Oval 80">
            <a:extLst>
              <a:ext uri="{FF2B5EF4-FFF2-40B4-BE49-F238E27FC236}">
                <a16:creationId xmlns:a16="http://schemas.microsoft.com/office/drawing/2014/main" id="{9233745E-995C-4246-9A2B-E6894A0742A2}"/>
              </a:ext>
            </a:extLst>
          </p:cNvPr>
          <p:cNvSpPr/>
          <p:nvPr/>
        </p:nvSpPr>
        <p:spPr>
          <a:xfrm>
            <a:off x="9470220" y="2477995"/>
            <a:ext cx="327600" cy="29880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BD202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egular"/>
              <a:cs typeface="+mn-cs"/>
            </a:endParaRPr>
          </a:p>
        </p:txBody>
      </p:sp>
      <p:pic>
        <p:nvPicPr>
          <p:cNvPr id="84" name="Picture 3" descr="C:\Users\r.ianiro\Downloads\list.png">
            <a:extLst>
              <a:ext uri="{FF2B5EF4-FFF2-40B4-BE49-F238E27FC236}">
                <a16:creationId xmlns:a16="http://schemas.microsoft.com/office/drawing/2014/main" id="{73F59F68-1AE3-4C8B-AB08-B4647E73D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rgbClr val="BD202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009" y="2546898"/>
            <a:ext cx="178513" cy="1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2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>
            <a:extLst>
              <a:ext uri="{FF2B5EF4-FFF2-40B4-BE49-F238E27FC236}">
                <a16:creationId xmlns:a16="http://schemas.microsoft.com/office/drawing/2014/main" id="{F87AEB45-A9F1-4B77-BD09-CEEE8F46A087}"/>
              </a:ext>
            </a:extLst>
          </p:cNvPr>
          <p:cNvCxnSpPr/>
          <p:nvPr/>
        </p:nvCxnSpPr>
        <p:spPr>
          <a:xfrm>
            <a:off x="1083200" y="1040158"/>
            <a:ext cx="0" cy="52560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21">
            <a:extLst>
              <a:ext uri="{FF2B5EF4-FFF2-40B4-BE49-F238E27FC236}">
                <a16:creationId xmlns:a16="http://schemas.microsoft.com/office/drawing/2014/main" id="{709BBD89-2E7E-4ED3-B640-5565F1129C06}"/>
              </a:ext>
            </a:extLst>
          </p:cNvPr>
          <p:cNvSpPr/>
          <p:nvPr/>
        </p:nvSpPr>
        <p:spPr>
          <a:xfrm>
            <a:off x="1328450" y="1336746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Team Composition</a:t>
            </a: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AAD55817-13CB-471D-8011-51F094DD95C3}"/>
              </a:ext>
            </a:extLst>
          </p:cNvPr>
          <p:cNvSpPr/>
          <p:nvPr/>
        </p:nvSpPr>
        <p:spPr>
          <a:xfrm>
            <a:off x="1325554" y="1974127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GB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 worked together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66265999-A325-48F5-BE10-774213D69E93}"/>
              </a:ext>
            </a:extLst>
          </p:cNvPr>
          <p:cNvSpPr>
            <a:spLocks noChangeAspect="1"/>
          </p:cNvSpPr>
          <p:nvPr/>
        </p:nvSpPr>
        <p:spPr>
          <a:xfrm>
            <a:off x="875033" y="2596792"/>
            <a:ext cx="432000" cy="432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+mj-lt"/>
              </a:rPr>
              <a:t>3</a:t>
            </a:r>
            <a:endParaRPr lang="en-US" sz="2000" b="1" dirty="0">
              <a:latin typeface="+mj-lt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69D6AE86-0CBD-47AE-BB94-03EC26508E8D}"/>
              </a:ext>
            </a:extLst>
          </p:cNvPr>
          <p:cNvSpPr/>
          <p:nvPr/>
        </p:nvSpPr>
        <p:spPr>
          <a:xfrm>
            <a:off x="1332390" y="2588542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 of the entire process and data insights obtained from it 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A662B406-CA31-40D0-81C0-3EB11900F696}"/>
              </a:ext>
            </a:extLst>
          </p:cNvPr>
          <p:cNvSpPr>
            <a:spLocks noChangeAspect="1"/>
          </p:cNvSpPr>
          <p:nvPr/>
        </p:nvSpPr>
        <p:spPr>
          <a:xfrm>
            <a:off x="926725" y="322640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4</a:t>
            </a:r>
            <a:endParaRPr lang="en-US" sz="1400" b="1" dirty="0">
              <a:latin typeface="+mj-lt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955F6F0A-72EF-4621-ADC8-054DDD83CD3B}"/>
              </a:ext>
            </a:extLst>
          </p:cNvPr>
          <p:cNvSpPr/>
          <p:nvPr/>
        </p:nvSpPr>
        <p:spPr>
          <a:xfrm>
            <a:off x="1332390" y="3218500"/>
            <a:ext cx="5754692" cy="461657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Business action proposals based on findings</a:t>
            </a:r>
          </a:p>
          <a:p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6DE1A481-43BF-4CC6-AAF1-DF6AFBEB5756}"/>
              </a:ext>
            </a:extLst>
          </p:cNvPr>
          <p:cNvSpPr>
            <a:spLocks noChangeAspect="1"/>
          </p:cNvSpPr>
          <p:nvPr/>
        </p:nvSpPr>
        <p:spPr>
          <a:xfrm>
            <a:off x="925319" y="385636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5</a:t>
            </a:r>
            <a:endParaRPr lang="en-US" sz="1400" b="1" dirty="0">
              <a:latin typeface="+mj-lt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AD568AFE-6A2E-4DB8-AF88-F0403D387DA3}"/>
              </a:ext>
            </a:extLst>
          </p:cNvPr>
          <p:cNvSpPr/>
          <p:nvPr/>
        </p:nvSpPr>
        <p:spPr>
          <a:xfrm>
            <a:off x="1330984" y="3848458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082637D9-27B5-44CC-BE8B-2A33F9063141}"/>
              </a:ext>
            </a:extLst>
          </p:cNvPr>
          <p:cNvSpPr/>
          <p:nvPr/>
        </p:nvSpPr>
        <p:spPr>
          <a:xfrm>
            <a:off x="1343604" y="3837985"/>
            <a:ext cx="5754692" cy="276991"/>
          </a:xfrm>
          <a:prstGeom prst="rect">
            <a:avLst/>
          </a:prstGeom>
          <a:noFill/>
        </p:spPr>
        <p:txBody>
          <a:bodyPr wrap="square" lIns="91431" tIns="45716" rIns="91431" bIns="45716">
            <a:spAutoFit/>
          </a:bodyPr>
          <a:lstStyle/>
          <a:p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  <a:endParaRPr lang="en-GB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FE67F21-8D19-4FED-9BEA-A6DC8B7523C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rgbClr val="752127"/>
                </a:solidFill>
              </a:rPr>
              <a:t>Agenda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30AF1A1-0F02-4CBA-A063-7AA062DFA766}"/>
              </a:ext>
            </a:extLst>
          </p:cNvPr>
          <p:cNvSpPr>
            <a:spLocks noChangeAspect="1"/>
          </p:cNvSpPr>
          <p:nvPr/>
        </p:nvSpPr>
        <p:spPr>
          <a:xfrm>
            <a:off x="947033" y="1327654"/>
            <a:ext cx="288000" cy="288000"/>
          </a:xfrm>
          <a:prstGeom prst="ellipse">
            <a:avLst/>
          </a:prstGeom>
          <a:solidFill>
            <a:srgbClr val="C21B18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1</a:t>
            </a:r>
            <a:endParaRPr lang="en-US" sz="1400" b="1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DF3668-D17C-453F-B32E-E0C988FE6FFE}"/>
              </a:ext>
            </a:extLst>
          </p:cNvPr>
          <p:cNvSpPr>
            <a:spLocks noChangeAspect="1"/>
          </p:cNvSpPr>
          <p:nvPr/>
        </p:nvSpPr>
        <p:spPr>
          <a:xfrm>
            <a:off x="935711" y="1913221"/>
            <a:ext cx="288000" cy="288000"/>
          </a:xfrm>
          <a:prstGeom prst="ellipse">
            <a:avLst/>
          </a:prstGeom>
          <a:solidFill>
            <a:srgbClr val="C21B18"/>
          </a:solidFill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+mj-lt"/>
              </a:rPr>
              <a:t>2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222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172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8804750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i Tema 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i Tema V3" id="{A4F0F597-33C1-45F3-AC0B-0A3B2C2D9FDB}" vid="{05AB92D8-A146-446A-A761-1D13BC42B7DE}"/>
    </a:ext>
  </a:extLst>
</a:theme>
</file>

<file path=ppt/theme/theme2.xml><?xml version="1.0" encoding="utf-8"?>
<a:theme xmlns:a="http://schemas.openxmlformats.org/drawingml/2006/main" name="1_Generali Tema 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i Tema V3" id="{A4F0F597-33C1-45F3-AC0B-0A3B2C2D9FDB}" vid="{05AB92D8-A146-446A-A761-1D13BC42B7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1F8EC6EEE6674499A629B6657B9AC7" ma:contentTypeVersion="13" ma:contentTypeDescription="Create a new document." ma:contentTypeScope="" ma:versionID="4fd14c1f3ce20c93ccda3aea6d2a2bce">
  <xsd:schema xmlns:xsd="http://www.w3.org/2001/XMLSchema" xmlns:xs="http://www.w3.org/2001/XMLSchema" xmlns:p="http://schemas.microsoft.com/office/2006/metadata/properties" xmlns:ns3="d8e8dd54-27e0-406e-b96e-90470c90af98" xmlns:ns4="c038ce7e-4169-4d49-9324-5447ee9a6370" targetNamespace="http://schemas.microsoft.com/office/2006/metadata/properties" ma:root="true" ma:fieldsID="13fc7dfcf8502241d6c0e1b0981197bf" ns3:_="" ns4:_="">
    <xsd:import namespace="d8e8dd54-27e0-406e-b96e-90470c90af98"/>
    <xsd:import namespace="c038ce7e-4169-4d49-9324-5447ee9a63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8dd54-27e0-406e-b96e-90470c90a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8ce7e-4169-4d49-9324-5447ee9a6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3BCEC5-E438-4E92-A620-A1A0567B6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8dd54-27e0-406e-b96e-90470c90af98"/>
    <ds:schemaRef ds:uri="c038ce7e-4169-4d49-9324-5447ee9a63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293E7-DCD4-47A6-B6C8-7F7024F7534B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c038ce7e-4169-4d49-9324-5447ee9a6370"/>
    <ds:schemaRef ds:uri="http://purl.org/dc/terms/"/>
    <ds:schemaRef ds:uri="d8e8dd54-27e0-406e-b96e-90470c90af98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AC6048-6440-4A00-9D61-FE9C9904EA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Generali Tema_v2</Template>
  <TotalTime>10808</TotalTime>
  <Words>276</Words>
  <Application>Microsoft Office PowerPoint</Application>
  <PresentationFormat>Widescreen</PresentationFormat>
  <Paragraphs>111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Regular</vt:lpstr>
      <vt:lpstr>Calibri</vt:lpstr>
      <vt:lpstr>Calibri Light</vt:lpstr>
      <vt:lpstr>FontAwesome</vt:lpstr>
      <vt:lpstr>Wingdings</vt:lpstr>
      <vt:lpstr>Generali Tema V3</vt:lpstr>
      <vt:lpstr>1_Generali Tema V3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Cosentini, Alessia</dc:creator>
  <cp:lastModifiedBy>Charl MARAIS</cp:lastModifiedBy>
  <cp:revision>35</cp:revision>
  <dcterms:created xsi:type="dcterms:W3CDTF">2020-01-21T10:15:53Z</dcterms:created>
  <dcterms:modified xsi:type="dcterms:W3CDTF">2021-03-08T16:13:13Z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0x010100551F8EC6EEE6674499A629B6657B9AC7</vt:lpwstr>
  </property>
</Properties>
</file>