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301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ANDROID - BRAVO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0" y="1622738"/>
            <a:ext cx="5404834" cy="40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3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FOR UP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only be one global menu</a:t>
            </a:r>
          </a:p>
          <a:p>
            <a:r>
              <a:rPr lang="en-US" dirty="0" smtClean="0"/>
              <a:t>This menu will be on the homepage</a:t>
            </a:r>
          </a:p>
          <a:p>
            <a:r>
              <a:rPr lang="en-US" dirty="0" smtClean="0"/>
              <a:t>Each item on the menu will have a submenu</a:t>
            </a:r>
          </a:p>
          <a:p>
            <a:pPr lvl="1"/>
            <a:r>
              <a:rPr lang="en-US" dirty="0" smtClean="0"/>
              <a:t>The submenu is depicted by three dots</a:t>
            </a:r>
          </a:p>
          <a:p>
            <a:pPr lvl="1"/>
            <a:r>
              <a:rPr lang="en-US" dirty="0" smtClean="0"/>
              <a:t>These three dots will contain actions/subfields belonging to that item</a:t>
            </a:r>
          </a:p>
          <a:p>
            <a:pPr lvl="1"/>
            <a:r>
              <a:rPr lang="en-US" dirty="0" smtClean="0"/>
              <a:t>These items on the submenu will then dynamically create a page  </a:t>
            </a:r>
          </a:p>
          <a:p>
            <a:pPr lvl="1"/>
            <a:r>
              <a:rPr lang="en-US" dirty="0" smtClean="0"/>
              <a:t>This page will display items related to that particular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sub item selected will generate a page</a:t>
            </a:r>
          </a:p>
          <a:p>
            <a:r>
              <a:rPr lang="en-US" dirty="0" smtClean="0"/>
              <a:t>The Profile dot menu will contain the following functions:</a:t>
            </a:r>
          </a:p>
          <a:p>
            <a:pPr lvl="1"/>
            <a:r>
              <a:rPr lang="en-US" dirty="0" smtClean="0"/>
              <a:t>View/Edit Profile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Publication dot menu will contain the following actions:</a:t>
            </a:r>
          </a:p>
          <a:p>
            <a:pPr lvl="1"/>
            <a:r>
              <a:rPr lang="en-US" dirty="0" smtClean="0"/>
              <a:t>Add/Edit publications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3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1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option will redirect the user to the login page</a:t>
            </a:r>
          </a:p>
        </p:txBody>
      </p:sp>
    </p:spTree>
    <p:extLst>
      <p:ext uri="{BB962C8B-B14F-4D97-AF65-F5344CB8AC3E}">
        <p14:creationId xmlns:p14="http://schemas.microsoft.com/office/powerpoint/2010/main" val="291001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challenges include:</a:t>
            </a:r>
          </a:p>
          <a:p>
            <a:pPr lvl="1"/>
            <a:r>
              <a:rPr lang="en-US" dirty="0" smtClean="0"/>
              <a:t>Session Management</a:t>
            </a:r>
          </a:p>
          <a:p>
            <a:pPr lvl="1"/>
            <a:r>
              <a:rPr lang="en-US" dirty="0" smtClean="0"/>
              <a:t>Appropriate API for graphical Reporting Subsystem statistics generation</a:t>
            </a:r>
          </a:p>
          <a:p>
            <a:pPr lvl="1"/>
            <a:r>
              <a:rPr lang="en-US" dirty="0" smtClean="0"/>
              <a:t>Password reset options</a:t>
            </a:r>
          </a:p>
          <a:p>
            <a:pPr lvl="1"/>
            <a:r>
              <a:rPr lang="en-US" dirty="0" smtClean="0"/>
              <a:t>Update installations</a:t>
            </a:r>
          </a:p>
          <a:p>
            <a:pPr lvl="1"/>
            <a:r>
              <a:rPr lang="en-US" dirty="0" smtClean="0"/>
              <a:t>Maintain history of </a:t>
            </a:r>
            <a:r>
              <a:rPr lang="en-US" dirty="0" smtClean="0"/>
              <a:t>activity for each user</a:t>
            </a:r>
            <a:endParaRPr lang="en-US" dirty="0"/>
          </a:p>
          <a:p>
            <a:pPr lvl="1"/>
            <a:r>
              <a:rPr lang="en-US" dirty="0" smtClean="0"/>
              <a:t>Android API version should be selected to balance user reachability and functionality</a:t>
            </a:r>
          </a:p>
          <a:p>
            <a:pPr lvl="1"/>
            <a:r>
              <a:rPr lang="en-US" dirty="0" smtClean="0"/>
              <a:t>Handling every possible exception thrown elegantly, i.e. to avoid the program to crash</a:t>
            </a:r>
          </a:p>
          <a:p>
            <a:pPr lvl="1"/>
            <a:r>
              <a:rPr lang="en-US" dirty="0" smtClean="0"/>
              <a:t>Handling unreliable connections</a:t>
            </a:r>
          </a:p>
          <a:p>
            <a:pPr lvl="1"/>
            <a:r>
              <a:rPr lang="en-US" dirty="0" smtClean="0"/>
              <a:t>Importing/Exporting CSV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140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ANDROID STUDIO?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 err="1" smtClean="0"/>
              <a:t>Gradle</a:t>
            </a:r>
            <a:endParaRPr lang="en-US" dirty="0" smtClean="0"/>
          </a:p>
          <a:p>
            <a:r>
              <a:rPr lang="en-US" dirty="0" smtClean="0"/>
              <a:t>Code Completion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Drag-and-drop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Tool used by Android Studio</a:t>
            </a:r>
          </a:p>
          <a:p>
            <a:r>
              <a:rPr lang="en-US" dirty="0" smtClean="0"/>
              <a:t>Flexible and offers the best of Ant and Maven</a:t>
            </a:r>
          </a:p>
          <a:p>
            <a:r>
              <a:rPr lang="en-US" dirty="0" smtClean="0"/>
              <a:t>Automated script when code is run</a:t>
            </a:r>
          </a:p>
          <a:p>
            <a:r>
              <a:rPr lang="en-US" dirty="0" smtClean="0"/>
              <a:t>Creates a script for all modules in one file</a:t>
            </a:r>
          </a:p>
          <a:p>
            <a:r>
              <a:rPr lang="en-US" dirty="0" smtClean="0"/>
              <a:t>Script can be changed as desired</a:t>
            </a:r>
          </a:p>
        </p:txBody>
      </p:sp>
    </p:spTree>
    <p:extLst>
      <p:ext uri="{BB962C8B-B14F-4D97-AF65-F5344CB8AC3E}">
        <p14:creationId xmlns:p14="http://schemas.microsoft.com/office/powerpoint/2010/main" val="258009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built script for our Mock Interface</a:t>
            </a:r>
          </a:p>
          <a:p>
            <a:r>
              <a:rPr lang="en-US" dirty="0" smtClean="0"/>
              <a:t>Specify type of application to build: “apply </a:t>
            </a:r>
            <a:r>
              <a:rPr lang="en-US" dirty="0"/>
              <a:t>plugin: </a:t>
            </a:r>
            <a:r>
              <a:rPr lang="en-US" dirty="0" smtClean="0"/>
              <a:t>'</a:t>
            </a:r>
            <a:r>
              <a:rPr lang="en-US" dirty="0" err="1" smtClean="0"/>
              <a:t>com.android.application</a:t>
            </a:r>
            <a:r>
              <a:rPr lang="en-US" dirty="0" smtClean="0"/>
              <a:t>‘”</a:t>
            </a:r>
          </a:p>
          <a:p>
            <a:r>
              <a:rPr lang="en-US" dirty="0" smtClean="0"/>
              <a:t>This build script is divided into two parts:</a:t>
            </a:r>
          </a:p>
          <a:p>
            <a:pPr lvl="1"/>
            <a:r>
              <a:rPr lang="en-US" dirty="0" smtClean="0"/>
              <a:t>Dependencies:</a:t>
            </a:r>
          </a:p>
          <a:p>
            <a:pPr lvl="2"/>
            <a:r>
              <a:rPr lang="en-US" dirty="0" smtClean="0"/>
              <a:t>Other third party applications used for functionality</a:t>
            </a:r>
          </a:p>
          <a:p>
            <a:pPr lvl="2"/>
            <a:r>
              <a:rPr lang="en-US" dirty="0" smtClean="0"/>
              <a:t>Ivy </a:t>
            </a:r>
            <a:r>
              <a:rPr lang="en-US" dirty="0"/>
              <a:t>and Maven </a:t>
            </a:r>
            <a:r>
              <a:rPr lang="en-US" dirty="0" smtClean="0"/>
              <a:t>dependency and </a:t>
            </a:r>
            <a:r>
              <a:rPr lang="en-US" dirty="0"/>
              <a:t>repository compatibility </a:t>
            </a:r>
            <a:r>
              <a:rPr lang="en-US" dirty="0" smtClean="0"/>
              <a:t>layer</a:t>
            </a:r>
          </a:p>
          <a:p>
            <a:pPr lvl="2"/>
            <a:r>
              <a:rPr lang="en-US" dirty="0" smtClean="0"/>
              <a:t>Simple and flexible specification</a:t>
            </a:r>
          </a:p>
          <a:p>
            <a:pPr lvl="1"/>
            <a:r>
              <a:rPr lang="en-US" dirty="0" smtClean="0"/>
              <a:t>Android: </a:t>
            </a:r>
          </a:p>
          <a:p>
            <a:pPr lvl="2"/>
            <a:r>
              <a:rPr lang="en-US" dirty="0" smtClean="0"/>
              <a:t>It contains the fields “</a:t>
            </a:r>
            <a:r>
              <a:rPr lang="en-US" dirty="0" err="1" smtClean="0"/>
              <a:t>compileSdkVersion</a:t>
            </a:r>
            <a:r>
              <a:rPr lang="en-US" dirty="0" smtClean="0"/>
              <a:t>” and “</a:t>
            </a:r>
            <a:r>
              <a:rPr lang="en-US" dirty="0" err="1" smtClean="0"/>
              <a:t>buildToolsVersion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It also contains the “</a:t>
            </a:r>
            <a:r>
              <a:rPr lang="en-US" dirty="0" err="1" smtClean="0"/>
              <a:t>defaultConfig</a:t>
            </a:r>
            <a:r>
              <a:rPr lang="en-US" dirty="0" smtClean="0"/>
              <a:t>” and “</a:t>
            </a:r>
            <a:r>
              <a:rPr lang="en-US" dirty="0" err="1" smtClean="0"/>
              <a:t>buildTypes</a:t>
            </a:r>
            <a:r>
              <a:rPr lang="en-US" dirty="0" smtClean="0"/>
              <a:t>” subsections.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230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defaultConfig</a:t>
            </a:r>
            <a:r>
              <a:rPr lang="en-US" dirty="0" smtClean="0"/>
              <a:t> Contents and Syntax:</a:t>
            </a:r>
          </a:p>
          <a:p>
            <a:pPr marL="457200" lvl="1" indent="0">
              <a:buNone/>
            </a:pPr>
            <a:r>
              <a:rPr lang="en-US" dirty="0" err="1"/>
              <a:t>defaultConfig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applicationId</a:t>
            </a:r>
            <a:r>
              <a:rPr lang="en-US" dirty="0"/>
              <a:t> "com.slugger7.upresearch"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minSdkVersion</a:t>
            </a:r>
            <a:r>
              <a:rPr lang="en-US" dirty="0" smtClean="0"/>
              <a:t> </a:t>
            </a:r>
            <a:r>
              <a:rPr lang="en-US" dirty="0"/>
              <a:t>16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/>
              <a:t>targetSdkVersion</a:t>
            </a:r>
            <a:r>
              <a:rPr lang="en-US" dirty="0"/>
              <a:t> 23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versionCode</a:t>
            </a:r>
            <a:r>
              <a:rPr lang="en-US" dirty="0"/>
              <a:t> 1</a:t>
            </a:r>
          </a:p>
          <a:p>
            <a:pPr marL="457200" lvl="1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versionName</a:t>
            </a:r>
            <a:r>
              <a:rPr lang="en-US" dirty="0" smtClean="0"/>
              <a:t> "1.0"</a:t>
            </a:r>
          </a:p>
          <a:p>
            <a:pPr marL="457200" lvl="1" indent="0">
              <a:buNone/>
            </a:pPr>
            <a:r>
              <a:rPr lang="en-US" dirty="0" smtClean="0"/>
              <a:t>   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3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buildTypes</a:t>
            </a:r>
            <a:r>
              <a:rPr lang="en-US" dirty="0" smtClean="0"/>
              <a:t> Contents and Syntax:</a:t>
            </a:r>
          </a:p>
          <a:p>
            <a:pPr marL="457200" lvl="1" indent="0">
              <a:buNone/>
            </a:pPr>
            <a:r>
              <a:rPr lang="en-US" dirty="0" err="1"/>
              <a:t>buildTypes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       release {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minifyEnabled</a:t>
            </a:r>
            <a:r>
              <a:rPr lang="en-US" dirty="0"/>
              <a:t> false</a:t>
            </a:r>
          </a:p>
          <a:p>
            <a:pPr marL="457200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proguardFiles</a:t>
            </a:r>
            <a:r>
              <a:rPr lang="en-US" dirty="0"/>
              <a:t> </a:t>
            </a:r>
            <a:r>
              <a:rPr lang="en-US" dirty="0" err="1"/>
              <a:t>getDefaultProguardFile</a:t>
            </a:r>
            <a:r>
              <a:rPr lang="en-US" dirty="0"/>
              <a:t>('proguard-android.txt'), 'proguard-rules.pro'</a:t>
            </a:r>
          </a:p>
          <a:p>
            <a:pPr marL="457200" lvl="1" indent="0">
              <a:buNone/>
            </a:pPr>
            <a:r>
              <a:rPr lang="en-US" dirty="0"/>
              <a:t>        }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81152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Dependencies:</a:t>
            </a:r>
          </a:p>
          <a:p>
            <a:pPr marL="457200" lvl="1" indent="0">
              <a:buNone/>
            </a:pPr>
            <a:r>
              <a:rPr lang="en-US" dirty="0"/>
              <a:t>dependencies {</a:t>
            </a:r>
          </a:p>
          <a:p>
            <a:pPr marL="457200" lvl="1" indent="0">
              <a:buNone/>
            </a:pPr>
            <a:r>
              <a:rPr lang="en-US" dirty="0"/>
              <a:t>    compile </a:t>
            </a:r>
            <a:r>
              <a:rPr lang="en-US" dirty="0" err="1"/>
              <a:t>fileTree</a:t>
            </a:r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: 'libs', include: ['*.jar'])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testCompile</a:t>
            </a:r>
            <a:r>
              <a:rPr lang="en-US" dirty="0"/>
              <a:t> 'junit:junit:4.12'</a:t>
            </a:r>
          </a:p>
          <a:p>
            <a:pPr marL="457200" lvl="1" indent="0">
              <a:buNone/>
            </a:pPr>
            <a:r>
              <a:rPr lang="en-US" dirty="0"/>
              <a:t>    compile 'com.android.support:appcompat-v7:23.2.1'</a:t>
            </a:r>
          </a:p>
          <a:p>
            <a:pPr marL="457200" lvl="1" indent="0">
              <a:buNone/>
            </a:pPr>
            <a:r>
              <a:rPr lang="en-US" dirty="0"/>
              <a:t>    compile 'com.android.support:design:23.2.1'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86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FOR UP RESEARCH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2" y="1442434"/>
            <a:ext cx="7352071" cy="4457923"/>
          </a:xfrm>
        </p:spPr>
      </p:pic>
    </p:spTree>
    <p:extLst>
      <p:ext uri="{BB962C8B-B14F-4D97-AF65-F5344CB8AC3E}">
        <p14:creationId xmlns:p14="http://schemas.microsoft.com/office/powerpoint/2010/main" val="19852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FOR UP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homepage will be dynamically created for each user</a:t>
            </a:r>
          </a:p>
          <a:p>
            <a:r>
              <a:rPr lang="en-US" dirty="0" smtClean="0"/>
              <a:t>Contents of the homepage will be papers in progress</a:t>
            </a:r>
          </a:p>
          <a:p>
            <a:r>
              <a:rPr lang="en-US" dirty="0" smtClean="0"/>
              <a:t>On the homepage, there will be a sliding global menu</a:t>
            </a:r>
          </a:p>
          <a:p>
            <a:r>
              <a:rPr lang="en-US" dirty="0" smtClean="0"/>
              <a:t>The menu will contain the following fields:</a:t>
            </a:r>
          </a:p>
          <a:p>
            <a:pPr lvl="1"/>
            <a:r>
              <a:rPr lang="en-US" dirty="0" smtClean="0"/>
              <a:t>Basic User: Profile, Publication, Report, Search, Logout</a:t>
            </a:r>
          </a:p>
          <a:p>
            <a:pPr lvl="1"/>
            <a:r>
              <a:rPr lang="en-US" dirty="0" smtClean="0"/>
              <a:t>Head of Research: an additional privileges field for such a user will be added</a:t>
            </a:r>
          </a:p>
          <a:p>
            <a:pPr lvl="1"/>
            <a:r>
              <a:rPr lang="en-US" dirty="0" smtClean="0"/>
              <a:t>Admin: an additional privilege field named “Admin” will be added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00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481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COS 301</vt:lpstr>
      <vt:lpstr>WHY ANDROID STUDIO?</vt:lpstr>
      <vt:lpstr>GRADLE</vt:lpstr>
      <vt:lpstr>GRADLE</vt:lpstr>
      <vt:lpstr>GRADLE</vt:lpstr>
      <vt:lpstr>GRADLE</vt:lpstr>
      <vt:lpstr>GRADLE</vt:lpstr>
      <vt:lpstr>INTERFACE DESIGN FOR UP RESEARCH</vt:lpstr>
      <vt:lpstr>INTERFACE DESIGN FOR UP RESEARCH</vt:lpstr>
      <vt:lpstr>INTERFACE DESIGN FOR UP RESEARCH</vt:lpstr>
      <vt:lpstr>PROFILE</vt:lpstr>
      <vt:lpstr>PUBLICATION</vt:lpstr>
      <vt:lpstr>REPORT</vt:lpstr>
      <vt:lpstr>SEARCH</vt:lpstr>
      <vt:lpstr>HEAD OF RESEARCH</vt:lpstr>
      <vt:lpstr>ADMIN</vt:lpstr>
      <vt:lpstr>LOGOUT</vt:lpstr>
      <vt:lpstr>TECHNICAL CHALLENGES</vt:lpstr>
    </vt:vector>
  </TitlesOfParts>
  <Company>HEAVEN KILLERS RELEASE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</dc:title>
  <dc:creator>Priscilla</dc:creator>
  <cp:lastModifiedBy>Priscilla</cp:lastModifiedBy>
  <cp:revision>18</cp:revision>
  <dcterms:created xsi:type="dcterms:W3CDTF">2016-03-17T15:24:57Z</dcterms:created>
  <dcterms:modified xsi:type="dcterms:W3CDTF">2016-03-18T07:14:59Z</dcterms:modified>
</cp:coreProperties>
</file>