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17-Mar-16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17-Mar-16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17-Mar-16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17-Mar-16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COS 301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ANDROID - BRAVO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20" y="1622738"/>
            <a:ext cx="5404834" cy="405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357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COS 301</vt:lpstr>
    </vt:vector>
  </TitlesOfParts>
  <Company>HEAVEN KILLERS RELEASE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301</dc:title>
  <dc:creator>Priscilla</dc:creator>
  <cp:lastModifiedBy>Priscilla</cp:lastModifiedBy>
  <cp:revision>1</cp:revision>
  <dcterms:created xsi:type="dcterms:W3CDTF">2016-03-17T15:24:57Z</dcterms:created>
  <dcterms:modified xsi:type="dcterms:W3CDTF">2016-03-17T15:31:56Z</dcterms:modified>
</cp:coreProperties>
</file>