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05200" y="2362200"/>
            <a:ext cx="5410200" cy="2819400"/>
            <a:chOff x="3124200" y="990600"/>
            <a:chExt cx="5257800" cy="2819400"/>
          </a:xfrm>
        </p:grpSpPr>
        <p:sp>
          <p:nvSpPr>
            <p:cNvPr id="4" name="Rectangle 3"/>
            <p:cNvSpPr/>
            <p:nvPr/>
          </p:nvSpPr>
          <p:spPr>
            <a:xfrm>
              <a:off x="3124200" y="990600"/>
              <a:ext cx="5257800" cy="2819400"/>
            </a:xfrm>
            <a:prstGeom prst="rect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i="1" dirty="0" err="1" smtClean="0">
                  <a:solidFill>
                    <a:schemeClr val="tx1"/>
                  </a:solidFill>
                </a:rPr>
                <a:t>Tarsim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16600" y="1371600"/>
              <a:ext cx="2413000" cy="1066800"/>
            </a:xfrm>
            <a:prstGeom prst="rect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Kinematics</a:t>
              </a:r>
            </a:p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Engine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6600" y="1371600"/>
              <a:ext cx="2413000" cy="1066800"/>
            </a:xfrm>
            <a:prstGeom prst="rect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Communication</a:t>
              </a:r>
            </a:p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Module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76600" y="2590800"/>
              <a:ext cx="2413000" cy="1066800"/>
            </a:xfrm>
            <a:prstGeom prst="rect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Configuration</a:t>
              </a:r>
            </a:p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Parser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16600" y="2590800"/>
              <a:ext cx="2413000" cy="1066800"/>
            </a:xfrm>
            <a:prstGeom prst="rect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GUI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81000" y="1676400"/>
            <a:ext cx="2413000" cy="5334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i="1" dirty="0" err="1" smtClean="0">
                <a:solidFill>
                  <a:schemeClr val="tx1"/>
                </a:solidFill>
              </a:rPr>
              <a:t>Tarsim</a:t>
            </a:r>
            <a:r>
              <a:rPr lang="en-US" b="1" i="1" dirty="0" smtClean="0">
                <a:solidFill>
                  <a:schemeClr val="tx1"/>
                </a:solidFill>
              </a:rPr>
              <a:t> Client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3011424"/>
            <a:ext cx="2413000" cy="5334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i="1" dirty="0" err="1" smtClean="0">
                <a:solidFill>
                  <a:schemeClr val="tx1"/>
                </a:solidFill>
              </a:rPr>
              <a:t>Tarsim</a:t>
            </a:r>
            <a:r>
              <a:rPr lang="en-US" b="1" i="1" dirty="0" smtClean="0">
                <a:solidFill>
                  <a:schemeClr val="tx1"/>
                </a:solidFill>
              </a:rPr>
              <a:t> Client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4724400"/>
            <a:ext cx="2413000" cy="5334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i="1" dirty="0" err="1" smtClean="0">
                <a:solidFill>
                  <a:schemeClr val="tx1"/>
                </a:solidFill>
              </a:rPr>
              <a:t>Tarsim</a:t>
            </a:r>
            <a:r>
              <a:rPr lang="en-US" b="1" i="1" dirty="0" smtClean="0">
                <a:solidFill>
                  <a:schemeClr val="tx1"/>
                </a:solidFill>
              </a:rPr>
              <a:t> Client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354106" y="4019518"/>
            <a:ext cx="493776" cy="1588"/>
          </a:xfrm>
          <a:prstGeom prst="line">
            <a:avLst/>
          </a:prstGeom>
          <a:ln w="920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6" idx="1"/>
          </p:cNvCxnSpPr>
          <p:nvPr/>
        </p:nvCxnSpPr>
        <p:spPr>
          <a:xfrm>
            <a:off x="2794000" y="1943100"/>
            <a:ext cx="868017" cy="133350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>
                <a:lumMod val="7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3"/>
          </p:cNvCxnSpPr>
          <p:nvPr/>
        </p:nvCxnSpPr>
        <p:spPr>
          <a:xfrm flipV="1">
            <a:off x="2794000" y="3276600"/>
            <a:ext cx="868017" cy="1524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>
                <a:lumMod val="7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6" idx="1"/>
          </p:cNvCxnSpPr>
          <p:nvPr/>
        </p:nvCxnSpPr>
        <p:spPr>
          <a:xfrm flipV="1">
            <a:off x="2794000" y="3276600"/>
            <a:ext cx="868017" cy="171450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>
                <a:lumMod val="7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2400" y="1295400"/>
            <a:ext cx="2819400" cy="10668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Process 1 (Your Software)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" y="2590800"/>
            <a:ext cx="2819400" cy="10668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Process 2 (Your Software)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2400" y="4343400"/>
            <a:ext cx="2819400" cy="10668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Process n (Your Software)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4419600" y="1143000"/>
            <a:ext cx="1447800" cy="396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2895600"/>
            <a:ext cx="3962400" cy="1676400"/>
            <a:chOff x="1981200" y="2286000"/>
            <a:chExt cx="3962400" cy="1676400"/>
          </a:xfrm>
        </p:grpSpPr>
        <p:grpSp>
          <p:nvGrpSpPr>
            <p:cNvPr id="9" name="Group 8"/>
            <p:cNvGrpSpPr/>
            <p:nvPr/>
          </p:nvGrpSpPr>
          <p:grpSpPr>
            <a:xfrm>
              <a:off x="1981200" y="2286000"/>
              <a:ext cx="3962400" cy="1676400"/>
              <a:chOff x="914400" y="914400"/>
              <a:chExt cx="3962400" cy="1676400"/>
            </a:xfrm>
          </p:grpSpPr>
          <p:sp>
            <p:nvSpPr>
              <p:cNvPr id="5" name="Flowchart: Magnetic Disk 4"/>
              <p:cNvSpPr/>
              <p:nvPr/>
            </p:nvSpPr>
            <p:spPr>
              <a:xfrm>
                <a:off x="914400" y="1066800"/>
                <a:ext cx="838200" cy="1524000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Punched Tape 6"/>
              <p:cNvSpPr/>
              <p:nvPr/>
            </p:nvSpPr>
            <p:spPr>
              <a:xfrm>
                <a:off x="1752600" y="1219200"/>
                <a:ext cx="2286000" cy="1143000"/>
              </a:xfrm>
              <a:prstGeom prst="flowChartPunchedTap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4038600" y="914400"/>
                <a:ext cx="838200" cy="1524000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2259584" y="2604008"/>
              <a:ext cx="3048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7448" y="1752600"/>
            <a:ext cx="3121152" cy="1645920"/>
            <a:chOff x="1981200" y="2316480"/>
            <a:chExt cx="3121152" cy="1645920"/>
          </a:xfrm>
        </p:grpSpPr>
        <p:grpSp>
          <p:nvGrpSpPr>
            <p:cNvPr id="15" name="Group 8"/>
            <p:cNvGrpSpPr/>
            <p:nvPr/>
          </p:nvGrpSpPr>
          <p:grpSpPr>
            <a:xfrm>
              <a:off x="1981200" y="2316480"/>
              <a:ext cx="3121152" cy="1645920"/>
              <a:chOff x="914400" y="944880"/>
              <a:chExt cx="3121152" cy="1645920"/>
            </a:xfrm>
          </p:grpSpPr>
          <p:sp>
            <p:nvSpPr>
              <p:cNvPr id="18" name="Flowchart: Magnetic Disk 17"/>
              <p:cNvSpPr/>
              <p:nvPr/>
            </p:nvSpPr>
            <p:spPr>
              <a:xfrm>
                <a:off x="914400" y="1066800"/>
                <a:ext cx="838200" cy="1524000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Punched Tape 18"/>
              <p:cNvSpPr/>
              <p:nvPr/>
            </p:nvSpPr>
            <p:spPr>
              <a:xfrm>
                <a:off x="1752600" y="1219200"/>
                <a:ext cx="1444752" cy="1143000"/>
              </a:xfrm>
              <a:prstGeom prst="flowChartPunchedTap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Magnetic Disk 19"/>
              <p:cNvSpPr/>
              <p:nvPr/>
            </p:nvSpPr>
            <p:spPr>
              <a:xfrm>
                <a:off x="3197352" y="944880"/>
                <a:ext cx="838200" cy="1524000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2259584" y="2604008"/>
              <a:ext cx="3048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33392" y="2468880"/>
              <a:ext cx="3048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8000" y="3048000"/>
            <a:ext cx="1295400" cy="1295400"/>
            <a:chOff x="3048000" y="3048000"/>
            <a:chExt cx="1295400" cy="12954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505200" y="3810000"/>
              <a:ext cx="8382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3140234" y="3428206"/>
              <a:ext cx="762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3017520" y="3840480"/>
              <a:ext cx="533400" cy="4724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564640" y="2971800"/>
            <a:ext cx="1295400" cy="1295400"/>
            <a:chOff x="3048000" y="3048000"/>
            <a:chExt cx="1295400" cy="12954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505200" y="3810000"/>
              <a:ext cx="8382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140234" y="3428206"/>
              <a:ext cx="762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3017520" y="3840480"/>
              <a:ext cx="533400" cy="4724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78680" y="3048000"/>
            <a:ext cx="1295400" cy="1295400"/>
            <a:chOff x="3048000" y="3048000"/>
            <a:chExt cx="1295400" cy="12954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505200" y="3810000"/>
              <a:ext cx="8382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3140234" y="3428206"/>
              <a:ext cx="762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3017520" y="3840480"/>
              <a:ext cx="533400" cy="4724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693920" y="1828800"/>
            <a:ext cx="1295400" cy="1295400"/>
            <a:chOff x="3048000" y="3048000"/>
            <a:chExt cx="1295400" cy="12954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3505200" y="3810000"/>
              <a:ext cx="8382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3140234" y="3428206"/>
              <a:ext cx="762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>
              <a:off x="3017520" y="3840480"/>
              <a:ext cx="533400" cy="4724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15000" y="1828800"/>
            <a:ext cx="1295400" cy="1295400"/>
            <a:chOff x="3048000" y="3048000"/>
            <a:chExt cx="1295400" cy="129540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3505200" y="3810000"/>
              <a:ext cx="8382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3140234" y="3428206"/>
              <a:ext cx="762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3017520" y="3840480"/>
              <a:ext cx="533400" cy="4724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954520" y="1808480"/>
            <a:ext cx="1295400" cy="1295400"/>
            <a:chOff x="3048000" y="3048000"/>
            <a:chExt cx="1295400" cy="1295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505200" y="3810000"/>
              <a:ext cx="8382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3140234" y="3428206"/>
              <a:ext cx="762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3017520" y="3840480"/>
              <a:ext cx="533400" cy="4724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819400" y="4648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Rigid Body </a:t>
            </a:r>
            <a:r>
              <a:rPr lang="en-US" b="1" i="1" dirty="0" err="1" smtClean="0"/>
              <a:t>i</a:t>
            </a:r>
            <a:endParaRPr lang="en-US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15000" y="3200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Rigid Body j</a:t>
            </a:r>
            <a:endParaRPr lang="en-US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524000" y="4648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Joint x</a:t>
            </a:r>
            <a:endParaRPr lang="en-US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724400" y="4495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Joint y</a:t>
            </a:r>
            <a:endParaRPr lang="en-US" b="1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724400" y="1447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Joint x</a:t>
            </a:r>
            <a:endParaRPr lang="en-US" b="1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7010400" y="137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Joint y</a:t>
            </a:r>
            <a:endParaRPr lang="en-US" b="1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4648200" y="762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Mate</a:t>
            </a:r>
            <a:endParaRPr lang="en-US" b="1" i="1" dirty="0"/>
          </a:p>
        </p:txBody>
      </p:sp>
      <p:sp>
        <p:nvSpPr>
          <p:cNvPr id="58" name="Circular Arrow 57"/>
          <p:cNvSpPr/>
          <p:nvPr/>
        </p:nvSpPr>
        <p:spPr>
          <a:xfrm>
            <a:off x="2286000" y="2895600"/>
            <a:ext cx="1143000" cy="1524000"/>
          </a:xfrm>
          <a:prstGeom prst="circular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33600" y="2286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Joint Transformation</a:t>
            </a:r>
            <a:endParaRPr lang="en-US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ev\simApp\doc\pics\sca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7543800" cy="586907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95400" y="680720"/>
            <a:ext cx="6629400" cy="38100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Buttons Scene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143000"/>
            <a:ext cx="1676400" cy="167640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Joint Values</a:t>
            </a:r>
          </a:p>
          <a:p>
            <a:pPr algn="ctr"/>
            <a:r>
              <a:rPr lang="en-US" dirty="0" smtClean="0"/>
              <a:t>Scene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3048000"/>
            <a:ext cx="1676400" cy="106680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6-DOF</a:t>
            </a:r>
          </a:p>
          <a:p>
            <a:pPr algn="ctr"/>
            <a:r>
              <a:rPr lang="en-US" dirty="0" smtClean="0"/>
              <a:t>Command</a:t>
            </a:r>
          </a:p>
          <a:p>
            <a:pPr algn="ctr"/>
            <a:r>
              <a:rPr lang="en-US" dirty="0" smtClean="0"/>
              <a:t>Scene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4191000"/>
            <a:ext cx="1676400" cy="38100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 Scene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5992368"/>
            <a:ext cx="6781800" cy="30480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 Messages Scene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838200"/>
            <a:ext cx="8686800" cy="56388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i="1" dirty="0" smtClean="0">
                <a:solidFill>
                  <a:schemeClr val="tx1"/>
                </a:solidFill>
              </a:rPr>
              <a:t>Your Qt Application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524000"/>
            <a:ext cx="1524000" cy="5334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Qt Widget 1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362200"/>
            <a:ext cx="1524000" cy="5334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Qt Widget 2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5715000"/>
            <a:ext cx="1524000" cy="5334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Qt Widget n</a:t>
            </a:r>
            <a:endParaRPr lang="en-US" b="1" i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05000" y="1295400"/>
            <a:ext cx="6705600" cy="5013960"/>
            <a:chOff x="1905000" y="1295400"/>
            <a:chExt cx="6705600" cy="5013960"/>
          </a:xfrm>
        </p:grpSpPr>
        <p:pic>
          <p:nvPicPr>
            <p:cNvPr id="4" name="Picture 3" descr="C:\Users\shama\Downloads\tarsim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7400" y="1295400"/>
              <a:ext cx="6444678" cy="5013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905000" y="1295400"/>
              <a:ext cx="6705600" cy="1554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81000" y="3124200"/>
            <a:ext cx="1524000" cy="5334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Qt Widget 3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3886200"/>
            <a:ext cx="1524000" cy="5334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Qt Widget 4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96906" y="5046694"/>
            <a:ext cx="493776" cy="1588"/>
          </a:xfrm>
          <a:prstGeom prst="line">
            <a:avLst/>
          </a:prstGeom>
          <a:ln w="920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4592" y="1187132"/>
            <a:ext cx="8659368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80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Kamran Shamaei</cp:lastModifiedBy>
  <cp:revision>25</cp:revision>
  <dcterms:created xsi:type="dcterms:W3CDTF">2006-08-16T00:00:00Z</dcterms:created>
  <dcterms:modified xsi:type="dcterms:W3CDTF">2019-02-25T05:17:10Z</dcterms:modified>
</cp:coreProperties>
</file>