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9cfd312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9cfd312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9cfd312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9cfd312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9cfd3120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9cfd3120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9cfd312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9cfd312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9cfd3120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9cfd3120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9cfd3120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9cfd3120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Sports Box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Have you ever wanted an hub or central location for all your NBA standings, betting lines, or schedules? Say no more. We present to you sportsbox!! Website with the most current and up to date standings, betting lines, and NBA day-of schedule.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rgbClr val="595959"/>
              </a:buClr>
              <a:buSzPct val="100000"/>
              <a:buChar char="●"/>
            </a:pPr>
            <a:r>
              <a:rPr lang="en">
                <a:solidFill>
                  <a:srgbClr val="595959"/>
                </a:solidFill>
              </a:rPr>
              <a:t>Website that gathers and displays sports data (betting lines, standings, schedule) in an UI that is easily </a:t>
            </a:r>
            <a:r>
              <a:rPr lang="en">
                <a:solidFill>
                  <a:srgbClr val="595959"/>
                </a:solidFill>
              </a:rPr>
              <a:t>accessible</a:t>
            </a:r>
            <a:r>
              <a:rPr lang="en">
                <a:solidFill>
                  <a:srgbClr val="595959"/>
                </a:solidFill>
              </a:rPr>
              <a:t> and user-friendly</a:t>
            </a:r>
            <a:endParaRPr>
              <a:solidFill>
                <a:srgbClr val="595959"/>
              </a:solidFill>
            </a:endParaRPr>
          </a:p>
          <a:p>
            <a:pPr indent="-334327" lvl="0" marL="457200" rtl="0" algn="l">
              <a:spcBef>
                <a:spcPts val="0"/>
              </a:spcBef>
              <a:spcAft>
                <a:spcPts val="0"/>
              </a:spcAft>
              <a:buClr>
                <a:srgbClr val="595959"/>
              </a:buClr>
              <a:buSzPct val="100000"/>
              <a:buChar char="●"/>
            </a:pPr>
            <a:r>
              <a:rPr lang="en">
                <a:solidFill>
                  <a:srgbClr val="595959"/>
                </a:solidFill>
              </a:rPr>
              <a:t>We had many ideas but couldn’t come to terms with an idea. We chose an idea for the </a:t>
            </a:r>
            <a:r>
              <a:rPr lang="en">
                <a:solidFill>
                  <a:srgbClr val="595959"/>
                </a:solidFill>
              </a:rPr>
              <a:t>concept</a:t>
            </a:r>
            <a:r>
              <a:rPr lang="en">
                <a:solidFill>
                  <a:srgbClr val="595959"/>
                </a:solidFill>
              </a:rPr>
              <a:t> that was something we all enjoy or have passion in. Sports. Also we chose an concept that can easily be built upon as we plan on future development of the product.</a:t>
            </a:r>
            <a:endParaRPr>
              <a:solidFill>
                <a:srgbClr val="595959"/>
              </a:solidFill>
            </a:endParaRPr>
          </a:p>
          <a:p>
            <a:pPr indent="-334327" lvl="0" marL="457200" rtl="0" algn="l">
              <a:spcBef>
                <a:spcPts val="0"/>
              </a:spcBef>
              <a:spcAft>
                <a:spcPts val="0"/>
              </a:spcAft>
              <a:buClr>
                <a:srgbClr val="595959"/>
              </a:buClr>
              <a:buSzPct val="100000"/>
              <a:buChar char="●"/>
            </a:pPr>
            <a:r>
              <a:rPr lang="en">
                <a:solidFill>
                  <a:srgbClr val="595959"/>
                </a:solidFill>
              </a:rPr>
              <a:t>As a sports fan I want to see live scores, stats, standings, highlights, schedule, and betting odds so that I can keep track of my favorite players/teams and my bets</a:t>
            </a:r>
            <a:endParaRPr>
              <a:solidFill>
                <a:srgbClr val="595959"/>
              </a:solidFill>
            </a:endParaRPr>
          </a:p>
          <a:p>
            <a:pPr indent="0" lvl="0" marL="457200" rtl="0" algn="l">
              <a:spcBef>
                <a:spcPts val="1600"/>
              </a:spcBef>
              <a:spcAft>
                <a:spcPts val="0"/>
              </a:spcAft>
              <a:buNone/>
            </a:pPr>
            <a:r>
              <a:t/>
            </a:r>
            <a:endParaRPr>
              <a:solidFill>
                <a:srgbClr val="595959"/>
              </a:solidFill>
            </a:endParaRPr>
          </a:p>
          <a:p>
            <a:pPr indent="0" lvl="0" marL="0" rtl="0" algn="l">
              <a:spcBef>
                <a:spcPts val="16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Bulma framework</a:t>
            </a:r>
            <a:endParaRPr/>
          </a:p>
          <a:p>
            <a:pPr indent="-325755" lvl="0" marL="457200" rtl="0" algn="l">
              <a:spcBef>
                <a:spcPts val="0"/>
              </a:spcBef>
              <a:spcAft>
                <a:spcPts val="0"/>
              </a:spcAft>
              <a:buSzPct val="100000"/>
              <a:buChar char="●"/>
            </a:pPr>
            <a:r>
              <a:rPr lang="en"/>
              <a:t>Css</a:t>
            </a:r>
            <a:endParaRPr/>
          </a:p>
          <a:p>
            <a:pPr indent="-325755" lvl="0" marL="457200" rtl="0" algn="l">
              <a:spcBef>
                <a:spcPts val="0"/>
              </a:spcBef>
              <a:spcAft>
                <a:spcPts val="0"/>
              </a:spcAft>
              <a:buSzPct val="100000"/>
              <a:buChar char="●"/>
            </a:pPr>
            <a:r>
              <a:rPr lang="en"/>
              <a:t>API-NBA api</a:t>
            </a:r>
            <a:endParaRPr/>
          </a:p>
          <a:p>
            <a:pPr indent="-325755" lvl="0" marL="457200" rtl="0" algn="l">
              <a:spcBef>
                <a:spcPts val="0"/>
              </a:spcBef>
              <a:spcAft>
                <a:spcPts val="0"/>
              </a:spcAft>
              <a:buSzPct val="100000"/>
              <a:buChar char="●"/>
            </a:pPr>
            <a:r>
              <a:rPr lang="en"/>
              <a:t>Javascript</a:t>
            </a:r>
            <a:endParaRPr/>
          </a:p>
          <a:p>
            <a:pPr indent="-325755" lvl="0" marL="457200" rtl="0" algn="l">
              <a:spcBef>
                <a:spcPts val="0"/>
              </a:spcBef>
              <a:spcAft>
                <a:spcPts val="0"/>
              </a:spcAft>
              <a:buSzPct val="100000"/>
              <a:buChar char="●"/>
            </a:pPr>
            <a:r>
              <a:t/>
            </a:r>
            <a:endParaRPr/>
          </a:p>
          <a:p>
            <a:pPr indent="-325755" lvl="0" marL="457200" rtl="0" algn="l">
              <a:spcBef>
                <a:spcPts val="0"/>
              </a:spcBef>
              <a:spcAft>
                <a:spcPts val="0"/>
              </a:spcAft>
              <a:buSzPct val="100000"/>
              <a:buChar char="●"/>
            </a:pPr>
            <a:r>
              <a:rPr lang="en"/>
              <a:t>Anthony:standings</a:t>
            </a:r>
            <a:endParaRPr/>
          </a:p>
          <a:p>
            <a:pPr indent="-325755" lvl="0" marL="457200" rtl="0" algn="l">
              <a:spcBef>
                <a:spcPts val="0"/>
              </a:spcBef>
              <a:spcAft>
                <a:spcPts val="0"/>
              </a:spcAft>
              <a:buSzPct val="100000"/>
              <a:buChar char="●"/>
            </a:pPr>
            <a:r>
              <a:rPr lang="en"/>
              <a:t>Ryoma:carousel/schedule</a:t>
            </a:r>
            <a:endParaRPr/>
          </a:p>
          <a:p>
            <a:pPr indent="-325755" lvl="0" marL="457200" rtl="0" algn="l">
              <a:spcBef>
                <a:spcPts val="0"/>
              </a:spcBef>
              <a:spcAft>
                <a:spcPts val="0"/>
              </a:spcAft>
              <a:buSzPct val="100000"/>
              <a:buChar char="●"/>
            </a:pPr>
            <a:r>
              <a:rPr lang="en"/>
              <a:t>Iman:Betting lines</a:t>
            </a:r>
            <a:endParaRPr/>
          </a:p>
          <a:p>
            <a:pPr indent="-325755" lvl="0" marL="457200" rtl="0" algn="l">
              <a:spcBef>
                <a:spcPts val="0"/>
              </a:spcBef>
              <a:spcAft>
                <a:spcPts val="0"/>
              </a:spcAft>
              <a:buSzPct val="100000"/>
              <a:buChar char="●"/>
            </a:pPr>
            <a:r>
              <a:rPr lang="en"/>
              <a:t>Branden:CSS</a:t>
            </a:r>
            <a:endParaRPr/>
          </a:p>
          <a:p>
            <a:pPr indent="-325755" lvl="0" marL="457200" rtl="0" algn="l">
              <a:spcBef>
                <a:spcPts val="0"/>
              </a:spcBef>
              <a:spcAft>
                <a:spcPts val="0"/>
              </a:spcAft>
              <a:buSzPct val="100000"/>
              <a:buChar char="●"/>
            </a:pPr>
            <a:r>
              <a:rPr lang="en"/>
              <a:t>Zeke:Drop down buttons</a:t>
            </a:r>
            <a:endParaRPr/>
          </a:p>
          <a:p>
            <a:pPr indent="-325755" lvl="0" marL="457200" rtl="0" algn="l">
              <a:spcBef>
                <a:spcPts val="0"/>
              </a:spcBef>
              <a:spcAft>
                <a:spcPts val="0"/>
              </a:spcAft>
              <a:buSzPct val="100000"/>
              <a:buChar char="●"/>
            </a:pPr>
            <a:r>
              <a:rPr lang="en"/>
              <a:t>Biggest </a:t>
            </a:r>
            <a:r>
              <a:rPr lang="en"/>
              <a:t>challenges</a:t>
            </a:r>
            <a:r>
              <a:rPr lang="en"/>
              <a:t> we faced was time. Meeting times were probably the biggest hurdle of this project as we struggled to meet consistently</a:t>
            </a:r>
            <a:endParaRPr/>
          </a:p>
          <a:p>
            <a:pPr indent="-325755" lvl="0" marL="457200" rtl="0" algn="l">
              <a:spcBef>
                <a:spcPts val="0"/>
              </a:spcBef>
              <a:spcAft>
                <a:spcPts val="0"/>
              </a:spcAft>
              <a:buSzPct val="100000"/>
              <a:buChar char="●"/>
            </a:pPr>
            <a:r>
              <a:rPr lang="en"/>
              <a:t>I think the biggest successes we had were the amount we grew as coders/developers learning new methods and really working with apis.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Direction for future development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would like to add more functionality to the whole thing.</a:t>
            </a:r>
            <a:endParaRPr/>
          </a:p>
          <a:p>
            <a:pPr indent="0" lvl="0" marL="0" rtl="0" algn="l">
              <a:spcBef>
                <a:spcPts val="1200"/>
              </a:spcBef>
              <a:spcAft>
                <a:spcPts val="0"/>
              </a:spcAft>
              <a:buNone/>
            </a:pPr>
            <a:r>
              <a:rPr lang="en"/>
              <a:t>Add other categories of data to be viewed. Such as being able to find players who are injured, specifics stats, fantasy score or odds, </a:t>
            </a:r>
            <a:endParaRPr/>
          </a:p>
          <a:p>
            <a:pPr indent="0" lvl="0" marL="0" rtl="0" algn="l">
              <a:spcBef>
                <a:spcPts val="1200"/>
              </a:spcBef>
              <a:spcAft>
                <a:spcPts val="0"/>
              </a:spcAft>
              <a:buNone/>
            </a:pPr>
            <a:r>
              <a:rPr lang="en"/>
              <a:t>Ability to search by player and favorite, possibly add highlights of player per.</a:t>
            </a:r>
            <a:endParaRPr/>
          </a:p>
          <a:p>
            <a:pPr indent="0" lvl="0" marL="0" rtl="0" algn="l">
              <a:spcBef>
                <a:spcPts val="1200"/>
              </a:spcBef>
              <a:spcAft>
                <a:spcPts val="0"/>
              </a:spcAft>
              <a:buNone/>
            </a:pPr>
            <a:r>
              <a:rPr lang="en"/>
              <a:t>Being able to log in or sign up so you can save all your favorite teams or players</a:t>
            </a:r>
            <a:endParaRPr/>
          </a:p>
          <a:p>
            <a:pPr indent="0" lvl="0" marL="0" rtl="0" algn="l">
              <a:spcBef>
                <a:spcPts val="1200"/>
              </a:spcBef>
              <a:spcAft>
                <a:spcPts val="1200"/>
              </a:spcAft>
              <a:buNone/>
            </a:pPr>
            <a:r>
              <a:rPr lang="en"/>
              <a:t>Adding more sports to the webpage not just basketball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Deployed repo</a:t>
            </a:r>
            <a:endParaRPr/>
          </a:p>
          <a:p>
            <a:pPr indent="0" lvl="0" marL="0" rtl="0" algn="l">
              <a:spcBef>
                <a:spcPts val="1200"/>
              </a:spcBef>
              <a:spcAft>
                <a:spcPts val="1200"/>
              </a:spcAft>
              <a:buNone/>
            </a:pPr>
            <a:r>
              <a:rPr lang="en"/>
              <a:t>Github repo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