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764F-DFF8-4094-8165-543E79C0422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9FBC-33DD-4D64-A90B-0881CE9C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C7944-4EC2-4A2E-B9A9-CDC1DDF33591}"/>
              </a:ext>
            </a:extLst>
          </p:cNvPr>
          <p:cNvSpPr txBox="1"/>
          <p:nvPr/>
        </p:nvSpPr>
        <p:spPr>
          <a:xfrm>
            <a:off x="0" y="90381"/>
            <a:ext cx="91067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Entrepreneur Consulting LLC</a:t>
            </a:r>
          </a:p>
          <a:p>
            <a:pPr algn="ctr"/>
            <a:r>
              <a:rPr lang="en-US" dirty="0"/>
              <a:t>Client Journey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9D0E8-C9A7-48C4-B4C4-6AE1256A7506}"/>
              </a:ext>
            </a:extLst>
          </p:cNvPr>
          <p:cNvSpPr/>
          <p:nvPr/>
        </p:nvSpPr>
        <p:spPr>
          <a:xfrm>
            <a:off x="970220" y="1059605"/>
            <a:ext cx="7203560" cy="334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develops a potential business idea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1B6B9-2E28-4BDF-B362-32BBD3F9E7A7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571998" y="1393951"/>
            <a:ext cx="2" cy="2753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44E7E5-46A8-4139-8274-9B50324F600E}"/>
              </a:ext>
            </a:extLst>
          </p:cNvPr>
          <p:cNvSpPr/>
          <p:nvPr/>
        </p:nvSpPr>
        <p:spPr>
          <a:xfrm>
            <a:off x="970218" y="1669312"/>
            <a:ext cx="7203560" cy="350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begins business planning process &amp; seeks for resources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009B85-F698-4575-A102-A5D057306321}"/>
              </a:ext>
            </a:extLst>
          </p:cNvPr>
          <p:cNvCxnSpPr>
            <a:cxnSpLocks/>
          </p:cNvCxnSpPr>
          <p:nvPr/>
        </p:nvCxnSpPr>
        <p:spPr>
          <a:xfrm>
            <a:off x="4589721" y="2841426"/>
            <a:ext cx="3545" cy="1994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107AA4-70C9-4D9D-BC6C-234980A67E1F}"/>
              </a:ext>
            </a:extLst>
          </p:cNvPr>
          <p:cNvSpPr/>
          <p:nvPr/>
        </p:nvSpPr>
        <p:spPr>
          <a:xfrm>
            <a:off x="987941" y="3040912"/>
            <a:ext cx="7203560" cy="329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Services offered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AD4CFC-FB4A-4439-A76A-766789DB731A}"/>
              </a:ext>
            </a:extLst>
          </p:cNvPr>
          <p:cNvGrpSpPr/>
          <p:nvPr/>
        </p:nvGrpSpPr>
        <p:grpSpPr>
          <a:xfrm>
            <a:off x="2378148" y="3382238"/>
            <a:ext cx="4423146" cy="593758"/>
            <a:chOff x="2381693" y="4419493"/>
            <a:chExt cx="4423146" cy="59375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B51B1-1BBE-42AE-8A0D-66AEB6684B35}"/>
                </a:ext>
              </a:extLst>
            </p:cNvPr>
            <p:cNvCxnSpPr>
              <a:cxnSpLocks/>
            </p:cNvCxnSpPr>
            <p:nvPr/>
          </p:nvCxnSpPr>
          <p:spPr>
            <a:xfrm>
              <a:off x="4593266" y="4419493"/>
              <a:ext cx="0" cy="35087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B4F0C-3ACF-409A-8B07-F102040E6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693" y="4748996"/>
              <a:ext cx="221157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3A4174-9144-4831-A8DE-BD2E7519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3266" y="4748996"/>
              <a:ext cx="221157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957FA3-62FB-454D-A233-27CFBAA1A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693" y="4748996"/>
              <a:ext cx="1" cy="26425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9898CB-87DC-4F56-A8BB-FF21CEF8C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837" y="4748995"/>
              <a:ext cx="1" cy="26425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D6A6A55-3484-4641-AB6D-D2A055A81662}"/>
              </a:ext>
            </a:extLst>
          </p:cNvPr>
          <p:cNvSpPr/>
          <p:nvPr/>
        </p:nvSpPr>
        <p:spPr>
          <a:xfrm>
            <a:off x="680484" y="3975995"/>
            <a:ext cx="3258874" cy="4110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Entrepreneurs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422EB-9324-4751-91EF-32EC997E404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571998" y="2014364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93DE0-1BBA-419C-A4C2-016C16950094}"/>
              </a:ext>
            </a:extLst>
          </p:cNvPr>
          <p:cNvSpPr/>
          <p:nvPr/>
        </p:nvSpPr>
        <p:spPr>
          <a:xfrm>
            <a:off x="970218" y="2268674"/>
            <a:ext cx="7203560" cy="572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Entrepreneur Consulting LLC provides services new/ existing entrepreneurs seeking to grow business through strategic business planning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B7F1C-3A73-4011-9B68-F53C1F87CD50}"/>
              </a:ext>
            </a:extLst>
          </p:cNvPr>
          <p:cNvSpPr/>
          <p:nvPr/>
        </p:nvSpPr>
        <p:spPr>
          <a:xfrm>
            <a:off x="5436781" y="3975995"/>
            <a:ext cx="3258874" cy="4110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Existing Entrepreneurs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48DC86-A359-43F3-8266-1D5E6BE9CFB0}"/>
              </a:ext>
            </a:extLst>
          </p:cNvPr>
          <p:cNvSpPr/>
          <p:nvPr/>
        </p:nvSpPr>
        <p:spPr>
          <a:xfrm>
            <a:off x="680484" y="4632134"/>
            <a:ext cx="3258874" cy="848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Web based application that will help them develop optimal 4 P’s of marketing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DB19D7-C587-415F-8587-0CC93875972A}"/>
              </a:ext>
            </a:extLst>
          </p:cNvPr>
          <p:cNvCxnSpPr>
            <a:cxnSpLocks/>
          </p:cNvCxnSpPr>
          <p:nvPr/>
        </p:nvCxnSpPr>
        <p:spPr>
          <a:xfrm flipH="1">
            <a:off x="2392323" y="4377824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9A7FEB-73EE-4CF0-810D-B00EE47078E2}"/>
              </a:ext>
            </a:extLst>
          </p:cNvPr>
          <p:cNvSpPr/>
          <p:nvPr/>
        </p:nvSpPr>
        <p:spPr>
          <a:xfrm>
            <a:off x="680484" y="5726205"/>
            <a:ext cx="3258874" cy="848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 class learnings: Java, D3, HTML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3A3D98-B1A4-42A9-BAAB-D22548459B0D}"/>
              </a:ext>
            </a:extLst>
          </p:cNvPr>
          <p:cNvCxnSpPr>
            <a:cxnSpLocks/>
          </p:cNvCxnSpPr>
          <p:nvPr/>
        </p:nvCxnSpPr>
        <p:spPr>
          <a:xfrm flipH="1">
            <a:off x="2378146" y="5471895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B8C24D-19A4-4BE5-B68A-B509E38EDA1E}"/>
              </a:ext>
            </a:extLst>
          </p:cNvPr>
          <p:cNvCxnSpPr>
            <a:cxnSpLocks/>
          </p:cNvCxnSpPr>
          <p:nvPr/>
        </p:nvCxnSpPr>
        <p:spPr>
          <a:xfrm flipH="1">
            <a:off x="6801292" y="4387013"/>
            <a:ext cx="2" cy="2543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A3B36-C040-4188-84E4-837C51684B2C}"/>
              </a:ext>
            </a:extLst>
          </p:cNvPr>
          <p:cNvSpPr/>
          <p:nvPr/>
        </p:nvSpPr>
        <p:spPr>
          <a:xfrm>
            <a:off x="5436781" y="4645256"/>
            <a:ext cx="3258874" cy="848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Ongoing weekly report that provides market landscape update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8E2EA8-0962-4C36-A48B-3AD28BD037D9}"/>
              </a:ext>
            </a:extLst>
          </p:cNvPr>
          <p:cNvCxnSpPr>
            <a:cxnSpLocks/>
          </p:cNvCxnSpPr>
          <p:nvPr/>
        </p:nvCxnSpPr>
        <p:spPr>
          <a:xfrm>
            <a:off x="6843825" y="5509780"/>
            <a:ext cx="0" cy="2164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CE7DE7-67A0-4376-8630-F26B206F67DF}"/>
              </a:ext>
            </a:extLst>
          </p:cNvPr>
          <p:cNvSpPr/>
          <p:nvPr/>
        </p:nvSpPr>
        <p:spPr>
          <a:xfrm>
            <a:off x="5436781" y="5726205"/>
            <a:ext cx="3258874" cy="848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 class learnings: Tableau, </a:t>
            </a:r>
            <a:r>
              <a:rPr lang="en-US" sz="1600" dirty="0" err="1">
                <a:solidFill>
                  <a:sysClr val="windowText" lastClr="000000"/>
                </a:solidFill>
              </a:rPr>
              <a:t>Geomapping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Nunez, Jose [CPCUS]</dc:creator>
  <cp:lastModifiedBy>Nunez, Jose [CPCUS]</cp:lastModifiedBy>
  <cp:revision>7</cp:revision>
  <dcterms:created xsi:type="dcterms:W3CDTF">2019-04-20T16:46:50Z</dcterms:created>
  <dcterms:modified xsi:type="dcterms:W3CDTF">2019-04-21T12:17:13Z</dcterms:modified>
</cp:coreProperties>
</file>