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9" r:id="rId3"/>
    <p:sldId id="283" r:id="rId4"/>
    <p:sldId id="261" r:id="rId5"/>
    <p:sldId id="284" r:id="rId6"/>
    <p:sldId id="268" r:id="rId7"/>
    <p:sldId id="273" r:id="rId8"/>
  </p:sldIdLst>
  <p:sldSz cx="12188825" cy="6858000"/>
  <p:notesSz cx="6858000" cy="9144000"/>
  <p:custDataLst>
    <p:tags r:id="rId11"/>
  </p:custDataLst>
  <p:defaultTextStyle>
    <a:defPPr rtl="0"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1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BA7E1-3A1C-45AA-A9AB-05EF3544C52D}" v="493" dt="2025-04-30T17:41:28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6" autoAdjust="0"/>
  </p:normalViewPr>
  <p:slideViewPr>
    <p:cSldViewPr showGuides="1">
      <p:cViewPr>
        <p:scale>
          <a:sx n="72" d="100"/>
          <a:sy n="72" d="100"/>
        </p:scale>
        <p:origin x="43" y="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701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44C75B-7BA1-48EE-A017-0976592BA3E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EA0EC3-FD45-44D4-981D-93C1BE4EB06F}">
      <dgm:prSet/>
      <dgm:spPr/>
      <dgm:t>
        <a:bodyPr/>
        <a:lstStyle/>
        <a:p>
          <a:r>
            <a:rPr lang="en-US" dirty="0" err="1"/>
            <a:t>Afficher</a:t>
          </a:r>
          <a:r>
            <a:rPr lang="en-US" dirty="0"/>
            <a:t> les menus</a:t>
          </a:r>
        </a:p>
      </dgm:t>
    </dgm:pt>
    <dgm:pt modelId="{6C3DB3FF-16A3-459D-B217-7A3CD3DBFF1D}" type="parTrans" cxnId="{7CDDC63F-2D2F-4513-A45E-0E7B7DBC5442}">
      <dgm:prSet/>
      <dgm:spPr/>
      <dgm:t>
        <a:bodyPr/>
        <a:lstStyle/>
        <a:p>
          <a:endParaRPr lang="en-US"/>
        </a:p>
      </dgm:t>
    </dgm:pt>
    <dgm:pt modelId="{BCC8DF70-9461-4165-9FF1-59BC8350ADB4}" type="sibTrans" cxnId="{7CDDC63F-2D2F-4513-A45E-0E7B7DBC5442}">
      <dgm:prSet/>
      <dgm:spPr/>
      <dgm:t>
        <a:bodyPr/>
        <a:lstStyle/>
        <a:p>
          <a:endParaRPr lang="en-US"/>
        </a:p>
      </dgm:t>
    </dgm:pt>
    <dgm:pt modelId="{A2869773-D2C6-4328-9BC0-17095938D177}">
      <dgm:prSet/>
      <dgm:spPr/>
      <dgm:t>
        <a:bodyPr/>
        <a:lstStyle/>
        <a:p>
          <a:r>
            <a:rPr lang="en-US" dirty="0" err="1"/>
            <a:t>Afficher</a:t>
          </a:r>
          <a:r>
            <a:rPr lang="en-US" dirty="0"/>
            <a:t> un aperçu du </a:t>
          </a:r>
          <a:r>
            <a:rPr lang="en-US" dirty="0" err="1"/>
            <a:t>montant</a:t>
          </a:r>
          <a:r>
            <a:rPr lang="en-US" dirty="0"/>
            <a:t> à payer avec </a:t>
          </a:r>
          <a:r>
            <a:rPr lang="en-US" dirty="0" err="1"/>
            <a:t>taxe</a:t>
          </a:r>
          <a:endParaRPr lang="en-US" dirty="0"/>
        </a:p>
      </dgm:t>
    </dgm:pt>
    <dgm:pt modelId="{3856248E-C9E2-4128-AC92-1451A61286CD}" type="parTrans" cxnId="{1B0E743E-04B9-4BEE-89E2-807369E0A675}">
      <dgm:prSet/>
      <dgm:spPr/>
      <dgm:t>
        <a:bodyPr/>
        <a:lstStyle/>
        <a:p>
          <a:endParaRPr lang="en-US"/>
        </a:p>
      </dgm:t>
    </dgm:pt>
    <dgm:pt modelId="{36CB15EE-CA62-4E41-93F3-7E09738224FF}" type="sibTrans" cxnId="{1B0E743E-04B9-4BEE-89E2-807369E0A675}">
      <dgm:prSet/>
      <dgm:spPr/>
      <dgm:t>
        <a:bodyPr/>
        <a:lstStyle/>
        <a:p>
          <a:endParaRPr lang="en-US"/>
        </a:p>
      </dgm:t>
    </dgm:pt>
    <dgm:pt modelId="{86F9F215-A679-4DAB-B691-48E9E5AF23F8}">
      <dgm:prSet/>
      <dgm:spPr/>
      <dgm:t>
        <a:bodyPr/>
        <a:lstStyle/>
        <a:p>
          <a:r>
            <a:rPr lang="en-US" dirty="0" err="1"/>
            <a:t>Permettre</a:t>
          </a:r>
          <a:r>
            <a:rPr lang="en-US" dirty="0"/>
            <a:t> à </a:t>
          </a:r>
          <a:r>
            <a:rPr lang="en-US" dirty="0" err="1"/>
            <a:t>l’utilisateur</a:t>
          </a:r>
          <a:r>
            <a:rPr lang="en-US" dirty="0"/>
            <a:t> de </a:t>
          </a:r>
          <a:r>
            <a:rPr lang="en-US" dirty="0" err="1"/>
            <a:t>choisir</a:t>
          </a:r>
          <a:r>
            <a:rPr lang="en-US" dirty="0"/>
            <a:t> son plat</a:t>
          </a:r>
        </a:p>
      </dgm:t>
    </dgm:pt>
    <dgm:pt modelId="{C69EE62A-5237-439E-97D1-16B73C146FE0}" type="sibTrans" cxnId="{1011CDB7-CFC1-46E6-B286-224CE4CAAFC8}">
      <dgm:prSet/>
      <dgm:spPr/>
      <dgm:t>
        <a:bodyPr/>
        <a:lstStyle/>
        <a:p>
          <a:endParaRPr lang="en-US"/>
        </a:p>
      </dgm:t>
    </dgm:pt>
    <dgm:pt modelId="{535EF3FB-A98A-47A3-A5E7-F403D4EB40E8}" type="parTrans" cxnId="{1011CDB7-CFC1-46E6-B286-224CE4CAAFC8}">
      <dgm:prSet/>
      <dgm:spPr/>
      <dgm:t>
        <a:bodyPr/>
        <a:lstStyle/>
        <a:p>
          <a:endParaRPr lang="en-US"/>
        </a:p>
      </dgm:t>
    </dgm:pt>
    <dgm:pt modelId="{855D4AD2-C71E-4D20-A0F6-1FC8C3179574}" type="pres">
      <dgm:prSet presAssocID="{6544C75B-7BA1-48EE-A017-0976592BA3E0}" presName="outerComposite" presStyleCnt="0">
        <dgm:presLayoutVars>
          <dgm:chMax val="5"/>
          <dgm:dir/>
          <dgm:resizeHandles val="exact"/>
        </dgm:presLayoutVars>
      </dgm:prSet>
      <dgm:spPr/>
    </dgm:pt>
    <dgm:pt modelId="{54052CB1-2304-43E3-8BD3-88C38D37D75E}" type="pres">
      <dgm:prSet presAssocID="{6544C75B-7BA1-48EE-A017-0976592BA3E0}" presName="dummyMaxCanvas" presStyleCnt="0">
        <dgm:presLayoutVars/>
      </dgm:prSet>
      <dgm:spPr/>
    </dgm:pt>
    <dgm:pt modelId="{231F90F3-B4C5-4A63-8F50-2C6B4DDBBB7D}" type="pres">
      <dgm:prSet presAssocID="{6544C75B-7BA1-48EE-A017-0976592BA3E0}" presName="ThreeNodes_1" presStyleLbl="node1" presStyleIdx="0" presStyleCnt="3">
        <dgm:presLayoutVars>
          <dgm:bulletEnabled val="1"/>
        </dgm:presLayoutVars>
      </dgm:prSet>
      <dgm:spPr/>
    </dgm:pt>
    <dgm:pt modelId="{84335EA9-7CD7-4C30-A6FB-75EAF1E6BB49}" type="pres">
      <dgm:prSet presAssocID="{6544C75B-7BA1-48EE-A017-0976592BA3E0}" presName="ThreeNodes_2" presStyleLbl="node1" presStyleIdx="1" presStyleCnt="3">
        <dgm:presLayoutVars>
          <dgm:bulletEnabled val="1"/>
        </dgm:presLayoutVars>
      </dgm:prSet>
      <dgm:spPr/>
    </dgm:pt>
    <dgm:pt modelId="{7C22CA8E-1A2C-4864-98FF-094F02EB3779}" type="pres">
      <dgm:prSet presAssocID="{6544C75B-7BA1-48EE-A017-0976592BA3E0}" presName="ThreeNodes_3" presStyleLbl="node1" presStyleIdx="2" presStyleCnt="3">
        <dgm:presLayoutVars>
          <dgm:bulletEnabled val="1"/>
        </dgm:presLayoutVars>
      </dgm:prSet>
      <dgm:spPr/>
    </dgm:pt>
    <dgm:pt modelId="{800C8816-0366-43C4-8C07-7F65A6547B94}" type="pres">
      <dgm:prSet presAssocID="{6544C75B-7BA1-48EE-A017-0976592BA3E0}" presName="ThreeConn_1-2" presStyleLbl="fgAccFollowNode1" presStyleIdx="0" presStyleCnt="2">
        <dgm:presLayoutVars>
          <dgm:bulletEnabled val="1"/>
        </dgm:presLayoutVars>
      </dgm:prSet>
      <dgm:spPr/>
    </dgm:pt>
    <dgm:pt modelId="{71D43F0D-12A6-491D-972A-7D77C59D9909}" type="pres">
      <dgm:prSet presAssocID="{6544C75B-7BA1-48EE-A017-0976592BA3E0}" presName="ThreeConn_2-3" presStyleLbl="fgAccFollowNode1" presStyleIdx="1" presStyleCnt="2">
        <dgm:presLayoutVars>
          <dgm:bulletEnabled val="1"/>
        </dgm:presLayoutVars>
      </dgm:prSet>
      <dgm:spPr/>
    </dgm:pt>
    <dgm:pt modelId="{37E97506-65E5-4129-9462-665F8F67E35B}" type="pres">
      <dgm:prSet presAssocID="{6544C75B-7BA1-48EE-A017-0976592BA3E0}" presName="ThreeNodes_1_text" presStyleLbl="node1" presStyleIdx="2" presStyleCnt="3">
        <dgm:presLayoutVars>
          <dgm:bulletEnabled val="1"/>
        </dgm:presLayoutVars>
      </dgm:prSet>
      <dgm:spPr/>
    </dgm:pt>
    <dgm:pt modelId="{2609C753-5E23-4A68-AE20-C7DC4691477D}" type="pres">
      <dgm:prSet presAssocID="{6544C75B-7BA1-48EE-A017-0976592BA3E0}" presName="ThreeNodes_2_text" presStyleLbl="node1" presStyleIdx="2" presStyleCnt="3">
        <dgm:presLayoutVars>
          <dgm:bulletEnabled val="1"/>
        </dgm:presLayoutVars>
      </dgm:prSet>
      <dgm:spPr/>
    </dgm:pt>
    <dgm:pt modelId="{C7B633F7-C1E2-44F7-9D9D-337EAB6F28BC}" type="pres">
      <dgm:prSet presAssocID="{6544C75B-7BA1-48EE-A017-0976592BA3E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E3A5100-AEEF-448B-B2AE-1F648EC93569}" type="presOf" srcId="{C69EE62A-5237-439E-97D1-16B73C146FE0}" destId="{71D43F0D-12A6-491D-972A-7D77C59D9909}" srcOrd="0" destOrd="0" presId="urn:microsoft.com/office/officeart/2005/8/layout/vProcess5"/>
    <dgm:cxn modelId="{D5C33603-CE6B-4422-9839-F67A47F2885A}" type="presOf" srcId="{86F9F215-A679-4DAB-B691-48E9E5AF23F8}" destId="{2609C753-5E23-4A68-AE20-C7DC4691477D}" srcOrd="1" destOrd="0" presId="urn:microsoft.com/office/officeart/2005/8/layout/vProcess5"/>
    <dgm:cxn modelId="{1B0E743E-04B9-4BEE-89E2-807369E0A675}" srcId="{6544C75B-7BA1-48EE-A017-0976592BA3E0}" destId="{A2869773-D2C6-4328-9BC0-17095938D177}" srcOrd="2" destOrd="0" parTransId="{3856248E-C9E2-4128-AC92-1451A61286CD}" sibTransId="{36CB15EE-CA62-4E41-93F3-7E09738224FF}"/>
    <dgm:cxn modelId="{7CDDC63F-2D2F-4513-A45E-0E7B7DBC5442}" srcId="{6544C75B-7BA1-48EE-A017-0976592BA3E0}" destId="{90EA0EC3-FD45-44D4-981D-93C1BE4EB06F}" srcOrd="0" destOrd="0" parTransId="{6C3DB3FF-16A3-459D-B217-7A3CD3DBFF1D}" sibTransId="{BCC8DF70-9461-4165-9FF1-59BC8350ADB4}"/>
    <dgm:cxn modelId="{29287161-75AF-4352-B4F9-10A215EFC847}" type="presOf" srcId="{BCC8DF70-9461-4165-9FF1-59BC8350ADB4}" destId="{800C8816-0366-43C4-8C07-7F65A6547B94}" srcOrd="0" destOrd="0" presId="urn:microsoft.com/office/officeart/2005/8/layout/vProcess5"/>
    <dgm:cxn modelId="{9A72A74D-3BA2-46CC-8D61-EA4E3C54308C}" type="presOf" srcId="{90EA0EC3-FD45-44D4-981D-93C1BE4EB06F}" destId="{37E97506-65E5-4129-9462-665F8F67E35B}" srcOrd="1" destOrd="0" presId="urn:microsoft.com/office/officeart/2005/8/layout/vProcess5"/>
    <dgm:cxn modelId="{FD15C68D-308F-416C-ABED-53E1C9A0A3FC}" type="presOf" srcId="{90EA0EC3-FD45-44D4-981D-93C1BE4EB06F}" destId="{231F90F3-B4C5-4A63-8F50-2C6B4DDBBB7D}" srcOrd="0" destOrd="0" presId="urn:microsoft.com/office/officeart/2005/8/layout/vProcess5"/>
    <dgm:cxn modelId="{67D9009C-38A2-46DE-B988-2337C744F656}" type="presOf" srcId="{A2869773-D2C6-4328-9BC0-17095938D177}" destId="{7C22CA8E-1A2C-4864-98FF-094F02EB3779}" srcOrd="0" destOrd="0" presId="urn:microsoft.com/office/officeart/2005/8/layout/vProcess5"/>
    <dgm:cxn modelId="{7EDC6BB6-81E6-4943-8285-CC26F0B0AE1A}" type="presOf" srcId="{6544C75B-7BA1-48EE-A017-0976592BA3E0}" destId="{855D4AD2-C71E-4D20-A0F6-1FC8C3179574}" srcOrd="0" destOrd="0" presId="urn:microsoft.com/office/officeart/2005/8/layout/vProcess5"/>
    <dgm:cxn modelId="{1011CDB7-CFC1-46E6-B286-224CE4CAAFC8}" srcId="{6544C75B-7BA1-48EE-A017-0976592BA3E0}" destId="{86F9F215-A679-4DAB-B691-48E9E5AF23F8}" srcOrd="1" destOrd="0" parTransId="{535EF3FB-A98A-47A3-A5E7-F403D4EB40E8}" sibTransId="{C69EE62A-5237-439E-97D1-16B73C146FE0}"/>
    <dgm:cxn modelId="{546BE0E6-0BA7-4F3B-B7FF-48CFB4BB2BA9}" type="presOf" srcId="{86F9F215-A679-4DAB-B691-48E9E5AF23F8}" destId="{84335EA9-7CD7-4C30-A6FB-75EAF1E6BB49}" srcOrd="0" destOrd="0" presId="urn:microsoft.com/office/officeart/2005/8/layout/vProcess5"/>
    <dgm:cxn modelId="{F172E7FD-32AA-42FE-A127-8B57238011FD}" type="presOf" srcId="{A2869773-D2C6-4328-9BC0-17095938D177}" destId="{C7B633F7-C1E2-44F7-9D9D-337EAB6F28BC}" srcOrd="1" destOrd="0" presId="urn:microsoft.com/office/officeart/2005/8/layout/vProcess5"/>
    <dgm:cxn modelId="{BC663001-38CA-4C98-804B-CBAAFECBA62D}" type="presParOf" srcId="{855D4AD2-C71E-4D20-A0F6-1FC8C3179574}" destId="{54052CB1-2304-43E3-8BD3-88C38D37D75E}" srcOrd="0" destOrd="0" presId="urn:microsoft.com/office/officeart/2005/8/layout/vProcess5"/>
    <dgm:cxn modelId="{A61DD8DC-F711-40D7-9793-0FE60FABB7D3}" type="presParOf" srcId="{855D4AD2-C71E-4D20-A0F6-1FC8C3179574}" destId="{231F90F3-B4C5-4A63-8F50-2C6B4DDBBB7D}" srcOrd="1" destOrd="0" presId="urn:microsoft.com/office/officeart/2005/8/layout/vProcess5"/>
    <dgm:cxn modelId="{A383E516-33A5-4B8C-A67B-A1542A148D44}" type="presParOf" srcId="{855D4AD2-C71E-4D20-A0F6-1FC8C3179574}" destId="{84335EA9-7CD7-4C30-A6FB-75EAF1E6BB49}" srcOrd="2" destOrd="0" presId="urn:microsoft.com/office/officeart/2005/8/layout/vProcess5"/>
    <dgm:cxn modelId="{EB31FEED-EC07-49A7-AA89-7E628D561771}" type="presParOf" srcId="{855D4AD2-C71E-4D20-A0F6-1FC8C3179574}" destId="{7C22CA8E-1A2C-4864-98FF-094F02EB3779}" srcOrd="3" destOrd="0" presId="urn:microsoft.com/office/officeart/2005/8/layout/vProcess5"/>
    <dgm:cxn modelId="{21BB3477-C9B6-42F1-BDE8-C6B9FECCD5B7}" type="presParOf" srcId="{855D4AD2-C71E-4D20-A0F6-1FC8C3179574}" destId="{800C8816-0366-43C4-8C07-7F65A6547B94}" srcOrd="4" destOrd="0" presId="urn:microsoft.com/office/officeart/2005/8/layout/vProcess5"/>
    <dgm:cxn modelId="{B0FB4C25-098F-4BD9-9AE5-A008775B0461}" type="presParOf" srcId="{855D4AD2-C71E-4D20-A0F6-1FC8C3179574}" destId="{71D43F0D-12A6-491D-972A-7D77C59D9909}" srcOrd="5" destOrd="0" presId="urn:microsoft.com/office/officeart/2005/8/layout/vProcess5"/>
    <dgm:cxn modelId="{4B772A77-117A-4282-B5F6-76BEAF5D5176}" type="presParOf" srcId="{855D4AD2-C71E-4D20-A0F6-1FC8C3179574}" destId="{37E97506-65E5-4129-9462-665F8F67E35B}" srcOrd="6" destOrd="0" presId="urn:microsoft.com/office/officeart/2005/8/layout/vProcess5"/>
    <dgm:cxn modelId="{045D35D3-7816-40C4-B7B4-CE12D6189255}" type="presParOf" srcId="{855D4AD2-C71E-4D20-A0F6-1FC8C3179574}" destId="{2609C753-5E23-4A68-AE20-C7DC4691477D}" srcOrd="7" destOrd="0" presId="urn:microsoft.com/office/officeart/2005/8/layout/vProcess5"/>
    <dgm:cxn modelId="{A49B59ED-8A6A-4679-9848-211F7BCF9CAA}" type="presParOf" srcId="{855D4AD2-C71E-4D20-A0F6-1FC8C3179574}" destId="{C7B633F7-C1E2-44F7-9D9D-337EAB6F28B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44C75B-7BA1-48EE-A017-0976592BA3E0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EA0EC3-FD45-44D4-981D-93C1BE4EB06F}">
      <dgm:prSet/>
      <dgm:spPr/>
      <dgm:t>
        <a:bodyPr/>
        <a:lstStyle/>
        <a:p>
          <a:r>
            <a:rPr lang="en-US" dirty="0" err="1"/>
            <a:t>Générer</a:t>
          </a:r>
          <a:r>
            <a:rPr lang="en-US" dirty="0"/>
            <a:t> un </a:t>
          </a:r>
          <a:r>
            <a:rPr lang="en-US" dirty="0" err="1"/>
            <a:t>réçu</a:t>
          </a:r>
          <a:r>
            <a:rPr lang="en-US" dirty="0"/>
            <a:t> après le </a:t>
          </a:r>
          <a:r>
            <a:rPr lang="en-US" dirty="0" err="1"/>
            <a:t>paiement</a:t>
          </a:r>
          <a:endParaRPr lang="en-US" dirty="0"/>
        </a:p>
      </dgm:t>
    </dgm:pt>
    <dgm:pt modelId="{6C3DB3FF-16A3-459D-B217-7A3CD3DBFF1D}" type="parTrans" cxnId="{7CDDC63F-2D2F-4513-A45E-0E7B7DBC5442}">
      <dgm:prSet/>
      <dgm:spPr/>
      <dgm:t>
        <a:bodyPr/>
        <a:lstStyle/>
        <a:p>
          <a:endParaRPr lang="en-US"/>
        </a:p>
      </dgm:t>
    </dgm:pt>
    <dgm:pt modelId="{BCC8DF70-9461-4165-9FF1-59BC8350ADB4}" type="sibTrans" cxnId="{7CDDC63F-2D2F-4513-A45E-0E7B7DBC5442}">
      <dgm:prSet/>
      <dgm:spPr/>
      <dgm:t>
        <a:bodyPr/>
        <a:lstStyle/>
        <a:p>
          <a:endParaRPr lang="en-US"/>
        </a:p>
      </dgm:t>
    </dgm:pt>
    <dgm:pt modelId="{86F9F215-A679-4DAB-B691-48E9E5AF23F8}">
      <dgm:prSet/>
      <dgm:spPr/>
      <dgm:t>
        <a:bodyPr/>
        <a:lstStyle/>
        <a:p>
          <a:r>
            <a:rPr lang="en-US" dirty="0" err="1"/>
            <a:t>Sauvegarder</a:t>
          </a:r>
          <a:r>
            <a:rPr lang="en-US" dirty="0"/>
            <a:t> la </a:t>
          </a:r>
          <a:r>
            <a:rPr lang="en-US" dirty="0" err="1"/>
            <a:t>commande</a:t>
          </a:r>
          <a:r>
            <a:rPr lang="en-US" dirty="0"/>
            <a:t> </a:t>
          </a:r>
        </a:p>
      </dgm:t>
    </dgm:pt>
    <dgm:pt modelId="{C69EE62A-5237-439E-97D1-16B73C146FE0}" type="sibTrans" cxnId="{1011CDB7-CFC1-46E6-B286-224CE4CAAFC8}">
      <dgm:prSet/>
      <dgm:spPr/>
      <dgm:t>
        <a:bodyPr/>
        <a:lstStyle/>
        <a:p>
          <a:endParaRPr lang="en-US"/>
        </a:p>
      </dgm:t>
    </dgm:pt>
    <dgm:pt modelId="{535EF3FB-A98A-47A3-A5E7-F403D4EB40E8}" type="parTrans" cxnId="{1011CDB7-CFC1-46E6-B286-224CE4CAAFC8}">
      <dgm:prSet/>
      <dgm:spPr/>
      <dgm:t>
        <a:bodyPr/>
        <a:lstStyle/>
        <a:p>
          <a:endParaRPr lang="en-US"/>
        </a:p>
      </dgm:t>
    </dgm:pt>
    <dgm:pt modelId="{855D4AD2-C71E-4D20-A0F6-1FC8C3179574}" type="pres">
      <dgm:prSet presAssocID="{6544C75B-7BA1-48EE-A017-0976592BA3E0}" presName="outerComposite" presStyleCnt="0">
        <dgm:presLayoutVars>
          <dgm:chMax val="5"/>
          <dgm:dir/>
          <dgm:resizeHandles val="exact"/>
        </dgm:presLayoutVars>
      </dgm:prSet>
      <dgm:spPr/>
    </dgm:pt>
    <dgm:pt modelId="{54052CB1-2304-43E3-8BD3-88C38D37D75E}" type="pres">
      <dgm:prSet presAssocID="{6544C75B-7BA1-48EE-A017-0976592BA3E0}" presName="dummyMaxCanvas" presStyleCnt="0">
        <dgm:presLayoutVars/>
      </dgm:prSet>
      <dgm:spPr/>
    </dgm:pt>
    <dgm:pt modelId="{CAC30E0F-8D01-4BD9-8D97-0E3125C1B213}" type="pres">
      <dgm:prSet presAssocID="{6544C75B-7BA1-48EE-A017-0976592BA3E0}" presName="TwoNodes_1" presStyleLbl="node1" presStyleIdx="0" presStyleCnt="2">
        <dgm:presLayoutVars>
          <dgm:bulletEnabled val="1"/>
        </dgm:presLayoutVars>
      </dgm:prSet>
      <dgm:spPr/>
    </dgm:pt>
    <dgm:pt modelId="{ADF73E8F-EDD8-4283-A20E-B5ABE46F2809}" type="pres">
      <dgm:prSet presAssocID="{6544C75B-7BA1-48EE-A017-0976592BA3E0}" presName="TwoNodes_2" presStyleLbl="node1" presStyleIdx="1" presStyleCnt="2">
        <dgm:presLayoutVars>
          <dgm:bulletEnabled val="1"/>
        </dgm:presLayoutVars>
      </dgm:prSet>
      <dgm:spPr/>
    </dgm:pt>
    <dgm:pt modelId="{8753C1F7-CC99-42CE-A87C-8F93A24C9844}" type="pres">
      <dgm:prSet presAssocID="{6544C75B-7BA1-48EE-A017-0976592BA3E0}" presName="TwoConn_1-2" presStyleLbl="fgAccFollowNode1" presStyleIdx="0" presStyleCnt="1">
        <dgm:presLayoutVars>
          <dgm:bulletEnabled val="1"/>
        </dgm:presLayoutVars>
      </dgm:prSet>
      <dgm:spPr/>
    </dgm:pt>
    <dgm:pt modelId="{06BF08AC-2926-43B2-B482-6F8BC93F36C3}" type="pres">
      <dgm:prSet presAssocID="{6544C75B-7BA1-48EE-A017-0976592BA3E0}" presName="TwoNodes_1_text" presStyleLbl="node1" presStyleIdx="1" presStyleCnt="2">
        <dgm:presLayoutVars>
          <dgm:bulletEnabled val="1"/>
        </dgm:presLayoutVars>
      </dgm:prSet>
      <dgm:spPr/>
    </dgm:pt>
    <dgm:pt modelId="{1CC722A5-4896-4D18-930F-FBF342C2156C}" type="pres">
      <dgm:prSet presAssocID="{6544C75B-7BA1-48EE-A017-0976592BA3E0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6F8B8A06-4932-4D85-80AD-96C8391BE6B8}" type="presOf" srcId="{BCC8DF70-9461-4165-9FF1-59BC8350ADB4}" destId="{8753C1F7-CC99-42CE-A87C-8F93A24C9844}" srcOrd="0" destOrd="0" presId="urn:microsoft.com/office/officeart/2005/8/layout/vProcess5"/>
    <dgm:cxn modelId="{7CDDC63F-2D2F-4513-A45E-0E7B7DBC5442}" srcId="{6544C75B-7BA1-48EE-A017-0976592BA3E0}" destId="{90EA0EC3-FD45-44D4-981D-93C1BE4EB06F}" srcOrd="0" destOrd="0" parTransId="{6C3DB3FF-16A3-459D-B217-7A3CD3DBFF1D}" sibTransId="{BCC8DF70-9461-4165-9FF1-59BC8350ADB4}"/>
    <dgm:cxn modelId="{DA265661-7C7F-4E11-850F-F5C0796FA60D}" type="presOf" srcId="{90EA0EC3-FD45-44D4-981D-93C1BE4EB06F}" destId="{06BF08AC-2926-43B2-B482-6F8BC93F36C3}" srcOrd="1" destOrd="0" presId="urn:microsoft.com/office/officeart/2005/8/layout/vProcess5"/>
    <dgm:cxn modelId="{E6BB1458-357B-4ED4-872B-2B2CCD17F070}" type="presOf" srcId="{90EA0EC3-FD45-44D4-981D-93C1BE4EB06F}" destId="{CAC30E0F-8D01-4BD9-8D97-0E3125C1B213}" srcOrd="0" destOrd="0" presId="urn:microsoft.com/office/officeart/2005/8/layout/vProcess5"/>
    <dgm:cxn modelId="{7EDC6BB6-81E6-4943-8285-CC26F0B0AE1A}" type="presOf" srcId="{6544C75B-7BA1-48EE-A017-0976592BA3E0}" destId="{855D4AD2-C71E-4D20-A0F6-1FC8C3179574}" srcOrd="0" destOrd="0" presId="urn:microsoft.com/office/officeart/2005/8/layout/vProcess5"/>
    <dgm:cxn modelId="{1011CDB7-CFC1-46E6-B286-224CE4CAAFC8}" srcId="{6544C75B-7BA1-48EE-A017-0976592BA3E0}" destId="{86F9F215-A679-4DAB-B691-48E9E5AF23F8}" srcOrd="1" destOrd="0" parTransId="{535EF3FB-A98A-47A3-A5E7-F403D4EB40E8}" sibTransId="{C69EE62A-5237-439E-97D1-16B73C146FE0}"/>
    <dgm:cxn modelId="{0BC91ED0-0798-4F0E-8CED-B857F4AD5724}" type="presOf" srcId="{86F9F215-A679-4DAB-B691-48E9E5AF23F8}" destId="{ADF73E8F-EDD8-4283-A20E-B5ABE46F2809}" srcOrd="0" destOrd="0" presId="urn:microsoft.com/office/officeart/2005/8/layout/vProcess5"/>
    <dgm:cxn modelId="{4F2EE0F7-3260-4927-B5C0-2ADCCE530222}" type="presOf" srcId="{86F9F215-A679-4DAB-B691-48E9E5AF23F8}" destId="{1CC722A5-4896-4D18-930F-FBF342C2156C}" srcOrd="1" destOrd="0" presId="urn:microsoft.com/office/officeart/2005/8/layout/vProcess5"/>
    <dgm:cxn modelId="{BC663001-38CA-4C98-804B-CBAAFECBA62D}" type="presParOf" srcId="{855D4AD2-C71E-4D20-A0F6-1FC8C3179574}" destId="{54052CB1-2304-43E3-8BD3-88C38D37D75E}" srcOrd="0" destOrd="0" presId="urn:microsoft.com/office/officeart/2005/8/layout/vProcess5"/>
    <dgm:cxn modelId="{CD3244B6-0C91-4F9D-AB7E-0E8F61E2FC15}" type="presParOf" srcId="{855D4AD2-C71E-4D20-A0F6-1FC8C3179574}" destId="{CAC30E0F-8D01-4BD9-8D97-0E3125C1B213}" srcOrd="1" destOrd="0" presId="urn:microsoft.com/office/officeart/2005/8/layout/vProcess5"/>
    <dgm:cxn modelId="{1CE38CAA-E8AB-4BC7-ABC4-CC150EFFFF3D}" type="presParOf" srcId="{855D4AD2-C71E-4D20-A0F6-1FC8C3179574}" destId="{ADF73E8F-EDD8-4283-A20E-B5ABE46F2809}" srcOrd="2" destOrd="0" presId="urn:microsoft.com/office/officeart/2005/8/layout/vProcess5"/>
    <dgm:cxn modelId="{6CD675DD-FD07-45E2-A39A-2962C5A04858}" type="presParOf" srcId="{855D4AD2-C71E-4D20-A0F6-1FC8C3179574}" destId="{8753C1F7-CC99-42CE-A87C-8F93A24C9844}" srcOrd="3" destOrd="0" presId="urn:microsoft.com/office/officeart/2005/8/layout/vProcess5"/>
    <dgm:cxn modelId="{98E94868-C44E-403B-8E81-63EAB0689E62}" type="presParOf" srcId="{855D4AD2-C71E-4D20-A0F6-1FC8C3179574}" destId="{06BF08AC-2926-43B2-B482-6F8BC93F36C3}" srcOrd="4" destOrd="0" presId="urn:microsoft.com/office/officeart/2005/8/layout/vProcess5"/>
    <dgm:cxn modelId="{FAF4CF1A-BDFF-4843-BED3-5E935CE96ACA}" type="presParOf" srcId="{855D4AD2-C71E-4D20-A0F6-1FC8C3179574}" destId="{1CC722A5-4896-4D18-930F-FBF342C2156C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F90F3-B4C5-4A63-8F50-2C6B4DDBBB7D}">
      <dsp:nvSpPr>
        <dsp:cNvPr id="0" name=""/>
        <dsp:cNvSpPr/>
      </dsp:nvSpPr>
      <dsp:spPr>
        <a:xfrm>
          <a:off x="0" y="0"/>
          <a:ext cx="6520181" cy="1358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Afficher</a:t>
          </a:r>
          <a:r>
            <a:rPr lang="en-US" sz="3300" kern="1200" dirty="0"/>
            <a:t> les menus</a:t>
          </a:r>
        </a:p>
      </dsp:txBody>
      <dsp:txXfrm>
        <a:off x="39796" y="39796"/>
        <a:ext cx="5053994" cy="1279149"/>
      </dsp:txXfrm>
    </dsp:sp>
    <dsp:sp modelId="{84335EA9-7CD7-4C30-A6FB-75EAF1E6BB49}">
      <dsp:nvSpPr>
        <dsp:cNvPr id="0" name=""/>
        <dsp:cNvSpPr/>
      </dsp:nvSpPr>
      <dsp:spPr>
        <a:xfrm>
          <a:off x="575310" y="1585197"/>
          <a:ext cx="6520181" cy="1358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Permettre</a:t>
          </a:r>
          <a:r>
            <a:rPr lang="en-US" sz="3300" kern="1200" dirty="0"/>
            <a:t> à </a:t>
          </a:r>
          <a:r>
            <a:rPr lang="en-US" sz="3300" kern="1200" dirty="0" err="1"/>
            <a:t>l’utilisateur</a:t>
          </a:r>
          <a:r>
            <a:rPr lang="en-US" sz="3300" kern="1200" dirty="0"/>
            <a:t> de </a:t>
          </a:r>
          <a:r>
            <a:rPr lang="en-US" sz="3300" kern="1200" dirty="0" err="1"/>
            <a:t>choisir</a:t>
          </a:r>
          <a:r>
            <a:rPr lang="en-US" sz="3300" kern="1200" dirty="0"/>
            <a:t> son plat</a:t>
          </a:r>
        </a:p>
      </dsp:txBody>
      <dsp:txXfrm>
        <a:off x="615106" y="1624993"/>
        <a:ext cx="4982097" cy="1279149"/>
      </dsp:txXfrm>
    </dsp:sp>
    <dsp:sp modelId="{7C22CA8E-1A2C-4864-98FF-094F02EB3779}">
      <dsp:nvSpPr>
        <dsp:cNvPr id="0" name=""/>
        <dsp:cNvSpPr/>
      </dsp:nvSpPr>
      <dsp:spPr>
        <a:xfrm>
          <a:off x="1150620" y="3170395"/>
          <a:ext cx="6520181" cy="13587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Afficher</a:t>
          </a:r>
          <a:r>
            <a:rPr lang="en-US" sz="3300" kern="1200" dirty="0"/>
            <a:t> un aperçu du </a:t>
          </a:r>
          <a:r>
            <a:rPr lang="en-US" sz="3300" kern="1200" dirty="0" err="1"/>
            <a:t>montant</a:t>
          </a:r>
          <a:r>
            <a:rPr lang="en-US" sz="3300" kern="1200" dirty="0"/>
            <a:t> à payer avec </a:t>
          </a:r>
          <a:r>
            <a:rPr lang="en-US" sz="3300" kern="1200" dirty="0" err="1"/>
            <a:t>taxe</a:t>
          </a:r>
          <a:endParaRPr lang="en-US" sz="3300" kern="1200" dirty="0"/>
        </a:p>
      </dsp:txBody>
      <dsp:txXfrm>
        <a:off x="1190416" y="3210191"/>
        <a:ext cx="4982097" cy="1279149"/>
      </dsp:txXfrm>
    </dsp:sp>
    <dsp:sp modelId="{800C8816-0366-43C4-8C07-7F65A6547B94}">
      <dsp:nvSpPr>
        <dsp:cNvPr id="0" name=""/>
        <dsp:cNvSpPr/>
      </dsp:nvSpPr>
      <dsp:spPr>
        <a:xfrm>
          <a:off x="5636999" y="1030378"/>
          <a:ext cx="883181" cy="88318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835715" y="1030378"/>
        <a:ext cx="485749" cy="664594"/>
      </dsp:txXfrm>
    </dsp:sp>
    <dsp:sp modelId="{71D43F0D-12A6-491D-972A-7D77C59D9909}">
      <dsp:nvSpPr>
        <dsp:cNvPr id="0" name=""/>
        <dsp:cNvSpPr/>
      </dsp:nvSpPr>
      <dsp:spPr>
        <a:xfrm>
          <a:off x="6212310" y="2606518"/>
          <a:ext cx="883181" cy="88318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411026" y="2606518"/>
        <a:ext cx="485749" cy="664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30E0F-8D01-4BD9-8D97-0E3125C1B213}">
      <dsp:nvSpPr>
        <dsp:cNvPr id="0" name=""/>
        <dsp:cNvSpPr/>
      </dsp:nvSpPr>
      <dsp:spPr>
        <a:xfrm>
          <a:off x="0" y="0"/>
          <a:ext cx="6520181" cy="2038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Générer</a:t>
          </a:r>
          <a:r>
            <a:rPr lang="en-US" sz="4200" kern="1200" dirty="0"/>
            <a:t> un </a:t>
          </a:r>
          <a:r>
            <a:rPr lang="en-US" sz="4200" kern="1200" dirty="0" err="1"/>
            <a:t>réçu</a:t>
          </a:r>
          <a:r>
            <a:rPr lang="en-US" sz="4200" kern="1200" dirty="0"/>
            <a:t> après le </a:t>
          </a:r>
          <a:r>
            <a:rPr lang="en-US" sz="4200" kern="1200" dirty="0" err="1"/>
            <a:t>paiement</a:t>
          </a:r>
          <a:endParaRPr lang="en-US" sz="4200" kern="1200" dirty="0"/>
        </a:p>
      </dsp:txBody>
      <dsp:txXfrm>
        <a:off x="59694" y="59694"/>
        <a:ext cx="4413634" cy="1918723"/>
      </dsp:txXfrm>
    </dsp:sp>
    <dsp:sp modelId="{ADF73E8F-EDD8-4283-A20E-B5ABE46F2809}">
      <dsp:nvSpPr>
        <dsp:cNvPr id="0" name=""/>
        <dsp:cNvSpPr/>
      </dsp:nvSpPr>
      <dsp:spPr>
        <a:xfrm>
          <a:off x="1150620" y="2491025"/>
          <a:ext cx="6520181" cy="2038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 err="1"/>
            <a:t>Sauvegarder</a:t>
          </a:r>
          <a:r>
            <a:rPr lang="en-US" sz="4200" kern="1200" dirty="0"/>
            <a:t> la </a:t>
          </a:r>
          <a:r>
            <a:rPr lang="en-US" sz="4200" kern="1200" dirty="0" err="1"/>
            <a:t>commande</a:t>
          </a:r>
          <a:r>
            <a:rPr lang="en-US" sz="4200" kern="1200" dirty="0"/>
            <a:t> </a:t>
          </a:r>
        </a:p>
      </dsp:txBody>
      <dsp:txXfrm>
        <a:off x="1210314" y="2550719"/>
        <a:ext cx="3925400" cy="1918723"/>
      </dsp:txXfrm>
    </dsp:sp>
    <dsp:sp modelId="{8753C1F7-CC99-42CE-A87C-8F93A24C9844}">
      <dsp:nvSpPr>
        <dsp:cNvPr id="0" name=""/>
        <dsp:cNvSpPr/>
      </dsp:nvSpPr>
      <dsp:spPr>
        <a:xfrm>
          <a:off x="5195409" y="1602182"/>
          <a:ext cx="1324772" cy="132477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93483" y="1602182"/>
        <a:ext cx="728624" cy="996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A88BE3-1A95-4DEF-BD98-8EB557AC75C4}" type="datetime1">
              <a:rPr lang="fr-CA" smtClean="0"/>
              <a:t>2025-04-30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386A95-D0A4-44B9-98DA-3665758D8262}" type="slidenum">
              <a:rPr lang="fr-CA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69847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877FCEE-5EAE-4288-B2F2-72AF0DE41518}" type="datetime1">
              <a:rPr lang="fr-CA" noProof="0" smtClean="0"/>
              <a:t>2025-04-30</a:t>
            </a:fld>
            <a:endParaRPr lang="fr-CA" noProof="0"/>
          </a:p>
        </p:txBody>
      </p:sp>
      <p:sp>
        <p:nvSpPr>
          <p:cNvPr id="4" name="Espace réservé pour la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rétroaction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C3821A9-1C31-4760-BDBC-9A0BA471B1B7}" type="slidenum">
              <a:rPr lang="fr-CA" noProof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3221613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pour l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CA"/>
              <a:t>REMARQUE : pour remplacer une image, sélectionnez-la et supprimez-la. Utilisez ensuite l’icône Insérer une image pour la remplacer par votre propre image.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C3821A9-1C31-4760-BDBC-9A0BA471B1B7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002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ce réservé pour l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3279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33FDC-5D55-25C2-DCD0-05F4459AA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9324C45-C13B-50E5-11CF-AD112284C5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ce réservé pour les commentaires 2">
            <a:extLst>
              <a:ext uri="{FF2B5EF4-FFF2-40B4-BE49-F238E27FC236}">
                <a16:creationId xmlns:a16="http://schemas.microsoft.com/office/drawing/2014/main" id="{A3EC992C-E577-4190-01DF-5DBD2FAA4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A54B11-4C58-8CC6-B2F1-D62FCBBC9F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82424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3821A9-1C31-4760-BDBC-9A0BA471B1B7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7238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3821A9-1C31-4760-BDBC-9A0BA471B1B7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9658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C3821A9-1C31-4760-BDBC-9A0BA471B1B7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1470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2412" y="1643064"/>
            <a:ext cx="9144002" cy="2928936"/>
          </a:xfrm>
        </p:spPr>
        <p:txBody>
          <a:bodyPr rtlCol="0">
            <a:no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4572000"/>
            <a:ext cx="9144000" cy="1066799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259A24-DCDF-48CD-BB76-76FFDFC6AD1A}" type="datetime1">
              <a:rPr lang="fr-CA" noProof="0" smtClean="0"/>
              <a:t>2025-04-30</a:t>
            </a:fld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fr-CA" noProof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9925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C718B-ACC7-4FA8-AEB9-A1A74B289D6A}" type="datetime1">
              <a:rPr lang="fr-CA" noProof="0" smtClean="0"/>
              <a:t>2025-04-30</a:t>
            </a:fld>
            <a:endParaRPr lang="fr-CA" noProof="0"/>
          </a:p>
        </p:txBody>
      </p:sp>
      <p:sp>
        <p:nvSpPr>
          <p:cNvPr id="4" name="Espace réservé pour la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fr-CA" noProof="0"/>
              <a:t>‹N°›</a:t>
            </a:fld>
            <a:endParaRPr lang="fr-CA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7581AE08-7FAC-4698-880E-24B2619E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5432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3212" y="1462088"/>
            <a:ext cx="3124201" cy="1966912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141413" y="685800"/>
            <a:ext cx="64770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923211" y="3429000"/>
            <a:ext cx="3124201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006CAD-74F9-4348-8D57-9833840F5EFC}" type="datetime1">
              <a:rPr lang="fr-CA" noProof="0" smtClean="0"/>
              <a:t>2025-04-30</a:t>
            </a:fld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fr-CA" noProof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70639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7313612" y="0"/>
            <a:ext cx="41910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cxnSp>
        <p:nvCxnSpPr>
          <p:cNvPr id="11" name="Connecteur droit 10"/>
          <p:cNvCxnSpPr/>
          <p:nvPr/>
        </p:nvCxnSpPr>
        <p:spPr>
          <a:xfrm>
            <a:off x="74660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3212" y="1643063"/>
            <a:ext cx="3124201" cy="277653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15" name="Rectangle 14"/>
          <p:cNvSpPr/>
          <p:nvPr/>
        </p:nvSpPr>
        <p:spPr bwMode="gray">
          <a:xfrm rot="120000">
            <a:off x="654916" y="532501"/>
            <a:ext cx="6103614" cy="571589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algn="ctr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3" name="Espace réservé pour l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 bwMode="gray">
          <a:xfrm>
            <a:off x="745586" y="609600"/>
            <a:ext cx="5914664" cy="5562600"/>
          </a:xfrm>
          <a:solidFill>
            <a:srgbClr val="FFFFFF">
              <a:shade val="85000"/>
            </a:srgbClr>
          </a:solidFill>
          <a:ln w="152400" cap="flat" cmpd="sng">
            <a:solidFill>
              <a:srgbClr val="FFFFFF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5400" h="19050"/>
            <a:contourClr>
              <a:srgbClr val="FFFFFF"/>
            </a:contourClr>
          </a:sp3d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923212" y="4423913"/>
            <a:ext cx="3124201" cy="1748287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13" name="Espace réservé au pied de page 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E678B4-AE71-4CAD-8497-7F848433EF29}" type="datetime1">
              <a:rPr lang="fr-CA" noProof="0" smtClean="0"/>
              <a:t>2025-04-30</a:t>
            </a:fld>
            <a:endParaRPr lang="fr-CA" noProof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fr-CA" noProof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9554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82A9BD-40EF-4FBC-BD72-AF59C382C185}" type="datetime1">
              <a:rPr lang="fr-CA" noProof="0" smtClean="0"/>
              <a:t>2025-04-30</a:t>
            </a:fld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fr-CA" noProof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03487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18612" y="685801"/>
            <a:ext cx="1828801" cy="5486400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3" y="685800"/>
            <a:ext cx="7924799" cy="5486400"/>
          </a:xfrm>
        </p:spPr>
        <p:txBody>
          <a:bodyPr vert="eaVert"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0C05A0-5D29-4019-B79B-98CFB2DB9848}" type="datetime1">
              <a:rPr lang="fr-CA" noProof="0" smtClean="0"/>
              <a:t>2025-04-30</a:t>
            </a:fld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fr-CA" noProof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21322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avec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2412" y="4843464"/>
            <a:ext cx="9144002" cy="947736"/>
          </a:xfrm>
        </p:spPr>
        <p:txBody>
          <a:bodyPr rtlCol="0">
            <a:norm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CA" noProof="0"/>
          </a:p>
        </p:txBody>
      </p:sp>
      <p:sp>
        <p:nvSpPr>
          <p:cNvPr id="8" name="Rectangle 7"/>
          <p:cNvSpPr/>
          <p:nvPr/>
        </p:nvSpPr>
        <p:spPr bwMode="gray">
          <a:xfrm rot="185582">
            <a:off x="1414576" y="76262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1" name="Espace réservé d’image 10" descr="Espace réservé vide pour ajouter une image. Cliquez sur l’espace réservé et sélectionnez l’image à ajouter."/>
          <p:cNvSpPr>
            <a:spLocks noGrp="1"/>
          </p:cNvSpPr>
          <p:nvPr>
            <p:ph type="pic" sz="quarter" idx="13"/>
          </p:nvPr>
        </p:nvSpPr>
        <p:spPr bwMode="gray">
          <a:xfrm>
            <a:off x="1634550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 rtlCol="0"/>
          <a:lstStyle>
            <a:lvl1pPr marL="4572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CA" noProof="0"/>
          </a:p>
        </p:txBody>
      </p:sp>
      <p:sp>
        <p:nvSpPr>
          <p:cNvPr id="7" name="Rectangle 6"/>
          <p:cNvSpPr/>
          <p:nvPr/>
        </p:nvSpPr>
        <p:spPr bwMode="gray">
          <a:xfrm rot="120000">
            <a:off x="4600738" y="740343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2" name="Espace réservé d’image 10" descr="Espace réservé vide pour ajouter une image. Cliquez sur l’espace réservé et sélectionnez l’image à ajouter."/>
          <p:cNvSpPr>
            <a:spLocks noGrp="1"/>
          </p:cNvSpPr>
          <p:nvPr>
            <p:ph type="pic" sz="quarter" idx="14"/>
          </p:nvPr>
        </p:nvSpPr>
        <p:spPr bwMode="gray">
          <a:xfrm>
            <a:off x="4787507" y="917753"/>
            <a:ext cx="2592388" cy="3314700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 rtlCol="0"/>
          <a:lstStyle>
            <a:lvl1pPr marL="4572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CA" noProof="0"/>
          </a:p>
        </p:txBody>
      </p:sp>
      <p:sp>
        <p:nvSpPr>
          <p:cNvPr id="9" name="Rectangle 8"/>
          <p:cNvSpPr/>
          <p:nvPr/>
        </p:nvSpPr>
        <p:spPr bwMode="gray">
          <a:xfrm rot="21480000">
            <a:off x="7775260" y="727477"/>
            <a:ext cx="2947013" cy="3684469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3" name="Espace réservé d’image 10" descr="Espace réservé vide pour ajouter une image. Cliquez sur l’espace réservé et sélectionnez l’image à ajouter."/>
          <p:cNvSpPr>
            <a:spLocks noGrp="1"/>
          </p:cNvSpPr>
          <p:nvPr>
            <p:ph type="pic" sz="quarter" idx="15"/>
          </p:nvPr>
        </p:nvSpPr>
        <p:spPr bwMode="gray">
          <a:xfrm>
            <a:off x="7940463" y="917753"/>
            <a:ext cx="2592388" cy="3314701"/>
          </a:xfrm>
          <a:solidFill>
            <a:schemeClr val="bg1">
              <a:lumMod val="95000"/>
            </a:schemeClr>
          </a:solidFill>
          <a:ln w="152400">
            <a:solidFill>
              <a:schemeClr val="bg1"/>
            </a:solidFill>
            <a:miter lim="800000"/>
          </a:ln>
          <a:effectLst>
            <a:outerShdw blurRad="88900" sx="101000" sy="101000" algn="tl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 rtlCol="0"/>
          <a:lstStyle>
            <a:lvl1pPr marL="4572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6A9E9-7A68-4FC5-B72C-8E2D169EB611}" type="datetime1">
              <a:rPr lang="fr-CA" noProof="0" smtClean="0"/>
              <a:t>2025-04-30</a:t>
            </a:fld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fr-CA" noProof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11100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 secondaire avec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2413" y="4843464"/>
            <a:ext cx="9144002" cy="947736"/>
          </a:xfrm>
        </p:spPr>
        <p:txBody>
          <a:bodyPr rtlCol="0">
            <a:normAutofit/>
          </a:bodyPr>
          <a:lstStyle>
            <a:lvl1pPr algn="ctr">
              <a:lnSpc>
                <a:spcPct val="80000"/>
              </a:lnSpc>
              <a:defRPr sz="5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2413" y="5791200"/>
            <a:ext cx="9144000" cy="457200"/>
          </a:xfrm>
        </p:spPr>
        <p:txBody>
          <a:bodyPr wrap="square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CA" noProof="0"/>
          </a:p>
        </p:txBody>
      </p:sp>
      <p:sp>
        <p:nvSpPr>
          <p:cNvPr id="11" name="Espace réservé d’image 10" descr="Espace réservé vide pour ajouter une image. Cliquez sur l’espace réservé et sélectionnez l’image à ajouter."/>
          <p:cNvSpPr>
            <a:spLocks noGrp="1"/>
          </p:cNvSpPr>
          <p:nvPr>
            <p:ph type="pic" sz="quarter" idx="13"/>
          </p:nvPr>
        </p:nvSpPr>
        <p:spPr>
          <a:xfrm>
            <a:off x="1853090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tIns="45720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CA" noProof="0"/>
          </a:p>
        </p:txBody>
      </p:sp>
      <p:sp>
        <p:nvSpPr>
          <p:cNvPr id="12" name="Espace réservé d’image 10" descr="Espace réservé vide pour ajouter une image. Cliquez sur l’espace réservé et sélectionnez l’image à ajouter."/>
          <p:cNvSpPr>
            <a:spLocks noGrp="1"/>
          </p:cNvSpPr>
          <p:nvPr>
            <p:ph type="pic" sz="quarter" idx="14"/>
          </p:nvPr>
        </p:nvSpPr>
        <p:spPr>
          <a:xfrm>
            <a:off x="4722812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 rtl="0"/>
            <a:r>
              <a:rPr lang="fr-FR" noProof="0"/>
              <a:t>Cliquez sur l'icône pour ajouter une image</a:t>
            </a:r>
            <a:endParaRPr lang="fr-CA" noProof="0"/>
          </a:p>
        </p:txBody>
      </p:sp>
      <p:sp>
        <p:nvSpPr>
          <p:cNvPr id="13" name="Espace réservé d’image 10" descr="Espace réservé vide pour ajouter une image. Cliquez sur l’espace réservé et sélectionnez l’image à ajouter."/>
          <p:cNvSpPr>
            <a:spLocks noGrp="1"/>
          </p:cNvSpPr>
          <p:nvPr>
            <p:ph type="pic" sz="quarter" idx="15"/>
          </p:nvPr>
        </p:nvSpPr>
        <p:spPr>
          <a:xfrm>
            <a:off x="7592534" y="685800"/>
            <a:ext cx="2743200" cy="3913632"/>
          </a:xfrm>
          <a:solidFill>
            <a:schemeClr val="bg1">
              <a:lumMod val="95000"/>
            </a:schemeClr>
          </a:solidFill>
          <a:ln w="1270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txBody>
          <a:bodyPr vert="horz" lIns="91440" tIns="457200" rIns="91440" bIns="45720" rtlCol="0">
            <a:normAutofit/>
          </a:bodyPr>
          <a:lstStyle>
            <a:lvl1pPr marL="0" indent="-228600" algn="ctr">
              <a:buNone/>
              <a:defRPr/>
            </a:lvl1pPr>
          </a:lstStyle>
          <a:p>
            <a:pPr marL="45720" lvl="0" indent="0" algn="ctr" rtl="0"/>
            <a:r>
              <a:rPr lang="fr-FR" noProof="0"/>
              <a:t>Cliquez sur l'icône pour ajouter une image</a:t>
            </a:r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A7E0C9-002A-447A-A96B-3DFD9175C752}" type="datetime1">
              <a:rPr lang="fr-CA" noProof="0" smtClean="0"/>
              <a:t>2025-04-30</a:t>
            </a:fld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fr-CA" noProof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6426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C81D32-9AEF-4926-BDEF-6759A6C1A901}" type="datetime1">
              <a:rPr lang="fr-CA" noProof="0" smtClean="0"/>
              <a:t>2025-04-30</a:t>
            </a:fld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fr-CA" noProof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1718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à coins arrondis 6"/>
          <p:cNvSpPr/>
          <p:nvPr/>
        </p:nvSpPr>
        <p:spPr bwMode="gray">
          <a:xfrm>
            <a:off x="2159492" y="0"/>
            <a:ext cx="9345120" cy="685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12" name="Rectangle 11"/>
          <p:cNvSpPr/>
          <p:nvPr/>
        </p:nvSpPr>
        <p:spPr bwMode="gray">
          <a:xfrm rot="21379692">
            <a:off x="322262" y="211183"/>
            <a:ext cx="1542449" cy="2051702"/>
          </a:xfrm>
          <a:prstGeom prst="rect">
            <a:avLst/>
          </a:prstGeom>
          <a:solidFill>
            <a:schemeClr val="bg1"/>
          </a:solidFill>
          <a:ln w="190500">
            <a:noFill/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sp>
        <p:nvSpPr>
          <p:cNvPr id="14" name="Espace réservé d’image 13" descr="Espace réservé vide pour ajouter une image. Cliquez sur l’espace réservé et sélectionnez l’image à ajouter."/>
          <p:cNvSpPr>
            <a:spLocks noGrp="1"/>
          </p:cNvSpPr>
          <p:nvPr>
            <p:ph type="pic" sz="quarter" idx="13"/>
          </p:nvPr>
        </p:nvSpPr>
        <p:spPr bwMode="gray">
          <a:xfrm rot="180000">
            <a:off x="357415" y="280969"/>
            <a:ext cx="1446157" cy="1965874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  <a:miter lim="800000"/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tIns="182880" rtlCol="0">
            <a:normAutofit/>
          </a:bodyPr>
          <a:lstStyle>
            <a:lvl1pPr marL="45720" indent="0" algn="ctr">
              <a:buNone/>
              <a:defRPr sz="1600"/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995612" y="1643063"/>
            <a:ext cx="7670802" cy="4529137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cxnSp>
        <p:nvCxnSpPr>
          <p:cNvPr id="8" name="Connecteur droit 7"/>
          <p:cNvCxnSpPr/>
          <p:nvPr/>
        </p:nvCxnSpPr>
        <p:spPr>
          <a:xfrm>
            <a:off x="23098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BAA51D-F2E6-41B8-8C6D-CEC4233207EE}" type="datetime1">
              <a:rPr lang="fr-CA" noProof="0" smtClean="0"/>
              <a:t>2025-04-30</a:t>
            </a:fld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fr-CA" noProof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265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2413" y="1643064"/>
            <a:ext cx="9144002" cy="2928936"/>
          </a:xfrm>
        </p:spPr>
        <p:txBody>
          <a:bodyPr rtlCol="0" anchor="b">
            <a:normAutofit/>
          </a:bodyPr>
          <a:lstStyle>
            <a:lvl1pPr algn="ctr">
              <a:lnSpc>
                <a:spcPct val="80000"/>
              </a:lnSpc>
              <a:defRPr sz="56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522413" y="4572000"/>
            <a:ext cx="9144000" cy="1066799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46FC06-CEB9-4CEC-B078-F338292A47BB}" type="datetime1">
              <a:rPr lang="fr-CA" noProof="0" smtClean="0"/>
              <a:t>2025-04-30</a:t>
            </a:fld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fr-CA" noProof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93233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522412" y="1643063"/>
            <a:ext cx="4480560" cy="452913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5854" y="1643063"/>
            <a:ext cx="4480560" cy="452913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CB3244-A8A6-4488-9015-BE34AF980F32}" type="datetime1">
              <a:rPr lang="fr-CA" noProof="0" smtClean="0"/>
              <a:t>2025-04-30</a:t>
            </a:fld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fr-CA" noProof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420626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522414" y="1624372"/>
            <a:ext cx="4480560" cy="737828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522414" y="2438400"/>
            <a:ext cx="4480560" cy="37337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85854" y="1624372"/>
            <a:ext cx="4480560" cy="737828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CA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85854" y="2438400"/>
            <a:ext cx="4480560" cy="37337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8B4622-0A01-4C31-A05E-3B9297D97859}" type="datetime1">
              <a:rPr lang="fr-CA" noProof="0" smtClean="0"/>
              <a:t>2025-04-30</a:t>
            </a:fld>
            <a:endParaRPr lang="fr-CA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fr-CA" noProof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42443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071142-CE79-48BC-A721-C499E3056B75}" type="datetime1">
              <a:rPr lang="fr-CA" noProof="0" smtClean="0"/>
              <a:t>2025-04-30</a:t>
            </a:fld>
            <a:endParaRPr lang="fr-CA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25A965E-3C11-4F28-82DC-E30D63FAC43C}" type="slidenum">
              <a:rPr lang="fr-CA" noProof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84429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684211" y="0"/>
            <a:ext cx="10820402" cy="6858000"/>
          </a:xfrm>
          <a:prstGeom prst="rect">
            <a:avLst/>
          </a:prstGeom>
          <a:solidFill>
            <a:schemeClr val="bg1"/>
          </a:solidFill>
          <a:ln w="152400">
            <a:noFill/>
            <a:miter lim="800000"/>
          </a:ln>
          <a:effectLst>
            <a:outerShdw blurRad="88900" sx="101000" sy="101000" algn="ctr" rotWithShape="0">
              <a:schemeClr val="accent1">
                <a:lumMod val="50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noProof="0"/>
          </a:p>
        </p:txBody>
      </p:sp>
      <p:cxnSp>
        <p:nvCxnSpPr>
          <p:cNvPr id="8" name="Connecteur droit 7"/>
          <p:cNvCxnSpPr/>
          <p:nvPr/>
        </p:nvCxnSpPr>
        <p:spPr>
          <a:xfrm>
            <a:off x="8366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11352212" y="0"/>
            <a:ext cx="0" cy="6858000"/>
          </a:xfrm>
          <a:prstGeom prst="line">
            <a:avLst/>
          </a:prstGeom>
          <a:noFill/>
          <a:ln w="19050">
            <a:solidFill>
              <a:schemeClr val="accent3">
                <a:lumMod val="50000"/>
                <a:alpha val="15000"/>
              </a:schemeClr>
            </a:solidFill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4" y="1643063"/>
            <a:ext cx="9144000" cy="4529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07885" y="6400801"/>
            <a:ext cx="6796327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456612" y="6400801"/>
            <a:ext cx="11676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C594EFCF-9E4C-4050-8788-0BCD8F04D9BB}" type="datetime1">
              <a:rPr lang="fr-CA" noProof="0" smtClean="0"/>
              <a:t>2025-04-30</a:t>
            </a:fld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752012" y="6400801"/>
            <a:ext cx="9144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25A965E-3C11-4F28-82DC-E30D63FAC43C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64783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0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>
          <a:xfrm>
            <a:off x="1522412" y="5013176"/>
            <a:ext cx="9144002" cy="778024"/>
          </a:xfrm>
        </p:spPr>
        <p:txBody>
          <a:bodyPr rtlCol="0">
            <a:normAutofit fontScale="90000"/>
          </a:bodyPr>
          <a:lstStyle/>
          <a:p>
            <a:pPr rtl="0"/>
            <a:r>
              <a:rPr lang="fr-FR" dirty="0"/>
              <a:t>Projet de simulation d’application pour un restaurant</a:t>
            </a:r>
            <a:endParaRPr lang="fr-CA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P</a:t>
            </a:r>
            <a:r>
              <a:rPr lang="fr-CA" dirty="0" err="1"/>
              <a:t>ar</a:t>
            </a:r>
            <a:r>
              <a:rPr lang="fr-CA" dirty="0"/>
              <a:t> Aichata Barou Kanté, Charles-Olivier et </a:t>
            </a:r>
            <a:r>
              <a:rPr lang="fr-CA" dirty="0" err="1"/>
              <a:t>Saint-Ange</a:t>
            </a:r>
            <a:r>
              <a:rPr lang="fr-CA" dirty="0"/>
              <a:t> </a:t>
            </a:r>
          </a:p>
        </p:txBody>
      </p:sp>
      <p:pic>
        <p:nvPicPr>
          <p:cNvPr id="7" name="Espace réservé d’image 6" descr="Panier de rempli de pommes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Espace réservé de l'image 7" descr="Photo en gros plan de bâtons de cannelle et de pommes à côté d’une pile d’assiettes et de fourchettes sur une table"/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Espace réservé d’image 8" descr="Part de tarte aux pommes sur une assiette"/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40463" y="764705"/>
            <a:ext cx="2592388" cy="3467750"/>
          </a:xfrm>
        </p:spPr>
      </p:pic>
    </p:spTree>
    <p:extLst>
      <p:ext uri="{BB962C8B-B14F-4D97-AF65-F5344CB8AC3E}">
        <p14:creationId xmlns:p14="http://schemas.microsoft.com/office/powerpoint/2010/main" val="30738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fr-FR" dirty="0"/>
              <a:t>O</a:t>
            </a:r>
            <a:r>
              <a:rPr lang="fr-CA" dirty="0" err="1"/>
              <a:t>bjectif</a:t>
            </a:r>
            <a:r>
              <a:rPr lang="fr-CA" dirty="0"/>
              <a:t> du projet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B5129D07-7143-55A0-879A-B71FFC712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005527"/>
              </p:ext>
            </p:extLst>
          </p:nvPr>
        </p:nvGraphicFramePr>
        <p:xfrm>
          <a:off x="2995612" y="1643063"/>
          <a:ext cx="7670802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Espace réservé de l'image 7" descr="Photo en gros plan de bâtons de cannelle et de pommes à côté d’une pile d’assiettes et de fourchettes sur une table">
            <a:extLst>
              <a:ext uri="{FF2B5EF4-FFF2-40B4-BE49-F238E27FC236}">
                <a16:creationId xmlns:a16="http://schemas.microsoft.com/office/drawing/2014/main" id="{A79DC9C5-6739-B0B3-4F0D-0F9DDF523E8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 r="2931"/>
          <a:stretch>
            <a:fillRect/>
          </a:stretch>
        </p:blipFill>
        <p:spPr>
          <a:xfrm>
            <a:off x="357188" y="280988"/>
            <a:ext cx="1446212" cy="1965325"/>
          </a:xfrm>
        </p:spPr>
      </p:pic>
    </p:spTree>
    <p:extLst>
      <p:ext uri="{BB962C8B-B14F-4D97-AF65-F5344CB8AC3E}">
        <p14:creationId xmlns:p14="http://schemas.microsoft.com/office/powerpoint/2010/main" val="347625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9AE6A-0909-5909-6A48-7582FE16F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AC776CC-0EF6-A9FC-E656-226C1CF5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fr-FR" dirty="0"/>
              <a:t>O</a:t>
            </a:r>
            <a:r>
              <a:rPr lang="fr-CA" dirty="0" err="1"/>
              <a:t>bjectif</a:t>
            </a:r>
            <a:r>
              <a:rPr lang="fr-CA" dirty="0"/>
              <a:t> du projet</a:t>
            </a: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2045A178-E979-8E42-F618-0F388D666A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251898"/>
              </p:ext>
            </p:extLst>
          </p:nvPr>
        </p:nvGraphicFramePr>
        <p:xfrm>
          <a:off x="2995612" y="1643063"/>
          <a:ext cx="7670802" cy="4529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Espace réservé de l'image 7" descr="Photo en gros plan de bâtons de cannelle et de pommes à côté d’une pile d’assiettes et de fourchettes sur une table">
            <a:extLst>
              <a:ext uri="{FF2B5EF4-FFF2-40B4-BE49-F238E27FC236}">
                <a16:creationId xmlns:a16="http://schemas.microsoft.com/office/drawing/2014/main" id="{B4B5C551-169D-6122-D13F-2E7D3AA238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 r="2931"/>
          <a:stretch>
            <a:fillRect/>
          </a:stretch>
        </p:blipFill>
        <p:spPr>
          <a:xfrm>
            <a:off x="357188" y="280988"/>
            <a:ext cx="1446212" cy="1965325"/>
          </a:xfrm>
        </p:spPr>
      </p:pic>
    </p:spTree>
    <p:extLst>
      <p:ext uri="{BB962C8B-B14F-4D97-AF65-F5344CB8AC3E}">
        <p14:creationId xmlns:p14="http://schemas.microsoft.com/office/powerpoint/2010/main" val="231281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A</a:t>
            </a:r>
            <a:r>
              <a:rPr lang="fr-CA" dirty="0" err="1"/>
              <a:t>ffichage</a:t>
            </a:r>
            <a:r>
              <a:rPr lang="fr-CA" dirty="0"/>
              <a:t> du menu</a:t>
            </a:r>
            <a:endParaRPr lang="fr-CA"/>
          </a:p>
        </p:txBody>
      </p:sp>
      <p:pic>
        <p:nvPicPr>
          <p:cNvPr id="5" name="Espace réservé pour une image  4" descr="Une image contenant texte, affiche&#10;&#10;Le contenu généré par l’IA peut être incorrect.">
            <a:extLst>
              <a:ext uri="{FF2B5EF4-FFF2-40B4-BE49-F238E27FC236}">
                <a16:creationId xmlns:a16="http://schemas.microsoft.com/office/drawing/2014/main" id="{E53E2CA4-598A-C9D7-C3DE-F269D787B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260" y="1643063"/>
            <a:ext cx="6424307" cy="4529137"/>
          </a:xfrm>
          <a:noFill/>
        </p:spPr>
      </p:pic>
    </p:spTree>
    <p:extLst>
      <p:ext uri="{BB962C8B-B14F-4D97-AF65-F5344CB8AC3E}">
        <p14:creationId xmlns:p14="http://schemas.microsoft.com/office/powerpoint/2010/main" val="262134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9B57410-AD57-FF24-6407-D4D3C113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612" y="319088"/>
            <a:ext cx="7670802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Test du code</a:t>
            </a:r>
          </a:p>
        </p:txBody>
      </p:sp>
      <p:pic>
        <p:nvPicPr>
          <p:cNvPr id="6" name="Espace réservé pour une image  5" descr="Une image contenant texte, affiche&#10;&#10;Le contenu généré par l’IA peut être incorrect.">
            <a:extLst>
              <a:ext uri="{FF2B5EF4-FFF2-40B4-BE49-F238E27FC236}">
                <a16:creationId xmlns:a16="http://schemas.microsoft.com/office/drawing/2014/main" id="{5DDE16CD-3A16-C643-509D-1116B2D8C20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2" r="20865" b="-3"/>
          <a:stretch/>
        </p:blipFill>
        <p:spPr>
          <a:xfrm rot="180000">
            <a:off x="357415" y="280969"/>
            <a:ext cx="1446157" cy="1965874"/>
          </a:xfrm>
          <a:noFill/>
        </p:spPr>
      </p:pic>
      <p:pic>
        <p:nvPicPr>
          <p:cNvPr id="2" name="Espace réservé du contenu 5" descr="Une image contenant texte, capture d’écran, Police, ligne&#10;&#10;Le contenu généré par l’IA peut être incorrect.">
            <a:extLst>
              <a:ext uri="{FF2B5EF4-FFF2-40B4-BE49-F238E27FC236}">
                <a16:creationId xmlns:a16="http://schemas.microsoft.com/office/drawing/2014/main" id="{B1F90835-1648-8566-C069-E7847072C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"/>
          <a:stretch/>
        </p:blipFill>
        <p:spPr>
          <a:xfrm>
            <a:off x="2710036" y="1462088"/>
            <a:ext cx="8424936" cy="5135263"/>
          </a:xfrm>
          <a:noFill/>
        </p:spPr>
      </p:pic>
    </p:spTree>
    <p:extLst>
      <p:ext uri="{BB962C8B-B14F-4D97-AF65-F5344CB8AC3E}">
        <p14:creationId xmlns:p14="http://schemas.microsoft.com/office/powerpoint/2010/main" val="288194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23212" y="1643063"/>
            <a:ext cx="3124201" cy="2776537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Permettre à l’utilisateur de passer une commande</a:t>
            </a:r>
            <a:endParaRPr lang="fr-CA" dirty="0"/>
          </a:p>
        </p:txBody>
      </p:sp>
      <p:pic>
        <p:nvPicPr>
          <p:cNvPr id="5" name="Espace réservé d’image 4" descr="Part de tarte aux pommes sur une assiette"/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" b="-1"/>
          <a:stretch/>
        </p:blipFill>
        <p:spPr>
          <a:xfrm>
            <a:off x="745586" y="609600"/>
            <a:ext cx="5914664" cy="5562600"/>
          </a:xfrm>
          <a:noFill/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3212" y="4423913"/>
            <a:ext cx="3124201" cy="1748287"/>
          </a:xfrm>
        </p:spPr>
        <p:txBody>
          <a:bodyPr rtlCol="0">
            <a:normAutofit/>
          </a:bodyPr>
          <a:lstStyle/>
          <a:p>
            <a:pPr marL="45720" indent="0" rtl="0">
              <a:buNone/>
            </a:pPr>
            <a:r>
              <a:rPr lang="fr-FR" dirty="0"/>
              <a:t>On a </a:t>
            </a:r>
            <a:r>
              <a:rPr lang="fr-FR" dirty="0" err="1"/>
              <a:t>démandé</a:t>
            </a:r>
            <a:r>
              <a:rPr lang="fr-FR" dirty="0"/>
              <a:t> à l’utilisateur d’entrer </a:t>
            </a:r>
            <a:r>
              <a:rPr lang="fr-FR" dirty="0" err="1"/>
              <a:t>l’id</a:t>
            </a:r>
            <a:r>
              <a:rPr lang="fr-FR" dirty="0"/>
              <a:t> du plat qu’il veut et ensuit on a affiché le total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49738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2414" y="319088"/>
            <a:ext cx="9144000" cy="1143000"/>
          </a:xfrm>
        </p:spPr>
        <p:txBody>
          <a:bodyPr rtlCol="0" anchor="b">
            <a:normAutofit/>
          </a:bodyPr>
          <a:lstStyle/>
          <a:p>
            <a:pPr rtl="0"/>
            <a:r>
              <a:rPr lang="fr-FR" dirty="0"/>
              <a:t>A</a:t>
            </a:r>
            <a:r>
              <a:rPr lang="fr-CA" dirty="0" err="1"/>
              <a:t>ffichage</a:t>
            </a:r>
            <a:r>
              <a:rPr lang="fr-CA" dirty="0"/>
              <a:t> du montant avec taxe</a:t>
            </a:r>
          </a:p>
        </p:txBody>
      </p:sp>
      <p:pic>
        <p:nvPicPr>
          <p:cNvPr id="4" name="Espace réservé pour une image  3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8A475807-40FA-19F3-4700-0B1B5228E4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60" y="2276873"/>
            <a:ext cx="3810248" cy="2958417"/>
          </a:xfrm>
          <a:noFill/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16BE17-C1AC-B9DD-CA3B-3D2CCD67B0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45D4EC3-C138-0265-51B6-D66E65157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803" y="1622710"/>
            <a:ext cx="10974565" cy="50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2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Gastronomie 16x9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051025_TF02901023_Win32" id="{71400DCA-A685-4716-AA58-608A6D1A0807}" vid="{8DC85A5D-4B11-4D0E-806A-CA90DE2A2F51}"/>
    </a:ext>
  </a:extLst>
</a:theme>
</file>

<file path=ppt/theme/theme2.xml><?xml version="1.0" encoding="utf-8"?>
<a:theme xmlns:a="http://schemas.openxmlformats.org/drawingml/2006/main" name="Thème Offic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FoodGourmet">
      <a:dk1>
        <a:srgbClr val="4D0511"/>
      </a:dk1>
      <a:lt1>
        <a:sysClr val="window" lastClr="FFFFFF"/>
      </a:lt1>
      <a:dk2>
        <a:srgbClr val="000000"/>
      </a:dk2>
      <a:lt2>
        <a:srgbClr val="DDDDDD"/>
      </a:lt2>
      <a:accent1>
        <a:srgbClr val="CA2A1E"/>
      </a:accent1>
      <a:accent2>
        <a:srgbClr val="EE6612"/>
      </a:accent2>
      <a:accent3>
        <a:srgbClr val="EBA61D"/>
      </a:accent3>
      <a:accent4>
        <a:srgbClr val="70A22E"/>
      </a:accent4>
      <a:accent5>
        <a:srgbClr val="359986"/>
      </a:accent5>
      <a:accent6>
        <a:srgbClr val="8159A4"/>
      </a:accent6>
      <a:hlink>
        <a:srgbClr val="3777BD"/>
      </a:hlink>
      <a:folHlink>
        <a:srgbClr val="B2B2B2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Nourriture  préparation à la présentation (grand écran)</Template>
  <TotalTime>89</TotalTime>
  <Words>121</Words>
  <Application>Microsoft Office PowerPoint</Application>
  <PresentationFormat>Personnalisé</PresentationFormat>
  <Paragraphs>21</Paragraphs>
  <Slides>7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Cambria</vt:lpstr>
      <vt:lpstr>Gastronomie 16x9</vt:lpstr>
      <vt:lpstr>Projet de simulation d’application pour un restaurant</vt:lpstr>
      <vt:lpstr>Objectif du projet</vt:lpstr>
      <vt:lpstr>Objectif du projet</vt:lpstr>
      <vt:lpstr>Affichage du menu</vt:lpstr>
      <vt:lpstr>Test du code</vt:lpstr>
      <vt:lpstr>Permettre à l’utilisateur de passer une commande</vt:lpstr>
      <vt:lpstr>Affichage du montant avec taxe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Aichata Barou Kante</dc:creator>
  <cp:lastModifiedBy>Aichata Barou Kante</cp:lastModifiedBy>
  <cp:revision>2</cp:revision>
  <dcterms:created xsi:type="dcterms:W3CDTF">2025-04-11T01:29:22Z</dcterms:created>
  <dcterms:modified xsi:type="dcterms:W3CDTF">2025-04-30T18:10:05Z</dcterms:modified>
</cp:coreProperties>
</file>