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  <p:sldId id="1187" r:id="rId4"/>
    <p:sldId id="1188" r:id="rId5"/>
    <p:sldId id="1189" r:id="rId6"/>
    <p:sldId id="1190" r:id="rId7"/>
    <p:sldId id="119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64"/>
  </p:normalViewPr>
  <p:slideViewPr>
    <p:cSldViewPr snapToGrid="0" showGuides="1">
      <p:cViewPr varScale="1">
        <p:scale>
          <a:sx n="90" d="100"/>
          <a:sy n="90" d="100"/>
        </p:scale>
        <p:origin x="232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096" y="260916"/>
            <a:ext cx="8509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/>
          <p:cNvSpPr>
            <a:spLocks noGrp="1"/>
          </p:cNvSpPr>
          <p:nvPr>
            <p:ph type="title" hasCustomPrompt="1"/>
          </p:nvPr>
        </p:nvSpPr>
        <p:spPr>
          <a:xfrm>
            <a:off x="428297" y="348245"/>
            <a:ext cx="9299028" cy="353667"/>
          </a:xfrm>
          <a:prstGeom prst="rect">
            <a:avLst/>
          </a:prstGeom>
        </p:spPr>
        <p:txBody>
          <a:bodyPr/>
          <a:lstStyle>
            <a:lvl1pPr>
              <a:defRPr sz="2700" b="1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请填写大标题</a:t>
            </a:r>
            <a:r>
              <a:rPr lang="en-US" altLang="zh-CN" dirty="0"/>
              <a:t>-</a:t>
            </a:r>
            <a:r>
              <a:rPr lang="zh-TW" altLang="en-US" dirty="0"/>
              <a:t>微软雅黑</a:t>
            </a:r>
            <a:r>
              <a:rPr lang="en-US" altLang="zh-CN" dirty="0"/>
              <a:t>-54</a:t>
            </a:r>
            <a:r>
              <a:rPr lang="zh-TW" altLang="en-US" dirty="0"/>
              <a:t>磅</a:t>
            </a:r>
            <a:r>
              <a:rPr lang="zh-CN" altLang="en-US" dirty="0"/>
              <a:t> </a:t>
            </a:r>
            <a:r>
              <a:rPr lang="zh-TW" altLang="en-US" dirty="0"/>
              <a:t>加粗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096" y="260916"/>
            <a:ext cx="8509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1EC5F-E4EC-684E-B041-105D7ADE767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87EAE-359F-2F45-9AD7-F8FC5CE9757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126"/>
          <p:cNvSpPr/>
          <p:nvPr/>
        </p:nvSpPr>
        <p:spPr>
          <a:xfrm>
            <a:off x="0" y="1745072"/>
            <a:ext cx="12192000" cy="676660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/>
          <a:p>
            <a:pPr algn="ctr">
              <a:lnSpc>
                <a:spcPct val="120000"/>
              </a:lnSpc>
              <a:defRPr sz="8000" spc="159">
                <a:solidFill>
                  <a:srgbClr val="FFFFFF"/>
                </a:solidFill>
                <a:latin typeface="FZLanTingHei-M-GBK"/>
                <a:ea typeface="FZLanTingHei-M-GBK"/>
                <a:cs typeface="FZLanTingHei-M-GBK"/>
                <a:sym typeface="FZLanTingHei-M-GBK"/>
              </a:defRPr>
            </a:pPr>
            <a:r>
              <a:rPr lang="en-US" altLang="zh-CN" sz="3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Probation</a:t>
            </a:r>
            <a:r>
              <a:rPr lang="zh-CN" altLang="en-US" sz="3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3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Review</a:t>
            </a:r>
            <a:r>
              <a:rPr lang="zh-CN" altLang="en-US" sz="3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 </a:t>
            </a:r>
            <a:r>
              <a:rPr lang="en-US" altLang="zh-CN" sz="37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Himalaya" panose="01010100010101010101" pitchFamily="2" charset="0"/>
              </a:rPr>
              <a:t>Presentation</a:t>
            </a:r>
            <a:endParaRPr sz="3700" b="1" dirty="0">
              <a:solidFill>
                <a:schemeClr val="tx1">
                  <a:lumMod val="90000"/>
                  <a:lumOff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Himalaya" panose="01010100010101010101" pitchFamily="2" charset="0"/>
            </a:endParaRPr>
          </a:p>
        </p:txBody>
      </p:sp>
      <p:sp>
        <p:nvSpPr>
          <p:cNvPr id="13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E6636BC20180234D78A0072836F0BEB032B9B20D17555BB0ADD98B30B1332BD33B44B738C1667B0122692508384636EBBC1921DA41D07B811BBFC2E178BE14DC24FB39ADEF25845744D22EF763B243DEA84CE91C764D20D3689C419F05DE4CC8D8962D9F0E3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4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E6636BC20180234D78A0072836F0B3B062B9B207100DDB20A0D98F39B16C2BA34B43BC38C168AB0122592F0838465CEB921921FAF1D0ABC11BBFC26B7F4E1ADA24FB2EADD526949754C728F767A2439F9FD0E9157C626057A81A5197EE01DCA8DD06229F4E3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5" name="文本框 3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E6636BC20180234D78A0072836F0B99012B9B2041CBB0BD0AED9843CB1E92B759B4BB3387161DB0A22092008384687EBAD09218A11D00BB11BBFC253752E1BD324F50EAD8127E48704882AE76E224046D963E4B175990FA048DEA195FADFAC88D9862B9F9E3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6" name="文本框 4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E6636BC20180234D78A0072836F0BE8092B9B20C1995FBB0AAD98B33B1032B25BB4EBB387163FB0F22C92E08384670EB2809215AC1D0FBA11BBFC2437A1E1FD724F5F8AD632564B7B4FF2ED7684240538A9CE0BE76481F81688BF19F28E95C98DFE620900E3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7" name="文本框 5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E6636BC20180234D78A0072836F0BC5042B9B2071914ABA0AFD98A36B1312BA09B46B338D169DB042219260838466CEBCA09217A11D0EBD11BBFC21D70AE1BD124F79CADC02084A7F49B2BF76E924D54EB27EF457D2D6E7658AE919C47F25C58DA8624926E3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9" name="文本框 6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E6636BC20180234D78A0072836F0B1F0B2B9B20C194F3BB0ADD98331B1C62B51CB43B838C16E8B0E22C92408C8468EEBE509210AC1D04BD11BBFC228762E2FD824FCBAAD1124B6E784AF2DE761024E5537DCE27771BF55E7D8EF319F2F7D5C28DEE626942E3</a:t>
            </a:r>
            <a:endParaRPr lang="en-US" sz="90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9" y="378499"/>
            <a:ext cx="1270000" cy="952500"/>
          </a:xfrm>
          <a:prstGeom prst="rect">
            <a:avLst/>
          </a:prstGeom>
        </p:spPr>
      </p:pic>
      <p:sp>
        <p:nvSpPr>
          <p:cNvPr id="20" name="文本框 7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E6636BC20180234D78A0072836F0B3A062B9B20C1003FB00A6D98934B1E62BD13B4BBE383166FB0D22E92408C846ABEB7A09218AA1D0BBE11BBFC21D7C7E25D324FF96AD9724E6F784C9286768B24C9FFA65E07C73B92510089BA1917881DC28D916229F4E3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23000" y="5639917"/>
            <a:ext cx="4568378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b="1" dirty="0"/>
              <a:t>Speaker: Carlos Enrique Escobar Santiago</a:t>
            </a:r>
            <a:endParaRPr kumimoji="1" lang="en-US" altLang="zh-CN" dirty="0"/>
          </a:p>
          <a:p>
            <a:r>
              <a:rPr kumimoji="1" lang="en-US" altLang="zh-CN" b="1" dirty="0"/>
              <a:t>Date: 03/July/2025</a:t>
            </a:r>
            <a:r>
              <a:rPr kumimoji="1" lang="zh-CN" altLang="en-US" b="1" dirty="0"/>
              <a:t> 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808244" y="2884825"/>
            <a:ext cx="367188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Axolotl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Team</a:t>
            </a:r>
            <a:endParaRPr kumimoji="1"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E6636BC20180234D78A0072836F0B3B062B9B207100DDB20A0D98F39B16C2BA34B43BC38C168AB0122592F0838465CEB921921FAF1D0ABC11BBFC26B7F4E1ADA24FB2EADD526949754C728F767A2439F9FD0E9157C626057A81A5197EE01DCA8DD06229F4E3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E6636BC20180234D78A0072836F0B99012B9B2041CBB0BD0AED9843CB1E92B759B4BB3387161DB0A22092008384687EBAD09218A11D00BB11BBFC253752E1BD324F50EAD8127E48704882AE76E224046D963E4B175990FA048DEA195FADFAC88D9862B9F9E3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2" name="文本框 3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E6636BC20180234D78A0072836F0BE8092B9B20C1995FBB0AAD98B33B1032B25BB4EBB387163FB0F22C92E08384670EB2809215AC1D0FBA11BBFC2437A1E1FD724F5F8AD632564B7B4FF2ED7684240538A9CE0BE76481F81688BF19F28E95C98DFE620900E3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3" name="文本框 4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E6636BC20180234D78A0072836F0BC5042B9B2071914ABA0AFD98A36B1312BA09B46B338D169DB042219260838466CEBCA09217A11D0EBD11BBFC21D70AE1BD124F79CADC02084A7F49B2BF76E924D54EB27EF457D2D6E7658AE919C47F25C58DA8624926E3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4" name="文本框 5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E6636BC20180234D78A0072836F0B1F0B2B9B20C194F3BB0ADD98331B1C62B51CB43B838C16E8B0E22C92408C8468EEBE509210AC1D04BD11BBFC228762E2FD824FCBAAD1124B6E784AF2DE761024E5537DCE27771BF55E7D8EF319F2F7D5C28DEE626942E3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5" name="文本框 6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E6636BC20180234D78A0072836F0B3A062B9B20C1003FB00A6D98934B1E62BD13B4BBE383166FB0D22E92408C846ABEB7A09218AA1D0BBE11BBFC21D7C7E25D324FF96AD9724E6F784C9286768B24C9FFA65E07C73B92510089BA1917881DC28D916229F4E3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62860" y="390557"/>
            <a:ext cx="9938415" cy="538131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Self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Introduction</a:t>
            </a:r>
            <a:endParaRPr lang="en-US" altLang="zh-CN" dirty="0">
              <a:solidFill>
                <a:schemeClr val="accent2"/>
              </a:solidFill>
              <a:latin typeface="-webkit-standard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1573" y="1736167"/>
            <a:ext cx="11223944" cy="45374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kumimoji="1" lang="en-US" altLang="zh-CN" b="1" dirty="0"/>
              <a:t>Name</a:t>
            </a:r>
            <a:r>
              <a:rPr kumimoji="1" lang="en-US" altLang="zh-CN" dirty="0"/>
              <a:t>: Carlos Enrique Escobar Santiago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Team</a:t>
            </a:r>
            <a:r>
              <a:rPr kumimoji="1" lang="en-US" altLang="zh-CN" dirty="0"/>
              <a:t>: Axolotl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/>
              <a:t>Education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Background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t>Bachelor of Science in Physics and Mathematics</a:t>
            </a:r>
          </a:p>
          <a:p>
            <a:endParaRPr kumimoji="1" lang="en-US" altLang="zh-CN" dirty="0"/>
          </a:p>
          <a:p>
            <a:r>
              <a:rPr kumimoji="1" lang="en-US" altLang="zh-CN" b="1" dirty="0"/>
              <a:t>Working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Experience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t>Teaching Assistant – University-level</a:t>
            </a:r>
            <a:r>
              <a:rPr lang="en-US" altLang="zh-CN"/>
              <a:t>, </a:t>
            </a:r>
            <a:r>
              <a:t>Metrology Apprentic</a:t>
            </a:r>
            <a:r>
              <a:rPr lang="en-US" altLang="zh-CN"/>
              <a:t>e, Customer service in a cafe</a:t>
            </a:r>
            <a:endParaRPr lang="en-US" altLang="zh-CN"/>
          </a:p>
          <a:p>
            <a:endParaRPr kumimoji="1" lang="en-US" altLang="zh-CN" dirty="0"/>
          </a:p>
          <a:p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Skillset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t>Programming: </a:t>
            </a:r>
            <a:r>
              <a:rPr i="1"/>
              <a:t>Python</a:t>
            </a:r>
            <a:r>
              <a:rPr lang="en-US" altLang="zh-CN" i="1"/>
              <a:t>,</a:t>
            </a:r>
            <a:r>
              <a:rPr i="1"/>
              <a:t> Julia,  Fortran</a:t>
            </a:r>
            <a:endParaRPr i="1"/>
          </a:p>
          <a:p>
            <a:r>
              <a:t>	   Operating Systems: </a:t>
            </a:r>
            <a:r>
              <a:rPr i="1"/>
              <a:t>Linux (Debian,  Fedora),</a:t>
            </a:r>
            <a:endParaRPr i="1"/>
          </a:p>
          <a:p>
            <a:r>
              <a:t>	   Data Analysis &amp; Visualization: </a:t>
            </a:r>
            <a:r>
              <a:rPr i="1"/>
              <a:t>Power BI,  Pandas,  Matplotlib,  NumPy</a:t>
            </a:r>
            <a:endParaRPr i="1"/>
          </a:p>
          <a:p>
            <a:r>
              <a:t>	   Scientific Computing: </a:t>
            </a:r>
            <a:r>
              <a:rPr i="1"/>
              <a:t>Numerical simulations, differential equations modeling</a:t>
            </a:r>
            <a:endParaRPr i="1"/>
          </a:p>
          <a:p>
            <a:r>
              <a:t>	   Automation &amp; App Development: </a:t>
            </a:r>
            <a:r>
              <a:rPr i="1"/>
              <a:t>Power Apps,  Power Automate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E6636BC20180234D78A0072836F0B3B062B9B207100DDB20A0D98F39B16C2BA34B43BC38C168AB0122592F0838465CEB921921FAF1D0ABC11BBFC26B7F4E1ADA24FB2EADD526949754C728F767A2439F9FD0E9157C626057A81A5197EE01DCA8DD06229F4E3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E6636BC20180234D78A0072836F0B99012B9B2041CBB0BD0AED9843CB1E92B759B4BB3387161DB0A22092008384687EBAD09218A11D00BB11BBFC253752E1BD324F50EAD8127E48704882AE76E224046D963E4B175990FA048DEA195FADFAC88D9862B9F9E3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2" name="文本框 3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E6636BC20180234D78A0072836F0BE8092B9B20C1995FBB0AAD98B33B1032B25BB4EBB387163FB0F22C92E08384670EB2809215AC1D0FBA11BBFC2437A1E1FD724F5F8AD632564B7B4FF2ED7684240538A9CE0BE76481F81688BF19F28E95C98DFE620900E3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3" name="文本框 4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E6636BC20180234D78A0072836F0BC5042B9B2071914ABA0AFD98A36B1312BA09B46B338D169DB042219260838466CEBCA09217A11D0EBD11BBFC21D70AE1BD124F79CADC02084A7F49B2BF76E924D54EB27EF457D2D6E7658AE919C47F25C58DA8624926E3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4" name="文本框 5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E6636BC20180234D78A0072836F0B1F0B2B9B20C194F3BB0ADD98331B1C62B51CB43B838C16E8B0E22C92408C8468EEBE509210AC1D04BD11BBFC228762E2FD824FCBAAD1124B6E784AF2DE761024E5537DCE27771BF55E7D8EF319F2F7D5C28DEE626942E3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5" name="文本框 6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E6636BC20180234D78A0072836F0B3A062B9B20C1003FB00A6D98934B1E62BD13B4BBE383166FB0D22E92408C846ABEB7A09218AA1D0BBE11BBFC21D7C7E25D324FF96AD9724E6F784C9286768B24C9FFA65E07C73B92510089BA1917881DC28D916229F4E3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62860" y="390557"/>
            <a:ext cx="9938415" cy="538131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Personal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KPI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result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during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the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probation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period</a:t>
            </a:r>
            <a:endParaRPr lang="en-US" altLang="zh-CN" dirty="0">
              <a:solidFill>
                <a:schemeClr val="accent2"/>
              </a:solidFill>
              <a:latin typeface="-webkit-standard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390432" y="928647"/>
          <a:ext cx="1160526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5950"/>
                <a:gridCol w="1681480"/>
                <a:gridCol w="1557655"/>
                <a:gridCol w="1557655"/>
                <a:gridCol w="1607185"/>
                <a:gridCol w="1657985"/>
                <a:gridCol w="165735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altLang="zh-CN" dirty="0"/>
                        <a:t>KPI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Satisfaction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Ticket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Volume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Bad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Satisfaction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Ticket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Volume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Productivity</a:t>
                      </a:r>
                      <a:endParaRPr lang="zh-CN" alt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Team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Average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84.38%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80.35%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2.46</a:t>
                      </a:r>
                      <a:endParaRPr lang="zh-CN" alt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/>
                        <a:t>Personal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Result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87.50%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81.58%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upload_post_object_v2_15505362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625" y="3198797"/>
            <a:ext cx="10994905" cy="36592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E6636BC20180234D78A0072836F0B3B062B9B207100DDB20A0D98F39B16C2BA34B43BC38C168AB0122592F0838465CEB921921FAF1D0ABC11BBFC26B7F4E1ADA24FB2EADD526949754C728F767A2439F9FD0E9157C626057A81A5197EE01DCA8DD06229F4E3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E6636BC20180234D78A0072836F0B99012B9B2041CBB0BD0AED9843CB1E92B759B4BB3387161DB0A22092008384687EBAD09218A11D00BB11BBFC253752E1BD324F50EAD8127E48704882AE76E224046D963E4B175990FA048DEA195FADFAC88D9862B9F9E3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2" name="文本框 3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E6636BC20180234D78A0072836F0BE8092B9B20C1995FBB0AAD98B33B1032B25BB4EBB387163FB0F22C92E08384670EB2809215AC1D0FBA11BBFC2437A1E1FD724F5F8AD632564B7B4FF2ED7684240538A9CE0BE76481F81688BF19F28E95C98DFE620900E3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3" name="文本框 4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E6636BC20180234D78A0072836F0BC5042B9B2071914ABA0AFD98A36B1312BA09B46B338D169DB042219260838466CEBCA09217A11D0EBD11BBFC21D70AE1BD124F79CADC02084A7F49B2BF76E924D54EB27EF457D2D6E7658AE919C47F25C58DA8624926E3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4" name="文本框 5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E6636BC20180234D78A0072836F0B1F0B2B9B20C194F3BB0ADD98331B1C62B51CB43B838C16E8B0E22C92408C8468EEBE509210AC1D04BD11BBFC228762E2FD824FCBAAD1124B6E784AF2DE761024E5537DCE27771BF55E7D8EF319F2F7D5C28DEE626942E3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5" name="文本框 6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E6636BC20180234D78A0072836F0B3A062B9B20C1003FB00A6D98934B1E62BD13B4BBE383166FB0D22E92408C846ABEB7A09218AA1D0BBE11BBFC21D7C7E25D324FF96AD9724E6F784C9286768B24C9FFA65E07C73B92510089BA1917881DC28D916229F4E3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62860" y="390557"/>
            <a:ext cx="9938415" cy="538131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Two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Sample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Ticket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with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the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most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impressive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progress</a:t>
            </a:r>
            <a:endParaRPr lang="en-US" altLang="zh-CN" dirty="0">
              <a:solidFill>
                <a:schemeClr val="accent2"/>
              </a:solidFill>
              <a:latin typeface="-webkit-standard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38773" y="1228726"/>
            <a:ext cx="10100809" cy="20313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zh-CN" dirty="0"/>
              <a:t>Ticket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Number:</a:t>
            </a:r>
            <a:r>
              <a:rPr lang="en-US" b="0">
                <a:latin typeface="-apple-system" charset="0"/>
              </a:rPr>
              <a:t>5060886028124359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Ticket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Date: 2025</a:t>
            </a:r>
            <a:r>
              <a:rPr kumimoji="1" lang="zh-CN" altLang="en-US" dirty="0"/>
              <a:t>-</a:t>
            </a:r>
            <a:r>
              <a:rPr kumimoji="1" lang="en-US" altLang="zh-CN" dirty="0"/>
              <a:t>06</a:t>
            </a:r>
            <a:r>
              <a:rPr kumimoji="1" lang="zh-CN" altLang="en-US" dirty="0"/>
              <a:t>-</a:t>
            </a:r>
            <a:r>
              <a:rPr kumimoji="1" lang="en-US" altLang="zh-CN" dirty="0"/>
              <a:t>29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Process: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Ticket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Comments: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38773" y="3952876"/>
            <a:ext cx="6986587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Ticket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Number: </a:t>
            </a:r>
            <a:r>
              <a:rPr lang="en-US" b="0">
                <a:latin typeface="-apple-system" charset="0"/>
              </a:rPr>
              <a:t>5106377661045269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Ticket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Date: 2025</a:t>
            </a:r>
            <a:r>
              <a:rPr kumimoji="1" lang="zh-CN" altLang="en-US" dirty="0"/>
              <a:t>-</a:t>
            </a:r>
            <a:r>
              <a:rPr kumimoji="1" lang="en-US" altLang="zh-CN" dirty="0"/>
              <a:t>06</a:t>
            </a:r>
            <a:r>
              <a:rPr kumimoji="1" lang="zh-CN" altLang="en-US" dirty="0"/>
              <a:t>-</a:t>
            </a:r>
            <a:r>
              <a:rPr kumimoji="1" lang="en-US" altLang="zh-CN" dirty="0"/>
              <a:t>27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Full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Process: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Ticket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Comments:</a:t>
            </a:r>
            <a:r>
              <a:rPr kumimoji="1" lang="zh-CN" altLang="en-US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E6636BC20180234D78A0072836F0B3B062B9B207100DDB20A0D98F39B16C2BA34B43BC38C168AB0122592F0838465CEB921921FAF1D0ABC11BBFC26B7F4E1ADA24FB2EADD526949754C728F767A2439F9FD0E9157C626057A81A5197EE01DCA8DD06229F4E3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E6636BC20180234D78A0072836F0B99012B9B2041CBB0BD0AED9843CB1E92B759B4BB3387161DB0A22092008384687EBAD09218A11D00BB11BBFC253752E1BD324F50EAD8127E48704882AE76E224046D963E4B175990FA048DEA195FADFAC88D9862B9F9E3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2" name="文本框 3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E6636BC20180234D78A0072836F0BE8092B9B20C1995FBB0AAD98B33B1032B25BB4EBB387163FB0F22C92E08384670EB2809215AC1D0FBA11BBFC2437A1E1FD724F5F8AD632564B7B4FF2ED7684240538A9CE0BE76481F81688BF19F28E95C98DFE620900E3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3" name="文本框 4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E6636BC20180234D78A0072836F0BC5042B9B2071914ABA0AFD98A36B1312BA09B46B338D169DB042219260838466CEBCA09217A11D0EBD11BBFC21D70AE1BD124F79CADC02084A7F49B2BF76E924D54EB27EF457D2D6E7658AE919C47F25C58DA8624926E3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4" name="文本框 5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E6636BC20180234D78A0072836F0B1F0B2B9B20C194F3BB0ADD98331B1C62B51CB43B838C16E8B0E22C92408C8468EEBE509210AC1D04BD11BBFC228762E2FD824FCBAAD1124B6E784AF2DE761024E5537DCE27771BF55E7D8EF319F2F7D5C28DEE626942E3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5" name="文本框 6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E6636BC20180234D78A0072836F0B3A062B9B20C1003FB00A6D98934B1E62BD13B4BBE383166FB0D22E92408C846ABEB7A09218AA1D0BBE11BBFC21D7C7E25D324FF96AD9724E6F784C9286768B24C9FFA65E07C73B92510089BA1917881DC28D916229F4E3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62860" y="390557"/>
            <a:ext cx="10195590" cy="1223931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Personal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Action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Plan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about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performance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improvement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or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maintenance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in</a:t>
            </a:r>
            <a:r>
              <a:rPr lang="zh-CN" altLang="en-US" dirty="0">
                <a:solidFill>
                  <a:schemeClr val="accent2"/>
                </a:solidFill>
                <a:latin typeface="-webkit-standard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future</a:t>
            </a:r>
            <a:endParaRPr lang="en-US" altLang="zh-CN" dirty="0">
              <a:solidFill>
                <a:schemeClr val="accent2"/>
              </a:solidFill>
              <a:latin typeface="-webkit-standard"/>
            </a:endParaRPr>
          </a:p>
        </p:txBody>
      </p:sp>
      <p:sp>
        <p:nvSpPr>
          <p:cNvPr id="2" name="Text Box 1"/>
          <p:cNvSpPr txBox="1"/>
          <p:nvPr userDrawn="1"/>
        </p:nvSpPr>
        <p:spPr>
          <a:xfrm>
            <a:off x="459574" y="1894805"/>
            <a:ext cx="9998882" cy="4071345"/>
          </a:xfrm>
          <a:prstGeom prst="rect">
            <a:avLst/>
          </a:prstGeom>
        </p:spPr>
        <p:txBody>
          <a:bodyPr wrap="none" rtlCol="0">
            <a:noAutofit/>
          </a:bodyPr>
          <a:p>
            <a:pPr marL="285750" indent="-285750">
              <a:buChar char="•"/>
            </a:pPr>
            <a:r>
              <a:rPr lang="en-US" altLang="zh-CN"/>
              <a:t>Analyze and adopt best writing practices to ensure customers feel supported and well attended</a:t>
            </a: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Study official documentation in more depth, as well as past tickets, 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	to identify new issues for me or improve my handling techniques.</a:t>
            </a: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Maintain close communication with my supervisor to identify the team</a:t>
            </a:r>
            <a:r>
              <a:rPr lang="zh-CN" altLang="en-US"/>
              <a:t>’</a:t>
            </a:r>
            <a:r>
              <a:rPr lang="en-US" altLang="zh-CN"/>
              <a:t>s evolving needs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	and provide support accordingly. For example:</a:t>
            </a: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indent="0">
              <a:buNone/>
            </a:pPr>
            <a:r>
              <a:rPr lang="en-US" altLang="zh-CN"/>
              <a:t>	Use ticket statistics to identify peak hours and propose schedule adjustments</a:t>
            </a:r>
            <a:endParaRPr lang="en-US" altLang="zh-CN"/>
          </a:p>
          <a:p>
            <a:pPr indent="0">
              <a:buNone/>
            </a:pPr>
            <a:r>
              <a:rPr lang="en-US" altLang="zh-CN"/>
              <a:t>	to help cover high</a:t>
            </a:r>
            <a:r>
              <a:rPr lang="zh-CN" altLang="en-US"/>
              <a:t>-</a:t>
            </a:r>
            <a:r>
              <a:rPr lang="en-US" altLang="zh-CN"/>
              <a:t>demand periods</a:t>
            </a:r>
            <a:endParaRPr lang="en-US" altLang="zh-CN"/>
          </a:p>
          <a:p>
            <a:pPr indent="0">
              <a:buNone/>
            </a:pPr>
            <a:endParaRPr lang="en-US" altLang="zh-CN"/>
          </a:p>
          <a:p>
            <a:pPr marL="285750" indent="-285750">
              <a:buChar char="•"/>
            </a:pPr>
            <a:r>
              <a:rPr lang="en-US" altLang="zh-CN"/>
              <a:t>Stay flexible and proactive to address challenges as they arise.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1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E6636BC20180234D78A0072836F0B3B062B9B207100DDB20A0D98F39B16C2BA34B43BC38C168AB0122592F0838465CEB921921FAF1D0ABC11BBFC26B7F4E1ADA24FB2EADD526949754C728F767A2439F9FD0E9157C626057A81A5197EE01DCA8DD06229F4E3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1" name="文本框 2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E6636BC20180234D78A0072836F0B99012B9B2041CBB0BD0AED9843CB1E92B759B4BB3387161DB0A22092008384687EBAD09218A11D00BB11BBFC253752E1BD324F50EAD8127E48704882AE76E224046D963E4B175990FA048DEA195FADFAC88D9862B9F9E3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2" name="文本框 3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E6636BC20180234D78A0072836F0BE8092B9B20C1995FBB0AAD98B33B1032B25BB4EBB387163FB0F22C92E08384670EB2809215AC1D0FBA11BBFC2437A1E1FD724F5F8AD632564B7B4FF2ED7684240538A9CE0BE76481F81688BF19F28E95C98DFE620900E3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3" name="文本框 4" hidden="1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E6636BC20180234D78A0072836F0BC5042B9B2071914ABA0AFD98A36B1312BA09B46B338D169DB042219260838466CEBCA09217A11D0EBD11BBFC21D70AE1BD124F79CADC02084A7F49B2BF76E924D54EB27EF457D2D6E7658AE919C47F25C58DA8624926E3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4" name="文本框 5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E6636BC20180234D78A0072836F0B1F0B2B9B20C194F3BB0ADD98331B1C62B51CB43B838C16E8B0E22C92408C8468EEBE509210AC1D04BD11BBFC228762E2FD824FCBAAD1124B6E784AF2DE761024E5537DCE27771BF55E7D8EF319F2F7D5C28DEE626942E3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5" name="文本框 6" hidden="1"/>
          <p:cNvSpPr txBox="1"/>
          <p:nvPr/>
        </p:nvSpPr>
        <p:spPr>
          <a:xfrm>
            <a:off x="-15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550"/>
          </a:p>
          <a:p>
            <a:pPr>
              <a:buClr>
                <a:srgbClr val="FFFFFF"/>
              </a:buClr>
            </a:pPr>
            <a:r>
              <a:rPr lang="en-US" sz="900">
                <a:solidFill>
                  <a:srgbClr val="FFFFFF"/>
                </a:solidFill>
              </a:rPr>
              <a:t>E6636BC20180234D78A0072836F0B3A062B9B20C1003FB00A6D98934B1E62BD13B4BBE383166FB0D22E92408C846ABEB7A09218AA1D0BBE11BBFC21D7C7E25D324FF96AD9724E6F784C9286768B24C9FFA65E07C73B92510089BA1917881DC28D916229F4E3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262860" y="390557"/>
            <a:ext cx="9938415" cy="538131"/>
          </a:xfrm>
        </p:spPr>
        <p:txBody>
          <a:bodyPr>
            <a:normAutofit fontScale="90000"/>
          </a:bodyPr>
          <a:lstStyle/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accent2"/>
                </a:solidFill>
                <a:latin typeface="-webkit-standard"/>
              </a:rPr>
              <a:t>Q&amp;A</a:t>
            </a:r>
            <a:endParaRPr lang="en-US" altLang="zh-CN" dirty="0">
              <a:solidFill>
                <a:schemeClr val="accent2"/>
              </a:solidFill>
              <a:latin typeface="-webkit-standar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9268</Words>
  <Application>WPS Office WWO_dingtalk_20240221035043-c523bba0e7</Application>
  <PresentationFormat>宽屏</PresentationFormat>
  <Paragraphs>176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汉仪旗黑KW 55S</vt:lpstr>
      <vt:lpstr>FZLanTingHei-M-GBK</vt:lpstr>
      <vt:lpstr>Microsoft Himalaya</vt:lpstr>
      <vt:lpstr>Kingsoft Confetti</vt:lpstr>
      <vt:lpstr>-webkit-standard</vt:lpstr>
      <vt:lpstr>-apple-system</vt:lpstr>
      <vt:lpstr>汉仪书宋二KW</vt:lpstr>
      <vt:lpstr>等线</vt:lpstr>
      <vt:lpstr>汉仪中等线KW</vt:lpstr>
      <vt:lpstr>Office 主题​​</vt:lpstr>
      <vt:lpstr>PowerPoint 演示文稿</vt:lpstr>
      <vt:lpstr>Self Introduction</vt:lpstr>
      <vt:lpstr>Personal KPI result during the probation period</vt:lpstr>
      <vt:lpstr>Two Sample Ticket with the most impressive progress</vt:lpstr>
      <vt:lpstr>Personal Action Plan about performance improvement or maintenance in future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dcterms:created xsi:type="dcterms:W3CDTF">2025-07-07T21:58:13Z</dcterms:created>
  <dcterms:modified xsi:type="dcterms:W3CDTF">2025-07-07T21:58:13Z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