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sldIdLst>
    <p:sldId id="256" r:id="rId5"/>
  </p:sldIdLst>
  <p:sldSz cx="29260800" cy="21945600"/>
  <p:notesSz cx="20710525" cy="29598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92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F3D07-A3C7-7E14-D04C-BB4AC9F48820}" v="224" dt="2024-04-16T19:11:42.373"/>
    <p1510:client id="{0CD80322-3150-1561-51D9-0D65DF6B943E}" v="82" dt="2024-04-16T18:45:22.658"/>
    <p1510:client id="{66BDDF8D-95D0-DAB5-3B4B-C7774E79E0AA}" v="316" dt="2024-04-16T19:06:36.680"/>
    <p1510:client id="{A7BB87E4-5CED-3DC5-B0E4-8EA9BD7B8E4E}" v="525" dt="2024-04-16T19:12:4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912"/>
        <p:guide pos="921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Charlie Alan" userId="S::caw8355@uncw.edu::8e0f1bc4-d9ed-454c-bdfb-f4d07071d198" providerId="AD" clId="Web-{A7BB87E4-5CED-3DC5-B0E4-8EA9BD7B8E4E}"/>
    <pc:docChg chg="modSld">
      <pc:chgData name="White, Charlie Alan" userId="S::caw8355@uncw.edu::8e0f1bc4-d9ed-454c-bdfb-f4d07071d198" providerId="AD" clId="Web-{A7BB87E4-5CED-3DC5-B0E4-8EA9BD7B8E4E}" dt="2024-04-16T19:12:42.756" v="506" actId="20577"/>
      <pc:docMkLst>
        <pc:docMk/>
      </pc:docMkLst>
      <pc:sldChg chg="delSp modSp">
        <pc:chgData name="White, Charlie Alan" userId="S::caw8355@uncw.edu::8e0f1bc4-d9ed-454c-bdfb-f4d07071d198" providerId="AD" clId="Web-{A7BB87E4-5CED-3DC5-B0E4-8EA9BD7B8E4E}" dt="2024-04-16T19:12:42.756" v="506" actId="20577"/>
        <pc:sldMkLst>
          <pc:docMk/>
          <pc:sldMk cId="2354262686" sldId="256"/>
        </pc:sldMkLst>
        <pc:spChg chg="mod">
          <ac:chgData name="White, Charlie Alan" userId="S::caw8355@uncw.edu::8e0f1bc4-d9ed-454c-bdfb-f4d07071d198" providerId="AD" clId="Web-{A7BB87E4-5CED-3DC5-B0E4-8EA9BD7B8E4E}" dt="2024-04-16T19:12:42.756" v="506" actId="20577"/>
          <ac:spMkLst>
            <pc:docMk/>
            <pc:sldMk cId="2354262686" sldId="256"/>
            <ac:spMk id="6" creationId="{74AEDF57-A044-5273-70AF-D1A782D9C4D6}"/>
          </ac:spMkLst>
        </pc:spChg>
        <pc:spChg chg="mod">
          <ac:chgData name="White, Charlie Alan" userId="S::caw8355@uncw.edu::8e0f1bc4-d9ed-454c-bdfb-f4d07071d198" providerId="AD" clId="Web-{A7BB87E4-5CED-3DC5-B0E4-8EA9BD7B8E4E}" dt="2024-04-16T19:09:05.966" v="504" actId="20577"/>
          <ac:spMkLst>
            <pc:docMk/>
            <pc:sldMk cId="2354262686" sldId="256"/>
            <ac:spMk id="8" creationId="{5B6ED800-F68C-9F5B-4DEC-4111DA86D416}"/>
          </ac:spMkLst>
        </pc:spChg>
        <pc:picChg chg="del mod">
          <ac:chgData name="White, Charlie Alan" userId="S::caw8355@uncw.edu::8e0f1bc4-d9ed-454c-bdfb-f4d07071d198" providerId="AD" clId="Web-{A7BB87E4-5CED-3DC5-B0E4-8EA9BD7B8E4E}" dt="2024-04-16T18:58:48.616" v="475"/>
          <ac:picMkLst>
            <pc:docMk/>
            <pc:sldMk cId="2354262686" sldId="256"/>
            <ac:picMk id="9" creationId="{CCD107E2-DF8B-A43A-9ABE-7B3B98061AAB}"/>
          </ac:picMkLst>
        </pc:picChg>
        <pc:picChg chg="mod">
          <ac:chgData name="White, Charlie Alan" userId="S::caw8355@uncw.edu::8e0f1bc4-d9ed-454c-bdfb-f4d07071d198" providerId="AD" clId="Web-{A7BB87E4-5CED-3DC5-B0E4-8EA9BD7B8E4E}" dt="2024-04-16T18:46:04.167" v="430" actId="14100"/>
          <ac:picMkLst>
            <pc:docMk/>
            <pc:sldMk cId="2354262686" sldId="256"/>
            <ac:picMk id="11" creationId="{A3C625FA-8D09-E1CF-994E-932CC3FFD776}"/>
          </ac:picMkLst>
        </pc:picChg>
        <pc:picChg chg="mod">
          <ac:chgData name="White, Charlie Alan" userId="S::caw8355@uncw.edu::8e0f1bc4-d9ed-454c-bdfb-f4d07071d198" providerId="AD" clId="Web-{A7BB87E4-5CED-3DC5-B0E4-8EA9BD7B8E4E}" dt="2024-04-16T18:57:15.316" v="474" actId="1076"/>
          <ac:picMkLst>
            <pc:docMk/>
            <pc:sldMk cId="2354262686" sldId="256"/>
            <ac:picMk id="13" creationId="{8E8EFDA2-4463-1670-3E4C-384361D50F5F}"/>
          </ac:picMkLst>
        </pc:picChg>
      </pc:sldChg>
    </pc:docChg>
  </pc:docChgLst>
  <pc:docChgLst>
    <pc:chgData name="Huba, Robert John" userId="S::rjh7658@uncw.edu::e320823e-8205-44ae-981e-287461534eb3" providerId="AD" clId="Web-{0CD80322-3150-1561-51D9-0D65DF6B943E}"/>
    <pc:docChg chg="modSld">
      <pc:chgData name="Huba, Robert John" userId="S::rjh7658@uncw.edu::e320823e-8205-44ae-981e-287461534eb3" providerId="AD" clId="Web-{0CD80322-3150-1561-51D9-0D65DF6B943E}" dt="2024-04-16T18:45:22.658" v="42" actId="1076"/>
      <pc:docMkLst>
        <pc:docMk/>
      </pc:docMkLst>
      <pc:sldChg chg="addSp delSp modSp">
        <pc:chgData name="Huba, Robert John" userId="S::rjh7658@uncw.edu::e320823e-8205-44ae-981e-287461534eb3" providerId="AD" clId="Web-{0CD80322-3150-1561-51D9-0D65DF6B943E}" dt="2024-04-16T18:45:22.658" v="42" actId="1076"/>
        <pc:sldMkLst>
          <pc:docMk/>
          <pc:sldMk cId="2354262686" sldId="256"/>
        </pc:sldMkLst>
        <pc:spChg chg="add del">
          <ac:chgData name="Huba, Robert John" userId="S::rjh7658@uncw.edu::e320823e-8205-44ae-981e-287461534eb3" providerId="AD" clId="Web-{0CD80322-3150-1561-51D9-0D65DF6B943E}" dt="2024-04-16T18:33:25.322" v="24"/>
          <ac:spMkLst>
            <pc:docMk/>
            <pc:sldMk cId="2354262686" sldId="256"/>
            <ac:spMk id="7" creationId="{957F7C74-048D-74F1-A6B9-A64B68CE3082}"/>
          </ac:spMkLst>
        </pc:spChg>
        <pc:spChg chg="mod">
          <ac:chgData name="Huba, Robert John" userId="S::rjh7658@uncw.edu::e320823e-8205-44ae-981e-287461534eb3" providerId="AD" clId="Web-{0CD80322-3150-1561-51D9-0D65DF6B943E}" dt="2024-04-16T18:42:13.871" v="40" actId="20577"/>
          <ac:spMkLst>
            <pc:docMk/>
            <pc:sldMk cId="2354262686" sldId="256"/>
            <ac:spMk id="8" creationId="{5B6ED800-F68C-9F5B-4DEC-4111DA86D416}"/>
          </ac:spMkLst>
        </pc:spChg>
        <pc:spChg chg="mod">
          <ac:chgData name="Huba, Robert John" userId="S::rjh7658@uncw.edu::e320823e-8205-44ae-981e-287461534eb3" providerId="AD" clId="Web-{0CD80322-3150-1561-51D9-0D65DF6B943E}" dt="2024-04-16T18:40:56.774" v="35" actId="1076"/>
          <ac:spMkLst>
            <pc:docMk/>
            <pc:sldMk cId="2354262686" sldId="256"/>
            <ac:spMk id="10" creationId="{36205E48-B774-69C8-0919-258A8F451541}"/>
          </ac:spMkLst>
        </pc:spChg>
        <pc:picChg chg="add del mod modCrop">
          <ac:chgData name="Huba, Robert John" userId="S::rjh7658@uncw.edu::e320823e-8205-44ae-981e-287461534eb3" providerId="AD" clId="Web-{0CD80322-3150-1561-51D9-0D65DF6B943E}" dt="2024-04-16T18:32:55.212" v="21"/>
          <ac:picMkLst>
            <pc:docMk/>
            <pc:sldMk cId="2354262686" sldId="256"/>
            <ac:picMk id="5" creationId="{77BF800F-8AEC-9487-23A0-1920BBB3D71F}"/>
          </ac:picMkLst>
        </pc:picChg>
        <pc:picChg chg="add mod">
          <ac:chgData name="Huba, Robert John" userId="S::rjh7658@uncw.edu::e320823e-8205-44ae-981e-287461534eb3" providerId="AD" clId="Web-{0CD80322-3150-1561-51D9-0D65DF6B943E}" dt="2024-04-16T18:45:22.658" v="42" actId="1076"/>
          <ac:picMkLst>
            <pc:docMk/>
            <pc:sldMk cId="2354262686" sldId="256"/>
            <ac:picMk id="9" creationId="{CCD107E2-DF8B-A43A-9ABE-7B3B98061AAB}"/>
          </ac:picMkLst>
        </pc:picChg>
      </pc:sldChg>
    </pc:docChg>
  </pc:docChgLst>
  <pc:docChgLst>
    <pc:chgData name="Jackson, Ty Bond" userId="S::tbj8537@uncw.edu::06fcc12f-9ac0-45cf-8086-b0b84fbd2777" providerId="AD" clId="Web-{098F3D07-A3C7-7E14-D04C-BB4AC9F48820}"/>
    <pc:docChg chg="modSld">
      <pc:chgData name="Jackson, Ty Bond" userId="S::tbj8537@uncw.edu::06fcc12f-9ac0-45cf-8086-b0b84fbd2777" providerId="AD" clId="Web-{098F3D07-A3C7-7E14-D04C-BB4AC9F48820}" dt="2024-04-16T19:11:42.373" v="125" actId="1076"/>
      <pc:docMkLst>
        <pc:docMk/>
      </pc:docMkLst>
      <pc:sldChg chg="addSp delSp modSp">
        <pc:chgData name="Jackson, Ty Bond" userId="S::tbj8537@uncw.edu::06fcc12f-9ac0-45cf-8086-b0b84fbd2777" providerId="AD" clId="Web-{098F3D07-A3C7-7E14-D04C-BB4AC9F48820}" dt="2024-04-16T19:11:42.373" v="125" actId="1076"/>
        <pc:sldMkLst>
          <pc:docMk/>
          <pc:sldMk cId="2354262686" sldId="256"/>
        </pc:sldMkLst>
        <pc:spChg chg="mod">
          <ac:chgData name="Jackson, Ty Bond" userId="S::tbj8537@uncw.edu::06fcc12f-9ac0-45cf-8086-b0b84fbd2777" providerId="AD" clId="Web-{098F3D07-A3C7-7E14-D04C-BB4AC9F48820}" dt="2024-04-16T18:50:54.315" v="32" actId="20577"/>
          <ac:spMkLst>
            <pc:docMk/>
            <pc:sldMk cId="2354262686" sldId="256"/>
            <ac:spMk id="3" creationId="{5EFCB547-2BDE-4C24-8C67-952417581F90}"/>
          </ac:spMkLst>
        </pc:spChg>
        <pc:spChg chg="mod">
          <ac:chgData name="Jackson, Ty Bond" userId="S::tbj8537@uncw.edu::06fcc12f-9ac0-45cf-8086-b0b84fbd2777" providerId="AD" clId="Web-{098F3D07-A3C7-7E14-D04C-BB4AC9F48820}" dt="2024-04-16T19:11:19.434" v="124" actId="20577"/>
          <ac:spMkLst>
            <pc:docMk/>
            <pc:sldMk cId="2354262686" sldId="256"/>
            <ac:spMk id="8" creationId="{5B6ED800-F68C-9F5B-4DEC-4111DA86D416}"/>
          </ac:spMkLst>
        </pc:spChg>
        <pc:spChg chg="mod">
          <ac:chgData name="Jackson, Ty Bond" userId="S::tbj8537@uncw.edu::06fcc12f-9ac0-45cf-8086-b0b84fbd2777" providerId="AD" clId="Web-{098F3D07-A3C7-7E14-D04C-BB4AC9F48820}" dt="2024-04-16T19:07:37.849" v="55" actId="1076"/>
          <ac:spMkLst>
            <pc:docMk/>
            <pc:sldMk cId="2354262686" sldId="256"/>
            <ac:spMk id="10" creationId="{36205E48-B774-69C8-0919-258A8F451541}"/>
          </ac:spMkLst>
        </pc:spChg>
        <pc:spChg chg="del mod">
          <ac:chgData name="Jackson, Ty Bond" userId="S::tbj8537@uncw.edu::06fcc12f-9ac0-45cf-8086-b0b84fbd2777" providerId="AD" clId="Web-{098F3D07-A3C7-7E14-D04C-BB4AC9F48820}" dt="2024-04-16T18:59:11.160" v="43"/>
          <ac:spMkLst>
            <pc:docMk/>
            <pc:sldMk cId="2354262686" sldId="256"/>
            <ac:spMk id="14" creationId="{4357558B-E668-7B5C-F265-1309B0A3EE86}"/>
          </ac:spMkLst>
        </pc:spChg>
        <pc:spChg chg="add mod">
          <ac:chgData name="Jackson, Ty Bond" userId="S::tbj8537@uncw.edu::06fcc12f-9ac0-45cf-8086-b0b84fbd2777" providerId="AD" clId="Web-{098F3D07-A3C7-7E14-D04C-BB4AC9F48820}" dt="2024-04-16T19:10:29.729" v="121" actId="1076"/>
          <ac:spMkLst>
            <pc:docMk/>
            <pc:sldMk cId="2354262686" sldId="256"/>
            <ac:spMk id="15" creationId="{D9E23E0F-B063-2FAC-4A80-7E4A903A2422}"/>
          </ac:spMkLst>
        </pc:spChg>
        <pc:spChg chg="add mod">
          <ac:chgData name="Jackson, Ty Bond" userId="S::tbj8537@uncw.edu::06fcc12f-9ac0-45cf-8086-b0b84fbd2777" providerId="AD" clId="Web-{098F3D07-A3C7-7E14-D04C-BB4AC9F48820}" dt="2024-04-16T19:11:42.373" v="125" actId="1076"/>
          <ac:spMkLst>
            <pc:docMk/>
            <pc:sldMk cId="2354262686" sldId="256"/>
            <ac:spMk id="16" creationId="{311E1E63-5133-C90B-9885-DFDF660C52E7}"/>
          </ac:spMkLst>
        </pc:spChg>
        <pc:picChg chg="add del mod">
          <ac:chgData name="Jackson, Ty Bond" userId="S::tbj8537@uncw.edu::06fcc12f-9ac0-45cf-8086-b0b84fbd2777" providerId="AD" clId="Web-{098F3D07-A3C7-7E14-D04C-BB4AC9F48820}" dt="2024-04-16T19:07:06.457" v="49"/>
          <ac:picMkLst>
            <pc:docMk/>
            <pc:sldMk cId="2354262686" sldId="256"/>
            <ac:picMk id="5" creationId="{3DC0543D-0192-C4A0-1EA0-329F7FDD9CA1}"/>
          </ac:picMkLst>
        </pc:picChg>
        <pc:picChg chg="add del mod">
          <ac:chgData name="Jackson, Ty Bond" userId="S::tbj8537@uncw.edu::06fcc12f-9ac0-45cf-8086-b0b84fbd2777" providerId="AD" clId="Web-{098F3D07-A3C7-7E14-D04C-BB4AC9F48820}" dt="2024-04-16T19:01:12.398" v="48"/>
          <ac:picMkLst>
            <pc:docMk/>
            <pc:sldMk cId="2354262686" sldId="256"/>
            <ac:picMk id="7" creationId="{962006B4-F170-6782-30ED-92CD7BB6DC84}"/>
          </ac:picMkLst>
        </pc:picChg>
        <pc:picChg chg="mod">
          <ac:chgData name="Jackson, Ty Bond" userId="S::tbj8537@uncw.edu::06fcc12f-9ac0-45cf-8086-b0b84fbd2777" providerId="AD" clId="Web-{098F3D07-A3C7-7E14-D04C-BB4AC9F48820}" dt="2024-04-16T19:09:23.727" v="91" actId="1076"/>
          <ac:picMkLst>
            <pc:docMk/>
            <pc:sldMk cId="2354262686" sldId="256"/>
            <ac:picMk id="11" creationId="{A3C625FA-8D09-E1CF-994E-932CC3FFD776}"/>
          </ac:picMkLst>
        </pc:picChg>
        <pc:picChg chg="add del mod">
          <ac:chgData name="Jackson, Ty Bond" userId="S::tbj8537@uncw.edu::06fcc12f-9ac0-45cf-8086-b0b84fbd2777" providerId="AD" clId="Web-{098F3D07-A3C7-7E14-D04C-BB4AC9F48820}" dt="2024-04-16T18:46:40.306" v="14"/>
          <ac:picMkLst>
            <pc:docMk/>
            <pc:sldMk cId="2354262686" sldId="256"/>
            <ac:picMk id="12" creationId="{9191EDA8-B4DC-0306-DF8A-AED65347CF77}"/>
          </ac:picMkLst>
        </pc:picChg>
        <pc:picChg chg="add mod">
          <ac:chgData name="Jackson, Ty Bond" userId="S::tbj8537@uncw.edu::06fcc12f-9ac0-45cf-8086-b0b84fbd2777" providerId="AD" clId="Web-{098F3D07-A3C7-7E14-D04C-BB4AC9F48820}" dt="2024-04-16T19:10:38.277" v="122" actId="1076"/>
          <ac:picMkLst>
            <pc:docMk/>
            <pc:sldMk cId="2354262686" sldId="256"/>
            <ac:picMk id="13" creationId="{8E8EFDA2-4463-1670-3E4C-384361D50F5F}"/>
          </ac:picMkLst>
        </pc:picChg>
      </pc:sldChg>
    </pc:docChg>
  </pc:docChgLst>
  <pc:docChgLst>
    <pc:chgData name="O'Dacre, Patrick Brian" userId="S::pbo5513@uncw.edu::436620bf-389d-44f9-9286-598edbeec9e4" providerId="AD" clId="Web-{66BDDF8D-95D0-DAB5-3B4B-C7774E79E0AA}"/>
    <pc:docChg chg="modSld">
      <pc:chgData name="O'Dacre, Patrick Brian" userId="S::pbo5513@uncw.edu::436620bf-389d-44f9-9286-598edbeec9e4" providerId="AD" clId="Web-{66BDDF8D-95D0-DAB5-3B4B-C7774E79E0AA}" dt="2024-04-16T19:06:36.680" v="307" actId="20577"/>
      <pc:docMkLst>
        <pc:docMk/>
      </pc:docMkLst>
      <pc:sldChg chg="addSp delSp modSp">
        <pc:chgData name="O'Dacre, Patrick Brian" userId="S::pbo5513@uncw.edu::436620bf-389d-44f9-9286-598edbeec9e4" providerId="AD" clId="Web-{66BDDF8D-95D0-DAB5-3B4B-C7774E79E0AA}" dt="2024-04-16T19:06:36.680" v="307" actId="20577"/>
        <pc:sldMkLst>
          <pc:docMk/>
          <pc:sldMk cId="2354262686" sldId="256"/>
        </pc:sldMkLst>
        <pc:spChg chg="add del mod">
          <ac:chgData name="O'Dacre, Patrick Brian" userId="S::pbo5513@uncw.edu::436620bf-389d-44f9-9286-598edbeec9e4" providerId="AD" clId="Web-{66BDDF8D-95D0-DAB5-3B4B-C7774E79E0AA}" dt="2024-04-16T19:06:36.680" v="307" actId="20577"/>
          <ac:spMkLst>
            <pc:docMk/>
            <pc:sldMk cId="2354262686" sldId="256"/>
            <ac:spMk id="8" creationId="{5B6ED800-F68C-9F5B-4DEC-4111DA86D416}"/>
          </ac:spMkLst>
        </pc:spChg>
        <pc:spChg chg="del mod">
          <ac:chgData name="O'Dacre, Patrick Brian" userId="S::pbo5513@uncw.edu::436620bf-389d-44f9-9286-598edbeec9e4" providerId="AD" clId="Web-{66BDDF8D-95D0-DAB5-3B4B-C7774E79E0AA}" dt="2024-04-16T18:29:09.603" v="11"/>
          <ac:spMkLst>
            <pc:docMk/>
            <pc:sldMk cId="2354262686" sldId="256"/>
            <ac:spMk id="9" creationId="{CA942BD0-00B9-729F-5FC1-AE86D9CA2048}"/>
          </ac:spMkLst>
        </pc:spChg>
        <pc:spChg chg="add mod">
          <ac:chgData name="O'Dacre, Patrick Brian" userId="S::pbo5513@uncw.edu::436620bf-389d-44f9-9286-598edbeec9e4" providerId="AD" clId="Web-{66BDDF8D-95D0-DAB5-3B4B-C7774E79E0AA}" dt="2024-04-16T18:56:26.862" v="81"/>
          <ac:spMkLst>
            <pc:docMk/>
            <pc:sldMk cId="2354262686" sldId="256"/>
            <ac:spMk id="14" creationId="{4357558B-E668-7B5C-F265-1309B0A3EE86}"/>
          </ac:spMkLst>
        </pc:spChg>
        <pc:graphicFrameChg chg="add del mod">
          <ac:chgData name="O'Dacre, Patrick Brian" userId="S::pbo5513@uncw.edu::436620bf-389d-44f9-9286-598edbeec9e4" providerId="AD" clId="Web-{66BDDF8D-95D0-DAB5-3B4B-C7774E79E0AA}" dt="2024-04-16T18:24:57.813" v="2"/>
          <ac:graphicFrameMkLst>
            <pc:docMk/>
            <pc:sldMk cId="2354262686" sldId="256"/>
            <ac:graphicFrameMk id="5" creationId="{97DE4165-1434-45C4-9BC4-7E48FE7A2841}"/>
          </ac:graphicFrameMkLst>
        </pc:graphicFrameChg>
        <pc:picChg chg="add mod">
          <ac:chgData name="O'Dacre, Patrick Brian" userId="S::pbo5513@uncw.edu::436620bf-389d-44f9-9286-598edbeec9e4" providerId="AD" clId="Web-{66BDDF8D-95D0-DAB5-3B4B-C7774E79E0AA}" dt="2024-04-16T18:29:14.682" v="12" actId="1076"/>
          <ac:picMkLst>
            <pc:docMk/>
            <pc:sldMk cId="2354262686" sldId="256"/>
            <ac:picMk id="11" creationId="{A3C625FA-8D09-E1CF-994E-932CC3FFD7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8974135" cy="1483376"/>
          </a:xfrm>
          <a:prstGeom prst="rect">
            <a:avLst/>
          </a:prstGeom>
        </p:spPr>
        <p:txBody>
          <a:bodyPr vert="horz" lIns="91952" tIns="45976" rIns="91952" bIns="459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731596" y="1"/>
            <a:ext cx="8974135" cy="1483376"/>
          </a:xfrm>
          <a:prstGeom prst="rect">
            <a:avLst/>
          </a:prstGeom>
        </p:spPr>
        <p:txBody>
          <a:bodyPr vert="horz" lIns="91952" tIns="45976" rIns="91952" bIns="45976" rtlCol="0"/>
          <a:lstStyle>
            <a:lvl1pPr algn="r">
              <a:defRPr sz="1200"/>
            </a:lvl1pPr>
          </a:lstStyle>
          <a:p>
            <a:fld id="{CE5BCFC4-642D-B840-A2A4-655315A1F7B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5700" y="3700463"/>
            <a:ext cx="13319125" cy="9990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52" tIns="45976" rIns="91952" bIns="459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71692" y="14245197"/>
            <a:ext cx="16567141" cy="11653276"/>
          </a:xfrm>
          <a:prstGeom prst="rect">
            <a:avLst/>
          </a:prstGeom>
        </p:spPr>
        <p:txBody>
          <a:bodyPr vert="horz" lIns="91952" tIns="45976" rIns="91952" bIns="459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8115562"/>
            <a:ext cx="8974135" cy="1483376"/>
          </a:xfrm>
          <a:prstGeom prst="rect">
            <a:avLst/>
          </a:prstGeom>
        </p:spPr>
        <p:txBody>
          <a:bodyPr vert="horz" lIns="91952" tIns="45976" rIns="91952" bIns="459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731596" y="28115562"/>
            <a:ext cx="8974135" cy="1483376"/>
          </a:xfrm>
          <a:prstGeom prst="rect">
            <a:avLst/>
          </a:prstGeom>
        </p:spPr>
        <p:txBody>
          <a:bodyPr vert="horz" lIns="91952" tIns="45976" rIns="91952" bIns="45976" rtlCol="0" anchor="b"/>
          <a:lstStyle>
            <a:lvl1pPr algn="r">
              <a:defRPr sz="1200"/>
            </a:lvl1pPr>
          </a:lstStyle>
          <a:p>
            <a:fld id="{99A39FD3-87B1-7D48-86CD-81600A967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/>
              <a:t>Instructions for printing – larger 24x32 poster for wall hanging</a:t>
            </a:r>
          </a:p>
          <a:p>
            <a:r>
              <a:rPr lang="en-US" b="0" i="0" u="none"/>
              <a:t>You must print from the print station in CG 2035. You must configure the Printer Settings properly to get the appropriate size poster:</a:t>
            </a:r>
          </a:p>
          <a:p>
            <a:endParaRPr lang="en-US" b="0" i="0" u="none"/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From PowerPoint, go to Print.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The printer “Hewlett-Packard HP </a:t>
            </a:r>
            <a:r>
              <a:rPr lang="en-US" b="0" i="0" u="none" err="1"/>
              <a:t>Designjet</a:t>
            </a:r>
            <a:r>
              <a:rPr lang="en-US" b="0" i="0" u="none"/>
              <a:t> T520 24in” should already be selected.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Click the “Printer Properties” link under the printer drop-dop 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In the “HP </a:t>
            </a:r>
            <a:r>
              <a:rPr lang="en-US" b="0" i="0" u="none" err="1"/>
              <a:t>Designjet</a:t>
            </a:r>
            <a:r>
              <a:rPr lang="en-US" b="0" i="0" u="none"/>
              <a:t> Printing Preferences” dialog box, select the “Document size” drop down and pick ”Custom” at the bottom.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Set width 24 and height 32. Give it the name “24x32” and save.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Ensure your new 24x32 is selected in the Document Size drop down in the main dialog window.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Set “Paper source” to Roll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Select the </a:t>
            </a:r>
            <a:r>
              <a:rPr lang="en-US" b="1" i="1" u="sng"/>
              <a:t>left button</a:t>
            </a:r>
            <a:r>
              <a:rPr lang="en-US" b="0" i="0" u="none"/>
              <a:t> under “Margin layout”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Set ”Color mode” to color (first button)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 Set “Print Quality” to normal</a:t>
            </a:r>
          </a:p>
          <a:p>
            <a:pPr marL="229880" indent="-229880">
              <a:buFont typeface="+mj-lt"/>
              <a:buAutoNum type="arabicParenR"/>
            </a:pPr>
            <a:r>
              <a:rPr lang="en-US" b="0" i="0" u="none"/>
              <a:t> I recommend clicking the toggle button “Show preview before printing” on the right side.</a:t>
            </a:r>
          </a:p>
          <a:p>
            <a:pPr marL="229880" indent="-229880">
              <a:buFont typeface="+mj-lt"/>
              <a:buAutoNum type="arabicParenR"/>
            </a:pPr>
            <a:endParaRPr lang="en-US" b="0" i="0" u="none"/>
          </a:p>
          <a:p>
            <a:r>
              <a:rPr lang="en-US" b="0" i="0" u="none"/>
              <a:t>Print when ready. If you need to edit and re-print, ensure your preset “24x32” Document Size is selected.</a:t>
            </a:r>
          </a:p>
          <a:p>
            <a:endParaRPr lang="en-US" b="0" i="0" u="none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39FD3-87B1-7D48-86CD-81600A967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3591562"/>
            <a:ext cx="2487168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1526522"/>
            <a:ext cx="219456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6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168400"/>
            <a:ext cx="630936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168400"/>
            <a:ext cx="1856232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5471167"/>
            <a:ext cx="2523744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14686287"/>
            <a:ext cx="2523744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5842000"/>
            <a:ext cx="124358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5842000"/>
            <a:ext cx="1243584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168405"/>
            <a:ext cx="2523744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5379722"/>
            <a:ext cx="1237868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8016240"/>
            <a:ext cx="1237868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5379722"/>
            <a:ext cx="12439651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8016240"/>
            <a:ext cx="12439651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2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463040"/>
            <a:ext cx="9437370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3159765"/>
            <a:ext cx="1481328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6583680"/>
            <a:ext cx="9437370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463040"/>
            <a:ext cx="9437370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3159765"/>
            <a:ext cx="1481328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6583680"/>
            <a:ext cx="9437370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168405"/>
            <a:ext cx="2523744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5842000"/>
            <a:ext cx="2523744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0340325"/>
            <a:ext cx="65836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C211E-AA49-3145-98AD-577FCAC1AC8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20340325"/>
            <a:ext cx="98755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20340325"/>
            <a:ext cx="65836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8E97-D62A-D84B-9270-4D8EDB6CC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F778C4CB-2786-D247-8B27-2E6AAC6A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6294" y="19594286"/>
            <a:ext cx="2736665" cy="156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CB547-2BDE-4C24-8C67-952417581F90}"/>
              </a:ext>
            </a:extLst>
          </p:cNvPr>
          <p:cNvSpPr txBox="1"/>
          <p:nvPr/>
        </p:nvSpPr>
        <p:spPr>
          <a:xfrm>
            <a:off x="4513698" y="579469"/>
            <a:ext cx="20233424" cy="230832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9600">
                <a:latin typeface="Arial"/>
                <a:cs typeface="Arial"/>
              </a:rPr>
              <a:t>Managing Supply Chain Cyber Risks</a:t>
            </a:r>
          </a:p>
          <a:p>
            <a:pPr algn="ctr"/>
            <a:r>
              <a:rPr lang="en-US" sz="4800">
                <a:latin typeface="Arial"/>
                <a:cs typeface="Arial"/>
              </a:rPr>
              <a:t>CYBR 437 </a:t>
            </a:r>
            <a:endParaRPr lang="en-US" sz="4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2B0CA-D388-902F-7881-37F1EEDB1D0C}"/>
              </a:ext>
            </a:extLst>
          </p:cNvPr>
          <p:cNvSpPr txBox="1"/>
          <p:nvPr/>
        </p:nvSpPr>
        <p:spPr>
          <a:xfrm>
            <a:off x="23912986" y="20146166"/>
            <a:ext cx="4541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Spring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EDF57-A044-5273-70AF-D1A782D9C4D6}"/>
              </a:ext>
            </a:extLst>
          </p:cNvPr>
          <p:cNvSpPr/>
          <p:nvPr/>
        </p:nvSpPr>
        <p:spPr>
          <a:xfrm>
            <a:off x="817785" y="2871734"/>
            <a:ext cx="7747958" cy="16392775"/>
          </a:xfrm>
          <a:prstGeom prst="rect">
            <a:avLst/>
          </a:pr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/>
              <a:t>Security Goal and Objectives</a:t>
            </a:r>
            <a:endParaRPr lang="en-US"/>
          </a:p>
          <a:p>
            <a:br>
              <a:rPr lang="en-US" sz="3600" u="sng"/>
            </a:br>
            <a:r>
              <a:rPr lang="en-US" sz="3600" u="sng"/>
              <a:t>Overarching</a:t>
            </a:r>
            <a:r>
              <a:rPr lang="en-US" sz="3600" u="sng">
                <a:cs typeface="Calibri"/>
              </a:rPr>
              <a:t> Goal</a:t>
            </a:r>
            <a:r>
              <a:rPr lang="en-US" sz="3600">
                <a:cs typeface="Calibri"/>
              </a:rPr>
              <a:t>: No operational impairment resulting from a cyber-attack on the enterprise supply chain</a:t>
            </a:r>
            <a:endParaRPr lang="en-US">
              <a:cs typeface="Calibri"/>
            </a:endParaRPr>
          </a:p>
          <a:p>
            <a:r>
              <a:rPr lang="en-US" sz="3600" u="sng">
                <a:cs typeface="Calibri"/>
              </a:rPr>
              <a:t>Objectives</a:t>
            </a:r>
            <a:r>
              <a:rPr lang="en-US" sz="3600">
                <a:cs typeface="Calibri"/>
              </a:rPr>
              <a:t>: 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 insecure interaction with suppliers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 supplier will be utilized without meeting minimum security or requirements Or signature of a qualified manager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 internal development project support without considering security design requirements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 counterfeit, tainted, and malformed digital product purchases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 supplier will be operationally impaired by a cyber-attack causing an interruption of supply.</a:t>
            </a:r>
          </a:p>
          <a:p>
            <a:pPr marL="742950" indent="-742950">
              <a:buFont typeface="Arial"/>
              <a:buChar char="•"/>
            </a:pPr>
            <a:r>
              <a:rPr lang="en-US" sz="3600">
                <a:cs typeface="Calibri"/>
              </a:rPr>
              <a:t>No  use of a supplier as an indirect attack-vector for staging a cyber-attack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ED800-F68C-9F5B-4DEC-4111DA86D416}"/>
              </a:ext>
            </a:extLst>
          </p:cNvPr>
          <p:cNvSpPr/>
          <p:nvPr/>
        </p:nvSpPr>
        <p:spPr>
          <a:xfrm>
            <a:off x="20015041" y="2875622"/>
            <a:ext cx="8394938" cy="1645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6000">
              <a:cs typeface="Calibri"/>
            </a:endParaRPr>
          </a:p>
          <a:p>
            <a:pPr algn="ctr"/>
            <a:r>
              <a:rPr lang="en-US" sz="6000">
                <a:cs typeface="Calibri"/>
              </a:rPr>
              <a:t>Cyber Risk Management Strategy</a:t>
            </a:r>
            <a:br>
              <a:rPr lang="en-US" sz="6000"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/>
              <a:t>Identify, assess, mitigate, and monitor risks related to their digital assets and operations</a:t>
            </a:r>
            <a:endParaRPr lang="en-US" sz="360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/>
              <a:t>Understanding of potential threats, vulnerabilities, and impacts on the organization's objectives, and then applying controls accordingly</a:t>
            </a:r>
            <a:endParaRPr lang="en-US" sz="360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/>
              <a:t>In the context of Nvidia's supply chain model, features of the strategy would include</a:t>
            </a:r>
            <a:endParaRPr lang="en-US" sz="3600">
              <a:ea typeface="Calibri"/>
              <a:cs typeface="Calibri"/>
            </a:endParaRPr>
          </a:p>
          <a:p>
            <a:pPr marL="1028700" lvl="2" indent="-571500">
              <a:buFont typeface="Wingdings"/>
              <a:buChar char="§"/>
            </a:pPr>
            <a:r>
              <a:rPr lang="en-US" sz="3600"/>
              <a:t>identifying all potential cyber risks across the supply chain</a:t>
            </a:r>
            <a:endParaRPr lang="en-US" sz="3600">
              <a:ea typeface="Calibri"/>
              <a:cs typeface="Calibri"/>
            </a:endParaRPr>
          </a:p>
          <a:p>
            <a:pPr marL="1485900" lvl="4" indent="-571500">
              <a:buFont typeface="Courier New"/>
              <a:buChar char="o"/>
            </a:pPr>
            <a:r>
              <a:rPr lang="en-US" sz="3600"/>
              <a:t>third-party suppliers</a:t>
            </a:r>
            <a:endParaRPr lang="en-US" sz="3600">
              <a:ea typeface="Calibri"/>
              <a:cs typeface="Calibri"/>
            </a:endParaRPr>
          </a:p>
          <a:p>
            <a:pPr marL="1485900" lvl="4" indent="-571500">
              <a:buFont typeface="Courier New"/>
              <a:buChar char="o"/>
            </a:pPr>
            <a:r>
              <a:rPr lang="en-US" sz="3600"/>
              <a:t>software supply chain</a:t>
            </a:r>
            <a:endParaRPr lang="en-US" sz="3600">
              <a:ea typeface="Calibri"/>
              <a:cs typeface="Calibri"/>
            </a:endParaRPr>
          </a:p>
          <a:p>
            <a:pPr marL="1485900" lvl="4" indent="-571500">
              <a:buFont typeface="Courier New"/>
              <a:buChar char="o"/>
            </a:pPr>
            <a:r>
              <a:rPr lang="en-US" sz="3600"/>
              <a:t>digital goods and services</a:t>
            </a:r>
            <a:endParaRPr lang="en-US" sz="3600">
              <a:ea typeface="Calibri"/>
              <a:cs typeface="Calibri"/>
            </a:endParaRPr>
          </a:p>
          <a:p>
            <a:pPr marL="1028700" lvl="2" indent="-571500">
              <a:buFont typeface="Wingdings"/>
              <a:buChar char="§"/>
            </a:pPr>
            <a:r>
              <a:rPr lang="en-US" sz="3600"/>
              <a:t>this could include risks such as insertion attacks, counterfeit products, or vulnerabilities in software components</a:t>
            </a:r>
            <a:endParaRPr lang="en-US" sz="360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ea typeface="Calibri"/>
                <a:cs typeface="Calibri"/>
              </a:rPr>
              <a:t>Assessing likelihood and impact of risks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ea typeface="Calibri"/>
                <a:cs typeface="Calibri"/>
              </a:rPr>
              <a:t>Choose risk response (avoidance, transference, mitigation, acceptance)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ea typeface="Calibri"/>
                <a:cs typeface="Calibri"/>
              </a:rPr>
              <a:t>Implementing controls if response is mitigation</a:t>
            </a:r>
          </a:p>
          <a:p>
            <a:pPr marL="571500" indent="-571500">
              <a:buFont typeface="Arial"/>
              <a:buChar char="•"/>
            </a:pPr>
            <a:r>
              <a:rPr lang="en-US" sz="3600">
                <a:ea typeface="Calibri"/>
                <a:cs typeface="Calibri"/>
              </a:rPr>
              <a:t>Continuous monitoring of controls</a:t>
            </a:r>
          </a:p>
          <a:p>
            <a:pPr marL="1028700" lvl="2" indent="-571500">
              <a:buFont typeface="Wingdings"/>
              <a:buChar char="§"/>
            </a:pPr>
            <a:endParaRPr lang="en-US" sz="360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05E48-B774-69C8-0919-258A8F451541}"/>
              </a:ext>
            </a:extLst>
          </p:cNvPr>
          <p:cNvSpPr txBox="1"/>
          <p:nvPr/>
        </p:nvSpPr>
        <p:spPr>
          <a:xfrm>
            <a:off x="9176715" y="2895441"/>
            <a:ext cx="10488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It is impossible to defend a supply chain if you cannot visualize and describe it!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C625FA-8D09-E1CF-994E-932CC3FF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610" y="12478351"/>
            <a:ext cx="10758899" cy="5565473"/>
          </a:xfrm>
          <a:prstGeom prst="rect">
            <a:avLst/>
          </a:prstGeom>
        </p:spPr>
      </p:pic>
      <p:pic>
        <p:nvPicPr>
          <p:cNvPr id="13" name="Picture 12" descr="A map of the earth&#10;&#10;Description automatically generated">
            <a:extLst>
              <a:ext uri="{FF2B5EF4-FFF2-40B4-BE49-F238E27FC236}">
                <a16:creationId xmlns:a16="http://schemas.microsoft.com/office/drawing/2014/main" id="{8E8EFDA2-4463-1670-3E4C-384361D50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9000" y="4747342"/>
            <a:ext cx="9271000" cy="59485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E23E0F-B063-2FAC-4A80-7E4A903A2422}"/>
              </a:ext>
            </a:extLst>
          </p:cNvPr>
          <p:cNvSpPr txBox="1"/>
          <p:nvPr/>
        </p:nvSpPr>
        <p:spPr>
          <a:xfrm>
            <a:off x="9787424" y="11069448"/>
            <a:ext cx="89877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ea typeface="Calibri"/>
                <a:cs typeface="Calibri"/>
              </a:rPr>
              <a:t>GIS Supply Chain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1E1E63-5133-C90B-9885-DFDF660C52E7}"/>
              </a:ext>
            </a:extLst>
          </p:cNvPr>
          <p:cNvSpPr txBox="1"/>
          <p:nvPr/>
        </p:nvSpPr>
        <p:spPr>
          <a:xfrm>
            <a:off x="9368572" y="18318061"/>
            <a:ext cx="10092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ea typeface="Calibri"/>
                <a:cs typeface="Calibri"/>
              </a:rPr>
              <a:t>Supply Chain Model Analytics</a:t>
            </a:r>
          </a:p>
        </p:txBody>
      </p:sp>
    </p:spTree>
    <p:extLst>
      <p:ext uri="{BB962C8B-B14F-4D97-AF65-F5344CB8AC3E}">
        <p14:creationId xmlns:p14="http://schemas.microsoft.com/office/powerpoint/2010/main" val="23542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F3E77FFAE39C49BB943B235A8DB525" ma:contentTypeVersion="17" ma:contentTypeDescription="Create a new document." ma:contentTypeScope="" ma:versionID="72b1a0ce13fa93314c97e40e5d449b46">
  <xsd:schema xmlns:xsd="http://www.w3.org/2001/XMLSchema" xmlns:xs="http://www.w3.org/2001/XMLSchema" xmlns:p="http://schemas.microsoft.com/office/2006/metadata/properties" xmlns:ns2="e66e9387-43b1-4b1d-bbb7-fa93f4460d1a" xmlns:ns3="1e78b7a4-fc4e-48ce-a45b-44bf4a372afb" targetNamespace="http://schemas.microsoft.com/office/2006/metadata/properties" ma:root="true" ma:fieldsID="8deea7eaf9e4a80287f8a36c9096e8f1" ns2:_="" ns3:_="">
    <xsd:import namespace="e66e9387-43b1-4b1d-bbb7-fa93f4460d1a"/>
    <xsd:import namespace="1e78b7a4-fc4e-48ce-a45b-44bf4a372a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e9387-43b1-4b1d-bbb7-fa93f4460d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b50c834-8d4b-4a14-b25e-aaab46c196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78b7a4-fc4e-48ce-a45b-44bf4a372af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fd7163e-4f5c-4f22-a1dc-7916f8d50ec6}" ma:internalName="TaxCatchAll" ma:showField="CatchAllData" ma:web="1e78b7a4-fc4e-48ce-a45b-44bf4a372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6e9387-43b1-4b1d-bbb7-fa93f4460d1a">
      <Terms xmlns="http://schemas.microsoft.com/office/infopath/2007/PartnerControls"/>
    </lcf76f155ced4ddcb4097134ff3c332f>
    <TaxCatchAll xmlns="1e78b7a4-fc4e-48ce-a45b-44bf4a372af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863F5-6F39-4F99-A207-9D3E9EA088CD}">
  <ds:schemaRefs>
    <ds:schemaRef ds:uri="1e78b7a4-fc4e-48ce-a45b-44bf4a372afb"/>
    <ds:schemaRef ds:uri="e66e9387-43b1-4b1d-bbb7-fa93f4460d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C2D1334-1384-483A-92AC-16A986E42E17}">
  <ds:schemaRefs>
    <ds:schemaRef ds:uri="1e78b7a4-fc4e-48ce-a45b-44bf4a372afb"/>
    <ds:schemaRef ds:uri="e66e9387-43b1-4b1d-bbb7-fa93f4460d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3E8D66-FCFB-44CA-8D2D-F40964F651C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Layman, Lucas M.</dc:creator>
  <cp:revision>1</cp:revision>
  <cp:lastPrinted>2024-04-16T13:11:42Z</cp:lastPrinted>
  <dcterms:created xsi:type="dcterms:W3CDTF">2021-11-22T14:52:45Z</dcterms:created>
  <dcterms:modified xsi:type="dcterms:W3CDTF">2024-04-16T19:13:04Z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0x01010068F3E77FFAE39C49BB943B235A8DB525</vt:lpwstr>
  </property>
  <property fmtid="{D5CDD505-2E9C-101B-9397-08002B2CF9AE}" pid="3" name="MediaServiceImageTags">
    <vt:lpwstr/>
  </property>
</Properties>
</file>