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Relationship Id="rId5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334AA-7D43-FF23-16DA-9081A5F9D4DD}" v="13" dt="2024-03-26T16:56:45.313"/>
    <p1510:client id="{4A9DAC2C-AFD1-9CE0-4E74-8799219887BB}" v="50" dt="2024-03-26T16:09:38.310"/>
    <p1510:client id="{554B0BB8-00DE-5479-1756-516D0C522B79}" v="3" dt="2024-03-26T18:07:12.421"/>
    <p1510:client id="{BD3A797C-3495-2E8D-F058-8E9BDF3A5DE9}" v="763" dt="2024-03-26T16:54:08.008"/>
    <p1510:client id="{FE778E89-93DB-EEDB-60A8-DCBAD140A017}" v="10" dt="2024-03-26T04:14:16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Charlie Alan" userId="S::caw8355@uncw.edu::8e0f1bc4-d9ed-454c-bdfb-f4d07071d198" providerId="AD" clId="Web-{DA3BF69B-EBAE-3F55-D965-3077743DA3D3}"/>
    <pc:docChg chg="addSld modSld addMainMaster delMainMaster">
      <pc:chgData name="White, Charlie Alan" userId="S::caw8355@uncw.edu::8e0f1bc4-d9ed-454c-bdfb-f4d07071d198" providerId="AD" clId="Web-{DA3BF69B-EBAE-3F55-D965-3077743DA3D3}" dt="2024-03-14T18:50:08.670" v="465" actId="20577"/>
      <pc:docMkLst>
        <pc:docMk/>
      </pc:docMkLst>
      <pc:sldChg chg="addSp modSp mod setBg modClrScheme chgLayout">
        <pc:chgData name="White, Charlie Alan" userId="S::caw8355@uncw.edu::8e0f1bc4-d9ed-454c-bdfb-f4d07071d198" providerId="AD" clId="Web-{DA3BF69B-EBAE-3F55-D965-3077743DA3D3}" dt="2024-03-14T18:38:00.868" v="174" actId="1076"/>
        <pc:sldMkLst>
          <pc:docMk/>
          <pc:sldMk cId="109857222" sldId="256"/>
        </pc:sldMkLst>
        <pc:spChg chg="mod">
          <ac:chgData name="White, Charlie Alan" userId="S::caw8355@uncw.edu::8e0f1bc4-d9ed-454c-bdfb-f4d07071d198" providerId="AD" clId="Web-{DA3BF69B-EBAE-3F55-D965-3077743DA3D3}" dt="2024-03-14T18:37:54.040" v="173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hite, Charlie Alan" userId="S::caw8355@uncw.edu::8e0f1bc4-d9ed-454c-bdfb-f4d07071d198" providerId="AD" clId="Web-{DA3BF69B-EBAE-3F55-D965-3077743DA3D3}" dt="2024-03-14T18:38:00.868" v="174" actId="1076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White, Charlie Alan" userId="S::caw8355@uncw.edu::8e0f1bc4-d9ed-454c-bdfb-f4d07071d198" providerId="AD" clId="Web-{DA3BF69B-EBAE-3F55-D965-3077743DA3D3}" dt="2024-03-14T18:33:41.205" v="36"/>
          <ac:spMkLst>
            <pc:docMk/>
            <pc:sldMk cId="109857222" sldId="256"/>
            <ac:spMk id="9" creationId="{4E1EF4E8-5513-4BF5-BC41-04645281C672}"/>
          </ac:spMkLst>
        </pc:spChg>
        <pc:spChg chg="add">
          <ac:chgData name="White, Charlie Alan" userId="S::caw8355@uncw.edu::8e0f1bc4-d9ed-454c-bdfb-f4d07071d198" providerId="AD" clId="Web-{DA3BF69B-EBAE-3F55-D965-3077743DA3D3}" dt="2024-03-14T18:33:41.205" v="36"/>
          <ac:spMkLst>
            <pc:docMk/>
            <pc:sldMk cId="109857222" sldId="256"/>
            <ac:spMk id="11" creationId="{406D8C29-9DDA-48D0-AF70-905FDB2CE393}"/>
          </ac:spMkLst>
        </pc:spChg>
        <pc:picChg chg="add">
          <ac:chgData name="White, Charlie Alan" userId="S::caw8355@uncw.edu::8e0f1bc4-d9ed-454c-bdfb-f4d07071d198" providerId="AD" clId="Web-{DA3BF69B-EBAE-3F55-D965-3077743DA3D3}" dt="2024-03-14T18:33:41.205" v="36"/>
          <ac:picMkLst>
            <pc:docMk/>
            <pc:sldMk cId="109857222" sldId="256"/>
            <ac:picMk id="4" creationId="{2E44D919-9D10-6EBE-FBA1-F48E9FF5C51C}"/>
          </ac:picMkLst>
        </pc:picChg>
      </pc:sldChg>
      <pc:sldChg chg="modSp">
        <pc:chgData name="White, Charlie Alan" userId="S::caw8355@uncw.edu::8e0f1bc4-d9ed-454c-bdfb-f4d07071d198" providerId="AD" clId="Web-{DA3BF69B-EBAE-3F55-D965-3077743DA3D3}" dt="2024-03-14T18:41:04.639" v="203" actId="20577"/>
        <pc:sldMkLst>
          <pc:docMk/>
          <pc:sldMk cId="2255986041" sldId="257"/>
        </pc:sldMkLst>
        <pc:spChg chg="mod">
          <ac:chgData name="White, Charlie Alan" userId="S::caw8355@uncw.edu::8e0f1bc4-d9ed-454c-bdfb-f4d07071d198" providerId="AD" clId="Web-{DA3BF69B-EBAE-3F55-D965-3077743DA3D3}" dt="2024-03-14T18:41:04.639" v="203" actId="20577"/>
          <ac:spMkLst>
            <pc:docMk/>
            <pc:sldMk cId="2255986041" sldId="257"/>
            <ac:spMk id="3" creationId="{D7819814-E202-4A16-2696-ACEBA90817B0}"/>
          </ac:spMkLst>
        </pc:spChg>
      </pc:sldChg>
      <pc:sldChg chg="modSp new">
        <pc:chgData name="White, Charlie Alan" userId="S::caw8355@uncw.edu::8e0f1bc4-d9ed-454c-bdfb-f4d07071d198" providerId="AD" clId="Web-{DA3BF69B-EBAE-3F55-D965-3077743DA3D3}" dt="2024-03-14T18:50:08.670" v="465" actId="20577"/>
        <pc:sldMkLst>
          <pc:docMk/>
          <pc:sldMk cId="2553746134" sldId="258"/>
        </pc:sldMkLst>
        <pc:spChg chg="mod">
          <ac:chgData name="White, Charlie Alan" userId="S::caw8355@uncw.edu::8e0f1bc4-d9ed-454c-bdfb-f4d07071d198" providerId="AD" clId="Web-{DA3BF69B-EBAE-3F55-D965-3077743DA3D3}" dt="2024-03-14T18:39:13.245" v="187" actId="20577"/>
          <ac:spMkLst>
            <pc:docMk/>
            <pc:sldMk cId="2553746134" sldId="258"/>
            <ac:spMk id="2" creationId="{E24B58E8-39FE-5549-2FBC-8B55ECE4C75D}"/>
          </ac:spMkLst>
        </pc:spChg>
        <pc:spChg chg="mod">
          <ac:chgData name="White, Charlie Alan" userId="S::caw8355@uncw.edu::8e0f1bc4-d9ed-454c-bdfb-f4d07071d198" providerId="AD" clId="Web-{DA3BF69B-EBAE-3F55-D965-3077743DA3D3}" dt="2024-03-14T18:50:08.670" v="465" actId="20577"/>
          <ac:spMkLst>
            <pc:docMk/>
            <pc:sldMk cId="2553746134" sldId="258"/>
            <ac:spMk id="3" creationId="{7C5FEC5D-CF85-E9BD-D476-C3987BBE2CAE}"/>
          </ac:spMkLst>
        </pc:spChg>
      </pc:sldChg>
      <pc:sldChg chg="modSp new">
        <pc:chgData name="White, Charlie Alan" userId="S::caw8355@uncw.edu::8e0f1bc4-d9ed-454c-bdfb-f4d07071d198" providerId="AD" clId="Web-{DA3BF69B-EBAE-3F55-D965-3077743DA3D3}" dt="2024-03-14T18:48:29.403" v="435" actId="20577"/>
        <pc:sldMkLst>
          <pc:docMk/>
          <pc:sldMk cId="3464290279" sldId="259"/>
        </pc:sldMkLst>
        <pc:spChg chg="mod">
          <ac:chgData name="White, Charlie Alan" userId="S::caw8355@uncw.edu::8e0f1bc4-d9ed-454c-bdfb-f4d07071d198" providerId="AD" clId="Web-{DA3BF69B-EBAE-3F55-D965-3077743DA3D3}" dt="2024-03-14T18:47:57.385" v="379" actId="20577"/>
          <ac:spMkLst>
            <pc:docMk/>
            <pc:sldMk cId="3464290279" sldId="259"/>
            <ac:spMk id="2" creationId="{8C55ACA5-A4F0-5AD5-F799-99AC8FDB4EF7}"/>
          </ac:spMkLst>
        </pc:spChg>
        <pc:spChg chg="mod">
          <ac:chgData name="White, Charlie Alan" userId="S::caw8355@uncw.edu::8e0f1bc4-d9ed-454c-bdfb-f4d07071d198" providerId="AD" clId="Web-{DA3BF69B-EBAE-3F55-D965-3077743DA3D3}" dt="2024-03-14T18:48:29.403" v="435" actId="20577"/>
          <ac:spMkLst>
            <pc:docMk/>
            <pc:sldMk cId="3464290279" sldId="259"/>
            <ac:spMk id="3" creationId="{5E2195A7-3366-4E50-151C-7AE50B822601}"/>
          </ac:spMkLst>
        </pc:spChg>
      </pc:sldChg>
      <pc:sldMasterChg chg="del delSldLayout">
        <pc:chgData name="White, Charlie Alan" userId="S::caw8355@uncw.edu::8e0f1bc4-d9ed-454c-bdfb-f4d07071d198" providerId="AD" clId="Web-{DA3BF69B-EBAE-3F55-D965-3077743DA3D3}" dt="2024-03-14T18:33:41.205" v="36"/>
        <pc:sldMasterMkLst>
          <pc:docMk/>
          <pc:sldMasterMk cId="2460954070" sldId="2147483660"/>
        </pc:sldMasterMkLst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White, Charlie Alan" userId="S::caw8355@uncw.edu::8e0f1bc4-d9ed-454c-bdfb-f4d07071d198" providerId="AD" clId="Web-{DA3BF69B-EBAE-3F55-D965-3077743DA3D3}" dt="2024-03-14T18:33:41.205" v="36"/>
        <pc:sldMasterMkLst>
          <pc:docMk/>
          <pc:sldMasterMk cId="2549826025" sldId="2147483672"/>
        </pc:sldMasterMkLst>
        <pc:sldLayoutChg chg="ad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2638865762" sldId="2147483673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3266249316" sldId="2147483674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2734895551" sldId="2147483675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1302690167" sldId="2147483676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4244002922" sldId="2147483677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4164610608" sldId="2147483678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4144727888" sldId="2147483679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3844575978" sldId="2147483680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2858049486" sldId="2147483681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2916991356" sldId="2147483682"/>
          </pc:sldLayoutMkLst>
        </pc:sldLayoutChg>
        <pc:sldLayoutChg chg="add replId">
          <pc:chgData name="White, Charlie Alan" userId="S::caw8355@uncw.edu::8e0f1bc4-d9ed-454c-bdfb-f4d07071d198" providerId="AD" clId="Web-{DA3BF69B-EBAE-3F55-D965-3077743DA3D3}" dt="2024-03-14T18:33:41.205" v="36"/>
          <pc:sldLayoutMkLst>
            <pc:docMk/>
            <pc:sldMasterMk cId="2549826025" sldId="2147483672"/>
            <pc:sldLayoutMk cId="1522993509" sldId="2147483683"/>
          </pc:sldLayoutMkLst>
        </pc:sldLayoutChg>
      </pc:sldMasterChg>
    </pc:docChg>
  </pc:docChgLst>
  <pc:docChgLst>
    <pc:chgData name="White, Charlie Alan" userId="S::caw8355@uncw.edu::8e0f1bc4-d9ed-454c-bdfb-f4d07071d198" providerId="AD" clId="Web-{F27F5370-6E1F-5C9A-6012-E742F93FD796}"/>
    <pc:docChg chg="modSld addMainMaster delMainMaster">
      <pc:chgData name="White, Charlie Alan" userId="S::caw8355@uncw.edu::8e0f1bc4-d9ed-454c-bdfb-f4d07071d198" providerId="AD" clId="Web-{F27F5370-6E1F-5C9A-6012-E742F93FD796}" dt="2024-03-14T19:14:58.119" v="148"/>
      <pc:docMkLst>
        <pc:docMk/>
      </pc:docMkLst>
      <pc:sldChg chg="addSp delSp modSp mod setBg modClrScheme delDesignElem chgLayout">
        <pc:chgData name="White, Charlie Alan" userId="S::caw8355@uncw.edu::8e0f1bc4-d9ed-454c-bdfb-f4d07071d198" providerId="AD" clId="Web-{F27F5370-6E1F-5C9A-6012-E742F93FD796}" dt="2024-03-14T19:14:58.119" v="148"/>
        <pc:sldMkLst>
          <pc:docMk/>
          <pc:sldMk cId="109857222" sldId="256"/>
        </pc:sldMkLst>
        <pc:spChg chg="mod ord">
          <ac:chgData name="White, Charlie Alan" userId="S::caw8355@uncw.edu::8e0f1bc4-d9ed-454c-bdfb-f4d07071d198" providerId="AD" clId="Web-{F27F5370-6E1F-5C9A-6012-E742F93FD796}" dt="2024-03-14T19:14:58.119" v="14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hite, Charlie Alan" userId="S::caw8355@uncw.edu::8e0f1bc4-d9ed-454c-bdfb-f4d07071d198" providerId="AD" clId="Web-{F27F5370-6E1F-5C9A-6012-E742F93FD796}" dt="2024-03-14T19:14:58.119" v="148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White, Charlie Alan" userId="S::caw8355@uncw.edu::8e0f1bc4-d9ed-454c-bdfb-f4d07071d198" providerId="AD" clId="Web-{F27F5370-6E1F-5C9A-6012-E742F93FD796}" dt="2024-03-14T19:14:58.119" v="148"/>
          <ac:spMkLst>
            <pc:docMk/>
            <pc:sldMk cId="109857222" sldId="256"/>
            <ac:spMk id="7" creationId="{59EC6FFF-3949-4638-A265-B1515909B9FA}"/>
          </ac:spMkLst>
        </pc:spChg>
        <pc:spChg chg="add">
          <ac:chgData name="White, Charlie Alan" userId="S::caw8355@uncw.edu::8e0f1bc4-d9ed-454c-bdfb-f4d07071d198" providerId="AD" clId="Web-{F27F5370-6E1F-5C9A-6012-E742F93FD796}" dt="2024-03-14T19:14:58.119" v="148"/>
          <ac:spMkLst>
            <pc:docMk/>
            <pc:sldMk cId="109857222" sldId="256"/>
            <ac:spMk id="14" creationId="{8C05BC5F-3118-49D0-B18C-5D9CC922C23D}"/>
          </ac:spMkLst>
        </pc:spChg>
        <pc:spChg chg="add">
          <ac:chgData name="White, Charlie Alan" userId="S::caw8355@uncw.edu::8e0f1bc4-d9ed-454c-bdfb-f4d07071d198" providerId="AD" clId="Web-{F27F5370-6E1F-5C9A-6012-E742F93FD796}" dt="2024-03-14T19:14:58.119" v="148"/>
          <ac:spMkLst>
            <pc:docMk/>
            <pc:sldMk cId="109857222" sldId="256"/>
            <ac:spMk id="15" creationId="{9A4B1E59-3C8A-453C-B841-6AB3B0CF7069}"/>
          </ac:spMkLst>
        </pc:spChg>
        <pc:spChg chg="del">
          <ac:chgData name="White, Charlie Alan" userId="S::caw8355@uncw.edu::8e0f1bc4-d9ed-454c-bdfb-f4d07071d198" providerId="AD" clId="Web-{F27F5370-6E1F-5C9A-6012-E742F93FD796}" dt="2024-03-14T19:11:13.644" v="131"/>
          <ac:spMkLst>
            <pc:docMk/>
            <pc:sldMk cId="109857222" sldId="256"/>
            <ac:spMk id="17" creationId="{4E1EF4E8-5513-4BF5-BC41-04645281C672}"/>
          </ac:spMkLst>
        </pc:spChg>
        <pc:spChg chg="del">
          <ac:chgData name="White, Charlie Alan" userId="S::caw8355@uncw.edu::8e0f1bc4-d9ed-454c-bdfb-f4d07071d198" providerId="AD" clId="Web-{F27F5370-6E1F-5C9A-6012-E742F93FD796}" dt="2024-03-14T19:11:13.644" v="131"/>
          <ac:spMkLst>
            <pc:docMk/>
            <pc:sldMk cId="109857222" sldId="256"/>
            <ac:spMk id="19" creationId="{406D8C29-9DDA-48D0-AF70-905FDB2CE393}"/>
          </ac:spMkLst>
        </pc:spChg>
        <pc:picChg chg="del">
          <ac:chgData name="White, Charlie Alan" userId="S::caw8355@uncw.edu::8e0f1bc4-d9ed-454c-bdfb-f4d07071d198" providerId="AD" clId="Web-{F27F5370-6E1F-5C9A-6012-E742F93FD796}" dt="2024-03-14T19:13:59.664" v="144"/>
          <ac:picMkLst>
            <pc:docMk/>
            <pc:sldMk cId="109857222" sldId="256"/>
            <ac:picMk id="13" creationId="{1E861D10-1A47-AF2E-F01E-D837891B6D8B}"/>
          </ac:picMkLst>
        </pc:picChg>
      </pc:sldChg>
      <pc:sldChg chg="modSp mod modClrScheme chgLayout">
        <pc:chgData name="White, Charlie Alan" userId="S::caw8355@uncw.edu::8e0f1bc4-d9ed-454c-bdfb-f4d07071d198" providerId="AD" clId="Web-{F27F5370-6E1F-5C9A-6012-E742F93FD796}" dt="2024-03-14T19:12:20.567" v="141"/>
        <pc:sldMkLst>
          <pc:docMk/>
          <pc:sldMk cId="2255986041" sldId="257"/>
        </pc:sldMkLst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2255986041" sldId="257"/>
            <ac:spMk id="2" creationId="{E39AA112-191D-7CCB-8986-486A8F0E83BF}"/>
          </ac:spMkLst>
        </pc:spChg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2255986041" sldId="257"/>
            <ac:spMk id="3" creationId="{D7819814-E202-4A16-2696-ACEBA90817B0}"/>
          </ac:spMkLst>
        </pc:spChg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2255986041" sldId="257"/>
            <ac:spMk id="4" creationId="{AE3A7D28-5820-10CB-3A96-95F62A73B1CB}"/>
          </ac:spMkLst>
        </pc:spChg>
      </pc:sldChg>
      <pc:sldChg chg="modSp mod modClrScheme chgLayout">
        <pc:chgData name="White, Charlie Alan" userId="S::caw8355@uncw.edu::8e0f1bc4-d9ed-454c-bdfb-f4d07071d198" providerId="AD" clId="Web-{F27F5370-6E1F-5C9A-6012-E742F93FD796}" dt="2024-03-14T19:12:20.567" v="141"/>
        <pc:sldMkLst>
          <pc:docMk/>
          <pc:sldMk cId="2553746134" sldId="258"/>
        </pc:sldMkLst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2553746134" sldId="258"/>
            <ac:spMk id="2" creationId="{E24B58E8-39FE-5549-2FBC-8B55ECE4C75D}"/>
          </ac:spMkLst>
        </pc:spChg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2553746134" sldId="258"/>
            <ac:spMk id="3" creationId="{7C5FEC5D-CF85-E9BD-D476-C3987BBE2CAE}"/>
          </ac:spMkLst>
        </pc:spChg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2553746134" sldId="258"/>
            <ac:spMk id="4" creationId="{549BAA8B-828F-30EF-3CB2-2702895BD5A2}"/>
          </ac:spMkLst>
        </pc:spChg>
      </pc:sldChg>
      <pc:sldChg chg="modSp mod modClrScheme chgLayout">
        <pc:chgData name="White, Charlie Alan" userId="S::caw8355@uncw.edu::8e0f1bc4-d9ed-454c-bdfb-f4d07071d198" providerId="AD" clId="Web-{F27F5370-6E1F-5C9A-6012-E742F93FD796}" dt="2024-03-14T19:12:40.365" v="142" actId="20577"/>
        <pc:sldMkLst>
          <pc:docMk/>
          <pc:sldMk cId="3464290279" sldId="259"/>
        </pc:sldMkLst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3464290279" sldId="259"/>
            <ac:spMk id="2" creationId="{8C55ACA5-A4F0-5AD5-F799-99AC8FDB4EF7}"/>
          </ac:spMkLst>
        </pc:spChg>
        <pc:spChg chg="mod ord">
          <ac:chgData name="White, Charlie Alan" userId="S::caw8355@uncw.edu::8e0f1bc4-d9ed-454c-bdfb-f4d07071d198" providerId="AD" clId="Web-{F27F5370-6E1F-5C9A-6012-E742F93FD796}" dt="2024-03-14T19:12:40.365" v="142" actId="20577"/>
          <ac:spMkLst>
            <pc:docMk/>
            <pc:sldMk cId="3464290279" sldId="259"/>
            <ac:spMk id="3" creationId="{5E2195A7-3366-4E50-151C-7AE50B822601}"/>
          </ac:spMkLst>
        </pc:spChg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3464290279" sldId="259"/>
            <ac:spMk id="4" creationId="{825CF18F-3B11-2F81-F86D-88AFCD1F37DC}"/>
          </ac:spMkLst>
        </pc:spChg>
      </pc:sldChg>
      <pc:sldChg chg="modSp mod modClrScheme chgLayout">
        <pc:chgData name="White, Charlie Alan" userId="S::caw8355@uncw.edu::8e0f1bc4-d9ed-454c-bdfb-f4d07071d198" providerId="AD" clId="Web-{F27F5370-6E1F-5C9A-6012-E742F93FD796}" dt="2024-03-14T19:12:58.693" v="143" actId="20577"/>
        <pc:sldMkLst>
          <pc:docMk/>
          <pc:sldMk cId="2033207357" sldId="260"/>
        </pc:sldMkLst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2033207357" sldId="260"/>
            <ac:spMk id="2" creationId="{BB4C55DA-A990-6103-9038-39C91787D3D5}"/>
          </ac:spMkLst>
        </pc:spChg>
        <pc:spChg chg="mod ord">
          <ac:chgData name="White, Charlie Alan" userId="S::caw8355@uncw.edu::8e0f1bc4-d9ed-454c-bdfb-f4d07071d198" providerId="AD" clId="Web-{F27F5370-6E1F-5C9A-6012-E742F93FD796}" dt="2024-03-14T19:12:58.693" v="143" actId="20577"/>
          <ac:spMkLst>
            <pc:docMk/>
            <pc:sldMk cId="2033207357" sldId="260"/>
            <ac:spMk id="3" creationId="{CB182C57-D200-F27A-8F21-628E129EA9DC}"/>
          </ac:spMkLst>
        </pc:spChg>
        <pc:spChg chg="mod ord">
          <ac:chgData name="White, Charlie Alan" userId="S::caw8355@uncw.edu::8e0f1bc4-d9ed-454c-bdfb-f4d07071d198" providerId="AD" clId="Web-{F27F5370-6E1F-5C9A-6012-E742F93FD796}" dt="2024-03-14T19:12:20.567" v="141"/>
          <ac:spMkLst>
            <pc:docMk/>
            <pc:sldMk cId="2033207357" sldId="260"/>
            <ac:spMk id="4" creationId="{BD28536B-3157-4DA4-0AC2-19A57BD268AE}"/>
          </ac:spMkLst>
        </pc:spChg>
      </pc:sldChg>
      <pc:sldMasterChg chg="del delSldLayout">
        <pc:chgData name="White, Charlie Alan" userId="S::caw8355@uncw.edu::8e0f1bc4-d9ed-454c-bdfb-f4d07071d198" providerId="AD" clId="Web-{F27F5370-6E1F-5C9A-6012-E742F93FD796}" dt="2024-03-14T19:11:13.644" v="131"/>
        <pc:sldMasterMkLst>
          <pc:docMk/>
          <pc:sldMasterMk cId="2549826025" sldId="2147483672"/>
        </pc:sldMasterMkLst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2638865762" sldId="2147483673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3266249316" sldId="2147483674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2734895551" sldId="2147483675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1302690167" sldId="2147483676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4244002922" sldId="2147483677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4164610608" sldId="2147483678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4144727888" sldId="2147483679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3844575978" sldId="2147483680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2858049486" sldId="2147483681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2916991356" sldId="2147483682"/>
          </pc:sldLayoutMkLst>
        </pc:sldLayoutChg>
        <pc:sldLayoutChg chg="del">
          <pc:chgData name="White, Charlie Alan" userId="S::caw8355@uncw.edu::8e0f1bc4-d9ed-454c-bdfb-f4d07071d198" providerId="AD" clId="Web-{F27F5370-6E1F-5C9A-6012-E742F93FD796}" dt="2024-03-14T19:11:13.644" v="131"/>
          <pc:sldLayoutMkLst>
            <pc:docMk/>
            <pc:sldMasterMk cId="2549826025" sldId="2147483672"/>
            <pc:sldLayoutMk cId="1522993509" sldId="2147483683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1:17.081" v="132"/>
        <pc:sldMasterMkLst>
          <pc:docMk/>
          <pc:sldMasterMk cId="232391283" sldId="2147483684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1705587411" sldId="214748368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3554257408" sldId="214748368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2522870608" sldId="214748368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1993941826" sldId="214748368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2322731620" sldId="214748368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1460494936" sldId="214748369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575809617" sldId="214748369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4114317848" sldId="214748369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3689697069" sldId="214748369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484124502" sldId="214748369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17.081" v="132"/>
          <pc:sldLayoutMkLst>
            <pc:docMk/>
            <pc:sldMasterMk cId="232391283" sldId="2147483684"/>
            <pc:sldLayoutMk cId="1741169323" sldId="2147483695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1:22.363" v="133"/>
        <pc:sldMasterMkLst>
          <pc:docMk/>
          <pc:sldMasterMk cId="1571796064" sldId="2147483696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2828751840" sldId="214748369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3015593112" sldId="214748369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1237358728" sldId="214748369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3397679775" sldId="214748370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892275135" sldId="214748370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3461729476" sldId="214748370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3378609289" sldId="214748370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3337305779" sldId="214748370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2610047280" sldId="214748370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3683649361" sldId="214748370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2.363" v="133"/>
          <pc:sldLayoutMkLst>
            <pc:docMk/>
            <pc:sldMasterMk cId="1571796064" sldId="2147483696"/>
            <pc:sldLayoutMk cId="3783143139" sldId="2147483707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1:26.629" v="134"/>
        <pc:sldMasterMkLst>
          <pc:docMk/>
          <pc:sldMasterMk cId="397604798" sldId="2147483708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13492599" sldId="214748370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776338707" sldId="214748371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3465020123" sldId="214748371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2844536723" sldId="214748371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1108224992" sldId="214748371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1596810634" sldId="214748371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1916522145" sldId="214748371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917428886" sldId="214748371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3497844384" sldId="214748371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1452434954" sldId="214748371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3269615511" sldId="214748371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1712811173" sldId="214748372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1802931125" sldId="214748372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3753516373" sldId="214748372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37443742" sldId="214748372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2433968924" sldId="214748372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6.629" v="134"/>
          <pc:sldLayoutMkLst>
            <pc:docMk/>
            <pc:sldMasterMk cId="397604798" sldId="2147483708"/>
            <pc:sldLayoutMk cId="1524542317" sldId="2147483725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1:29.801" v="135"/>
        <pc:sldMasterMkLst>
          <pc:docMk/>
          <pc:sldMasterMk cId="1465803520" sldId="2147483726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1439886923" sldId="214748372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1468795967" sldId="214748372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776329814" sldId="214748372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3996527652" sldId="214748373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2490196749" sldId="214748373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111526065" sldId="214748373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2793896506" sldId="214748373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1802994085" sldId="214748373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1420304475" sldId="214748373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804844128" sldId="214748373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3080366706" sldId="214748373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2161405460" sldId="214748373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3867374134" sldId="214748373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2716908054" sldId="214748374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3051584196" sldId="214748374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1072317035" sldId="214748374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29.801" v="135"/>
          <pc:sldLayoutMkLst>
            <pc:docMk/>
            <pc:sldMasterMk cId="1465803520" sldId="2147483726"/>
            <pc:sldLayoutMk cId="1055118786" sldId="2147483743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1:38.504" v="136"/>
        <pc:sldMasterMkLst>
          <pc:docMk/>
          <pc:sldMasterMk cId="3497449449" sldId="2147483744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3328966827" sldId="214748374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3875689238" sldId="214748374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2459828236" sldId="214748374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2896396476" sldId="214748374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3452010047" sldId="214748374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3294756733" sldId="214748375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769942314" sldId="214748375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1921140189" sldId="214748375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3912463750" sldId="214748375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649326078" sldId="214748375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38.504" v="136"/>
          <pc:sldLayoutMkLst>
            <pc:docMk/>
            <pc:sldMasterMk cId="3497449449" sldId="2147483744"/>
            <pc:sldLayoutMk cId="2351249053" sldId="2147483755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1:43.160" v="137"/>
        <pc:sldMasterMkLst>
          <pc:docMk/>
          <pc:sldMasterMk cId="1945373393" sldId="2147483756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3803590849" sldId="214748375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1790854674" sldId="214748375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3276746092" sldId="214748375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1068848256" sldId="214748376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4071543401" sldId="214748376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2458739760" sldId="214748376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490859310" sldId="214748376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131530952" sldId="214748376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4012368009" sldId="214748376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2369865782" sldId="214748376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1279697132" sldId="214748376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4239728091" sldId="214748376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1686534981" sldId="214748376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2376650348" sldId="214748377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2631738846" sldId="214748377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1239188759" sldId="214748377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3.160" v="137"/>
          <pc:sldLayoutMkLst>
            <pc:docMk/>
            <pc:sldMasterMk cId="1945373393" sldId="2147483756"/>
            <pc:sldLayoutMk cId="1462207073" sldId="2147483773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1:46.770" v="138"/>
        <pc:sldMasterMkLst>
          <pc:docMk/>
          <pc:sldMasterMk cId="3881317826" sldId="2147483774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345337645" sldId="214748377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251520389" sldId="214748377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3598904717" sldId="214748377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4079903292" sldId="214748377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4243387728" sldId="214748377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1659727219" sldId="214748378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3882362344" sldId="214748378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4134500427" sldId="214748378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388858141" sldId="214748378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1010985814" sldId="214748378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1:46.770" v="138"/>
          <pc:sldLayoutMkLst>
            <pc:docMk/>
            <pc:sldMasterMk cId="3881317826" sldId="2147483774"/>
            <pc:sldLayoutMk cId="1792797630" sldId="2147483785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2:00.426" v="139"/>
        <pc:sldMasterMkLst>
          <pc:docMk/>
          <pc:sldMasterMk cId="1283695453" sldId="2147483786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3512366924" sldId="214748378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2016491554" sldId="214748378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2849903851" sldId="214748378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726582442" sldId="214748379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1776755751" sldId="214748379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3567345950" sldId="214748379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448781892" sldId="214748379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665394824" sldId="214748379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2206938224" sldId="214748379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1713837367" sldId="214748379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0.426" v="139"/>
          <pc:sldLayoutMkLst>
            <pc:docMk/>
            <pc:sldMasterMk cId="1283695453" sldId="2147483786"/>
            <pc:sldLayoutMk cId="3705719730" sldId="2147483797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2:05.739" v="140"/>
        <pc:sldMasterMkLst>
          <pc:docMk/>
          <pc:sldMasterMk cId="2653433114" sldId="2147483798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248069872" sldId="214748379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4167511522" sldId="214748380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3713541714" sldId="214748380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2374123627" sldId="214748380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1985304653" sldId="214748380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4031838080" sldId="214748380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3184603857" sldId="214748380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1725339964" sldId="214748380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1275568828" sldId="214748380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282541398" sldId="214748380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2563159306" sldId="214748380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2498712157" sldId="214748381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249870291" sldId="214748381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4257965895" sldId="214748381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3711231577" sldId="214748381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2435491464" sldId="214748381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05.739" v="140"/>
          <pc:sldLayoutMkLst>
            <pc:docMk/>
            <pc:sldMasterMk cId="2653433114" sldId="2147483798"/>
            <pc:sldLayoutMk cId="3507175208" sldId="2147483815"/>
          </pc:sldLayoutMkLst>
        </pc:sldLayoutChg>
      </pc:sldMasterChg>
      <pc:sldMasterChg chg="add del addSldLayout delSldLayout modSldLayout">
        <pc:chgData name="White, Charlie Alan" userId="S::caw8355@uncw.edu::8e0f1bc4-d9ed-454c-bdfb-f4d07071d198" providerId="AD" clId="Web-{F27F5370-6E1F-5C9A-6012-E742F93FD796}" dt="2024-03-14T19:12:20.567" v="141"/>
        <pc:sldMasterMkLst>
          <pc:docMk/>
          <pc:sldMasterMk cId="3026262356" sldId="2147483816"/>
        </pc:sldMasterMkLst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1418295177" sldId="2147483817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3182068107" sldId="2147483818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3993830238" sldId="2147483819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3196264534" sldId="2147483820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1409450312" sldId="2147483821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2795220125" sldId="2147483822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3438291963" sldId="2147483823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1793725697" sldId="2147483824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199599347" sldId="2147483825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714516681" sldId="2147483826"/>
          </pc:sldLayoutMkLst>
        </pc:sldLayoutChg>
        <pc:sldLayoutChg chg="add del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3026262356" sldId="2147483816"/>
            <pc:sldLayoutMk cId="4189361794" sldId="2147483827"/>
          </pc:sldLayoutMkLst>
        </pc:sldLayoutChg>
      </pc:sldMasterChg>
      <pc:sldMasterChg chg="add addSldLayout modSldLayout">
        <pc:chgData name="White, Charlie Alan" userId="S::caw8355@uncw.edu::8e0f1bc4-d9ed-454c-bdfb-f4d07071d198" providerId="AD" clId="Web-{F27F5370-6E1F-5C9A-6012-E742F93FD796}" dt="2024-03-14T19:12:20.567" v="141"/>
        <pc:sldMasterMkLst>
          <pc:docMk/>
          <pc:sldMasterMk cId="1068937591" sldId="2147483828"/>
        </pc:sldMasterMkLst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242395493" sldId="2147483829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152202263" sldId="2147483830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47569172" sldId="2147483831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3187837949" sldId="2147483832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707610555" sldId="2147483833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417355199" sldId="2147483834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720695162" sldId="2147483835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1661834670" sldId="2147483836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3803928357" sldId="2147483837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1824768160" sldId="2147483838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3847882416" sldId="2147483839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453272729" sldId="2147483840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1943407834" sldId="2147483841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3914356501" sldId="2147483842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541053909" sldId="2147483843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3110802029" sldId="2147483844"/>
          </pc:sldLayoutMkLst>
        </pc:sldLayoutChg>
        <pc:sldLayoutChg chg="add mod replId">
          <pc:chgData name="White, Charlie Alan" userId="S::caw8355@uncw.edu::8e0f1bc4-d9ed-454c-bdfb-f4d07071d198" providerId="AD" clId="Web-{F27F5370-6E1F-5C9A-6012-E742F93FD796}" dt="2024-03-14T19:12:20.567" v="141"/>
          <pc:sldLayoutMkLst>
            <pc:docMk/>
            <pc:sldMasterMk cId="1068937591" sldId="2147483828"/>
            <pc:sldLayoutMk cId="2421672655" sldId="2147483845"/>
          </pc:sldLayoutMkLst>
        </pc:sldLayoutChg>
      </pc:sldMasterChg>
    </pc:docChg>
  </pc:docChgLst>
  <pc:docChgLst>
    <pc:chgData name="O'Dacre, Patrick Brian" userId="S::pbo5513@uncw.edu::436620bf-389d-44f9-9286-598edbeec9e4" providerId="AD" clId="Web-{96C2FDC2-0665-5783-7257-33911267A23D}"/>
    <pc:docChg chg="addSld modSld">
      <pc:chgData name="O'Dacre, Patrick Brian" userId="S::pbo5513@uncw.edu::436620bf-389d-44f9-9286-598edbeec9e4" providerId="AD" clId="Web-{96C2FDC2-0665-5783-7257-33911267A23D}" dt="2024-03-14T19:14:18.490" v="630" actId="20577"/>
      <pc:docMkLst>
        <pc:docMk/>
      </pc:docMkLst>
      <pc:sldChg chg="modSp new">
        <pc:chgData name="O'Dacre, Patrick Brian" userId="S::pbo5513@uncw.edu::436620bf-389d-44f9-9286-598edbeec9e4" providerId="AD" clId="Web-{96C2FDC2-0665-5783-7257-33911267A23D}" dt="2024-03-14T19:12:45.191" v="611" actId="20577"/>
        <pc:sldMkLst>
          <pc:docMk/>
          <pc:sldMk cId="2255986041" sldId="257"/>
        </pc:sldMkLst>
        <pc:spChg chg="mod">
          <ac:chgData name="O'Dacre, Patrick Brian" userId="S::pbo5513@uncw.edu::436620bf-389d-44f9-9286-598edbeec9e4" providerId="AD" clId="Web-{96C2FDC2-0665-5783-7257-33911267A23D}" dt="2024-03-14T18:36:48.284" v="12" actId="20577"/>
          <ac:spMkLst>
            <pc:docMk/>
            <pc:sldMk cId="2255986041" sldId="257"/>
            <ac:spMk id="2" creationId="{E39AA112-191D-7CCB-8986-486A8F0E83BF}"/>
          </ac:spMkLst>
        </pc:spChg>
        <pc:spChg chg="mod">
          <ac:chgData name="O'Dacre, Patrick Brian" userId="S::pbo5513@uncw.edu::436620bf-389d-44f9-9286-598edbeec9e4" providerId="AD" clId="Web-{96C2FDC2-0665-5783-7257-33911267A23D}" dt="2024-03-14T19:12:45.191" v="611" actId="20577"/>
          <ac:spMkLst>
            <pc:docMk/>
            <pc:sldMk cId="2255986041" sldId="257"/>
            <ac:spMk id="3" creationId="{D7819814-E202-4A16-2696-ACEBA90817B0}"/>
          </ac:spMkLst>
        </pc:spChg>
        <pc:spChg chg="mod">
          <ac:chgData name="O'Dacre, Patrick Brian" userId="S::pbo5513@uncw.edu::436620bf-389d-44f9-9286-598edbeec9e4" providerId="AD" clId="Web-{96C2FDC2-0665-5783-7257-33911267A23D}" dt="2024-03-14T19:12:45.191" v="611" actId="20577"/>
          <ac:spMkLst>
            <pc:docMk/>
            <pc:sldMk cId="2255986041" sldId="257"/>
            <ac:spMk id="4" creationId="{AE3A7D28-5820-10CB-3A96-95F62A73B1CB}"/>
          </ac:spMkLst>
        </pc:spChg>
      </pc:sldChg>
      <pc:sldChg chg="modSp">
        <pc:chgData name="O'Dacre, Patrick Brian" userId="S::pbo5513@uncw.edu::436620bf-389d-44f9-9286-598edbeec9e4" providerId="AD" clId="Web-{96C2FDC2-0665-5783-7257-33911267A23D}" dt="2024-03-14T19:12:57.004" v="612" actId="20577"/>
        <pc:sldMkLst>
          <pc:docMk/>
          <pc:sldMk cId="2553746134" sldId="258"/>
        </pc:sldMkLst>
        <pc:spChg chg="mod">
          <ac:chgData name="O'Dacre, Patrick Brian" userId="S::pbo5513@uncw.edu::436620bf-389d-44f9-9286-598edbeec9e4" providerId="AD" clId="Web-{96C2FDC2-0665-5783-7257-33911267A23D}" dt="2024-03-14T19:12:57.004" v="612" actId="20577"/>
          <ac:spMkLst>
            <pc:docMk/>
            <pc:sldMk cId="2553746134" sldId="258"/>
            <ac:spMk id="3" creationId="{7C5FEC5D-CF85-E9BD-D476-C3987BBE2CAE}"/>
          </ac:spMkLst>
        </pc:spChg>
      </pc:sldChg>
      <pc:sldChg chg="modSp new">
        <pc:chgData name="O'Dacre, Patrick Brian" userId="S::pbo5513@uncw.edu::436620bf-389d-44f9-9286-598edbeec9e4" providerId="AD" clId="Web-{96C2FDC2-0665-5783-7257-33911267A23D}" dt="2024-03-14T19:14:18.490" v="630" actId="20577"/>
        <pc:sldMkLst>
          <pc:docMk/>
          <pc:sldMk cId="2033207357" sldId="260"/>
        </pc:sldMkLst>
        <pc:spChg chg="mod">
          <ac:chgData name="O'Dacre, Patrick Brian" userId="S::pbo5513@uncw.edu::436620bf-389d-44f9-9286-598edbeec9e4" providerId="AD" clId="Web-{96C2FDC2-0665-5783-7257-33911267A23D}" dt="2024-03-14T18:54:35.011" v="319" actId="20577"/>
          <ac:spMkLst>
            <pc:docMk/>
            <pc:sldMk cId="2033207357" sldId="260"/>
            <ac:spMk id="2" creationId="{BB4C55DA-A990-6103-9038-39C91787D3D5}"/>
          </ac:spMkLst>
        </pc:spChg>
        <pc:spChg chg="mod">
          <ac:chgData name="O'Dacre, Patrick Brian" userId="S::pbo5513@uncw.edu::436620bf-389d-44f9-9286-598edbeec9e4" providerId="AD" clId="Web-{96C2FDC2-0665-5783-7257-33911267A23D}" dt="2024-03-14T19:10:39.720" v="589" actId="20577"/>
          <ac:spMkLst>
            <pc:docMk/>
            <pc:sldMk cId="2033207357" sldId="260"/>
            <ac:spMk id="3" creationId="{CB182C57-D200-F27A-8F21-628E129EA9DC}"/>
          </ac:spMkLst>
        </pc:spChg>
        <pc:spChg chg="mod">
          <ac:chgData name="O'Dacre, Patrick Brian" userId="S::pbo5513@uncw.edu::436620bf-389d-44f9-9286-598edbeec9e4" providerId="AD" clId="Web-{96C2FDC2-0665-5783-7257-33911267A23D}" dt="2024-03-14T19:14:18.490" v="630" actId="20577"/>
          <ac:spMkLst>
            <pc:docMk/>
            <pc:sldMk cId="2033207357" sldId="260"/>
            <ac:spMk id="4" creationId="{BD28536B-3157-4DA4-0AC2-19A57BD268AE}"/>
          </ac:spMkLst>
        </pc:spChg>
      </pc:sldChg>
    </pc:docChg>
  </pc:docChgLst>
  <pc:docChgLst>
    <pc:chgData name="Gutierrez Sanchez, Luis" userId="S::lg9086@uncw.edu::1b9bb4ae-d98d-4725-98e3-aca9419dc0e3" providerId="AD" clId="Web-{554B0BB8-00DE-5479-1756-516D0C522B79}"/>
    <pc:docChg chg="modSld">
      <pc:chgData name="Gutierrez Sanchez, Luis" userId="S::lg9086@uncw.edu::1b9bb4ae-d98d-4725-98e3-aca9419dc0e3" providerId="AD" clId="Web-{554B0BB8-00DE-5479-1756-516D0C522B79}" dt="2024-03-26T18:07:12.421" v="2" actId="20577"/>
      <pc:docMkLst>
        <pc:docMk/>
      </pc:docMkLst>
      <pc:sldChg chg="modSp">
        <pc:chgData name="Gutierrez Sanchez, Luis" userId="S::lg9086@uncw.edu::1b9bb4ae-d98d-4725-98e3-aca9419dc0e3" providerId="AD" clId="Web-{554B0BB8-00DE-5479-1756-516D0C522B79}" dt="2024-03-26T18:07:12.421" v="2" actId="20577"/>
        <pc:sldMkLst>
          <pc:docMk/>
          <pc:sldMk cId="109857222" sldId="256"/>
        </pc:sldMkLst>
        <pc:spChg chg="mod">
          <ac:chgData name="Gutierrez Sanchez, Luis" userId="S::lg9086@uncw.edu::1b9bb4ae-d98d-4725-98e3-aca9419dc0e3" providerId="AD" clId="Web-{554B0BB8-00DE-5479-1756-516D0C522B79}" dt="2024-03-26T18:07:12.421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Jackson, Ty Bond" userId="S::tbj8537@uncw.edu::06fcc12f-9ac0-45cf-8086-b0b84fbd2777" providerId="AD" clId="Web-{3B54A388-EE34-943B-698F-2676B51A1B2F}"/>
    <pc:docChg chg="modSld">
      <pc:chgData name="Jackson, Ty Bond" userId="S::tbj8537@uncw.edu::06fcc12f-9ac0-45cf-8086-b0b84fbd2777" providerId="AD" clId="Web-{3B54A388-EE34-943B-698F-2676B51A1B2F}" dt="2024-03-17T15:15:59.636" v="35" actId="20577"/>
      <pc:docMkLst>
        <pc:docMk/>
      </pc:docMkLst>
      <pc:sldChg chg="modSp">
        <pc:chgData name="Jackson, Ty Bond" userId="S::tbj8537@uncw.edu::06fcc12f-9ac0-45cf-8086-b0b84fbd2777" providerId="AD" clId="Web-{3B54A388-EE34-943B-698F-2676B51A1B2F}" dt="2024-03-17T15:15:59.636" v="35" actId="20577"/>
        <pc:sldMkLst>
          <pc:docMk/>
          <pc:sldMk cId="2553746134" sldId="258"/>
        </pc:sldMkLst>
        <pc:spChg chg="mod">
          <ac:chgData name="Jackson, Ty Bond" userId="S::tbj8537@uncw.edu::06fcc12f-9ac0-45cf-8086-b0b84fbd2777" providerId="AD" clId="Web-{3B54A388-EE34-943B-698F-2676B51A1B2F}" dt="2024-03-17T15:15:59.636" v="35" actId="20577"/>
          <ac:spMkLst>
            <pc:docMk/>
            <pc:sldMk cId="2553746134" sldId="258"/>
            <ac:spMk id="3" creationId="{7C5FEC5D-CF85-E9BD-D476-C3987BBE2CAE}"/>
          </ac:spMkLst>
        </pc:spChg>
      </pc:sldChg>
    </pc:docChg>
  </pc:docChgLst>
  <pc:docChgLst>
    <pc:chgData name="White, Charlie Alan" userId="S::caw8355@uncw.edu::8e0f1bc4-d9ed-454c-bdfb-f4d07071d198" providerId="AD" clId="Web-{9221AAAC-0B02-E92A-37A2-5F5993910A12}"/>
    <pc:docChg chg="modSld">
      <pc:chgData name="White, Charlie Alan" userId="S::caw8355@uncw.edu::8e0f1bc4-d9ed-454c-bdfb-f4d07071d198" providerId="AD" clId="Web-{9221AAAC-0B02-E92A-37A2-5F5993910A12}" dt="2024-03-14T19:02:19.946" v="270" actId="20577"/>
      <pc:docMkLst>
        <pc:docMk/>
      </pc:docMkLst>
      <pc:sldChg chg="addSp delSp modSp">
        <pc:chgData name="White, Charlie Alan" userId="S::caw8355@uncw.edu::8e0f1bc4-d9ed-454c-bdfb-f4d07071d198" providerId="AD" clId="Web-{9221AAAC-0B02-E92A-37A2-5F5993910A12}" dt="2024-03-14T18:55:53.372" v="59"/>
        <pc:sldMkLst>
          <pc:docMk/>
          <pc:sldMk cId="109857222" sldId="256"/>
        </pc:sldMkLst>
        <pc:spChg chg="mod">
          <ac:chgData name="White, Charlie Alan" userId="S::caw8355@uncw.edu::8e0f1bc4-d9ed-454c-bdfb-f4d07071d198" providerId="AD" clId="Web-{9221AAAC-0B02-E92A-37A2-5F5993910A12}" dt="2024-03-14T18:55:53.372" v="5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hite, Charlie Alan" userId="S::caw8355@uncw.edu::8e0f1bc4-d9ed-454c-bdfb-f4d07071d198" providerId="AD" clId="Web-{9221AAAC-0B02-E92A-37A2-5F5993910A12}" dt="2024-03-14T18:55:53.372" v="5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White, Charlie Alan" userId="S::caw8355@uncw.edu::8e0f1bc4-d9ed-454c-bdfb-f4d07071d198" providerId="AD" clId="Web-{9221AAAC-0B02-E92A-37A2-5F5993910A12}" dt="2024-03-14T18:54:29.026" v="49"/>
          <ac:spMkLst>
            <pc:docMk/>
            <pc:sldMk cId="109857222" sldId="256"/>
            <ac:spMk id="6" creationId="{311871E0-19A0-8CFA-2171-4B1AC6829FBA}"/>
          </ac:spMkLst>
        </pc:spChg>
        <pc:spChg chg="del">
          <ac:chgData name="White, Charlie Alan" userId="S::caw8355@uncw.edu::8e0f1bc4-d9ed-454c-bdfb-f4d07071d198" providerId="AD" clId="Web-{9221AAAC-0B02-E92A-37A2-5F5993910A12}" dt="2024-03-14T18:55:53.372" v="59"/>
          <ac:spMkLst>
            <pc:docMk/>
            <pc:sldMk cId="109857222" sldId="256"/>
            <ac:spMk id="9" creationId="{4E1EF4E8-5513-4BF5-BC41-04645281C672}"/>
          </ac:spMkLst>
        </pc:spChg>
        <pc:spChg chg="del">
          <ac:chgData name="White, Charlie Alan" userId="S::caw8355@uncw.edu::8e0f1bc4-d9ed-454c-bdfb-f4d07071d198" providerId="AD" clId="Web-{9221AAAC-0B02-E92A-37A2-5F5993910A12}" dt="2024-03-14T18:55:53.372" v="59"/>
          <ac:spMkLst>
            <pc:docMk/>
            <pc:sldMk cId="109857222" sldId="256"/>
            <ac:spMk id="11" creationId="{406D8C29-9DDA-48D0-AF70-905FDB2CE393}"/>
          </ac:spMkLst>
        </pc:spChg>
        <pc:spChg chg="add del mod">
          <ac:chgData name="White, Charlie Alan" userId="S::caw8355@uncw.edu::8e0f1bc4-d9ed-454c-bdfb-f4d07071d198" providerId="AD" clId="Web-{9221AAAC-0B02-E92A-37A2-5F5993910A12}" dt="2024-03-14T18:55:36.137" v="57"/>
          <ac:spMkLst>
            <pc:docMk/>
            <pc:sldMk cId="109857222" sldId="256"/>
            <ac:spMk id="12" creationId="{29016327-A130-85B8-105A-557C3F0C88C9}"/>
          </ac:spMkLst>
        </pc:spChg>
        <pc:spChg chg="add">
          <ac:chgData name="White, Charlie Alan" userId="S::caw8355@uncw.edu::8e0f1bc4-d9ed-454c-bdfb-f4d07071d198" providerId="AD" clId="Web-{9221AAAC-0B02-E92A-37A2-5F5993910A12}" dt="2024-03-14T18:55:53.372" v="59"/>
          <ac:spMkLst>
            <pc:docMk/>
            <pc:sldMk cId="109857222" sldId="256"/>
            <ac:spMk id="17" creationId="{4E1EF4E8-5513-4BF5-BC41-04645281C672}"/>
          </ac:spMkLst>
        </pc:spChg>
        <pc:spChg chg="add">
          <ac:chgData name="White, Charlie Alan" userId="S::caw8355@uncw.edu::8e0f1bc4-d9ed-454c-bdfb-f4d07071d198" providerId="AD" clId="Web-{9221AAAC-0B02-E92A-37A2-5F5993910A12}" dt="2024-03-14T18:55:53.372" v="59"/>
          <ac:spMkLst>
            <pc:docMk/>
            <pc:sldMk cId="109857222" sldId="256"/>
            <ac:spMk id="19" creationId="{406D8C29-9DDA-48D0-AF70-905FDB2CE393}"/>
          </ac:spMkLst>
        </pc:spChg>
        <pc:picChg chg="del">
          <ac:chgData name="White, Charlie Alan" userId="S::caw8355@uncw.edu::8e0f1bc4-d9ed-454c-bdfb-f4d07071d198" providerId="AD" clId="Web-{9221AAAC-0B02-E92A-37A2-5F5993910A12}" dt="2024-03-14T18:53:06.508" v="44"/>
          <ac:picMkLst>
            <pc:docMk/>
            <pc:sldMk cId="109857222" sldId="256"/>
            <ac:picMk id="4" creationId="{2E44D919-9D10-6EBE-FBA1-F48E9FF5C51C}"/>
          </ac:picMkLst>
        </pc:picChg>
        <pc:picChg chg="add del mod">
          <ac:chgData name="White, Charlie Alan" userId="S::caw8355@uncw.edu::8e0f1bc4-d9ed-454c-bdfb-f4d07071d198" providerId="AD" clId="Web-{9221AAAC-0B02-E92A-37A2-5F5993910A12}" dt="2024-03-14T18:54:29.026" v="50"/>
          <ac:picMkLst>
            <pc:docMk/>
            <pc:sldMk cId="109857222" sldId="256"/>
            <ac:picMk id="5" creationId="{BF883E72-7047-F4AE-45DA-DE60728600B6}"/>
          </ac:picMkLst>
        </pc:picChg>
        <pc:picChg chg="add del mod">
          <ac:chgData name="White, Charlie Alan" userId="S::caw8355@uncw.edu::8e0f1bc4-d9ed-454c-bdfb-f4d07071d198" providerId="AD" clId="Web-{9221AAAC-0B02-E92A-37A2-5F5993910A12}" dt="2024-03-14T18:54:59.027" v="52"/>
          <ac:picMkLst>
            <pc:docMk/>
            <pc:sldMk cId="109857222" sldId="256"/>
            <ac:picMk id="8" creationId="{5D773DA2-A42A-D376-C889-E82B87EF9159}"/>
          </ac:picMkLst>
        </pc:picChg>
        <pc:picChg chg="add del mod">
          <ac:chgData name="White, Charlie Alan" userId="S::caw8355@uncw.edu::8e0f1bc4-d9ed-454c-bdfb-f4d07071d198" providerId="AD" clId="Web-{9221AAAC-0B02-E92A-37A2-5F5993910A12}" dt="2024-03-14T18:55:36.137" v="58"/>
          <ac:picMkLst>
            <pc:docMk/>
            <pc:sldMk cId="109857222" sldId="256"/>
            <ac:picMk id="10" creationId="{81634DD4-1BF9-98E5-6D15-0DCE0E7F9829}"/>
          </ac:picMkLst>
        </pc:picChg>
        <pc:picChg chg="add">
          <ac:chgData name="White, Charlie Alan" userId="S::caw8355@uncw.edu::8e0f1bc4-d9ed-454c-bdfb-f4d07071d198" providerId="AD" clId="Web-{9221AAAC-0B02-E92A-37A2-5F5993910A12}" dt="2024-03-14T18:55:53.372" v="59"/>
          <ac:picMkLst>
            <pc:docMk/>
            <pc:sldMk cId="109857222" sldId="256"/>
            <ac:picMk id="13" creationId="{1E861D10-1A47-AF2E-F01E-D837891B6D8B}"/>
          </ac:picMkLst>
        </pc:picChg>
      </pc:sldChg>
      <pc:sldChg chg="modSp">
        <pc:chgData name="White, Charlie Alan" userId="S::caw8355@uncw.edu::8e0f1bc4-d9ed-454c-bdfb-f4d07071d198" providerId="AD" clId="Web-{9221AAAC-0B02-E92A-37A2-5F5993910A12}" dt="2024-03-14T18:57:03.124" v="101" actId="20577"/>
        <pc:sldMkLst>
          <pc:docMk/>
          <pc:sldMk cId="2553746134" sldId="258"/>
        </pc:sldMkLst>
        <pc:spChg chg="mod">
          <ac:chgData name="White, Charlie Alan" userId="S::caw8355@uncw.edu::8e0f1bc4-d9ed-454c-bdfb-f4d07071d198" providerId="AD" clId="Web-{9221AAAC-0B02-E92A-37A2-5F5993910A12}" dt="2024-03-14T18:57:03.124" v="101" actId="20577"/>
          <ac:spMkLst>
            <pc:docMk/>
            <pc:sldMk cId="2553746134" sldId="258"/>
            <ac:spMk id="3" creationId="{7C5FEC5D-CF85-E9BD-D476-C3987BBE2CAE}"/>
          </ac:spMkLst>
        </pc:spChg>
      </pc:sldChg>
      <pc:sldChg chg="modSp">
        <pc:chgData name="White, Charlie Alan" userId="S::caw8355@uncw.edu::8e0f1bc4-d9ed-454c-bdfb-f4d07071d198" providerId="AD" clId="Web-{9221AAAC-0B02-E92A-37A2-5F5993910A12}" dt="2024-03-14T19:01:01.537" v="254" actId="20577"/>
        <pc:sldMkLst>
          <pc:docMk/>
          <pc:sldMk cId="3464290279" sldId="259"/>
        </pc:sldMkLst>
        <pc:spChg chg="mod">
          <ac:chgData name="White, Charlie Alan" userId="S::caw8355@uncw.edu::8e0f1bc4-d9ed-454c-bdfb-f4d07071d198" providerId="AD" clId="Web-{9221AAAC-0B02-E92A-37A2-5F5993910A12}" dt="2024-03-14T19:01:01.537" v="254" actId="20577"/>
          <ac:spMkLst>
            <pc:docMk/>
            <pc:sldMk cId="3464290279" sldId="259"/>
            <ac:spMk id="3" creationId="{5E2195A7-3366-4E50-151C-7AE50B822601}"/>
          </ac:spMkLst>
        </pc:spChg>
      </pc:sldChg>
      <pc:sldChg chg="modSp">
        <pc:chgData name="White, Charlie Alan" userId="S::caw8355@uncw.edu::8e0f1bc4-d9ed-454c-bdfb-f4d07071d198" providerId="AD" clId="Web-{9221AAAC-0B02-E92A-37A2-5F5993910A12}" dt="2024-03-14T19:02:19.946" v="270" actId="20577"/>
        <pc:sldMkLst>
          <pc:docMk/>
          <pc:sldMk cId="2033207357" sldId="260"/>
        </pc:sldMkLst>
        <pc:spChg chg="mod">
          <ac:chgData name="White, Charlie Alan" userId="S::caw8355@uncw.edu::8e0f1bc4-d9ed-454c-bdfb-f4d07071d198" providerId="AD" clId="Web-{9221AAAC-0B02-E92A-37A2-5F5993910A12}" dt="2024-03-14T19:02:19.946" v="270" actId="20577"/>
          <ac:spMkLst>
            <pc:docMk/>
            <pc:sldMk cId="2033207357" sldId="260"/>
            <ac:spMk id="3" creationId="{CB182C57-D200-F27A-8F21-628E129EA9DC}"/>
          </ac:spMkLst>
        </pc:spChg>
      </pc:sldChg>
    </pc:docChg>
  </pc:docChgLst>
  <pc:docChgLst>
    <pc:chgData name="O'Dacre, Patrick Brian" userId="S::pbo5513@uncw.edu::436620bf-389d-44f9-9286-598edbeec9e4" providerId="AD" clId="Web-{E8BF33AD-B621-7753-CB68-8801A58C1A00}"/>
    <pc:docChg chg="modSld">
      <pc:chgData name="O'Dacre, Patrick Brian" userId="S::pbo5513@uncw.edu::436620bf-389d-44f9-9286-598edbeec9e4" providerId="AD" clId="Web-{E8BF33AD-B621-7753-CB68-8801A58C1A00}" dt="2024-03-17T02:23:30.137" v="464" actId="20577"/>
      <pc:docMkLst>
        <pc:docMk/>
      </pc:docMkLst>
      <pc:sldChg chg="addSp delSp modSp">
        <pc:chgData name="O'Dacre, Patrick Brian" userId="S::pbo5513@uncw.edu::436620bf-389d-44f9-9286-598edbeec9e4" providerId="AD" clId="Web-{E8BF33AD-B621-7753-CB68-8801A58C1A00}" dt="2024-03-17T02:23:30.137" v="464" actId="20577"/>
        <pc:sldMkLst>
          <pc:docMk/>
          <pc:sldMk cId="2255986041" sldId="257"/>
        </pc:sldMkLst>
        <pc:spChg chg="mod">
          <ac:chgData name="O'Dacre, Patrick Brian" userId="S::pbo5513@uncw.edu::436620bf-389d-44f9-9286-598edbeec9e4" providerId="AD" clId="Web-{E8BF33AD-B621-7753-CB68-8801A58C1A00}" dt="2024-03-17T02:23:30.137" v="464" actId="20577"/>
          <ac:spMkLst>
            <pc:docMk/>
            <pc:sldMk cId="2255986041" sldId="257"/>
            <ac:spMk id="3" creationId="{D7819814-E202-4A16-2696-ACEBA90817B0}"/>
          </ac:spMkLst>
        </pc:spChg>
        <pc:spChg chg="del">
          <ac:chgData name="O'Dacre, Patrick Brian" userId="S::pbo5513@uncw.edu::436620bf-389d-44f9-9286-598edbeec9e4" providerId="AD" clId="Web-{E8BF33AD-B621-7753-CB68-8801A58C1A00}" dt="2024-03-17T02:22:19.823" v="451"/>
          <ac:spMkLst>
            <pc:docMk/>
            <pc:sldMk cId="2255986041" sldId="257"/>
            <ac:spMk id="4" creationId="{AE3A7D28-5820-10CB-3A96-95F62A73B1CB}"/>
          </ac:spMkLst>
        </pc:spChg>
        <pc:spChg chg="add del mod">
          <ac:chgData name="O'Dacre, Patrick Brian" userId="S::pbo5513@uncw.edu::436620bf-389d-44f9-9286-598edbeec9e4" providerId="AD" clId="Web-{E8BF33AD-B621-7753-CB68-8801A58C1A00}" dt="2024-03-17T02:23:05.137" v="456"/>
          <ac:spMkLst>
            <pc:docMk/>
            <pc:sldMk cId="2255986041" sldId="257"/>
            <ac:spMk id="7" creationId="{45BC1B26-01E2-A600-5656-F04BD90569BE}"/>
          </ac:spMkLst>
        </pc:spChg>
        <pc:picChg chg="add del mod ord">
          <ac:chgData name="O'Dacre, Patrick Brian" userId="S::pbo5513@uncw.edu::436620bf-389d-44f9-9286-598edbeec9e4" providerId="AD" clId="Web-{E8BF33AD-B621-7753-CB68-8801A58C1A00}" dt="2024-03-17T02:22:46.136" v="455"/>
          <ac:picMkLst>
            <pc:docMk/>
            <pc:sldMk cId="2255986041" sldId="257"/>
            <ac:picMk id="5" creationId="{1BDB8DEF-EE58-E13F-0F68-F9C3897D7D1C}"/>
          </ac:picMkLst>
        </pc:picChg>
        <pc:picChg chg="add mod ord">
          <ac:chgData name="O'Dacre, Patrick Brian" userId="S::pbo5513@uncw.edu::436620bf-389d-44f9-9286-598edbeec9e4" providerId="AD" clId="Web-{E8BF33AD-B621-7753-CB68-8801A58C1A00}" dt="2024-03-17T02:23:10.387" v="457" actId="1076"/>
          <ac:picMkLst>
            <pc:docMk/>
            <pc:sldMk cId="2255986041" sldId="257"/>
            <ac:picMk id="8" creationId="{D594AD86-2EB3-4AD1-3281-9C17FFC716F1}"/>
          </ac:picMkLst>
        </pc:picChg>
      </pc:sldChg>
      <pc:sldChg chg="modSp">
        <pc:chgData name="O'Dacre, Patrick Brian" userId="S::pbo5513@uncw.edu::436620bf-389d-44f9-9286-598edbeec9e4" providerId="AD" clId="Web-{E8BF33AD-B621-7753-CB68-8801A58C1A00}" dt="2024-03-17T02:20:12.899" v="450" actId="20577"/>
        <pc:sldMkLst>
          <pc:docMk/>
          <pc:sldMk cId="3464290279" sldId="259"/>
        </pc:sldMkLst>
        <pc:spChg chg="mod">
          <ac:chgData name="O'Dacre, Patrick Brian" userId="S::pbo5513@uncw.edu::436620bf-389d-44f9-9286-598edbeec9e4" providerId="AD" clId="Web-{E8BF33AD-B621-7753-CB68-8801A58C1A00}" dt="2024-03-17T02:20:12.899" v="450" actId="20577"/>
          <ac:spMkLst>
            <pc:docMk/>
            <pc:sldMk cId="3464290279" sldId="259"/>
            <ac:spMk id="3" creationId="{5E2195A7-3366-4E50-151C-7AE50B822601}"/>
          </ac:spMkLst>
        </pc:spChg>
      </pc:sldChg>
      <pc:sldChg chg="modSp">
        <pc:chgData name="O'Dacre, Patrick Brian" userId="S::pbo5513@uncw.edu::436620bf-389d-44f9-9286-598edbeec9e4" providerId="AD" clId="Web-{E8BF33AD-B621-7753-CB68-8801A58C1A00}" dt="2024-03-17T02:19:51.757" v="447" actId="20577"/>
        <pc:sldMkLst>
          <pc:docMk/>
          <pc:sldMk cId="2033207357" sldId="260"/>
        </pc:sldMkLst>
        <pc:spChg chg="mod">
          <ac:chgData name="O'Dacre, Patrick Brian" userId="S::pbo5513@uncw.edu::436620bf-389d-44f9-9286-598edbeec9e4" providerId="AD" clId="Web-{E8BF33AD-B621-7753-CB68-8801A58C1A00}" dt="2024-03-17T02:19:51.757" v="447" actId="20577"/>
          <ac:spMkLst>
            <pc:docMk/>
            <pc:sldMk cId="2033207357" sldId="260"/>
            <ac:spMk id="4" creationId="{BD28536B-3157-4DA4-0AC2-19A57BD268AE}"/>
          </ac:spMkLst>
        </pc:spChg>
      </pc:sldChg>
    </pc:docChg>
  </pc:docChgLst>
  <pc:docChgLst>
    <pc:chgData name="White, Charlie Alan" userId="S::caw8355@uncw.edu::8e0f1bc4-d9ed-454c-bdfb-f4d07071d198" providerId="AD" clId="Web-{29A334AA-7D43-FF23-16DA-9081A5F9D4DD}"/>
    <pc:docChg chg="modSld">
      <pc:chgData name="White, Charlie Alan" userId="S::caw8355@uncw.edu::8e0f1bc4-d9ed-454c-bdfb-f4d07071d198" providerId="AD" clId="Web-{29A334AA-7D43-FF23-16DA-9081A5F9D4DD}" dt="2024-03-26T16:56:45.313" v="12" actId="20577"/>
      <pc:docMkLst>
        <pc:docMk/>
      </pc:docMkLst>
      <pc:sldChg chg="modSp">
        <pc:chgData name="White, Charlie Alan" userId="S::caw8355@uncw.edu::8e0f1bc4-d9ed-454c-bdfb-f4d07071d198" providerId="AD" clId="Web-{29A334AA-7D43-FF23-16DA-9081A5F9D4DD}" dt="2024-03-26T16:56:45.313" v="12" actId="20577"/>
        <pc:sldMkLst>
          <pc:docMk/>
          <pc:sldMk cId="3464290279" sldId="259"/>
        </pc:sldMkLst>
        <pc:spChg chg="mod">
          <ac:chgData name="White, Charlie Alan" userId="S::caw8355@uncw.edu::8e0f1bc4-d9ed-454c-bdfb-f4d07071d198" providerId="AD" clId="Web-{29A334AA-7D43-FF23-16DA-9081A5F9D4DD}" dt="2024-03-26T16:56:45.313" v="12" actId="20577"/>
          <ac:spMkLst>
            <pc:docMk/>
            <pc:sldMk cId="3464290279" sldId="259"/>
            <ac:spMk id="4" creationId="{825CF18F-3B11-2F81-F86D-88AFCD1F37DC}"/>
          </ac:spMkLst>
        </pc:spChg>
      </pc:sldChg>
    </pc:docChg>
  </pc:docChgLst>
  <pc:docChgLst>
    <pc:chgData name="O'Dacre, Patrick Brian" userId="S::pbo5513@uncw.edu::436620bf-389d-44f9-9286-598edbeec9e4" providerId="AD" clId="Web-{4A9DAC2C-AFD1-9CE0-4E74-8799219887BB}"/>
    <pc:docChg chg="modSld">
      <pc:chgData name="O'Dacre, Patrick Brian" userId="S::pbo5513@uncw.edu::436620bf-389d-44f9-9286-598edbeec9e4" providerId="AD" clId="Web-{4A9DAC2C-AFD1-9CE0-4E74-8799219887BB}" dt="2024-03-26T16:09:38.310" v="48" actId="20577"/>
      <pc:docMkLst>
        <pc:docMk/>
      </pc:docMkLst>
      <pc:sldChg chg="modSp">
        <pc:chgData name="O'Dacre, Patrick Brian" userId="S::pbo5513@uncw.edu::436620bf-389d-44f9-9286-598edbeec9e4" providerId="AD" clId="Web-{4A9DAC2C-AFD1-9CE0-4E74-8799219887BB}" dt="2024-03-26T16:09:38.310" v="48" actId="20577"/>
        <pc:sldMkLst>
          <pc:docMk/>
          <pc:sldMk cId="3464290279" sldId="259"/>
        </pc:sldMkLst>
        <pc:spChg chg="mod">
          <ac:chgData name="O'Dacre, Patrick Brian" userId="S::pbo5513@uncw.edu::436620bf-389d-44f9-9286-598edbeec9e4" providerId="AD" clId="Web-{4A9DAC2C-AFD1-9CE0-4E74-8799219887BB}" dt="2024-03-26T16:09:08.965" v="22" actId="20577"/>
          <ac:spMkLst>
            <pc:docMk/>
            <pc:sldMk cId="3464290279" sldId="259"/>
            <ac:spMk id="3" creationId="{5E2195A7-3366-4E50-151C-7AE50B822601}"/>
          </ac:spMkLst>
        </pc:spChg>
        <pc:spChg chg="mod">
          <ac:chgData name="O'Dacre, Patrick Brian" userId="S::pbo5513@uncw.edu::436620bf-389d-44f9-9286-598edbeec9e4" providerId="AD" clId="Web-{4A9DAC2C-AFD1-9CE0-4E74-8799219887BB}" dt="2024-03-26T16:09:38.310" v="48" actId="20577"/>
          <ac:spMkLst>
            <pc:docMk/>
            <pc:sldMk cId="3464290279" sldId="259"/>
            <ac:spMk id="4" creationId="{825CF18F-3B11-2F81-F86D-88AFCD1F37DC}"/>
          </ac:spMkLst>
        </pc:spChg>
      </pc:sldChg>
    </pc:docChg>
  </pc:docChgLst>
  <pc:docChgLst>
    <pc:chgData name="White, Charlie Alan" userId="S::caw8355@uncw.edu::8e0f1bc4-d9ed-454c-bdfb-f4d07071d198" providerId="AD" clId="Web-{BD3A797C-3495-2E8D-F058-8E9BDF3A5DE9}"/>
    <pc:docChg chg="modSld">
      <pc:chgData name="White, Charlie Alan" userId="S::caw8355@uncw.edu::8e0f1bc4-d9ed-454c-bdfb-f4d07071d198" providerId="AD" clId="Web-{BD3A797C-3495-2E8D-F058-8E9BDF3A5DE9}" dt="2024-03-26T16:54:08.008" v="756" actId="20577"/>
      <pc:docMkLst>
        <pc:docMk/>
      </pc:docMkLst>
      <pc:sldChg chg="addSp delSp modSp">
        <pc:chgData name="White, Charlie Alan" userId="S::caw8355@uncw.edu::8e0f1bc4-d9ed-454c-bdfb-f4d07071d198" providerId="AD" clId="Web-{BD3A797C-3495-2E8D-F058-8E9BDF3A5DE9}" dt="2024-03-26T16:42:15.804" v="656" actId="20577"/>
        <pc:sldMkLst>
          <pc:docMk/>
          <pc:sldMk cId="2553746134" sldId="258"/>
        </pc:sldMkLst>
        <pc:spChg chg="mod">
          <ac:chgData name="White, Charlie Alan" userId="S::caw8355@uncw.edu::8e0f1bc4-d9ed-454c-bdfb-f4d07071d198" providerId="AD" clId="Web-{BD3A797C-3495-2E8D-F058-8E9BDF3A5DE9}" dt="2024-03-26T16:03:20.366" v="133" actId="20577"/>
          <ac:spMkLst>
            <pc:docMk/>
            <pc:sldMk cId="2553746134" sldId="258"/>
            <ac:spMk id="2" creationId="{E24B58E8-39FE-5549-2FBC-8B55ECE4C75D}"/>
          </ac:spMkLst>
        </pc:spChg>
        <pc:spChg chg="mod">
          <ac:chgData name="White, Charlie Alan" userId="S::caw8355@uncw.edu::8e0f1bc4-d9ed-454c-bdfb-f4d07071d198" providerId="AD" clId="Web-{BD3A797C-3495-2E8D-F058-8E9BDF3A5DE9}" dt="2024-03-26T16:21:15.907" v="598" actId="20577"/>
          <ac:spMkLst>
            <pc:docMk/>
            <pc:sldMk cId="2553746134" sldId="258"/>
            <ac:spMk id="3" creationId="{7C5FEC5D-CF85-E9BD-D476-C3987BBE2CAE}"/>
          </ac:spMkLst>
        </pc:spChg>
        <pc:spChg chg="mod">
          <ac:chgData name="White, Charlie Alan" userId="S::caw8355@uncw.edu::8e0f1bc4-d9ed-454c-bdfb-f4d07071d198" providerId="AD" clId="Web-{BD3A797C-3495-2E8D-F058-8E9BDF3A5DE9}" dt="2024-03-26T16:42:15.804" v="656" actId="20577"/>
          <ac:spMkLst>
            <pc:docMk/>
            <pc:sldMk cId="2553746134" sldId="258"/>
            <ac:spMk id="4" creationId="{549BAA8B-828F-30EF-3CB2-2702895BD5A2}"/>
          </ac:spMkLst>
        </pc:spChg>
        <pc:spChg chg="add del mod">
          <ac:chgData name="White, Charlie Alan" userId="S::caw8355@uncw.edu::8e0f1bc4-d9ed-454c-bdfb-f4d07071d198" providerId="AD" clId="Web-{BD3A797C-3495-2E8D-F058-8E9BDF3A5DE9}" dt="2024-03-26T16:21:31.971" v="601"/>
          <ac:spMkLst>
            <pc:docMk/>
            <pc:sldMk cId="2553746134" sldId="258"/>
            <ac:spMk id="5" creationId="{A7EB2676-AA5F-B2B7-9B9D-F00945F1AF1B}"/>
          </ac:spMkLst>
        </pc:spChg>
        <pc:picChg chg="add mod">
          <ac:chgData name="White, Charlie Alan" userId="S::caw8355@uncw.edu::8e0f1bc4-d9ed-454c-bdfb-f4d07071d198" providerId="AD" clId="Web-{BD3A797C-3495-2E8D-F058-8E9BDF3A5DE9}" dt="2024-03-26T16:28:11.700" v="654" actId="1076"/>
          <ac:picMkLst>
            <pc:docMk/>
            <pc:sldMk cId="2553746134" sldId="258"/>
            <ac:picMk id="6" creationId="{6B703BBC-4E83-6EEC-7625-459FB77D2AC4}"/>
          </ac:picMkLst>
        </pc:picChg>
      </pc:sldChg>
      <pc:sldChg chg="modSp">
        <pc:chgData name="White, Charlie Alan" userId="S::caw8355@uncw.edu::8e0f1bc4-d9ed-454c-bdfb-f4d07071d198" providerId="AD" clId="Web-{BD3A797C-3495-2E8D-F058-8E9BDF3A5DE9}" dt="2024-03-26T16:54:08.008" v="756" actId="20577"/>
        <pc:sldMkLst>
          <pc:docMk/>
          <pc:sldMk cId="3464290279" sldId="259"/>
        </pc:sldMkLst>
        <pc:spChg chg="mod">
          <ac:chgData name="White, Charlie Alan" userId="S::caw8355@uncw.edu::8e0f1bc4-d9ed-454c-bdfb-f4d07071d198" providerId="AD" clId="Web-{BD3A797C-3495-2E8D-F058-8E9BDF3A5DE9}" dt="2024-03-26T16:03:25.007" v="134" actId="20577"/>
          <ac:spMkLst>
            <pc:docMk/>
            <pc:sldMk cId="3464290279" sldId="259"/>
            <ac:spMk id="2" creationId="{8C55ACA5-A4F0-5AD5-F799-99AC8FDB4EF7}"/>
          </ac:spMkLst>
        </pc:spChg>
        <pc:spChg chg="mod">
          <ac:chgData name="White, Charlie Alan" userId="S::caw8355@uncw.edu::8e0f1bc4-d9ed-454c-bdfb-f4d07071d198" providerId="AD" clId="Web-{BD3A797C-3495-2E8D-F058-8E9BDF3A5DE9}" dt="2024-03-26T16:54:08.008" v="756" actId="20577"/>
          <ac:spMkLst>
            <pc:docMk/>
            <pc:sldMk cId="3464290279" sldId="259"/>
            <ac:spMk id="3" creationId="{5E2195A7-3366-4E50-151C-7AE50B822601}"/>
          </ac:spMkLst>
        </pc:spChg>
        <pc:spChg chg="mod">
          <ac:chgData name="White, Charlie Alan" userId="S::caw8355@uncw.edu::8e0f1bc4-d9ed-454c-bdfb-f4d07071d198" providerId="AD" clId="Web-{BD3A797C-3495-2E8D-F058-8E9BDF3A5DE9}" dt="2024-03-26T16:52:28.485" v="747" actId="20577"/>
          <ac:spMkLst>
            <pc:docMk/>
            <pc:sldMk cId="3464290279" sldId="259"/>
            <ac:spMk id="4" creationId="{825CF18F-3B11-2F81-F86D-88AFCD1F37DC}"/>
          </ac:spMkLst>
        </pc:spChg>
      </pc:sldChg>
    </pc:docChg>
  </pc:docChgLst>
  <pc:docChgLst>
    <pc:chgData name="O'Dacre, Patrick Brian" userId="S::pbo5513@uncw.edu::436620bf-389d-44f9-9286-598edbeec9e4" providerId="AD" clId="Web-{FE778E89-93DB-EEDB-60A8-DCBAD140A017}"/>
    <pc:docChg chg="modSld">
      <pc:chgData name="O'Dacre, Patrick Brian" userId="S::pbo5513@uncw.edu::436620bf-389d-44f9-9286-598edbeec9e4" providerId="AD" clId="Web-{FE778E89-93DB-EEDB-60A8-DCBAD140A017}" dt="2024-03-26T04:14:15.972" v="8" actId="20577"/>
      <pc:docMkLst>
        <pc:docMk/>
      </pc:docMkLst>
      <pc:sldChg chg="modSp">
        <pc:chgData name="O'Dacre, Patrick Brian" userId="S::pbo5513@uncw.edu::436620bf-389d-44f9-9286-598edbeec9e4" providerId="AD" clId="Web-{FE778E89-93DB-EEDB-60A8-DCBAD140A017}" dt="2024-03-26T04:14:15.972" v="8" actId="20577"/>
        <pc:sldMkLst>
          <pc:docMk/>
          <pc:sldMk cId="2033207357" sldId="260"/>
        </pc:sldMkLst>
        <pc:spChg chg="mod">
          <ac:chgData name="O'Dacre, Patrick Brian" userId="S::pbo5513@uncw.edu::436620bf-389d-44f9-9286-598edbeec9e4" providerId="AD" clId="Web-{FE778E89-93DB-EEDB-60A8-DCBAD140A017}" dt="2024-03-26T04:14:15.972" v="8" actId="20577"/>
          <ac:spMkLst>
            <pc:docMk/>
            <pc:sldMk cId="2033207357" sldId="260"/>
            <ac:spMk id="3" creationId="{CB182C57-D200-F27A-8F21-628E129EA9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82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272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56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53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7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3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1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9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7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cs typeface="Calibri Light"/>
              </a:rPr>
              <a:t>NVIDIA Cyber Supply Chain Model</a:t>
            </a:r>
            <a:endParaRPr lang="en-US" sz="6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cs typeface="Calibri"/>
              </a:rPr>
              <a:t>Members: Ben Bowers,</a:t>
            </a:r>
            <a:r>
              <a:rPr lang="en-US">
                <a:ea typeface="+mn-lt"/>
                <a:cs typeface="Calibri"/>
              </a:rPr>
              <a:t> Ben Cross, Luis Gutierrez Sanchez, Robert Huba, Ty Jackson, Patrick </a:t>
            </a:r>
            <a:r>
              <a:rPr lang="en-US" err="1">
                <a:ea typeface="+mn-lt"/>
                <a:cs typeface="Calibri"/>
              </a:rPr>
              <a:t>O'Dacre</a:t>
            </a:r>
            <a:r>
              <a:rPr lang="en-US">
                <a:ea typeface="+mn-lt"/>
                <a:cs typeface="Calibri"/>
              </a:rPr>
              <a:t>, Charlie White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A112-191D-7CCB-8986-486A8F0E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ngsana New"/>
              </a:rPr>
              <a:t>Modeling Challenges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9814-E202-4A16-2696-ACEBA9081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/>
              <a:t>KML scripting</a:t>
            </a:r>
          </a:p>
          <a:p>
            <a:pPr>
              <a:buClr>
                <a:srgbClr val="E4F0EF"/>
              </a:buClr>
            </a:pPr>
            <a:r>
              <a:rPr lang="en-US" sz="2400"/>
              <a:t>Python line/attack vector automation</a:t>
            </a:r>
          </a:p>
          <a:p>
            <a:pPr>
              <a:buClr>
                <a:srgbClr val="E4F0EF"/>
              </a:buClr>
            </a:pPr>
            <a:r>
              <a:rPr lang="en-US" sz="2400"/>
              <a:t>Switch Board/embedded HTML</a:t>
            </a:r>
          </a:p>
          <a:p>
            <a:pPr>
              <a:buClr>
                <a:srgbClr val="E4F0EF"/>
              </a:buClr>
            </a:pPr>
            <a:r>
              <a:rPr lang="en-US" sz="2400"/>
              <a:t>Google Earth Pro usability</a:t>
            </a:r>
          </a:p>
          <a:p>
            <a:pPr lvl="1">
              <a:buClr>
                <a:srgbClr val="E4F0EF"/>
              </a:buClr>
              <a:buFont typeface="Courier New" panose="05000000000000000000" pitchFamily="2" charset="2"/>
              <a:buChar char="o"/>
            </a:pPr>
            <a:r>
              <a:rPr lang="en-US" sz="2000"/>
              <a:t>Program crashes/performance issues</a:t>
            </a:r>
          </a:p>
          <a:p>
            <a:pPr lvl="1">
              <a:buClr>
                <a:srgbClr val="E4F0EF"/>
              </a:buClr>
              <a:buFont typeface="Courier New" panose="05000000000000000000" pitchFamily="2" charset="2"/>
              <a:buChar char="o"/>
            </a:pPr>
            <a:r>
              <a:rPr lang="en-US" sz="2000"/>
              <a:t>Losing 'unsaved' progress</a:t>
            </a:r>
          </a:p>
          <a:p>
            <a:pPr lvl="1">
              <a:buClr>
                <a:srgbClr val="E4F0EF"/>
              </a:buClr>
              <a:buFont typeface="Courier New" panose="05000000000000000000" pitchFamily="2" charset="2"/>
              <a:buChar char="o"/>
            </a:pPr>
            <a:r>
              <a:rPr lang="en-US" sz="2000"/>
              <a:t>File organization/sharing between classmates</a:t>
            </a:r>
          </a:p>
          <a:p>
            <a:pPr lvl="1">
              <a:buClr>
                <a:srgbClr val="E4F0EF"/>
              </a:buClr>
              <a:buFont typeface="Courier New" panose="05000000000000000000" pitchFamily="2" charset="2"/>
              <a:buChar char="o"/>
            </a:pPr>
            <a:endParaRPr lang="en-US" sz="2000"/>
          </a:p>
          <a:p>
            <a:pPr lvl="1">
              <a:buClr>
                <a:srgbClr val="E4F0EF"/>
              </a:buClr>
              <a:buFont typeface="Courier New" panose="05000000000000000000" pitchFamily="2" charset="2"/>
              <a:buChar char="o"/>
            </a:pPr>
            <a:endParaRPr lang="en-US" sz="2000"/>
          </a:p>
          <a:p>
            <a:pPr>
              <a:buClr>
                <a:srgbClr val="E4F0EF"/>
              </a:buClr>
            </a:pPr>
            <a:endParaRPr lang="en-US" sz="240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594AD86-2EB3-4AD1-3281-9C17FFC716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3458" y="1940663"/>
            <a:ext cx="5559998" cy="4114800"/>
          </a:xfrm>
        </p:spPr>
      </p:pic>
    </p:spTree>
    <p:extLst>
      <p:ext uri="{BB962C8B-B14F-4D97-AF65-F5344CB8AC3E}">
        <p14:creationId xmlns:p14="http://schemas.microsoft.com/office/powerpoint/2010/main" val="225598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58E8-39FE-5549-2FBC-8B55ECE4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ngsana New"/>
              </a:rPr>
              <a:t>Lessons Learned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EC5D-CF85-E9BD-D476-C3987BBE2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Google Earth is extremely powerful </a:t>
            </a:r>
            <a:endParaRPr lang="en-US" sz="2400"/>
          </a:p>
          <a:p>
            <a:pPr>
              <a:buClr>
                <a:srgbClr val="E4F0EF"/>
              </a:buClr>
            </a:pPr>
            <a:r>
              <a:rPr lang="en-US" sz="2400"/>
              <a:t>Basic KML and HTML scripting</a:t>
            </a:r>
          </a:p>
          <a:p>
            <a:pPr>
              <a:buClr>
                <a:srgbClr val="E4F0EF"/>
              </a:buClr>
            </a:pPr>
            <a:endParaRPr lang="en-US" sz="2400">
              <a:solidFill>
                <a:srgbClr val="FFFFFF"/>
              </a:solidFill>
            </a:endParaRPr>
          </a:p>
          <a:p>
            <a:pPr>
              <a:buClr>
                <a:srgbClr val="E4F0EF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buClr>
                <a:srgbClr val="E4F0EF"/>
              </a:buClr>
            </a:pPr>
            <a:endParaRPr lang="en-US">
              <a:solidFill>
                <a:srgbClr val="213B38">
                  <a:alpha val="70000"/>
                </a:srgb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BAA8B-828F-30EF-3CB2-2702895BD5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Save Work Regularly</a:t>
            </a:r>
          </a:p>
          <a:p>
            <a:pPr>
              <a:buClr>
                <a:srgbClr val="8AD0D6"/>
              </a:buClr>
            </a:pPr>
            <a:r>
              <a:rPr lang="en-US" sz="2400"/>
              <a:t>Large amount of company supply chain data publicly available</a:t>
            </a:r>
          </a:p>
        </p:txBody>
      </p:sp>
      <p:pic>
        <p:nvPicPr>
          <p:cNvPr id="6" name="Picture 5" descr="Cybersecurity in the Supply Chain - United States Cybersecurity Magazine">
            <a:extLst>
              <a:ext uri="{FF2B5EF4-FFF2-40B4-BE49-F238E27FC236}">
                <a16:creationId xmlns:a16="http://schemas.microsoft.com/office/drawing/2014/main" id="{6B703BBC-4E83-6EEC-7625-459FB77D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75258"/>
            <a:ext cx="5791199" cy="26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55DA-A990-6103-9038-39C91787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ngsana New"/>
              </a:rPr>
              <a:t>Benefits of This Experience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82C57-D200-F27A-8F21-628E129EA9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Enterprise context</a:t>
            </a:r>
          </a:p>
          <a:p>
            <a:pPr lvl="1">
              <a:buClr>
                <a:srgbClr val="E4F0EF"/>
              </a:buClr>
              <a:buFont typeface="Courier New" panose="05000000000000000000" pitchFamily="2" charset="2"/>
              <a:buChar char="o"/>
            </a:pPr>
            <a:r>
              <a:rPr lang="en-US" sz="2000"/>
              <a:t>Logistics management</a:t>
            </a:r>
          </a:p>
          <a:p>
            <a:pPr lvl="2">
              <a:buClr>
                <a:srgbClr val="E4F0EF"/>
              </a:buClr>
            </a:pPr>
            <a:r>
              <a:rPr lang="en-US" sz="1800"/>
              <a:t>Supplier/warehouse management</a:t>
            </a:r>
          </a:p>
          <a:p>
            <a:pPr lvl="2">
              <a:buClr>
                <a:srgbClr val="E4F0EF"/>
              </a:buClr>
            </a:pPr>
            <a:r>
              <a:rPr lang="en-US" sz="1800"/>
              <a:t>Route optimization</a:t>
            </a:r>
          </a:p>
          <a:p>
            <a:pPr lvl="3">
              <a:buClr>
                <a:srgbClr val="E4F0EF"/>
              </a:buClr>
            </a:pPr>
            <a:r>
              <a:rPr lang="en-US" sz="1600">
                <a:latin typeface="Avenir Next LT Pro"/>
                <a:cs typeface="Arial"/>
              </a:rPr>
              <a:t>Supplier sourcing optimization</a:t>
            </a:r>
          </a:p>
          <a:p>
            <a:pPr lvl="2">
              <a:buClr>
                <a:srgbClr val="E4F0EF"/>
              </a:buClr>
            </a:pPr>
            <a:r>
              <a:rPr lang="en-US" sz="1800">
                <a:latin typeface="Avenir Next LT Pro"/>
                <a:cs typeface="Arial"/>
              </a:rPr>
              <a:t>Natural disaster/contingency planning</a:t>
            </a:r>
          </a:p>
          <a:p>
            <a:pPr lvl="3">
              <a:buClr>
                <a:srgbClr val="E4F0EF"/>
              </a:buClr>
            </a:pPr>
            <a:r>
              <a:rPr lang="en-US" sz="1600">
                <a:solidFill>
                  <a:srgbClr val="FFFFFF"/>
                </a:solidFill>
                <a:latin typeface="Avenir Next LT Pro"/>
                <a:cs typeface="Arial"/>
              </a:rPr>
              <a:t>Alternate sites</a:t>
            </a:r>
          </a:p>
          <a:p>
            <a:pPr lvl="2">
              <a:buClr>
                <a:srgbClr val="E4F0EF"/>
              </a:buClr>
            </a:pPr>
            <a:endParaRPr lang="en-US" sz="1800">
              <a:solidFill>
                <a:srgbClr val="213B38">
                  <a:alpha val="70000"/>
                </a:srgbClr>
              </a:solidFill>
              <a:cs typeface="Arial"/>
            </a:endParaRPr>
          </a:p>
          <a:p>
            <a:pPr lvl="2">
              <a:buClr>
                <a:srgbClr val="E4F0EF"/>
              </a:buClr>
            </a:pPr>
            <a:endParaRPr lang="en-US" sz="1800">
              <a:solidFill>
                <a:srgbClr val="213B38">
                  <a:alpha val="70000"/>
                </a:srgbClr>
              </a:solidFill>
              <a:cs typeface="Arial"/>
            </a:endParaRPr>
          </a:p>
          <a:p>
            <a:pPr lvl="1">
              <a:buClr>
                <a:srgbClr val="E4F0EF"/>
              </a:buClr>
              <a:buFont typeface="Courier New" panose="05000000000000000000" pitchFamily="2" charset="2"/>
              <a:buChar char="o"/>
            </a:pPr>
            <a:endParaRPr lang="en-US">
              <a:solidFill>
                <a:srgbClr val="213B38">
                  <a:alpha val="70000"/>
                </a:srgbClr>
              </a:solidFill>
              <a:cs typeface="Arial"/>
            </a:endParaRPr>
          </a:p>
          <a:p>
            <a:pPr lvl="1">
              <a:buClr>
                <a:srgbClr val="E4F0EF"/>
              </a:buClr>
              <a:buFont typeface="Courier New" panose="05000000000000000000" pitchFamily="2" charset="2"/>
              <a:buChar char="o"/>
            </a:pPr>
            <a:endParaRPr lang="en-US">
              <a:solidFill>
                <a:srgbClr val="213B38">
                  <a:alpha val="70000"/>
                </a:srgbClr>
              </a:solidFill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8536B-3157-4DA4-0AC2-19A57BD268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05435" indent="-305435">
              <a:buClr>
                <a:srgbClr val="8AD0D6"/>
              </a:buClr>
            </a:pPr>
            <a:r>
              <a:rPr lang="en-US" sz="2400">
                <a:solidFill>
                  <a:srgbClr val="FFFFFF"/>
                </a:solidFill>
                <a:ea typeface="+mj-lt"/>
                <a:cs typeface="+mj-lt"/>
              </a:rPr>
              <a:t>Cyber risk context</a:t>
            </a:r>
            <a:endParaRPr lang="en-US"/>
          </a:p>
          <a:p>
            <a:pPr marL="705485" lvl="1" indent="-305435">
              <a:buClr>
                <a:srgbClr val="8AD0D6"/>
              </a:buClr>
              <a:buFont typeface="Courier New" charset="2"/>
              <a:buChar char="o"/>
            </a:pPr>
            <a:r>
              <a:rPr lang="en-US" sz="2000"/>
              <a:t>Asset mapping</a:t>
            </a:r>
          </a:p>
          <a:p>
            <a:pPr marL="1105535" lvl="2" indent="-305435">
              <a:buClr>
                <a:srgbClr val="8AD0D6"/>
              </a:buClr>
              <a:buFont typeface="Wingdings" charset="2"/>
              <a:buChar char="§"/>
            </a:pPr>
            <a:r>
              <a:rPr lang="en-US" sz="1800"/>
              <a:t>Data centers</a:t>
            </a:r>
          </a:p>
          <a:p>
            <a:pPr marL="1105535" lvl="2" indent="-305435">
              <a:buClr>
                <a:srgbClr val="8AD0D6"/>
              </a:buClr>
              <a:buFont typeface="Wingdings" charset="2"/>
              <a:buChar char="§"/>
            </a:pPr>
            <a:r>
              <a:rPr lang="en-US" sz="1800"/>
              <a:t>Servers</a:t>
            </a:r>
          </a:p>
          <a:p>
            <a:pPr marL="1105535" lvl="2" indent="-305435">
              <a:buClr>
                <a:srgbClr val="8AD0D6"/>
              </a:buClr>
              <a:buFont typeface="Wingdings" charset="2"/>
              <a:buChar char="§"/>
            </a:pPr>
            <a:r>
              <a:rPr lang="en-US" sz="1800"/>
              <a:t>Other critical infrastructure components</a:t>
            </a:r>
          </a:p>
          <a:p>
            <a:pPr marL="305435" indent="-305435">
              <a:buClr>
                <a:srgbClr val="8AD0D6"/>
              </a:buClr>
              <a:buFont typeface="Wingdings 3"/>
              <a:buChar char=""/>
            </a:pPr>
            <a:r>
              <a:rPr lang="en-US" sz="2000">
                <a:latin typeface="Century Gothic"/>
                <a:cs typeface="Arial"/>
              </a:rPr>
              <a:t>Threat intelligence mapping</a:t>
            </a:r>
            <a:endParaRPr lang="en-US" sz="2000">
              <a:cs typeface="Arial"/>
            </a:endParaRPr>
          </a:p>
          <a:p>
            <a:pPr marL="705485" lvl="1" indent="-305435">
              <a:buClr>
                <a:srgbClr val="8AD0D6"/>
              </a:buClr>
              <a:buFont typeface="Courier New"/>
              <a:buChar char="o"/>
            </a:pPr>
            <a:r>
              <a:rPr lang="en-US" sz="1800">
                <a:cs typeface="Arial"/>
              </a:rPr>
              <a:t>Better understanding of cyber threat profile</a:t>
            </a:r>
          </a:p>
          <a:p>
            <a:pPr marL="1105535" lvl="2" indent="-305435">
              <a:buClr>
                <a:srgbClr val="8AD0D6"/>
              </a:buClr>
              <a:buFont typeface="Wingdings"/>
              <a:buChar char="§"/>
            </a:pPr>
            <a:r>
              <a:rPr lang="en-US" sz="1600">
                <a:cs typeface="Arial"/>
              </a:rPr>
              <a:t>Helps guide security investments</a:t>
            </a:r>
          </a:p>
          <a:p>
            <a:pPr marL="705485" lvl="1" indent="-305435">
              <a:buClr>
                <a:srgbClr val="8AD0D6"/>
              </a:buClr>
              <a:buFont typeface="Courier New"/>
              <a:buChar char="o"/>
            </a:pPr>
            <a:endParaRPr lang="en-US" sz="2200">
              <a:cs typeface="Arial"/>
            </a:endParaRPr>
          </a:p>
          <a:p>
            <a:pPr marL="705485" lvl="1" indent="-305435">
              <a:buClr>
                <a:srgbClr val="8AD0D6"/>
              </a:buClr>
              <a:buFont typeface="Courier New" charset="2"/>
              <a:buChar char="o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3320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ACA5-A4F0-5AD5-F799-99AC8FDB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>
                <a:cs typeface="Angsana New"/>
              </a:rPr>
              <a:t>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5A7-3366-4E50-151C-7AE50B8226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sz="2400">
                <a:solidFill>
                  <a:srgbClr val="FFFFFF"/>
                </a:solidFill>
                <a:latin typeface="Century Gothic"/>
                <a:cs typeface="Arial"/>
              </a:rPr>
              <a:t>Supply Chain Context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>
                <a:cs typeface="Arial"/>
              </a:rPr>
              <a:t>Using the model to achieve business objectives</a:t>
            </a:r>
          </a:p>
          <a:p>
            <a:pPr lvl="2">
              <a:buClr>
                <a:srgbClr val="8AD0D6"/>
              </a:buClr>
            </a:pPr>
            <a:r>
              <a:rPr lang="en-US" sz="1800">
                <a:cs typeface="Arial"/>
              </a:rPr>
              <a:t>High quality decision making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>
                <a:cs typeface="Arial"/>
              </a:rPr>
              <a:t>Continuous monitoring and updates</a:t>
            </a:r>
          </a:p>
          <a:p>
            <a:pPr lvl="2">
              <a:buClr>
                <a:srgbClr val="8AD0D6"/>
              </a:buClr>
            </a:pPr>
            <a:r>
              <a:rPr lang="en-US" sz="1800">
                <a:solidFill>
                  <a:srgbClr val="FFFFFF"/>
                </a:solidFill>
                <a:latin typeface="Century Gothic"/>
                <a:cs typeface="Arial"/>
              </a:rPr>
              <a:t>Supply chains are always fluctuating </a:t>
            </a:r>
          </a:p>
          <a:p>
            <a:pPr lvl="2">
              <a:buClr>
                <a:srgbClr val="8AD0D6"/>
              </a:buClr>
            </a:pPr>
            <a:r>
              <a:rPr lang="en-US" sz="1800">
                <a:solidFill>
                  <a:srgbClr val="FFFFFF"/>
                </a:solidFill>
                <a:latin typeface="Century Gothic"/>
                <a:cs typeface="Arial"/>
              </a:rPr>
              <a:t>Adding and removing suppliers as business mission and buy/sell needs evolve</a:t>
            </a:r>
          </a:p>
          <a:p>
            <a:pPr lvl="2">
              <a:buClr>
                <a:srgbClr val="8AD0D6"/>
              </a:buClr>
            </a:pPr>
            <a:r>
              <a:rPr lang="en-US" sz="1800">
                <a:solidFill>
                  <a:srgbClr val="FFFFFF"/>
                </a:solidFill>
                <a:latin typeface="Century Gothic"/>
                <a:cs typeface="Arial"/>
              </a:rPr>
              <a:t>New threats – use threat intelligence</a:t>
            </a:r>
          </a:p>
          <a:p>
            <a:pPr lvl="2">
              <a:buClr>
                <a:srgbClr val="8AD0D6"/>
              </a:buClr>
            </a:pPr>
            <a:endParaRPr lang="en-US" sz="1800">
              <a:solidFill>
                <a:srgbClr val="FFFFFF"/>
              </a:solidFill>
              <a:latin typeface="Century Gothic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CF18F-3B11-2F81-F86D-88AFCD1F3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/>
              <a:t>Cyber Professional Context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2000"/>
              <a:t>Useful tool in our toolbox.</a:t>
            </a:r>
          </a:p>
          <a:p>
            <a:pPr lvl="2">
              <a:buClr>
                <a:srgbClr val="8AD0D6"/>
              </a:buClr>
            </a:pPr>
            <a:r>
              <a:rPr lang="en-US" sz="1800"/>
              <a:t>Using the experience from this assignment to be better security professionals and further our careers.</a:t>
            </a:r>
          </a:p>
          <a:p>
            <a:pPr lvl="2">
              <a:buClr>
                <a:srgbClr val="8AD0D6"/>
              </a:buClr>
            </a:pPr>
            <a:r>
              <a:rPr lang="en-US" sz="1800"/>
              <a:t>Impress future employers</a:t>
            </a:r>
          </a:p>
          <a:p>
            <a:pPr lvl="3">
              <a:buClr>
                <a:srgbClr val="8AD0D6"/>
              </a:buClr>
            </a:pPr>
            <a:r>
              <a:rPr lang="en-US" sz="1600"/>
              <a:t>Earn the big bucks</a:t>
            </a:r>
          </a:p>
        </p:txBody>
      </p:sp>
    </p:spTree>
    <p:extLst>
      <p:ext uri="{BB962C8B-B14F-4D97-AF65-F5344CB8AC3E}">
        <p14:creationId xmlns:p14="http://schemas.microsoft.com/office/powerpoint/2010/main" val="3464290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NVIDIA Cyber Supply Chain Model</vt:lpstr>
      <vt:lpstr>Modeling Challenges</vt:lpstr>
      <vt:lpstr>Lessons Learned</vt:lpstr>
      <vt:lpstr>Benefits of This Experience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2024-03-14T18:30:03Z</dcterms:created>
  <dcterms:modified xsi:type="dcterms:W3CDTF">2024-03-26T18:07:56Z</dcterms:modified>
</cp:coreProperties>
</file>