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8"/>
  </p:notesMasterIdLst>
  <p:sldIdLst>
    <p:sldId id="256" r:id="rId2"/>
    <p:sldId id="296" r:id="rId3"/>
    <p:sldId id="258" r:id="rId4"/>
    <p:sldId id="297" r:id="rId5"/>
    <p:sldId id="298" r:id="rId6"/>
    <p:sldId id="299" r:id="rId7"/>
    <p:sldId id="300" r:id="rId8"/>
    <p:sldId id="301" r:id="rId9"/>
    <p:sldId id="302" r:id="rId10"/>
    <p:sldId id="304" r:id="rId11"/>
    <p:sldId id="313" r:id="rId12"/>
    <p:sldId id="305" r:id="rId13"/>
    <p:sldId id="314" r:id="rId14"/>
    <p:sldId id="310" r:id="rId15"/>
    <p:sldId id="311" r:id="rId16"/>
    <p:sldId id="312" r:id="rId17"/>
  </p:sldIdLst>
  <p:sldSz cx="9144000" cy="5143500" type="screen16x9"/>
  <p:notesSz cx="6858000" cy="9144000"/>
  <p:embeddedFontLst>
    <p:embeddedFont>
      <p:font typeface="Atkinson Hyperlegible" pitchFamily="2" charset="77"/>
      <p:regular r:id="rId19"/>
      <p:bold r:id="rId20"/>
      <p:italic r:id="rId21"/>
      <p:boldItalic r:id="rId22"/>
    </p:embeddedFont>
    <p:embeddedFont>
      <p:font typeface="Raleway" pitchFamily="2" charset="77"/>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D46140-55E5-4C91-846C-5C09B729E090}">
  <a:tblStyle styleId="{BDD46140-55E5-4C91-846C-5C09B729E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D03BC2F-4E17-4109-8FC4-FBB6651A14BC}"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52"/>
    <p:restoredTop sz="94662"/>
  </p:normalViewPr>
  <p:slideViewPr>
    <p:cSldViewPr snapToGrid="0">
      <p:cViewPr varScale="1">
        <p:scale>
          <a:sx n="139" d="100"/>
          <a:sy n="139" d="100"/>
        </p:scale>
        <p:origin x="64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Senior Data </a:t>
            </a:r>
            <a:r>
              <a:rPr lang="fr-FR" dirty="0" err="1"/>
              <a:t>analyst</a:t>
            </a:r>
            <a:r>
              <a:rPr lang="fr-FR" dirty="0"/>
              <a:t> </a:t>
            </a: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a:extLst>
            <a:ext uri="{FF2B5EF4-FFF2-40B4-BE49-F238E27FC236}">
              <a16:creationId xmlns:a16="http://schemas.microsoft.com/office/drawing/2014/main" id="{3BCB373E-2FDC-6EF4-FAAA-AE42963E7275}"/>
            </a:ext>
          </a:extLst>
        </p:cNvPr>
        <p:cNvGrpSpPr/>
        <p:nvPr/>
      </p:nvGrpSpPr>
      <p:grpSpPr>
        <a:xfrm>
          <a:off x="0" y="0"/>
          <a:ext cx="0" cy="0"/>
          <a:chOff x="0" y="0"/>
          <a:chExt cx="0" cy="0"/>
        </a:xfrm>
      </p:grpSpPr>
      <p:sp>
        <p:nvSpPr>
          <p:cNvPr id="403" name="Google Shape;403;gd431007ba2_0_215:notes">
            <a:extLst>
              <a:ext uri="{FF2B5EF4-FFF2-40B4-BE49-F238E27FC236}">
                <a16:creationId xmlns:a16="http://schemas.microsoft.com/office/drawing/2014/main" id="{12208FD4-6837-2EA8-15B3-080684FBBE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d431007ba2_0_215:notes">
            <a:extLst>
              <a:ext uri="{FF2B5EF4-FFF2-40B4-BE49-F238E27FC236}">
                <a16:creationId xmlns:a16="http://schemas.microsoft.com/office/drawing/2014/main" id="{14CCFE98-79D8-0F18-A1DC-0A5173A79B2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Paradoxe de Simpson observé lorsqu’on a </a:t>
            </a:r>
            <a:r>
              <a:rPr lang="fr-FR" dirty="0" err="1"/>
              <a:t>splité</a:t>
            </a:r>
            <a:r>
              <a:rPr lang="fr-FR" dirty="0"/>
              <a:t> les vrais billets et les faux billets, relation des variables en fait expliqué par le fait que les billets sont faux ou vrai, mais les autres variables n’ont pas de </a:t>
            </a:r>
            <a:r>
              <a:rPr lang="fr-FR" dirty="0" err="1"/>
              <a:t>correlation</a:t>
            </a:r>
            <a:r>
              <a:rPr lang="fr-FR" dirty="0"/>
              <a:t>. </a:t>
            </a:r>
            <a:endParaRPr dirty="0"/>
          </a:p>
        </p:txBody>
      </p:sp>
    </p:spTree>
    <p:extLst>
      <p:ext uri="{BB962C8B-B14F-4D97-AF65-F5344CB8AC3E}">
        <p14:creationId xmlns:p14="http://schemas.microsoft.com/office/powerpoint/2010/main" val="1300505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a:extLst>
            <a:ext uri="{FF2B5EF4-FFF2-40B4-BE49-F238E27FC236}">
              <a16:creationId xmlns:a16="http://schemas.microsoft.com/office/drawing/2014/main" id="{C41C4DAD-6291-F45B-9247-BED62EA6D7BF}"/>
            </a:ext>
          </a:extLst>
        </p:cNvPr>
        <p:cNvGrpSpPr/>
        <p:nvPr/>
      </p:nvGrpSpPr>
      <p:grpSpPr>
        <a:xfrm>
          <a:off x="0" y="0"/>
          <a:ext cx="0" cy="0"/>
          <a:chOff x="0" y="0"/>
          <a:chExt cx="0" cy="0"/>
        </a:xfrm>
      </p:grpSpPr>
      <p:sp>
        <p:nvSpPr>
          <p:cNvPr id="403" name="Google Shape;403;gd431007ba2_0_215:notes">
            <a:extLst>
              <a:ext uri="{FF2B5EF4-FFF2-40B4-BE49-F238E27FC236}">
                <a16:creationId xmlns:a16="http://schemas.microsoft.com/office/drawing/2014/main" id="{BD2D376E-341D-3D6A-EC14-C6E6969C51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d431007ba2_0_215:notes">
            <a:extLst>
              <a:ext uri="{FF2B5EF4-FFF2-40B4-BE49-F238E27FC236}">
                <a16:creationId xmlns:a16="http://schemas.microsoft.com/office/drawing/2014/main" id="{DB64B7C9-09C4-4DA4-47EC-EAE89C0C74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Paradoxe de Simpson observé lorsqu’on a </a:t>
            </a:r>
            <a:r>
              <a:rPr lang="fr-FR" dirty="0" err="1"/>
              <a:t>splité</a:t>
            </a:r>
            <a:r>
              <a:rPr lang="fr-FR" dirty="0"/>
              <a:t> les vrais billets et les faux billets, relation des variables en fait expliqué par le fait que les billets sont faux ou vrai, mais les autres variables n’ont pas de </a:t>
            </a:r>
            <a:r>
              <a:rPr lang="fr-FR" dirty="0" err="1"/>
              <a:t>correlation</a:t>
            </a:r>
            <a:r>
              <a:rPr lang="fr-FR" dirty="0"/>
              <a:t>. </a:t>
            </a:r>
            <a:endParaRPr dirty="0"/>
          </a:p>
        </p:txBody>
      </p:sp>
    </p:spTree>
    <p:extLst>
      <p:ext uri="{BB962C8B-B14F-4D97-AF65-F5344CB8AC3E}">
        <p14:creationId xmlns:p14="http://schemas.microsoft.com/office/powerpoint/2010/main" val="257346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a:extLst>
            <a:ext uri="{FF2B5EF4-FFF2-40B4-BE49-F238E27FC236}">
              <a16:creationId xmlns:a16="http://schemas.microsoft.com/office/drawing/2014/main" id="{B12B826D-CC25-E459-1FF9-63546CE17E8C}"/>
            </a:ext>
          </a:extLst>
        </p:cNvPr>
        <p:cNvGrpSpPr/>
        <p:nvPr/>
      </p:nvGrpSpPr>
      <p:grpSpPr>
        <a:xfrm>
          <a:off x="0" y="0"/>
          <a:ext cx="0" cy="0"/>
          <a:chOff x="0" y="0"/>
          <a:chExt cx="0" cy="0"/>
        </a:xfrm>
      </p:grpSpPr>
      <p:sp>
        <p:nvSpPr>
          <p:cNvPr id="403" name="Google Shape;403;gd431007ba2_0_215:notes">
            <a:extLst>
              <a:ext uri="{FF2B5EF4-FFF2-40B4-BE49-F238E27FC236}">
                <a16:creationId xmlns:a16="http://schemas.microsoft.com/office/drawing/2014/main" id="{E6CFC902-50AA-3DC2-B5EE-89A91C6121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d431007ba2_0_215:notes">
            <a:extLst>
              <a:ext uri="{FF2B5EF4-FFF2-40B4-BE49-F238E27FC236}">
                <a16:creationId xmlns:a16="http://schemas.microsoft.com/office/drawing/2014/main" id="{07E0850D-E5EF-26BA-22BC-1FC1C4CB70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Les 6 variables : longueur du billet, hauteur, marge entre le bord supérieur et l’image, marge entre le bord inférieur et l’image et la longueur de la diagonale</a:t>
            </a:r>
            <a:endParaRPr dirty="0"/>
          </a:p>
        </p:txBody>
      </p:sp>
    </p:spTree>
    <p:extLst>
      <p:ext uri="{BB962C8B-B14F-4D97-AF65-F5344CB8AC3E}">
        <p14:creationId xmlns:p14="http://schemas.microsoft.com/office/powerpoint/2010/main" val="4069765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a:extLst>
            <a:ext uri="{FF2B5EF4-FFF2-40B4-BE49-F238E27FC236}">
              <a16:creationId xmlns:a16="http://schemas.microsoft.com/office/drawing/2014/main" id="{44F6481F-28C4-0A4B-B75B-23A07AAC4D11}"/>
            </a:ext>
          </a:extLst>
        </p:cNvPr>
        <p:cNvGrpSpPr/>
        <p:nvPr/>
      </p:nvGrpSpPr>
      <p:grpSpPr>
        <a:xfrm>
          <a:off x="0" y="0"/>
          <a:ext cx="0" cy="0"/>
          <a:chOff x="0" y="0"/>
          <a:chExt cx="0" cy="0"/>
        </a:xfrm>
      </p:grpSpPr>
      <p:sp>
        <p:nvSpPr>
          <p:cNvPr id="403" name="Google Shape;403;gd431007ba2_0_215:notes">
            <a:extLst>
              <a:ext uri="{FF2B5EF4-FFF2-40B4-BE49-F238E27FC236}">
                <a16:creationId xmlns:a16="http://schemas.microsoft.com/office/drawing/2014/main" id="{C5F49CF2-254C-6365-4107-A80BB7998D0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d431007ba2_0_215:notes">
            <a:extLst>
              <a:ext uri="{FF2B5EF4-FFF2-40B4-BE49-F238E27FC236}">
                <a16:creationId xmlns:a16="http://schemas.microsoft.com/office/drawing/2014/main" id="{095C11EA-95C9-FEE2-2A1B-7961D65D03F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Les 6 variables : longueur du billet, hauteur, marge entre le bord supérieur et l’image, marge entre le bord inférieur et l’image et la longueur de la diagonale</a:t>
            </a:r>
            <a:endParaRPr dirty="0"/>
          </a:p>
        </p:txBody>
      </p:sp>
    </p:spTree>
    <p:extLst>
      <p:ext uri="{BB962C8B-B14F-4D97-AF65-F5344CB8AC3E}">
        <p14:creationId xmlns:p14="http://schemas.microsoft.com/office/powerpoint/2010/main" val="7416927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a:extLst>
            <a:ext uri="{FF2B5EF4-FFF2-40B4-BE49-F238E27FC236}">
              <a16:creationId xmlns:a16="http://schemas.microsoft.com/office/drawing/2014/main" id="{A27C19F1-12D4-6680-9806-CEE3276ED7AC}"/>
            </a:ext>
          </a:extLst>
        </p:cNvPr>
        <p:cNvGrpSpPr/>
        <p:nvPr/>
      </p:nvGrpSpPr>
      <p:grpSpPr>
        <a:xfrm>
          <a:off x="0" y="0"/>
          <a:ext cx="0" cy="0"/>
          <a:chOff x="0" y="0"/>
          <a:chExt cx="0" cy="0"/>
        </a:xfrm>
      </p:grpSpPr>
      <p:sp>
        <p:nvSpPr>
          <p:cNvPr id="403" name="Google Shape;403;gd431007ba2_0_215:notes">
            <a:extLst>
              <a:ext uri="{FF2B5EF4-FFF2-40B4-BE49-F238E27FC236}">
                <a16:creationId xmlns:a16="http://schemas.microsoft.com/office/drawing/2014/main" id="{256E0005-E669-E650-E561-C0E93D8383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d431007ba2_0_215:notes">
            <a:extLst>
              <a:ext uri="{FF2B5EF4-FFF2-40B4-BE49-F238E27FC236}">
                <a16:creationId xmlns:a16="http://schemas.microsoft.com/office/drawing/2014/main" id="{716AD23B-1990-931D-3CA4-CB95162AE7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Paradoxe de Simpson observé lorsqu’on a </a:t>
            </a:r>
            <a:r>
              <a:rPr lang="fr-FR" dirty="0" err="1"/>
              <a:t>splité</a:t>
            </a:r>
            <a:r>
              <a:rPr lang="fr-FR" dirty="0"/>
              <a:t> les vrais billets et les faux billets, relation des variables en fait expliqué par le fait que les billets sont faux ou vrai, mais les autres variables n’ont pas de </a:t>
            </a:r>
            <a:r>
              <a:rPr lang="fr-FR" dirty="0" err="1"/>
              <a:t>correlation</a:t>
            </a:r>
            <a:r>
              <a:rPr lang="fr-FR" dirty="0"/>
              <a:t>. </a:t>
            </a:r>
            <a:endParaRPr dirty="0"/>
          </a:p>
        </p:txBody>
      </p:sp>
    </p:spTree>
    <p:extLst>
      <p:ext uri="{BB962C8B-B14F-4D97-AF65-F5344CB8AC3E}">
        <p14:creationId xmlns:p14="http://schemas.microsoft.com/office/powerpoint/2010/main" val="22573394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a:extLst>
            <a:ext uri="{FF2B5EF4-FFF2-40B4-BE49-F238E27FC236}">
              <a16:creationId xmlns:a16="http://schemas.microsoft.com/office/drawing/2014/main" id="{5EF5464F-EE20-ADFB-F687-6B1829EAB2F0}"/>
            </a:ext>
          </a:extLst>
        </p:cNvPr>
        <p:cNvGrpSpPr/>
        <p:nvPr/>
      </p:nvGrpSpPr>
      <p:grpSpPr>
        <a:xfrm>
          <a:off x="0" y="0"/>
          <a:ext cx="0" cy="0"/>
          <a:chOff x="0" y="0"/>
          <a:chExt cx="0" cy="0"/>
        </a:xfrm>
      </p:grpSpPr>
      <p:sp>
        <p:nvSpPr>
          <p:cNvPr id="403" name="Google Shape;403;gd431007ba2_0_215:notes">
            <a:extLst>
              <a:ext uri="{FF2B5EF4-FFF2-40B4-BE49-F238E27FC236}">
                <a16:creationId xmlns:a16="http://schemas.microsoft.com/office/drawing/2014/main" id="{F6F63CA6-98C4-4DD7-43C5-D2C617835E3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d431007ba2_0_215:notes">
            <a:extLst>
              <a:ext uri="{FF2B5EF4-FFF2-40B4-BE49-F238E27FC236}">
                <a16:creationId xmlns:a16="http://schemas.microsoft.com/office/drawing/2014/main" id="{24B71B41-F5C9-00D1-A47A-DB01A694AA4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Paradoxe de Simpson observé lorsqu’on a </a:t>
            </a:r>
            <a:r>
              <a:rPr lang="fr-FR" dirty="0" err="1"/>
              <a:t>splité</a:t>
            </a:r>
            <a:r>
              <a:rPr lang="fr-FR" dirty="0"/>
              <a:t> les vrais billets et les faux billets, relation des variables en fait expliqué par le fait que les billets sont faux ou vrai, mais les autres variables n’ont pas de </a:t>
            </a:r>
            <a:r>
              <a:rPr lang="fr-FR" dirty="0" err="1"/>
              <a:t>correlation</a:t>
            </a:r>
            <a:r>
              <a:rPr lang="fr-FR" dirty="0"/>
              <a:t>. </a:t>
            </a:r>
            <a:endParaRPr dirty="0"/>
          </a:p>
        </p:txBody>
      </p:sp>
    </p:spTree>
    <p:extLst>
      <p:ext uri="{BB962C8B-B14F-4D97-AF65-F5344CB8AC3E}">
        <p14:creationId xmlns:p14="http://schemas.microsoft.com/office/powerpoint/2010/main" val="7782388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a:extLst>
            <a:ext uri="{FF2B5EF4-FFF2-40B4-BE49-F238E27FC236}">
              <a16:creationId xmlns:a16="http://schemas.microsoft.com/office/drawing/2014/main" id="{9C66B96B-83CB-DEF2-EBBC-816D1281F78D}"/>
            </a:ext>
          </a:extLst>
        </p:cNvPr>
        <p:cNvGrpSpPr/>
        <p:nvPr/>
      </p:nvGrpSpPr>
      <p:grpSpPr>
        <a:xfrm>
          <a:off x="0" y="0"/>
          <a:ext cx="0" cy="0"/>
          <a:chOff x="0" y="0"/>
          <a:chExt cx="0" cy="0"/>
        </a:xfrm>
      </p:grpSpPr>
      <p:sp>
        <p:nvSpPr>
          <p:cNvPr id="760" name="Google Shape;760;g54dda1946d_4_2726:notes">
            <a:extLst>
              <a:ext uri="{FF2B5EF4-FFF2-40B4-BE49-F238E27FC236}">
                <a16:creationId xmlns:a16="http://schemas.microsoft.com/office/drawing/2014/main" id="{D74EFF7B-5967-A728-0800-35C4025FE4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54dda1946d_4_2726:notes">
            <a:extLst>
              <a:ext uri="{FF2B5EF4-FFF2-40B4-BE49-F238E27FC236}">
                <a16:creationId xmlns:a16="http://schemas.microsoft.com/office/drawing/2014/main" id="{B4C88652-90F2-5862-4EF4-F2CC1C3C4FB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53960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9">
          <a:extLst>
            <a:ext uri="{FF2B5EF4-FFF2-40B4-BE49-F238E27FC236}">
              <a16:creationId xmlns:a16="http://schemas.microsoft.com/office/drawing/2014/main" id="{8BEB0D3E-36F3-E70B-CA40-D57B2EB50F69}"/>
            </a:ext>
          </a:extLst>
        </p:cNvPr>
        <p:cNvGrpSpPr/>
        <p:nvPr/>
      </p:nvGrpSpPr>
      <p:grpSpPr>
        <a:xfrm>
          <a:off x="0" y="0"/>
          <a:ext cx="0" cy="0"/>
          <a:chOff x="0" y="0"/>
          <a:chExt cx="0" cy="0"/>
        </a:xfrm>
      </p:grpSpPr>
      <p:sp>
        <p:nvSpPr>
          <p:cNvPr id="760" name="Google Shape;760;g54dda1946d_4_2726:notes">
            <a:extLst>
              <a:ext uri="{FF2B5EF4-FFF2-40B4-BE49-F238E27FC236}">
                <a16:creationId xmlns:a16="http://schemas.microsoft.com/office/drawing/2014/main" id="{98548C94-1A17-1FB2-5BAD-E6AB740334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1" name="Google Shape;761;g54dda1946d_4_2726:notes">
            <a:extLst>
              <a:ext uri="{FF2B5EF4-FFF2-40B4-BE49-F238E27FC236}">
                <a16:creationId xmlns:a16="http://schemas.microsoft.com/office/drawing/2014/main" id="{B2B7D13A-D246-9F95-EE04-E50DB870FC8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19105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Organisation nationale de lutte contre le faux-monnayage.</a:t>
            </a:r>
          </a:p>
          <a:p>
            <a:pPr marL="0" lvl="0" indent="0" algn="l" rtl="0">
              <a:spcBef>
                <a:spcPts val="0"/>
              </a:spcBef>
              <a:spcAft>
                <a:spcPts val="0"/>
              </a:spcAft>
              <a:buNone/>
            </a:pPr>
            <a:r>
              <a:rPr lang="fr-FR" dirty="0"/>
              <a:t>Pourquoi : objectif de réduire le temps pour déceler un faux billet. </a:t>
            </a:r>
          </a:p>
          <a:p>
            <a:pPr marL="0" lvl="0" indent="0" algn="l" rtl="0">
              <a:spcBef>
                <a:spcPts val="0"/>
              </a:spcBef>
              <a:spcAft>
                <a:spcPts val="0"/>
              </a:spcAft>
              <a:buNone/>
            </a:pPr>
            <a:r>
              <a:rPr lang="fr-FR" dirty="0"/>
              <a:t>Comment : créer un logiciel à destination des équipes qui permettra de détecter des faux billets. </a:t>
            </a:r>
          </a:p>
          <a:p>
            <a:pPr marL="0" lvl="0" indent="0" algn="l" rtl="0">
              <a:spcBef>
                <a:spcPts val="0"/>
              </a:spcBef>
              <a:spcAft>
                <a:spcPts val="0"/>
              </a:spcAft>
              <a:buNone/>
            </a:pPr>
            <a:r>
              <a:rPr lang="fr-FR" dirty="0"/>
              <a:t>L’idée : après avoir scanner des billets, les équipes peuvent lancer le logiciel. A partir des tailles enregistrées, l’algorithme indiquent s’il s’agit d’un faux ou vrai billet (les différences de tailles ne sont pas perceptibles à l’œil nu. </a:t>
            </a:r>
          </a:p>
          <a:p>
            <a:pPr marL="0" lvl="0" indent="0" algn="l" rtl="0">
              <a:spcBef>
                <a:spcPts val="0"/>
              </a:spcBef>
              <a:spcAft>
                <a:spcPts val="0"/>
              </a:spcAft>
              <a:buNone/>
            </a:pPr>
            <a:endParaRPr lang="fr-FR" dirty="0"/>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a:extLst>
            <a:ext uri="{FF2B5EF4-FFF2-40B4-BE49-F238E27FC236}">
              <a16:creationId xmlns:a16="http://schemas.microsoft.com/office/drawing/2014/main" id="{376ABBB2-081A-CA8A-39F4-3FDD8297120F}"/>
            </a:ext>
          </a:extLst>
        </p:cNvPr>
        <p:cNvGrpSpPr/>
        <p:nvPr/>
      </p:nvGrpSpPr>
      <p:grpSpPr>
        <a:xfrm>
          <a:off x="0" y="0"/>
          <a:ext cx="0" cy="0"/>
          <a:chOff x="0" y="0"/>
          <a:chExt cx="0" cy="0"/>
        </a:xfrm>
      </p:grpSpPr>
      <p:sp>
        <p:nvSpPr>
          <p:cNvPr id="403" name="Google Shape;403;gd431007ba2_0_215:notes">
            <a:extLst>
              <a:ext uri="{FF2B5EF4-FFF2-40B4-BE49-F238E27FC236}">
                <a16:creationId xmlns:a16="http://schemas.microsoft.com/office/drawing/2014/main" id="{B0A927E6-6B41-F060-84CF-90243CC455A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d431007ba2_0_215:notes">
            <a:extLst>
              <a:ext uri="{FF2B5EF4-FFF2-40B4-BE49-F238E27FC236}">
                <a16:creationId xmlns:a16="http://schemas.microsoft.com/office/drawing/2014/main" id="{278BD0D1-E317-B826-404F-86B2EC4B7C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Organisation nationale de lutte contre le faux-monnayage.</a:t>
            </a:r>
          </a:p>
          <a:p>
            <a:pPr marL="0" lvl="0" indent="0" algn="l" rtl="0">
              <a:spcBef>
                <a:spcPts val="0"/>
              </a:spcBef>
              <a:spcAft>
                <a:spcPts val="0"/>
              </a:spcAft>
              <a:buNone/>
            </a:pPr>
            <a:r>
              <a:rPr lang="fr-FR" dirty="0"/>
              <a:t>Pourquoi : objectif de réduire le temps pour déceler un faux billet. </a:t>
            </a:r>
          </a:p>
          <a:p>
            <a:pPr marL="0" lvl="0" indent="0" algn="l" rtl="0">
              <a:spcBef>
                <a:spcPts val="0"/>
              </a:spcBef>
              <a:spcAft>
                <a:spcPts val="0"/>
              </a:spcAft>
              <a:buNone/>
            </a:pPr>
            <a:r>
              <a:rPr lang="fr-FR" dirty="0"/>
              <a:t>Comment : créer un logiciel à destination des équipes qui permettra de détecter des faux billets. </a:t>
            </a:r>
            <a:endParaRPr dirty="0"/>
          </a:p>
        </p:txBody>
      </p:sp>
    </p:spTree>
    <p:extLst>
      <p:ext uri="{BB962C8B-B14F-4D97-AF65-F5344CB8AC3E}">
        <p14:creationId xmlns:p14="http://schemas.microsoft.com/office/powerpoint/2010/main" val="33804486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a:extLst>
            <a:ext uri="{FF2B5EF4-FFF2-40B4-BE49-F238E27FC236}">
              <a16:creationId xmlns:a16="http://schemas.microsoft.com/office/drawing/2014/main" id="{9F7C5438-921E-CD3E-F3A3-F5F721F0F35B}"/>
            </a:ext>
          </a:extLst>
        </p:cNvPr>
        <p:cNvGrpSpPr/>
        <p:nvPr/>
      </p:nvGrpSpPr>
      <p:grpSpPr>
        <a:xfrm>
          <a:off x="0" y="0"/>
          <a:ext cx="0" cy="0"/>
          <a:chOff x="0" y="0"/>
          <a:chExt cx="0" cy="0"/>
        </a:xfrm>
      </p:grpSpPr>
      <p:sp>
        <p:nvSpPr>
          <p:cNvPr id="403" name="Google Shape;403;gd431007ba2_0_215:notes">
            <a:extLst>
              <a:ext uri="{FF2B5EF4-FFF2-40B4-BE49-F238E27FC236}">
                <a16:creationId xmlns:a16="http://schemas.microsoft.com/office/drawing/2014/main" id="{E1656514-1096-606C-A5E8-068EBFBA36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d431007ba2_0_215:notes">
            <a:extLst>
              <a:ext uri="{FF2B5EF4-FFF2-40B4-BE49-F238E27FC236}">
                <a16:creationId xmlns:a16="http://schemas.microsoft.com/office/drawing/2014/main" id="{D081FB8C-82B1-1AA0-94B5-5FAE6A9421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Les 6 variables : longueur du billet, hauteur, marge entre le bord supérieur et l’image, marge entre le bord inférieur et l’image et la longueur de la diagonale</a:t>
            </a:r>
            <a:endParaRPr dirty="0"/>
          </a:p>
        </p:txBody>
      </p:sp>
    </p:spTree>
    <p:extLst>
      <p:ext uri="{BB962C8B-B14F-4D97-AF65-F5344CB8AC3E}">
        <p14:creationId xmlns:p14="http://schemas.microsoft.com/office/powerpoint/2010/main" val="1542550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a:extLst>
            <a:ext uri="{FF2B5EF4-FFF2-40B4-BE49-F238E27FC236}">
              <a16:creationId xmlns:a16="http://schemas.microsoft.com/office/drawing/2014/main" id="{B4D609CF-5FC6-08F1-B835-DAE8540766F3}"/>
            </a:ext>
          </a:extLst>
        </p:cNvPr>
        <p:cNvGrpSpPr/>
        <p:nvPr/>
      </p:nvGrpSpPr>
      <p:grpSpPr>
        <a:xfrm>
          <a:off x="0" y="0"/>
          <a:ext cx="0" cy="0"/>
          <a:chOff x="0" y="0"/>
          <a:chExt cx="0" cy="0"/>
        </a:xfrm>
      </p:grpSpPr>
      <p:sp>
        <p:nvSpPr>
          <p:cNvPr id="403" name="Google Shape;403;gd431007ba2_0_215:notes">
            <a:extLst>
              <a:ext uri="{FF2B5EF4-FFF2-40B4-BE49-F238E27FC236}">
                <a16:creationId xmlns:a16="http://schemas.microsoft.com/office/drawing/2014/main" id="{8591BCE2-5BBC-B650-8ACB-24474372FB2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d431007ba2_0_215:notes">
            <a:extLst>
              <a:ext uri="{FF2B5EF4-FFF2-40B4-BE49-F238E27FC236}">
                <a16:creationId xmlns:a16="http://schemas.microsoft.com/office/drawing/2014/main" id="{9C43052E-0CE3-D902-9BA6-597F271867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Les 6 variables : longueur du billet, hauteur, marge entre le bord supérieur et l’image, marge entre le bord inférieur et l’image et la longueur de la diagonale</a:t>
            </a:r>
            <a:endParaRPr dirty="0"/>
          </a:p>
        </p:txBody>
      </p:sp>
    </p:spTree>
    <p:extLst>
      <p:ext uri="{BB962C8B-B14F-4D97-AF65-F5344CB8AC3E}">
        <p14:creationId xmlns:p14="http://schemas.microsoft.com/office/powerpoint/2010/main" val="77057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a:extLst>
            <a:ext uri="{FF2B5EF4-FFF2-40B4-BE49-F238E27FC236}">
              <a16:creationId xmlns:a16="http://schemas.microsoft.com/office/drawing/2014/main" id="{D68D7111-BA36-7910-A9D5-FFF48A24B884}"/>
            </a:ext>
          </a:extLst>
        </p:cNvPr>
        <p:cNvGrpSpPr/>
        <p:nvPr/>
      </p:nvGrpSpPr>
      <p:grpSpPr>
        <a:xfrm>
          <a:off x="0" y="0"/>
          <a:ext cx="0" cy="0"/>
          <a:chOff x="0" y="0"/>
          <a:chExt cx="0" cy="0"/>
        </a:xfrm>
      </p:grpSpPr>
      <p:sp>
        <p:nvSpPr>
          <p:cNvPr id="403" name="Google Shape;403;gd431007ba2_0_215:notes">
            <a:extLst>
              <a:ext uri="{FF2B5EF4-FFF2-40B4-BE49-F238E27FC236}">
                <a16:creationId xmlns:a16="http://schemas.microsoft.com/office/drawing/2014/main" id="{966C589A-9EA0-72E4-ABF3-D2E1A4DECA8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d431007ba2_0_215:notes">
            <a:extLst>
              <a:ext uri="{FF2B5EF4-FFF2-40B4-BE49-F238E27FC236}">
                <a16:creationId xmlns:a16="http://schemas.microsoft.com/office/drawing/2014/main" id="{1BDFDF0C-D763-B58E-B3C1-A107D565EF9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Les 6 variables : longueur du billet, hauteur, marge entre le bord supérieur et l’image, marge entre le bord inférieur et l’image et la longueur de la diagonale</a:t>
            </a:r>
            <a:endParaRPr dirty="0"/>
          </a:p>
        </p:txBody>
      </p:sp>
    </p:spTree>
    <p:extLst>
      <p:ext uri="{BB962C8B-B14F-4D97-AF65-F5344CB8AC3E}">
        <p14:creationId xmlns:p14="http://schemas.microsoft.com/office/powerpoint/2010/main" val="14919652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a:extLst>
            <a:ext uri="{FF2B5EF4-FFF2-40B4-BE49-F238E27FC236}">
              <a16:creationId xmlns:a16="http://schemas.microsoft.com/office/drawing/2014/main" id="{145F3AE9-9549-B5BC-5B96-B1B8483D5322}"/>
            </a:ext>
          </a:extLst>
        </p:cNvPr>
        <p:cNvGrpSpPr/>
        <p:nvPr/>
      </p:nvGrpSpPr>
      <p:grpSpPr>
        <a:xfrm>
          <a:off x="0" y="0"/>
          <a:ext cx="0" cy="0"/>
          <a:chOff x="0" y="0"/>
          <a:chExt cx="0" cy="0"/>
        </a:xfrm>
      </p:grpSpPr>
      <p:sp>
        <p:nvSpPr>
          <p:cNvPr id="403" name="Google Shape;403;gd431007ba2_0_215:notes">
            <a:extLst>
              <a:ext uri="{FF2B5EF4-FFF2-40B4-BE49-F238E27FC236}">
                <a16:creationId xmlns:a16="http://schemas.microsoft.com/office/drawing/2014/main" id="{44AFC389-1925-2217-9DCB-17650D8BB3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d431007ba2_0_215:notes">
            <a:extLst>
              <a:ext uri="{FF2B5EF4-FFF2-40B4-BE49-F238E27FC236}">
                <a16:creationId xmlns:a16="http://schemas.microsoft.com/office/drawing/2014/main" id="{2CB0E801-8BC4-B6EC-5A46-A3440EA4054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Paradoxe de Simpson observé lorsqu’on a </a:t>
            </a:r>
            <a:r>
              <a:rPr lang="fr-FR" dirty="0" err="1"/>
              <a:t>splité</a:t>
            </a:r>
            <a:r>
              <a:rPr lang="fr-FR" dirty="0"/>
              <a:t> les vrais billets et les faux billets, relation des variables en fait expliqué par le fait que les billets sont faux ou vrai, mais les autres variables n’ont pas de </a:t>
            </a:r>
            <a:r>
              <a:rPr lang="fr-FR" dirty="0" err="1"/>
              <a:t>correlation</a:t>
            </a:r>
            <a:r>
              <a:rPr lang="fr-FR" dirty="0"/>
              <a:t>. </a:t>
            </a:r>
            <a:endParaRPr dirty="0"/>
          </a:p>
        </p:txBody>
      </p:sp>
    </p:spTree>
    <p:extLst>
      <p:ext uri="{BB962C8B-B14F-4D97-AF65-F5344CB8AC3E}">
        <p14:creationId xmlns:p14="http://schemas.microsoft.com/office/powerpoint/2010/main" val="73024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a:extLst>
            <a:ext uri="{FF2B5EF4-FFF2-40B4-BE49-F238E27FC236}">
              <a16:creationId xmlns:a16="http://schemas.microsoft.com/office/drawing/2014/main" id="{71B21594-6B31-0F6D-25B3-B709CC8B0DF1}"/>
            </a:ext>
          </a:extLst>
        </p:cNvPr>
        <p:cNvGrpSpPr/>
        <p:nvPr/>
      </p:nvGrpSpPr>
      <p:grpSpPr>
        <a:xfrm>
          <a:off x="0" y="0"/>
          <a:ext cx="0" cy="0"/>
          <a:chOff x="0" y="0"/>
          <a:chExt cx="0" cy="0"/>
        </a:xfrm>
      </p:grpSpPr>
      <p:sp>
        <p:nvSpPr>
          <p:cNvPr id="403" name="Google Shape;403;gd431007ba2_0_215:notes">
            <a:extLst>
              <a:ext uri="{FF2B5EF4-FFF2-40B4-BE49-F238E27FC236}">
                <a16:creationId xmlns:a16="http://schemas.microsoft.com/office/drawing/2014/main" id="{FAFC88D7-8C5A-3B4E-B650-43C7A45F95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d431007ba2_0_215:notes">
            <a:extLst>
              <a:ext uri="{FF2B5EF4-FFF2-40B4-BE49-F238E27FC236}">
                <a16:creationId xmlns:a16="http://schemas.microsoft.com/office/drawing/2014/main" id="{D007137D-2175-8BC0-E8AA-1E25CD74F1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dirty="0"/>
              <a:t>Paradoxe de Simpson observé lorsqu’on a </a:t>
            </a:r>
            <a:r>
              <a:rPr lang="fr-FR" dirty="0" err="1"/>
              <a:t>splité</a:t>
            </a:r>
            <a:r>
              <a:rPr lang="fr-FR" dirty="0"/>
              <a:t> les vrais billets et les faux billets, relation des variables en fait expliqué par le fait que les billets sont faux ou vrai, mais les autres variables n’ont pas de </a:t>
            </a:r>
            <a:r>
              <a:rPr lang="fr-FR" dirty="0" err="1"/>
              <a:t>correlation</a:t>
            </a:r>
            <a:r>
              <a:rPr lang="fr-FR" dirty="0"/>
              <a:t>. </a:t>
            </a:r>
            <a:endParaRPr dirty="0"/>
          </a:p>
        </p:txBody>
      </p:sp>
    </p:spTree>
    <p:extLst>
      <p:ext uri="{BB962C8B-B14F-4D97-AF65-F5344CB8AC3E}">
        <p14:creationId xmlns:p14="http://schemas.microsoft.com/office/powerpoint/2010/main" val="34828028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826800"/>
            <a:ext cx="3657600" cy="3108900"/>
          </a:xfrm>
          <a:prstGeom prst="rect">
            <a:avLst/>
          </a:prstGeom>
        </p:spPr>
        <p:txBody>
          <a:bodyPr spcFirstLastPara="1" wrap="square" lIns="91425" tIns="91425" rIns="91425" bIns="91425" anchor="b" anchorCtr="0">
            <a:noAutofit/>
          </a:bodyPr>
          <a:lstStyle>
            <a:lvl1pPr lvl="0">
              <a:lnSpc>
                <a:spcPct val="90000"/>
              </a:lnSpc>
              <a:spcBef>
                <a:spcPts val="0"/>
              </a:spcBef>
              <a:spcAft>
                <a:spcPts val="0"/>
              </a:spcAft>
              <a:buClr>
                <a:srgbClr val="191919"/>
              </a:buClr>
              <a:buSzPts val="5200"/>
              <a:buNone/>
              <a:defRPr sz="5000">
                <a:latin typeface="Atkinson Hyperlegible"/>
                <a:ea typeface="Atkinson Hyperlegible"/>
                <a:cs typeface="Atkinson Hyperlegible"/>
                <a:sym typeface="Atkinson Hyperlegible"/>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859500"/>
            <a:ext cx="3657600" cy="457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400">
                <a:latin typeface="Atkinson Hyperlegible"/>
                <a:ea typeface="Atkinson Hyperlegible"/>
                <a:cs typeface="Atkinson Hyperlegible"/>
                <a:sym typeface="Atkinson Hyperlegibl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10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
        <p:cNvGrpSpPr/>
        <p:nvPr/>
      </p:nvGrpSpPr>
      <p:grpSpPr>
        <a:xfrm>
          <a:off x="0" y="0"/>
          <a:ext cx="0" cy="0"/>
          <a:chOff x="0" y="0"/>
          <a:chExt cx="0" cy="0"/>
        </a:xfrm>
      </p:grpSpPr>
      <p:sp>
        <p:nvSpPr>
          <p:cNvPr id="79" name="Google Shape;79;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15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80" name="Google Shape;80;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4"/>
        <p:cNvGrpSpPr/>
        <p:nvPr/>
      </p:nvGrpSpPr>
      <p:grpSpPr>
        <a:xfrm>
          <a:off x="0" y="0"/>
          <a:ext cx="0" cy="0"/>
          <a:chOff x="0" y="0"/>
          <a:chExt cx="0" cy="0"/>
        </a:xfrm>
      </p:grpSpPr>
      <p:sp>
        <p:nvSpPr>
          <p:cNvPr id="85" name="Google Shape;85;p11"/>
          <p:cNvSpPr/>
          <p:nvPr/>
        </p:nvSpPr>
        <p:spPr>
          <a:xfrm rot="10800000" flipH="1">
            <a:off x="3555325" y="-1431990"/>
            <a:ext cx="3062843" cy="2613090"/>
          </a:xfrm>
          <a:custGeom>
            <a:avLst/>
            <a:gdLst/>
            <a:ahLst/>
            <a:cxnLst/>
            <a:rect l="l" t="t" r="r" b="b"/>
            <a:pathLst>
              <a:path w="875098" h="746597" extrusionOk="0">
                <a:moveTo>
                  <a:pt x="864578" y="196471"/>
                </a:moveTo>
                <a:cubicBezTo>
                  <a:pt x="840165" y="159266"/>
                  <a:pt x="783440" y="77285"/>
                  <a:pt x="749092" y="27843"/>
                </a:cubicBezTo>
                <a:cubicBezTo>
                  <a:pt x="732514" y="3984"/>
                  <a:pt x="702232" y="-5858"/>
                  <a:pt x="674728" y="3500"/>
                </a:cubicBezTo>
                <a:lnTo>
                  <a:pt x="181174" y="181564"/>
                </a:lnTo>
                <a:cubicBezTo>
                  <a:pt x="158033" y="189439"/>
                  <a:pt x="140262" y="204338"/>
                  <a:pt x="119033" y="235378"/>
                </a:cubicBezTo>
                <a:lnTo>
                  <a:pt x="8276" y="521834"/>
                </a:lnTo>
                <a:cubicBezTo>
                  <a:pt x="-16285" y="585364"/>
                  <a:pt x="15628" y="658011"/>
                  <a:pt x="80103" y="679997"/>
                </a:cubicBezTo>
                <a:cubicBezTo>
                  <a:pt x="93121" y="684437"/>
                  <a:pt x="105928" y="686357"/>
                  <a:pt x="117308" y="684945"/>
                </a:cubicBezTo>
                <a:cubicBezTo>
                  <a:pt x="118869" y="684750"/>
                  <a:pt x="120438" y="684500"/>
                  <a:pt x="122014" y="684188"/>
                </a:cubicBezTo>
                <a:lnTo>
                  <a:pt x="387218" y="605563"/>
                </a:lnTo>
                <a:cubicBezTo>
                  <a:pt x="425524" y="598008"/>
                  <a:pt x="465226" y="602324"/>
                  <a:pt x="501011" y="617949"/>
                </a:cubicBezTo>
                <a:lnTo>
                  <a:pt x="783065" y="741084"/>
                </a:lnTo>
                <a:cubicBezTo>
                  <a:pt x="826108" y="759878"/>
                  <a:pt x="874279" y="728316"/>
                  <a:pt x="874248" y="681347"/>
                </a:cubicBezTo>
                <a:lnTo>
                  <a:pt x="875098" y="231928"/>
                </a:lnTo>
                <a:cubicBezTo>
                  <a:pt x="875098" y="219238"/>
                  <a:pt x="871539" y="207070"/>
                  <a:pt x="864578" y="1964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 name="Google Shape;86;p11"/>
          <p:cNvSpPr/>
          <p:nvPr/>
        </p:nvSpPr>
        <p:spPr>
          <a:xfrm>
            <a:off x="5181583" y="4088476"/>
            <a:ext cx="162842" cy="162842"/>
          </a:xfrm>
          <a:custGeom>
            <a:avLst/>
            <a:gdLst/>
            <a:ahLst/>
            <a:cxnLst/>
            <a:rect l="l" t="t" r="r" b="b"/>
            <a:pathLst>
              <a:path w="48178" h="48178" extrusionOk="0">
                <a:moveTo>
                  <a:pt x="48178" y="24085"/>
                </a:moveTo>
                <a:lnTo>
                  <a:pt x="31734" y="31734"/>
                </a:lnTo>
                <a:lnTo>
                  <a:pt x="24085" y="48178"/>
                </a:lnTo>
                <a:lnTo>
                  <a:pt x="16445" y="31734"/>
                </a:lnTo>
                <a:lnTo>
                  <a:pt x="0" y="24085"/>
                </a:lnTo>
                <a:lnTo>
                  <a:pt x="16445" y="16444"/>
                </a:lnTo>
                <a:lnTo>
                  <a:pt x="24085" y="0"/>
                </a:lnTo>
                <a:lnTo>
                  <a:pt x="31734" y="16444"/>
                </a:lnTo>
                <a:lnTo>
                  <a:pt x="48178" y="24085"/>
                </a:ln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 name="Google Shape;87;p11"/>
          <p:cNvSpPr/>
          <p:nvPr/>
        </p:nvSpPr>
        <p:spPr>
          <a:xfrm>
            <a:off x="8681509" y="647647"/>
            <a:ext cx="162842" cy="162842"/>
          </a:xfrm>
          <a:custGeom>
            <a:avLst/>
            <a:gdLst/>
            <a:ahLst/>
            <a:cxnLst/>
            <a:rect l="l" t="t" r="r" b="b"/>
            <a:pathLst>
              <a:path w="48178" h="48178" extrusionOk="0">
                <a:moveTo>
                  <a:pt x="48178" y="24093"/>
                </a:moveTo>
                <a:lnTo>
                  <a:pt x="31734" y="31734"/>
                </a:lnTo>
                <a:lnTo>
                  <a:pt x="24085" y="48178"/>
                </a:lnTo>
                <a:lnTo>
                  <a:pt x="16444" y="31734"/>
                </a:lnTo>
                <a:lnTo>
                  <a:pt x="0" y="24093"/>
                </a:lnTo>
                <a:lnTo>
                  <a:pt x="16444" y="16452"/>
                </a:lnTo>
                <a:lnTo>
                  <a:pt x="24085" y="0"/>
                </a:lnTo>
                <a:lnTo>
                  <a:pt x="31734" y="16452"/>
                </a:lnTo>
                <a:lnTo>
                  <a:pt x="48178" y="24093"/>
                </a:ln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 name="Google Shape;88;p11"/>
          <p:cNvSpPr/>
          <p:nvPr/>
        </p:nvSpPr>
        <p:spPr>
          <a:xfrm>
            <a:off x="3844517" y="4195564"/>
            <a:ext cx="2096438" cy="1856010"/>
          </a:xfrm>
          <a:custGeom>
            <a:avLst/>
            <a:gdLst/>
            <a:ahLst/>
            <a:cxnLst/>
            <a:rect l="l" t="t" r="r" b="b"/>
            <a:pathLst>
              <a:path w="363965" h="322224" extrusionOk="0">
                <a:moveTo>
                  <a:pt x="43896" y="257165"/>
                </a:moveTo>
                <a:cubicBezTo>
                  <a:pt x="56649" y="269996"/>
                  <a:pt x="85925" y="298038"/>
                  <a:pt x="103626" y="314935"/>
                </a:cubicBezTo>
                <a:cubicBezTo>
                  <a:pt x="112172" y="323091"/>
                  <a:pt x="125034" y="324543"/>
                  <a:pt x="135227" y="318580"/>
                </a:cubicBezTo>
                <a:lnTo>
                  <a:pt x="317326" y="207465"/>
                </a:lnTo>
                <a:cubicBezTo>
                  <a:pt x="325904" y="202446"/>
                  <a:pt x="331765" y="195063"/>
                  <a:pt x="337697" y="180968"/>
                </a:cubicBezTo>
                <a:lnTo>
                  <a:pt x="362438" y="34473"/>
                </a:lnTo>
                <a:cubicBezTo>
                  <a:pt x="369501" y="14719"/>
                  <a:pt x="350887" y="-5393"/>
                  <a:pt x="331000" y="1319"/>
                </a:cubicBezTo>
                <a:cubicBezTo>
                  <a:pt x="330392" y="1522"/>
                  <a:pt x="329791" y="1748"/>
                  <a:pt x="329190" y="2005"/>
                </a:cubicBezTo>
                <a:lnTo>
                  <a:pt x="200724" y="55351"/>
                </a:lnTo>
                <a:cubicBezTo>
                  <a:pt x="186083" y="61477"/>
                  <a:pt x="169911" y="62991"/>
                  <a:pt x="154388" y="59682"/>
                </a:cubicBezTo>
                <a:lnTo>
                  <a:pt x="32010" y="33599"/>
                </a:lnTo>
                <a:cubicBezTo>
                  <a:pt x="13333" y="29619"/>
                  <a:pt x="-3283" y="46110"/>
                  <a:pt x="557" y="64818"/>
                </a:cubicBezTo>
                <a:lnTo>
                  <a:pt x="36810" y="243905"/>
                </a:lnTo>
                <a:cubicBezTo>
                  <a:pt x="37848" y="248954"/>
                  <a:pt x="40252" y="253520"/>
                  <a:pt x="43889" y="257173"/>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 name="Google Shape;89;p11"/>
          <p:cNvSpPr/>
          <p:nvPr/>
        </p:nvSpPr>
        <p:spPr>
          <a:xfrm>
            <a:off x="7538931" y="148792"/>
            <a:ext cx="2191513" cy="1661305"/>
          </a:xfrm>
          <a:custGeom>
            <a:avLst/>
            <a:gdLst/>
            <a:ahLst/>
            <a:cxnLst/>
            <a:rect l="l" t="t" r="r" b="b"/>
            <a:pathLst>
              <a:path w="376387" h="285325" extrusionOk="0">
                <a:moveTo>
                  <a:pt x="374067" y="36778"/>
                </a:moveTo>
                <a:cubicBezTo>
                  <a:pt x="373950" y="29231"/>
                  <a:pt x="368799" y="22706"/>
                  <a:pt x="361486" y="20841"/>
                </a:cubicBezTo>
                <a:lnTo>
                  <a:pt x="220595" y="517"/>
                </a:lnTo>
                <a:cubicBezTo>
                  <a:pt x="215483" y="-786"/>
                  <a:pt x="210051" y="408"/>
                  <a:pt x="205954" y="3725"/>
                </a:cubicBezTo>
                <a:lnTo>
                  <a:pt x="6192" y="165665"/>
                </a:lnTo>
                <a:cubicBezTo>
                  <a:pt x="-4399" y="174250"/>
                  <a:pt x="-793" y="191225"/>
                  <a:pt x="12365" y="194768"/>
                </a:cubicBezTo>
                <a:lnTo>
                  <a:pt x="56166" y="206554"/>
                </a:lnTo>
                <a:cubicBezTo>
                  <a:pt x="64587" y="208817"/>
                  <a:pt x="69839" y="217176"/>
                  <a:pt x="68247" y="225745"/>
                </a:cubicBezTo>
                <a:lnTo>
                  <a:pt x="60817" y="265542"/>
                </a:lnTo>
                <a:cubicBezTo>
                  <a:pt x="58538" y="277733"/>
                  <a:pt x="69878" y="288066"/>
                  <a:pt x="81804" y="284671"/>
                </a:cubicBezTo>
                <a:lnTo>
                  <a:pt x="364257" y="208177"/>
                </a:lnTo>
                <a:cubicBezTo>
                  <a:pt x="371523" y="206109"/>
                  <a:pt x="376502" y="199420"/>
                  <a:pt x="376385" y="191857"/>
                </a:cubicBezTo>
                <a:lnTo>
                  <a:pt x="374059" y="36762"/>
                </a:ln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 name="Google Shape;90;p11"/>
          <p:cNvSpPr/>
          <p:nvPr/>
        </p:nvSpPr>
        <p:spPr>
          <a:xfrm>
            <a:off x="-955245" y="675850"/>
            <a:ext cx="2285993" cy="1855810"/>
          </a:xfrm>
          <a:custGeom>
            <a:avLst/>
            <a:gdLst/>
            <a:ahLst/>
            <a:cxnLst/>
            <a:rect l="l" t="t" r="r" b="b"/>
            <a:pathLst>
              <a:path w="695359" h="564505" extrusionOk="0">
                <a:moveTo>
                  <a:pt x="693055" y="306042"/>
                </a:moveTo>
                <a:lnTo>
                  <a:pt x="379571" y="8393"/>
                </a:lnTo>
                <a:cubicBezTo>
                  <a:pt x="375333" y="1104"/>
                  <a:pt x="366357" y="-1940"/>
                  <a:pt x="358560" y="1275"/>
                </a:cubicBezTo>
                <a:lnTo>
                  <a:pt x="85224" y="51905"/>
                </a:lnTo>
                <a:cubicBezTo>
                  <a:pt x="72619" y="57102"/>
                  <a:pt x="71066" y="74335"/>
                  <a:pt x="82547" y="81695"/>
                </a:cubicBezTo>
                <a:lnTo>
                  <a:pt x="206454" y="159063"/>
                </a:lnTo>
                <a:cubicBezTo>
                  <a:pt x="217615" y="166220"/>
                  <a:pt x="216530" y="182868"/>
                  <a:pt x="204534" y="188518"/>
                </a:cubicBezTo>
                <a:lnTo>
                  <a:pt x="9682" y="280309"/>
                </a:lnTo>
                <a:cubicBezTo>
                  <a:pt x="152" y="284797"/>
                  <a:pt x="-2977" y="296832"/>
                  <a:pt x="3165" y="305394"/>
                </a:cubicBezTo>
                <a:lnTo>
                  <a:pt x="151181" y="558454"/>
                </a:lnTo>
                <a:cubicBezTo>
                  <a:pt x="155966" y="565127"/>
                  <a:pt x="161609" y="565158"/>
                  <a:pt x="172246" y="563800"/>
                </a:cubicBezTo>
                <a:lnTo>
                  <a:pt x="407098" y="537256"/>
                </a:lnTo>
                <a:cubicBezTo>
                  <a:pt x="429778" y="534923"/>
                  <a:pt x="451241" y="525869"/>
                  <a:pt x="468732" y="511243"/>
                </a:cubicBezTo>
                <a:lnTo>
                  <a:pt x="685843" y="329698"/>
                </a:lnTo>
                <a:cubicBezTo>
                  <a:pt x="694678" y="325421"/>
                  <a:pt x="698003" y="314525"/>
                  <a:pt x="693070" y="306042"/>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 name="Google Shape;91;p11"/>
          <p:cNvSpPr/>
          <p:nvPr/>
        </p:nvSpPr>
        <p:spPr>
          <a:xfrm>
            <a:off x="3638598" y="4894758"/>
            <a:ext cx="604574" cy="74022"/>
          </a:xfrm>
          <a:custGeom>
            <a:avLst/>
            <a:gdLst/>
            <a:ahLst/>
            <a:cxnLst/>
            <a:rect l="l" t="t" r="r" b="b"/>
            <a:pathLst>
              <a:path w="178868" h="21900" extrusionOk="0">
                <a:moveTo>
                  <a:pt x="0" y="21900"/>
                </a:moveTo>
                <a:cubicBezTo>
                  <a:pt x="22353" y="21900"/>
                  <a:pt x="24374" y="0"/>
                  <a:pt x="44713" y="0"/>
                </a:cubicBezTo>
                <a:cubicBezTo>
                  <a:pt x="65052" y="0"/>
                  <a:pt x="67058" y="21900"/>
                  <a:pt x="89411" y="21900"/>
                </a:cubicBezTo>
                <a:cubicBezTo>
                  <a:pt x="111764" y="21900"/>
                  <a:pt x="114495" y="0"/>
                  <a:pt x="134140" y="0"/>
                </a:cubicBezTo>
                <a:cubicBezTo>
                  <a:pt x="153784" y="0"/>
                  <a:pt x="156500" y="21900"/>
                  <a:pt x="178869" y="2190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 name="Google Shape;92;p11"/>
          <p:cNvSpPr/>
          <p:nvPr/>
        </p:nvSpPr>
        <p:spPr>
          <a:xfrm>
            <a:off x="188100" y="1522335"/>
            <a:ext cx="162842" cy="162842"/>
          </a:xfrm>
          <a:custGeom>
            <a:avLst/>
            <a:gdLst/>
            <a:ahLst/>
            <a:cxnLst/>
            <a:rect l="l" t="t" r="r" b="b"/>
            <a:pathLst>
              <a:path w="48178" h="48178" extrusionOk="0">
                <a:moveTo>
                  <a:pt x="48178" y="24085"/>
                </a:moveTo>
                <a:lnTo>
                  <a:pt x="31734" y="31734"/>
                </a:lnTo>
                <a:lnTo>
                  <a:pt x="24085" y="48178"/>
                </a:lnTo>
                <a:lnTo>
                  <a:pt x="16445" y="31734"/>
                </a:lnTo>
                <a:lnTo>
                  <a:pt x="0" y="24085"/>
                </a:lnTo>
                <a:lnTo>
                  <a:pt x="16445" y="16444"/>
                </a:lnTo>
                <a:lnTo>
                  <a:pt x="24085" y="0"/>
                </a:lnTo>
                <a:lnTo>
                  <a:pt x="31734" y="16444"/>
                </a:lnTo>
                <a:lnTo>
                  <a:pt x="48178" y="24085"/>
                </a:ln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 name="Google Shape;93;p11"/>
          <p:cNvSpPr/>
          <p:nvPr/>
        </p:nvSpPr>
        <p:spPr>
          <a:xfrm>
            <a:off x="7716322" y="1452918"/>
            <a:ext cx="742329" cy="90878"/>
          </a:xfrm>
          <a:custGeom>
            <a:avLst/>
            <a:gdLst/>
            <a:ahLst/>
            <a:cxnLst/>
            <a:rect l="l" t="t" r="r" b="b"/>
            <a:pathLst>
              <a:path w="219624" h="26887" extrusionOk="0">
                <a:moveTo>
                  <a:pt x="0" y="26887"/>
                </a:moveTo>
                <a:cubicBezTo>
                  <a:pt x="27449" y="26887"/>
                  <a:pt x="29924" y="0"/>
                  <a:pt x="54899" y="0"/>
                </a:cubicBezTo>
                <a:cubicBezTo>
                  <a:pt x="79874" y="0"/>
                  <a:pt x="82340" y="26887"/>
                  <a:pt x="109781" y="26887"/>
                </a:cubicBezTo>
                <a:cubicBezTo>
                  <a:pt x="137223" y="26887"/>
                  <a:pt x="140579" y="0"/>
                  <a:pt x="164703" y="0"/>
                </a:cubicBezTo>
                <a:cubicBezTo>
                  <a:pt x="188828" y="0"/>
                  <a:pt x="192160" y="26887"/>
                  <a:pt x="219625" y="26887"/>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4" name="Google Shape;94;p11"/>
          <p:cNvSpPr/>
          <p:nvPr/>
        </p:nvSpPr>
        <p:spPr>
          <a:xfrm rot="10800000" flipH="1">
            <a:off x="-654725" y="4195586"/>
            <a:ext cx="3062843" cy="2613090"/>
          </a:xfrm>
          <a:custGeom>
            <a:avLst/>
            <a:gdLst/>
            <a:ahLst/>
            <a:cxnLst/>
            <a:rect l="l" t="t" r="r" b="b"/>
            <a:pathLst>
              <a:path w="875098" h="746597" extrusionOk="0">
                <a:moveTo>
                  <a:pt x="864578" y="196471"/>
                </a:moveTo>
                <a:cubicBezTo>
                  <a:pt x="840165" y="159266"/>
                  <a:pt x="783440" y="77285"/>
                  <a:pt x="749092" y="27843"/>
                </a:cubicBezTo>
                <a:cubicBezTo>
                  <a:pt x="732514" y="3984"/>
                  <a:pt x="702232" y="-5858"/>
                  <a:pt x="674728" y="3500"/>
                </a:cubicBezTo>
                <a:lnTo>
                  <a:pt x="181174" y="181564"/>
                </a:lnTo>
                <a:cubicBezTo>
                  <a:pt x="158033" y="189439"/>
                  <a:pt x="140262" y="204338"/>
                  <a:pt x="119033" y="235378"/>
                </a:cubicBezTo>
                <a:lnTo>
                  <a:pt x="8276" y="521834"/>
                </a:lnTo>
                <a:cubicBezTo>
                  <a:pt x="-16285" y="585364"/>
                  <a:pt x="15628" y="658011"/>
                  <a:pt x="80103" y="679997"/>
                </a:cubicBezTo>
                <a:cubicBezTo>
                  <a:pt x="93121" y="684437"/>
                  <a:pt x="105928" y="686357"/>
                  <a:pt x="117308" y="684945"/>
                </a:cubicBezTo>
                <a:cubicBezTo>
                  <a:pt x="118869" y="684750"/>
                  <a:pt x="120438" y="684500"/>
                  <a:pt x="122014" y="684188"/>
                </a:cubicBezTo>
                <a:lnTo>
                  <a:pt x="387218" y="605563"/>
                </a:lnTo>
                <a:cubicBezTo>
                  <a:pt x="425524" y="598008"/>
                  <a:pt x="465226" y="602324"/>
                  <a:pt x="501011" y="617949"/>
                </a:cubicBezTo>
                <a:lnTo>
                  <a:pt x="783065" y="741084"/>
                </a:lnTo>
                <a:cubicBezTo>
                  <a:pt x="826108" y="759878"/>
                  <a:pt x="874279" y="728316"/>
                  <a:pt x="874248" y="681347"/>
                </a:cubicBezTo>
                <a:lnTo>
                  <a:pt x="875098" y="231928"/>
                </a:lnTo>
                <a:cubicBezTo>
                  <a:pt x="875098" y="219238"/>
                  <a:pt x="871539" y="207070"/>
                  <a:pt x="864578" y="1964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5" name="Google Shape;95;p11"/>
          <p:cNvSpPr txBox="1">
            <a:spLocks noGrp="1"/>
          </p:cNvSpPr>
          <p:nvPr>
            <p:ph type="title" hasCustomPrompt="1"/>
          </p:nvPr>
        </p:nvSpPr>
        <p:spPr>
          <a:xfrm>
            <a:off x="1284000" y="1878269"/>
            <a:ext cx="6576000" cy="10059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solidFill>
                  <a:schemeClr val="accent2"/>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6" name="Google Shape;96;p11"/>
          <p:cNvSpPr txBox="1">
            <a:spLocks noGrp="1"/>
          </p:cNvSpPr>
          <p:nvPr>
            <p:ph type="subTitle" idx="1"/>
          </p:nvPr>
        </p:nvSpPr>
        <p:spPr>
          <a:xfrm>
            <a:off x="1284000" y="2768131"/>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97"/>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8"/>
        <p:cNvGrpSpPr/>
        <p:nvPr/>
      </p:nvGrpSpPr>
      <p:grpSpPr>
        <a:xfrm>
          <a:off x="0" y="0"/>
          <a:ext cx="0" cy="0"/>
          <a:chOff x="0" y="0"/>
          <a:chExt cx="0" cy="0"/>
        </a:xfrm>
      </p:grpSpPr>
      <p:sp>
        <p:nvSpPr>
          <p:cNvPr id="99" name="Google Shape;99;p13"/>
          <p:cNvSpPr/>
          <p:nvPr/>
        </p:nvSpPr>
        <p:spPr>
          <a:xfrm rot="10800000">
            <a:off x="-114631" y="3203656"/>
            <a:ext cx="2181182" cy="1860893"/>
          </a:xfrm>
          <a:custGeom>
            <a:avLst/>
            <a:gdLst/>
            <a:ahLst/>
            <a:cxnLst/>
            <a:rect l="l" t="t" r="r" b="b"/>
            <a:pathLst>
              <a:path w="875098" h="746597" extrusionOk="0">
                <a:moveTo>
                  <a:pt x="864578" y="196471"/>
                </a:moveTo>
                <a:cubicBezTo>
                  <a:pt x="840165" y="159266"/>
                  <a:pt x="783440" y="77285"/>
                  <a:pt x="749092" y="27843"/>
                </a:cubicBezTo>
                <a:cubicBezTo>
                  <a:pt x="732514" y="3984"/>
                  <a:pt x="702232" y="-5858"/>
                  <a:pt x="674728" y="3500"/>
                </a:cubicBezTo>
                <a:lnTo>
                  <a:pt x="181174" y="181564"/>
                </a:lnTo>
                <a:cubicBezTo>
                  <a:pt x="158033" y="189439"/>
                  <a:pt x="140262" y="204338"/>
                  <a:pt x="119033" y="235378"/>
                </a:cubicBezTo>
                <a:lnTo>
                  <a:pt x="8276" y="521834"/>
                </a:lnTo>
                <a:cubicBezTo>
                  <a:pt x="-16285" y="585364"/>
                  <a:pt x="15628" y="658011"/>
                  <a:pt x="80103" y="679997"/>
                </a:cubicBezTo>
                <a:cubicBezTo>
                  <a:pt x="93121" y="684437"/>
                  <a:pt x="105928" y="686357"/>
                  <a:pt x="117308" y="684945"/>
                </a:cubicBezTo>
                <a:cubicBezTo>
                  <a:pt x="118869" y="684750"/>
                  <a:pt x="120438" y="684500"/>
                  <a:pt x="122014" y="684188"/>
                </a:cubicBezTo>
                <a:lnTo>
                  <a:pt x="387218" y="605563"/>
                </a:lnTo>
                <a:cubicBezTo>
                  <a:pt x="425524" y="598008"/>
                  <a:pt x="465226" y="602324"/>
                  <a:pt x="501011" y="617949"/>
                </a:cubicBezTo>
                <a:lnTo>
                  <a:pt x="783065" y="741084"/>
                </a:lnTo>
                <a:cubicBezTo>
                  <a:pt x="826108" y="759878"/>
                  <a:pt x="874279" y="728316"/>
                  <a:pt x="874248" y="681347"/>
                </a:cubicBezTo>
                <a:lnTo>
                  <a:pt x="875098" y="231928"/>
                </a:lnTo>
                <a:cubicBezTo>
                  <a:pt x="875098" y="219238"/>
                  <a:pt x="871539" y="207070"/>
                  <a:pt x="864578" y="1964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0" name="Google Shape;100;p13"/>
          <p:cNvSpPr/>
          <p:nvPr/>
        </p:nvSpPr>
        <p:spPr>
          <a:xfrm>
            <a:off x="-555527" y="2942301"/>
            <a:ext cx="2899647" cy="2353986"/>
          </a:xfrm>
          <a:custGeom>
            <a:avLst/>
            <a:gdLst/>
            <a:ahLst/>
            <a:cxnLst/>
            <a:rect l="l" t="t" r="r" b="b"/>
            <a:pathLst>
              <a:path w="695359" h="564505" extrusionOk="0">
                <a:moveTo>
                  <a:pt x="693055" y="306042"/>
                </a:moveTo>
                <a:lnTo>
                  <a:pt x="379571" y="8393"/>
                </a:lnTo>
                <a:cubicBezTo>
                  <a:pt x="375333" y="1104"/>
                  <a:pt x="366357" y="-1940"/>
                  <a:pt x="358560" y="1275"/>
                </a:cubicBezTo>
                <a:lnTo>
                  <a:pt x="85224" y="51905"/>
                </a:lnTo>
                <a:cubicBezTo>
                  <a:pt x="72619" y="57102"/>
                  <a:pt x="71066" y="74335"/>
                  <a:pt x="82547" y="81695"/>
                </a:cubicBezTo>
                <a:lnTo>
                  <a:pt x="206454" y="159063"/>
                </a:lnTo>
                <a:cubicBezTo>
                  <a:pt x="217615" y="166220"/>
                  <a:pt x="216530" y="182868"/>
                  <a:pt x="204534" y="188518"/>
                </a:cubicBezTo>
                <a:lnTo>
                  <a:pt x="9682" y="280309"/>
                </a:lnTo>
                <a:cubicBezTo>
                  <a:pt x="152" y="284797"/>
                  <a:pt x="-2977" y="296832"/>
                  <a:pt x="3165" y="305394"/>
                </a:cubicBezTo>
                <a:lnTo>
                  <a:pt x="151181" y="558454"/>
                </a:lnTo>
                <a:cubicBezTo>
                  <a:pt x="155966" y="565127"/>
                  <a:pt x="161609" y="565158"/>
                  <a:pt x="172246" y="563800"/>
                </a:cubicBezTo>
                <a:lnTo>
                  <a:pt x="407098" y="537256"/>
                </a:lnTo>
                <a:cubicBezTo>
                  <a:pt x="429778" y="534923"/>
                  <a:pt x="451241" y="525869"/>
                  <a:pt x="468732" y="511243"/>
                </a:cubicBezTo>
                <a:lnTo>
                  <a:pt x="685843" y="329698"/>
                </a:lnTo>
                <a:cubicBezTo>
                  <a:pt x="694678" y="325421"/>
                  <a:pt x="698003" y="314525"/>
                  <a:pt x="693070" y="306042"/>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1" name="Google Shape;101;p13"/>
          <p:cNvSpPr/>
          <p:nvPr/>
        </p:nvSpPr>
        <p:spPr>
          <a:xfrm>
            <a:off x="141546" y="3203638"/>
            <a:ext cx="162842" cy="162842"/>
          </a:xfrm>
          <a:custGeom>
            <a:avLst/>
            <a:gdLst/>
            <a:ahLst/>
            <a:cxnLst/>
            <a:rect l="l" t="t" r="r" b="b"/>
            <a:pathLst>
              <a:path w="48178" h="48178" extrusionOk="0">
                <a:moveTo>
                  <a:pt x="48178" y="24085"/>
                </a:moveTo>
                <a:lnTo>
                  <a:pt x="31734" y="31734"/>
                </a:lnTo>
                <a:lnTo>
                  <a:pt x="24085" y="48178"/>
                </a:lnTo>
                <a:lnTo>
                  <a:pt x="16445" y="31734"/>
                </a:lnTo>
                <a:lnTo>
                  <a:pt x="0" y="24085"/>
                </a:lnTo>
                <a:lnTo>
                  <a:pt x="16445" y="16444"/>
                </a:lnTo>
                <a:lnTo>
                  <a:pt x="24085" y="0"/>
                </a:lnTo>
                <a:lnTo>
                  <a:pt x="31734" y="16444"/>
                </a:lnTo>
                <a:lnTo>
                  <a:pt x="48178" y="24085"/>
                </a:ln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13"/>
          <p:cNvSpPr/>
          <p:nvPr/>
        </p:nvSpPr>
        <p:spPr>
          <a:xfrm>
            <a:off x="1031048" y="3982796"/>
            <a:ext cx="604574" cy="74022"/>
          </a:xfrm>
          <a:custGeom>
            <a:avLst/>
            <a:gdLst/>
            <a:ahLst/>
            <a:cxnLst/>
            <a:rect l="l" t="t" r="r" b="b"/>
            <a:pathLst>
              <a:path w="178868" h="21900" extrusionOk="0">
                <a:moveTo>
                  <a:pt x="0" y="21900"/>
                </a:moveTo>
                <a:cubicBezTo>
                  <a:pt x="22353" y="21900"/>
                  <a:pt x="24374" y="0"/>
                  <a:pt x="44713" y="0"/>
                </a:cubicBezTo>
                <a:cubicBezTo>
                  <a:pt x="65052" y="0"/>
                  <a:pt x="67058" y="21900"/>
                  <a:pt x="89411" y="21900"/>
                </a:cubicBezTo>
                <a:cubicBezTo>
                  <a:pt x="111764" y="21900"/>
                  <a:pt x="114495" y="0"/>
                  <a:pt x="134140" y="0"/>
                </a:cubicBezTo>
                <a:cubicBezTo>
                  <a:pt x="153784" y="0"/>
                  <a:pt x="156500" y="21900"/>
                  <a:pt x="178869" y="2190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4" name="Google Shape;104;p13"/>
          <p:cNvSpPr txBox="1">
            <a:spLocks noGrp="1"/>
          </p:cNvSpPr>
          <p:nvPr>
            <p:ph type="title" idx="2" hasCustomPrompt="1"/>
          </p:nvPr>
        </p:nvSpPr>
        <p:spPr>
          <a:xfrm>
            <a:off x="3164525" y="1557083"/>
            <a:ext cx="914400" cy="548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5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a:spLocks noGrp="1"/>
          </p:cNvSpPr>
          <p:nvPr>
            <p:ph type="title" idx="3" hasCustomPrompt="1"/>
          </p:nvPr>
        </p:nvSpPr>
        <p:spPr>
          <a:xfrm>
            <a:off x="3164525" y="2990491"/>
            <a:ext cx="914400" cy="548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5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a:spLocks noGrp="1"/>
          </p:cNvSpPr>
          <p:nvPr>
            <p:ph type="title" idx="4" hasCustomPrompt="1"/>
          </p:nvPr>
        </p:nvSpPr>
        <p:spPr>
          <a:xfrm>
            <a:off x="5863800" y="1557083"/>
            <a:ext cx="914400" cy="548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5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a:spLocks noGrp="1"/>
          </p:cNvSpPr>
          <p:nvPr>
            <p:ph type="title" idx="5" hasCustomPrompt="1"/>
          </p:nvPr>
        </p:nvSpPr>
        <p:spPr>
          <a:xfrm>
            <a:off x="5863800" y="2990491"/>
            <a:ext cx="914400" cy="548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500">
                <a:solidFill>
                  <a:schemeClr val="accen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a:spLocks noGrp="1"/>
          </p:cNvSpPr>
          <p:nvPr>
            <p:ph type="subTitle" idx="1"/>
          </p:nvPr>
        </p:nvSpPr>
        <p:spPr>
          <a:xfrm>
            <a:off x="3164525" y="2027059"/>
            <a:ext cx="2560200" cy="45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9" name="Google Shape;109;p13"/>
          <p:cNvSpPr txBox="1">
            <a:spLocks noGrp="1"/>
          </p:cNvSpPr>
          <p:nvPr>
            <p:ph type="subTitle" idx="6"/>
          </p:nvPr>
        </p:nvSpPr>
        <p:spPr>
          <a:xfrm>
            <a:off x="5863775" y="2027038"/>
            <a:ext cx="2560200" cy="45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0" name="Google Shape;110;p13"/>
          <p:cNvSpPr txBox="1">
            <a:spLocks noGrp="1"/>
          </p:cNvSpPr>
          <p:nvPr>
            <p:ph type="subTitle" idx="7"/>
          </p:nvPr>
        </p:nvSpPr>
        <p:spPr>
          <a:xfrm>
            <a:off x="3164525" y="3460425"/>
            <a:ext cx="2560200" cy="45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1" name="Google Shape;111;p13"/>
          <p:cNvSpPr txBox="1">
            <a:spLocks noGrp="1"/>
          </p:cNvSpPr>
          <p:nvPr>
            <p:ph type="subTitle" idx="8"/>
          </p:nvPr>
        </p:nvSpPr>
        <p:spPr>
          <a:xfrm>
            <a:off x="5863803" y="3460425"/>
            <a:ext cx="2560200" cy="45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Raleway"/>
              <a:buNone/>
              <a:defRPr sz="1800" b="1"/>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12" name="Google Shape;112;p13"/>
          <p:cNvSpPr/>
          <p:nvPr/>
        </p:nvSpPr>
        <p:spPr>
          <a:xfrm>
            <a:off x="7930629" y="-1105726"/>
            <a:ext cx="2964394" cy="2529097"/>
          </a:xfrm>
          <a:custGeom>
            <a:avLst/>
            <a:gdLst/>
            <a:ahLst/>
            <a:cxnLst/>
            <a:rect l="l" t="t" r="r" b="b"/>
            <a:pathLst>
              <a:path w="875098" h="746597" extrusionOk="0">
                <a:moveTo>
                  <a:pt x="864578" y="196471"/>
                </a:moveTo>
                <a:cubicBezTo>
                  <a:pt x="840165" y="159266"/>
                  <a:pt x="783440" y="77285"/>
                  <a:pt x="749092" y="27843"/>
                </a:cubicBezTo>
                <a:cubicBezTo>
                  <a:pt x="732514" y="3984"/>
                  <a:pt x="702232" y="-5858"/>
                  <a:pt x="674728" y="3500"/>
                </a:cubicBezTo>
                <a:lnTo>
                  <a:pt x="181174" y="181564"/>
                </a:lnTo>
                <a:cubicBezTo>
                  <a:pt x="158033" y="189439"/>
                  <a:pt x="140262" y="204338"/>
                  <a:pt x="119033" y="235378"/>
                </a:cubicBezTo>
                <a:lnTo>
                  <a:pt x="8276" y="521834"/>
                </a:lnTo>
                <a:cubicBezTo>
                  <a:pt x="-16285" y="585364"/>
                  <a:pt x="15628" y="658011"/>
                  <a:pt x="80103" y="679997"/>
                </a:cubicBezTo>
                <a:cubicBezTo>
                  <a:pt x="93121" y="684437"/>
                  <a:pt x="105928" y="686357"/>
                  <a:pt x="117308" y="684945"/>
                </a:cubicBezTo>
                <a:cubicBezTo>
                  <a:pt x="118869" y="684750"/>
                  <a:pt x="120438" y="684500"/>
                  <a:pt x="122014" y="684188"/>
                </a:cubicBezTo>
                <a:lnTo>
                  <a:pt x="387218" y="605563"/>
                </a:lnTo>
                <a:cubicBezTo>
                  <a:pt x="425524" y="598008"/>
                  <a:pt x="465226" y="602324"/>
                  <a:pt x="501011" y="617949"/>
                </a:cubicBezTo>
                <a:lnTo>
                  <a:pt x="783065" y="741084"/>
                </a:lnTo>
                <a:cubicBezTo>
                  <a:pt x="826108" y="759878"/>
                  <a:pt x="874279" y="728316"/>
                  <a:pt x="874248" y="681347"/>
                </a:cubicBezTo>
                <a:lnTo>
                  <a:pt x="875098" y="231928"/>
                </a:lnTo>
                <a:cubicBezTo>
                  <a:pt x="875098" y="219238"/>
                  <a:pt x="871539" y="207070"/>
                  <a:pt x="864578" y="1964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87"/>
        <p:cNvGrpSpPr/>
        <p:nvPr/>
      </p:nvGrpSpPr>
      <p:grpSpPr>
        <a:xfrm>
          <a:off x="0" y="0"/>
          <a:ext cx="0" cy="0"/>
          <a:chOff x="0" y="0"/>
          <a:chExt cx="0" cy="0"/>
        </a:xfrm>
      </p:grpSpPr>
      <p:sp>
        <p:nvSpPr>
          <p:cNvPr id="188" name="Google Shape;188;p21"/>
          <p:cNvSpPr/>
          <p:nvPr/>
        </p:nvSpPr>
        <p:spPr>
          <a:xfrm rot="10800000" flipH="1">
            <a:off x="-577221" y="-293002"/>
            <a:ext cx="1755781" cy="1425375"/>
          </a:xfrm>
          <a:custGeom>
            <a:avLst/>
            <a:gdLst/>
            <a:ahLst/>
            <a:cxnLst/>
            <a:rect l="l" t="t" r="r" b="b"/>
            <a:pathLst>
              <a:path w="695359" h="564505" extrusionOk="0">
                <a:moveTo>
                  <a:pt x="693055" y="306042"/>
                </a:moveTo>
                <a:lnTo>
                  <a:pt x="379571" y="8393"/>
                </a:lnTo>
                <a:cubicBezTo>
                  <a:pt x="375333" y="1104"/>
                  <a:pt x="366357" y="-1940"/>
                  <a:pt x="358560" y="1275"/>
                </a:cubicBezTo>
                <a:lnTo>
                  <a:pt x="85224" y="51905"/>
                </a:lnTo>
                <a:cubicBezTo>
                  <a:pt x="72619" y="57102"/>
                  <a:pt x="71066" y="74335"/>
                  <a:pt x="82547" y="81695"/>
                </a:cubicBezTo>
                <a:lnTo>
                  <a:pt x="206454" y="159063"/>
                </a:lnTo>
                <a:cubicBezTo>
                  <a:pt x="217615" y="166220"/>
                  <a:pt x="216530" y="182868"/>
                  <a:pt x="204534" y="188518"/>
                </a:cubicBezTo>
                <a:lnTo>
                  <a:pt x="9682" y="280309"/>
                </a:lnTo>
                <a:cubicBezTo>
                  <a:pt x="152" y="284797"/>
                  <a:pt x="-2977" y="296832"/>
                  <a:pt x="3165" y="305394"/>
                </a:cubicBezTo>
                <a:lnTo>
                  <a:pt x="151181" y="558454"/>
                </a:lnTo>
                <a:cubicBezTo>
                  <a:pt x="155966" y="565127"/>
                  <a:pt x="161609" y="565158"/>
                  <a:pt x="172246" y="563800"/>
                </a:cubicBezTo>
                <a:lnTo>
                  <a:pt x="407098" y="537256"/>
                </a:lnTo>
                <a:cubicBezTo>
                  <a:pt x="429778" y="534923"/>
                  <a:pt x="451241" y="525869"/>
                  <a:pt x="468732" y="511243"/>
                </a:cubicBezTo>
                <a:lnTo>
                  <a:pt x="685843" y="329698"/>
                </a:lnTo>
                <a:cubicBezTo>
                  <a:pt x="694678" y="325421"/>
                  <a:pt x="698003" y="314525"/>
                  <a:pt x="693070" y="306042"/>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9" name="Google Shape;189;p21"/>
          <p:cNvSpPr/>
          <p:nvPr/>
        </p:nvSpPr>
        <p:spPr>
          <a:xfrm flipH="1">
            <a:off x="-242911" y="883496"/>
            <a:ext cx="604574" cy="74022"/>
          </a:xfrm>
          <a:custGeom>
            <a:avLst/>
            <a:gdLst/>
            <a:ahLst/>
            <a:cxnLst/>
            <a:rect l="l" t="t" r="r" b="b"/>
            <a:pathLst>
              <a:path w="178868" h="21900" extrusionOk="0">
                <a:moveTo>
                  <a:pt x="0" y="21900"/>
                </a:moveTo>
                <a:cubicBezTo>
                  <a:pt x="22353" y="21900"/>
                  <a:pt x="24374" y="0"/>
                  <a:pt x="44713" y="0"/>
                </a:cubicBezTo>
                <a:cubicBezTo>
                  <a:pt x="65052" y="0"/>
                  <a:pt x="67058" y="21900"/>
                  <a:pt x="89411" y="21900"/>
                </a:cubicBezTo>
                <a:cubicBezTo>
                  <a:pt x="111764" y="21900"/>
                  <a:pt x="114495" y="0"/>
                  <a:pt x="134140" y="0"/>
                </a:cubicBezTo>
                <a:cubicBezTo>
                  <a:pt x="153784" y="0"/>
                  <a:pt x="156500" y="21900"/>
                  <a:pt x="178869" y="2190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0" name="Google Shape;190;p21"/>
          <p:cNvSpPr/>
          <p:nvPr/>
        </p:nvSpPr>
        <p:spPr>
          <a:xfrm flipH="1">
            <a:off x="418269" y="186923"/>
            <a:ext cx="162842" cy="162842"/>
          </a:xfrm>
          <a:custGeom>
            <a:avLst/>
            <a:gdLst/>
            <a:ahLst/>
            <a:cxnLst/>
            <a:rect l="l" t="t" r="r" b="b"/>
            <a:pathLst>
              <a:path w="48178" h="48178" extrusionOk="0">
                <a:moveTo>
                  <a:pt x="48178" y="24085"/>
                </a:moveTo>
                <a:lnTo>
                  <a:pt x="31734" y="31734"/>
                </a:lnTo>
                <a:lnTo>
                  <a:pt x="24085" y="48178"/>
                </a:lnTo>
                <a:lnTo>
                  <a:pt x="16445" y="31734"/>
                </a:lnTo>
                <a:lnTo>
                  <a:pt x="0" y="24085"/>
                </a:lnTo>
                <a:lnTo>
                  <a:pt x="16445" y="16444"/>
                </a:lnTo>
                <a:lnTo>
                  <a:pt x="24085" y="0"/>
                </a:lnTo>
                <a:lnTo>
                  <a:pt x="31734" y="16444"/>
                </a:lnTo>
                <a:lnTo>
                  <a:pt x="48178" y="24085"/>
                </a:ln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1" name="Google Shape;191;p21"/>
          <p:cNvSpPr/>
          <p:nvPr/>
        </p:nvSpPr>
        <p:spPr>
          <a:xfrm rot="10800000" flipH="1">
            <a:off x="7762487" y="3942624"/>
            <a:ext cx="2964394" cy="2529097"/>
          </a:xfrm>
          <a:custGeom>
            <a:avLst/>
            <a:gdLst/>
            <a:ahLst/>
            <a:cxnLst/>
            <a:rect l="l" t="t" r="r" b="b"/>
            <a:pathLst>
              <a:path w="875098" h="746597" extrusionOk="0">
                <a:moveTo>
                  <a:pt x="864578" y="196471"/>
                </a:moveTo>
                <a:cubicBezTo>
                  <a:pt x="840165" y="159266"/>
                  <a:pt x="783440" y="77285"/>
                  <a:pt x="749092" y="27843"/>
                </a:cubicBezTo>
                <a:cubicBezTo>
                  <a:pt x="732514" y="3984"/>
                  <a:pt x="702232" y="-5858"/>
                  <a:pt x="674728" y="3500"/>
                </a:cubicBezTo>
                <a:lnTo>
                  <a:pt x="181174" y="181564"/>
                </a:lnTo>
                <a:cubicBezTo>
                  <a:pt x="158033" y="189439"/>
                  <a:pt x="140262" y="204338"/>
                  <a:pt x="119033" y="235378"/>
                </a:cubicBezTo>
                <a:lnTo>
                  <a:pt x="8276" y="521834"/>
                </a:lnTo>
                <a:cubicBezTo>
                  <a:pt x="-16285" y="585364"/>
                  <a:pt x="15628" y="658011"/>
                  <a:pt x="80103" y="679997"/>
                </a:cubicBezTo>
                <a:cubicBezTo>
                  <a:pt x="93121" y="684437"/>
                  <a:pt x="105928" y="686357"/>
                  <a:pt x="117308" y="684945"/>
                </a:cubicBezTo>
                <a:cubicBezTo>
                  <a:pt x="118869" y="684750"/>
                  <a:pt x="120438" y="684500"/>
                  <a:pt x="122014" y="684188"/>
                </a:cubicBezTo>
                <a:lnTo>
                  <a:pt x="387218" y="605563"/>
                </a:lnTo>
                <a:cubicBezTo>
                  <a:pt x="425524" y="598008"/>
                  <a:pt x="465226" y="602324"/>
                  <a:pt x="501011" y="617949"/>
                </a:cubicBezTo>
                <a:lnTo>
                  <a:pt x="783065" y="741084"/>
                </a:lnTo>
                <a:cubicBezTo>
                  <a:pt x="826108" y="759878"/>
                  <a:pt x="874279" y="728316"/>
                  <a:pt x="874248" y="681347"/>
                </a:cubicBezTo>
                <a:lnTo>
                  <a:pt x="875098" y="231928"/>
                </a:lnTo>
                <a:cubicBezTo>
                  <a:pt x="875098" y="219238"/>
                  <a:pt x="871539" y="207070"/>
                  <a:pt x="864578" y="1964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accent4"/>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92"/>
        <p:cNvGrpSpPr/>
        <p:nvPr/>
      </p:nvGrpSpPr>
      <p:grpSpPr>
        <a:xfrm>
          <a:off x="0" y="0"/>
          <a:ext cx="0" cy="0"/>
          <a:chOff x="0" y="0"/>
          <a:chExt cx="0" cy="0"/>
        </a:xfrm>
      </p:grpSpPr>
      <p:sp>
        <p:nvSpPr>
          <p:cNvPr id="193" name="Google Shape;193;p22"/>
          <p:cNvSpPr/>
          <p:nvPr/>
        </p:nvSpPr>
        <p:spPr>
          <a:xfrm flipH="1">
            <a:off x="-697871" y="3929409"/>
            <a:ext cx="1755781" cy="1425375"/>
          </a:xfrm>
          <a:custGeom>
            <a:avLst/>
            <a:gdLst/>
            <a:ahLst/>
            <a:cxnLst/>
            <a:rect l="l" t="t" r="r" b="b"/>
            <a:pathLst>
              <a:path w="695359" h="564505" extrusionOk="0">
                <a:moveTo>
                  <a:pt x="693055" y="306042"/>
                </a:moveTo>
                <a:lnTo>
                  <a:pt x="379571" y="8393"/>
                </a:lnTo>
                <a:cubicBezTo>
                  <a:pt x="375333" y="1104"/>
                  <a:pt x="366357" y="-1940"/>
                  <a:pt x="358560" y="1275"/>
                </a:cubicBezTo>
                <a:lnTo>
                  <a:pt x="85224" y="51905"/>
                </a:lnTo>
                <a:cubicBezTo>
                  <a:pt x="72619" y="57102"/>
                  <a:pt x="71066" y="74335"/>
                  <a:pt x="82547" y="81695"/>
                </a:cubicBezTo>
                <a:lnTo>
                  <a:pt x="206454" y="159063"/>
                </a:lnTo>
                <a:cubicBezTo>
                  <a:pt x="217615" y="166220"/>
                  <a:pt x="216530" y="182868"/>
                  <a:pt x="204534" y="188518"/>
                </a:cubicBezTo>
                <a:lnTo>
                  <a:pt x="9682" y="280309"/>
                </a:lnTo>
                <a:cubicBezTo>
                  <a:pt x="152" y="284797"/>
                  <a:pt x="-2977" y="296832"/>
                  <a:pt x="3165" y="305394"/>
                </a:cubicBezTo>
                <a:lnTo>
                  <a:pt x="151181" y="558454"/>
                </a:lnTo>
                <a:cubicBezTo>
                  <a:pt x="155966" y="565127"/>
                  <a:pt x="161609" y="565158"/>
                  <a:pt x="172246" y="563800"/>
                </a:cubicBezTo>
                <a:lnTo>
                  <a:pt x="407098" y="537256"/>
                </a:lnTo>
                <a:cubicBezTo>
                  <a:pt x="429778" y="534923"/>
                  <a:pt x="451241" y="525869"/>
                  <a:pt x="468732" y="511243"/>
                </a:cubicBezTo>
                <a:lnTo>
                  <a:pt x="685843" y="329698"/>
                </a:lnTo>
                <a:cubicBezTo>
                  <a:pt x="694678" y="325421"/>
                  <a:pt x="698003" y="314525"/>
                  <a:pt x="693070" y="306042"/>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4" name="Google Shape;194;p22"/>
          <p:cNvSpPr/>
          <p:nvPr/>
        </p:nvSpPr>
        <p:spPr>
          <a:xfrm rot="10800000" flipH="1">
            <a:off x="671477" y="4847214"/>
            <a:ext cx="604574" cy="74022"/>
          </a:xfrm>
          <a:custGeom>
            <a:avLst/>
            <a:gdLst/>
            <a:ahLst/>
            <a:cxnLst/>
            <a:rect l="l" t="t" r="r" b="b"/>
            <a:pathLst>
              <a:path w="178868" h="21900" extrusionOk="0">
                <a:moveTo>
                  <a:pt x="0" y="21900"/>
                </a:moveTo>
                <a:cubicBezTo>
                  <a:pt x="22353" y="21900"/>
                  <a:pt x="24374" y="0"/>
                  <a:pt x="44713" y="0"/>
                </a:cubicBezTo>
                <a:cubicBezTo>
                  <a:pt x="65052" y="0"/>
                  <a:pt x="67058" y="21900"/>
                  <a:pt x="89411" y="21900"/>
                </a:cubicBezTo>
                <a:cubicBezTo>
                  <a:pt x="111764" y="21900"/>
                  <a:pt x="114495" y="0"/>
                  <a:pt x="134140" y="0"/>
                </a:cubicBezTo>
                <a:cubicBezTo>
                  <a:pt x="153784" y="0"/>
                  <a:pt x="156500" y="21900"/>
                  <a:pt x="178869" y="2190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5" name="Google Shape;195;p22"/>
          <p:cNvSpPr/>
          <p:nvPr/>
        </p:nvSpPr>
        <p:spPr>
          <a:xfrm rot="10800000" flipH="1">
            <a:off x="193842" y="4286567"/>
            <a:ext cx="162842" cy="162842"/>
          </a:xfrm>
          <a:custGeom>
            <a:avLst/>
            <a:gdLst/>
            <a:ahLst/>
            <a:cxnLst/>
            <a:rect l="l" t="t" r="r" b="b"/>
            <a:pathLst>
              <a:path w="48178" h="48178" extrusionOk="0">
                <a:moveTo>
                  <a:pt x="48178" y="24085"/>
                </a:moveTo>
                <a:lnTo>
                  <a:pt x="31734" y="31734"/>
                </a:lnTo>
                <a:lnTo>
                  <a:pt x="24085" y="48178"/>
                </a:lnTo>
                <a:lnTo>
                  <a:pt x="16445" y="31734"/>
                </a:lnTo>
                <a:lnTo>
                  <a:pt x="0" y="24085"/>
                </a:lnTo>
                <a:lnTo>
                  <a:pt x="16445" y="16444"/>
                </a:lnTo>
                <a:lnTo>
                  <a:pt x="24085" y="0"/>
                </a:lnTo>
                <a:lnTo>
                  <a:pt x="31734" y="16444"/>
                </a:lnTo>
                <a:lnTo>
                  <a:pt x="48178" y="24085"/>
                </a:ln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6" name="Google Shape;196;p22"/>
          <p:cNvSpPr/>
          <p:nvPr/>
        </p:nvSpPr>
        <p:spPr>
          <a:xfrm>
            <a:off x="8200637" y="-1080402"/>
            <a:ext cx="2964394" cy="2529097"/>
          </a:xfrm>
          <a:custGeom>
            <a:avLst/>
            <a:gdLst/>
            <a:ahLst/>
            <a:cxnLst/>
            <a:rect l="l" t="t" r="r" b="b"/>
            <a:pathLst>
              <a:path w="875098" h="746597" extrusionOk="0">
                <a:moveTo>
                  <a:pt x="864578" y="196471"/>
                </a:moveTo>
                <a:cubicBezTo>
                  <a:pt x="840165" y="159266"/>
                  <a:pt x="783440" y="77285"/>
                  <a:pt x="749092" y="27843"/>
                </a:cubicBezTo>
                <a:cubicBezTo>
                  <a:pt x="732514" y="3984"/>
                  <a:pt x="702232" y="-5858"/>
                  <a:pt x="674728" y="3500"/>
                </a:cubicBezTo>
                <a:lnTo>
                  <a:pt x="181174" y="181564"/>
                </a:lnTo>
                <a:cubicBezTo>
                  <a:pt x="158033" y="189439"/>
                  <a:pt x="140262" y="204338"/>
                  <a:pt x="119033" y="235378"/>
                </a:cubicBezTo>
                <a:lnTo>
                  <a:pt x="8276" y="521834"/>
                </a:lnTo>
                <a:cubicBezTo>
                  <a:pt x="-16285" y="585364"/>
                  <a:pt x="15628" y="658011"/>
                  <a:pt x="80103" y="679997"/>
                </a:cubicBezTo>
                <a:cubicBezTo>
                  <a:pt x="93121" y="684437"/>
                  <a:pt x="105928" y="686357"/>
                  <a:pt x="117308" y="684945"/>
                </a:cubicBezTo>
                <a:cubicBezTo>
                  <a:pt x="118869" y="684750"/>
                  <a:pt x="120438" y="684500"/>
                  <a:pt x="122014" y="684188"/>
                </a:cubicBezTo>
                <a:lnTo>
                  <a:pt x="387218" y="605563"/>
                </a:lnTo>
                <a:cubicBezTo>
                  <a:pt x="425524" y="598008"/>
                  <a:pt x="465226" y="602324"/>
                  <a:pt x="501011" y="617949"/>
                </a:cubicBezTo>
                <a:lnTo>
                  <a:pt x="783065" y="741084"/>
                </a:lnTo>
                <a:cubicBezTo>
                  <a:pt x="826108" y="759878"/>
                  <a:pt x="874279" y="728316"/>
                  <a:pt x="874248" y="681347"/>
                </a:cubicBezTo>
                <a:lnTo>
                  <a:pt x="875098" y="231928"/>
                </a:lnTo>
                <a:cubicBezTo>
                  <a:pt x="875098" y="219238"/>
                  <a:pt x="871539" y="207070"/>
                  <a:pt x="864578" y="1964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chemeClr val="accent4"/>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accent4"/>
              </a:buClr>
              <a:buSzPts val="3000"/>
              <a:buFont typeface="Atkinson Hyperlegible"/>
              <a:buNone/>
              <a:defRPr sz="3000" b="1">
                <a:solidFill>
                  <a:schemeClr val="accent4"/>
                </a:solidFill>
                <a:latin typeface="Atkinson Hyperlegible"/>
                <a:ea typeface="Atkinson Hyperlegible"/>
                <a:cs typeface="Atkinson Hyperlegible"/>
                <a:sym typeface="Atkinson Hyperlegible"/>
              </a:defRPr>
            </a:lvl1pPr>
            <a:lvl2pPr lvl="1" rtl="0">
              <a:spcBef>
                <a:spcPts val="0"/>
              </a:spcBef>
              <a:spcAft>
                <a:spcPts val="0"/>
              </a:spcAft>
              <a:buClr>
                <a:schemeClr val="accent4"/>
              </a:buClr>
              <a:buSzPts val="3000"/>
              <a:buFont typeface="Atkinson Hyperlegible"/>
              <a:buNone/>
              <a:defRPr sz="3000" b="1">
                <a:solidFill>
                  <a:schemeClr val="accent4"/>
                </a:solidFill>
                <a:latin typeface="Atkinson Hyperlegible"/>
                <a:ea typeface="Atkinson Hyperlegible"/>
                <a:cs typeface="Atkinson Hyperlegible"/>
                <a:sym typeface="Atkinson Hyperlegible"/>
              </a:defRPr>
            </a:lvl2pPr>
            <a:lvl3pPr lvl="2" rtl="0">
              <a:spcBef>
                <a:spcPts val="0"/>
              </a:spcBef>
              <a:spcAft>
                <a:spcPts val="0"/>
              </a:spcAft>
              <a:buClr>
                <a:schemeClr val="accent4"/>
              </a:buClr>
              <a:buSzPts val="3000"/>
              <a:buFont typeface="Atkinson Hyperlegible"/>
              <a:buNone/>
              <a:defRPr sz="3000" b="1">
                <a:solidFill>
                  <a:schemeClr val="accent4"/>
                </a:solidFill>
                <a:latin typeface="Atkinson Hyperlegible"/>
                <a:ea typeface="Atkinson Hyperlegible"/>
                <a:cs typeface="Atkinson Hyperlegible"/>
                <a:sym typeface="Atkinson Hyperlegible"/>
              </a:defRPr>
            </a:lvl3pPr>
            <a:lvl4pPr lvl="3" rtl="0">
              <a:spcBef>
                <a:spcPts val="0"/>
              </a:spcBef>
              <a:spcAft>
                <a:spcPts val="0"/>
              </a:spcAft>
              <a:buClr>
                <a:schemeClr val="accent4"/>
              </a:buClr>
              <a:buSzPts val="3000"/>
              <a:buFont typeface="Atkinson Hyperlegible"/>
              <a:buNone/>
              <a:defRPr sz="3000" b="1">
                <a:solidFill>
                  <a:schemeClr val="accent4"/>
                </a:solidFill>
                <a:latin typeface="Atkinson Hyperlegible"/>
                <a:ea typeface="Atkinson Hyperlegible"/>
                <a:cs typeface="Atkinson Hyperlegible"/>
                <a:sym typeface="Atkinson Hyperlegible"/>
              </a:defRPr>
            </a:lvl4pPr>
            <a:lvl5pPr lvl="4" rtl="0">
              <a:spcBef>
                <a:spcPts val="0"/>
              </a:spcBef>
              <a:spcAft>
                <a:spcPts val="0"/>
              </a:spcAft>
              <a:buClr>
                <a:schemeClr val="accent4"/>
              </a:buClr>
              <a:buSzPts val="3000"/>
              <a:buFont typeface="Atkinson Hyperlegible"/>
              <a:buNone/>
              <a:defRPr sz="3000" b="1">
                <a:solidFill>
                  <a:schemeClr val="accent4"/>
                </a:solidFill>
                <a:latin typeface="Atkinson Hyperlegible"/>
                <a:ea typeface="Atkinson Hyperlegible"/>
                <a:cs typeface="Atkinson Hyperlegible"/>
                <a:sym typeface="Atkinson Hyperlegible"/>
              </a:defRPr>
            </a:lvl5pPr>
            <a:lvl6pPr lvl="5" rtl="0">
              <a:spcBef>
                <a:spcPts val="0"/>
              </a:spcBef>
              <a:spcAft>
                <a:spcPts val="0"/>
              </a:spcAft>
              <a:buClr>
                <a:schemeClr val="accent4"/>
              </a:buClr>
              <a:buSzPts val="3000"/>
              <a:buFont typeface="Atkinson Hyperlegible"/>
              <a:buNone/>
              <a:defRPr sz="3000" b="1">
                <a:solidFill>
                  <a:schemeClr val="accent4"/>
                </a:solidFill>
                <a:latin typeface="Atkinson Hyperlegible"/>
                <a:ea typeface="Atkinson Hyperlegible"/>
                <a:cs typeface="Atkinson Hyperlegible"/>
                <a:sym typeface="Atkinson Hyperlegible"/>
              </a:defRPr>
            </a:lvl6pPr>
            <a:lvl7pPr lvl="6" rtl="0">
              <a:spcBef>
                <a:spcPts val="0"/>
              </a:spcBef>
              <a:spcAft>
                <a:spcPts val="0"/>
              </a:spcAft>
              <a:buClr>
                <a:schemeClr val="accent4"/>
              </a:buClr>
              <a:buSzPts val="3000"/>
              <a:buFont typeface="Atkinson Hyperlegible"/>
              <a:buNone/>
              <a:defRPr sz="3000" b="1">
                <a:solidFill>
                  <a:schemeClr val="accent4"/>
                </a:solidFill>
                <a:latin typeface="Atkinson Hyperlegible"/>
                <a:ea typeface="Atkinson Hyperlegible"/>
                <a:cs typeface="Atkinson Hyperlegible"/>
                <a:sym typeface="Atkinson Hyperlegible"/>
              </a:defRPr>
            </a:lvl7pPr>
            <a:lvl8pPr lvl="7" rtl="0">
              <a:spcBef>
                <a:spcPts val="0"/>
              </a:spcBef>
              <a:spcAft>
                <a:spcPts val="0"/>
              </a:spcAft>
              <a:buClr>
                <a:schemeClr val="accent4"/>
              </a:buClr>
              <a:buSzPts val="3000"/>
              <a:buFont typeface="Atkinson Hyperlegible"/>
              <a:buNone/>
              <a:defRPr sz="3000" b="1">
                <a:solidFill>
                  <a:schemeClr val="accent4"/>
                </a:solidFill>
                <a:latin typeface="Atkinson Hyperlegible"/>
                <a:ea typeface="Atkinson Hyperlegible"/>
                <a:cs typeface="Atkinson Hyperlegible"/>
                <a:sym typeface="Atkinson Hyperlegible"/>
              </a:defRPr>
            </a:lvl8pPr>
            <a:lvl9pPr lvl="8" rtl="0">
              <a:spcBef>
                <a:spcPts val="0"/>
              </a:spcBef>
              <a:spcAft>
                <a:spcPts val="0"/>
              </a:spcAft>
              <a:buClr>
                <a:schemeClr val="accent4"/>
              </a:buClr>
              <a:buSzPts val="3000"/>
              <a:buFont typeface="Atkinson Hyperlegible"/>
              <a:buNone/>
              <a:defRPr sz="3000" b="1">
                <a:solidFill>
                  <a:schemeClr val="accent4"/>
                </a:solidFill>
                <a:latin typeface="Atkinson Hyperlegible"/>
                <a:ea typeface="Atkinson Hyperlegible"/>
                <a:cs typeface="Atkinson Hyperlegible"/>
                <a:sym typeface="Atkinson Hyperlegible"/>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4"/>
              </a:buClr>
              <a:buSzPts val="1200"/>
              <a:buFont typeface="Atkinson Hyperlegible"/>
              <a:buChar char="●"/>
              <a:defRPr sz="1200">
                <a:solidFill>
                  <a:schemeClr val="accent4"/>
                </a:solidFill>
                <a:latin typeface="Atkinson Hyperlegible"/>
                <a:ea typeface="Atkinson Hyperlegible"/>
                <a:cs typeface="Atkinson Hyperlegible"/>
                <a:sym typeface="Atkinson Hyperlegible"/>
              </a:defRPr>
            </a:lvl1pPr>
            <a:lvl2pPr marL="914400" lvl="1" indent="-304800">
              <a:lnSpc>
                <a:spcPct val="100000"/>
              </a:lnSpc>
              <a:spcBef>
                <a:spcPts val="0"/>
              </a:spcBef>
              <a:spcAft>
                <a:spcPts val="0"/>
              </a:spcAft>
              <a:buClr>
                <a:schemeClr val="accent4"/>
              </a:buClr>
              <a:buSzPts val="1200"/>
              <a:buFont typeface="Atkinson Hyperlegible"/>
              <a:buChar char="○"/>
              <a:defRPr sz="1200">
                <a:solidFill>
                  <a:schemeClr val="accent4"/>
                </a:solidFill>
                <a:latin typeface="Atkinson Hyperlegible"/>
                <a:ea typeface="Atkinson Hyperlegible"/>
                <a:cs typeface="Atkinson Hyperlegible"/>
                <a:sym typeface="Atkinson Hyperlegible"/>
              </a:defRPr>
            </a:lvl2pPr>
            <a:lvl3pPr marL="1371600" lvl="2" indent="-304800">
              <a:lnSpc>
                <a:spcPct val="100000"/>
              </a:lnSpc>
              <a:spcBef>
                <a:spcPts val="0"/>
              </a:spcBef>
              <a:spcAft>
                <a:spcPts val="0"/>
              </a:spcAft>
              <a:buClr>
                <a:schemeClr val="accent4"/>
              </a:buClr>
              <a:buSzPts val="1200"/>
              <a:buFont typeface="Atkinson Hyperlegible"/>
              <a:buChar char="■"/>
              <a:defRPr sz="1200">
                <a:solidFill>
                  <a:schemeClr val="accent4"/>
                </a:solidFill>
                <a:latin typeface="Atkinson Hyperlegible"/>
                <a:ea typeface="Atkinson Hyperlegible"/>
                <a:cs typeface="Atkinson Hyperlegible"/>
                <a:sym typeface="Atkinson Hyperlegible"/>
              </a:defRPr>
            </a:lvl3pPr>
            <a:lvl4pPr marL="1828800" lvl="3" indent="-304800">
              <a:lnSpc>
                <a:spcPct val="100000"/>
              </a:lnSpc>
              <a:spcBef>
                <a:spcPts val="0"/>
              </a:spcBef>
              <a:spcAft>
                <a:spcPts val="0"/>
              </a:spcAft>
              <a:buClr>
                <a:schemeClr val="accent4"/>
              </a:buClr>
              <a:buSzPts val="1200"/>
              <a:buFont typeface="Atkinson Hyperlegible"/>
              <a:buChar char="●"/>
              <a:defRPr sz="1200">
                <a:solidFill>
                  <a:schemeClr val="accent4"/>
                </a:solidFill>
                <a:latin typeface="Atkinson Hyperlegible"/>
                <a:ea typeface="Atkinson Hyperlegible"/>
                <a:cs typeface="Atkinson Hyperlegible"/>
                <a:sym typeface="Atkinson Hyperlegible"/>
              </a:defRPr>
            </a:lvl4pPr>
            <a:lvl5pPr marL="2286000" lvl="4" indent="-304800">
              <a:lnSpc>
                <a:spcPct val="100000"/>
              </a:lnSpc>
              <a:spcBef>
                <a:spcPts val="0"/>
              </a:spcBef>
              <a:spcAft>
                <a:spcPts val="0"/>
              </a:spcAft>
              <a:buClr>
                <a:schemeClr val="accent4"/>
              </a:buClr>
              <a:buSzPts val="1200"/>
              <a:buFont typeface="Atkinson Hyperlegible"/>
              <a:buChar char="○"/>
              <a:defRPr sz="1200">
                <a:solidFill>
                  <a:schemeClr val="accent4"/>
                </a:solidFill>
                <a:latin typeface="Atkinson Hyperlegible"/>
                <a:ea typeface="Atkinson Hyperlegible"/>
                <a:cs typeface="Atkinson Hyperlegible"/>
                <a:sym typeface="Atkinson Hyperlegible"/>
              </a:defRPr>
            </a:lvl5pPr>
            <a:lvl6pPr marL="2743200" lvl="5" indent="-304800">
              <a:lnSpc>
                <a:spcPct val="100000"/>
              </a:lnSpc>
              <a:spcBef>
                <a:spcPts val="0"/>
              </a:spcBef>
              <a:spcAft>
                <a:spcPts val="0"/>
              </a:spcAft>
              <a:buClr>
                <a:schemeClr val="accent4"/>
              </a:buClr>
              <a:buSzPts val="1200"/>
              <a:buFont typeface="Atkinson Hyperlegible"/>
              <a:buChar char="■"/>
              <a:defRPr sz="1200">
                <a:solidFill>
                  <a:schemeClr val="accent4"/>
                </a:solidFill>
                <a:latin typeface="Atkinson Hyperlegible"/>
                <a:ea typeface="Atkinson Hyperlegible"/>
                <a:cs typeface="Atkinson Hyperlegible"/>
                <a:sym typeface="Atkinson Hyperlegible"/>
              </a:defRPr>
            </a:lvl6pPr>
            <a:lvl7pPr marL="3200400" lvl="6" indent="-304800">
              <a:lnSpc>
                <a:spcPct val="100000"/>
              </a:lnSpc>
              <a:spcBef>
                <a:spcPts val="0"/>
              </a:spcBef>
              <a:spcAft>
                <a:spcPts val="0"/>
              </a:spcAft>
              <a:buClr>
                <a:schemeClr val="accent4"/>
              </a:buClr>
              <a:buSzPts val="1200"/>
              <a:buFont typeface="Atkinson Hyperlegible"/>
              <a:buChar char="●"/>
              <a:defRPr sz="1200">
                <a:solidFill>
                  <a:schemeClr val="accent4"/>
                </a:solidFill>
                <a:latin typeface="Atkinson Hyperlegible"/>
                <a:ea typeface="Atkinson Hyperlegible"/>
                <a:cs typeface="Atkinson Hyperlegible"/>
                <a:sym typeface="Atkinson Hyperlegible"/>
              </a:defRPr>
            </a:lvl7pPr>
            <a:lvl8pPr marL="3657600" lvl="7" indent="-304800">
              <a:lnSpc>
                <a:spcPct val="100000"/>
              </a:lnSpc>
              <a:spcBef>
                <a:spcPts val="0"/>
              </a:spcBef>
              <a:spcAft>
                <a:spcPts val="0"/>
              </a:spcAft>
              <a:buClr>
                <a:schemeClr val="accent4"/>
              </a:buClr>
              <a:buSzPts val="1200"/>
              <a:buFont typeface="Atkinson Hyperlegible"/>
              <a:buChar char="○"/>
              <a:defRPr sz="1200">
                <a:solidFill>
                  <a:schemeClr val="accent4"/>
                </a:solidFill>
                <a:latin typeface="Atkinson Hyperlegible"/>
                <a:ea typeface="Atkinson Hyperlegible"/>
                <a:cs typeface="Atkinson Hyperlegible"/>
                <a:sym typeface="Atkinson Hyperlegible"/>
              </a:defRPr>
            </a:lvl8pPr>
            <a:lvl9pPr marL="4114800" lvl="8" indent="-304800">
              <a:lnSpc>
                <a:spcPct val="100000"/>
              </a:lnSpc>
              <a:spcBef>
                <a:spcPts val="0"/>
              </a:spcBef>
              <a:spcAft>
                <a:spcPts val="0"/>
              </a:spcAft>
              <a:buClr>
                <a:schemeClr val="accent4"/>
              </a:buClr>
              <a:buSzPts val="1200"/>
              <a:buFont typeface="Atkinson Hyperlegible"/>
              <a:buChar char="■"/>
              <a:defRPr sz="1200">
                <a:solidFill>
                  <a:schemeClr val="accent4"/>
                </a:solidFill>
                <a:latin typeface="Atkinson Hyperlegible"/>
                <a:ea typeface="Atkinson Hyperlegible"/>
                <a:cs typeface="Atkinson Hyperlegible"/>
                <a:sym typeface="Atkinson Hyperlegibl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5" r:id="rId3"/>
    <p:sldLayoutId id="2147483657" r:id="rId4"/>
    <p:sldLayoutId id="2147483658" r:id="rId5"/>
    <p:sldLayoutId id="2147483659" r:id="rId6"/>
    <p:sldLayoutId id="2147483667" r:id="rId7"/>
    <p:sldLayoutId id="2147483668"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6"/>
          <p:cNvSpPr txBox="1">
            <a:spLocks noGrp="1"/>
          </p:cNvSpPr>
          <p:nvPr>
            <p:ph type="ctrTitle"/>
          </p:nvPr>
        </p:nvSpPr>
        <p:spPr>
          <a:xfrm>
            <a:off x="713225" y="826800"/>
            <a:ext cx="3657600" cy="3108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fr-FR" noProof="0" dirty="0"/>
              <a:t>Détection</a:t>
            </a:r>
            <a:r>
              <a:rPr lang="en" dirty="0"/>
              <a:t> des faux billets avec Python</a:t>
            </a:r>
            <a:endParaRPr dirty="0"/>
          </a:p>
        </p:txBody>
      </p:sp>
      <p:sp>
        <p:nvSpPr>
          <p:cNvPr id="208" name="Google Shape;208;p26"/>
          <p:cNvSpPr txBox="1">
            <a:spLocks noGrp="1"/>
          </p:cNvSpPr>
          <p:nvPr>
            <p:ph type="subTitle" idx="1"/>
          </p:nvPr>
        </p:nvSpPr>
        <p:spPr>
          <a:xfrm>
            <a:off x="713225" y="3859500"/>
            <a:ext cx="3657600" cy="457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Charles Claeyman – </a:t>
            </a:r>
            <a:r>
              <a:rPr lang="en" dirty="0" err="1"/>
              <a:t>Projet</a:t>
            </a:r>
            <a:r>
              <a:rPr lang="en" dirty="0"/>
              <a:t> 12</a:t>
            </a:r>
            <a:endParaRPr dirty="0"/>
          </a:p>
        </p:txBody>
      </p:sp>
      <p:sp>
        <p:nvSpPr>
          <p:cNvPr id="209" name="Google Shape;209;p26"/>
          <p:cNvSpPr/>
          <p:nvPr/>
        </p:nvSpPr>
        <p:spPr>
          <a:xfrm>
            <a:off x="4624992" y="1071392"/>
            <a:ext cx="3482890" cy="2971456"/>
          </a:xfrm>
          <a:custGeom>
            <a:avLst/>
            <a:gdLst/>
            <a:ahLst/>
            <a:cxnLst/>
            <a:rect l="l" t="t" r="r" b="b"/>
            <a:pathLst>
              <a:path w="875098" h="746597" extrusionOk="0">
                <a:moveTo>
                  <a:pt x="864578" y="196471"/>
                </a:moveTo>
                <a:cubicBezTo>
                  <a:pt x="840165" y="159266"/>
                  <a:pt x="783440" y="77285"/>
                  <a:pt x="749092" y="27843"/>
                </a:cubicBezTo>
                <a:cubicBezTo>
                  <a:pt x="732514" y="3984"/>
                  <a:pt x="702232" y="-5858"/>
                  <a:pt x="674728" y="3500"/>
                </a:cubicBezTo>
                <a:lnTo>
                  <a:pt x="181174" y="181564"/>
                </a:lnTo>
                <a:cubicBezTo>
                  <a:pt x="158033" y="189439"/>
                  <a:pt x="140262" y="204338"/>
                  <a:pt x="119033" y="235378"/>
                </a:cubicBezTo>
                <a:lnTo>
                  <a:pt x="8276" y="521834"/>
                </a:lnTo>
                <a:cubicBezTo>
                  <a:pt x="-16285" y="585364"/>
                  <a:pt x="15628" y="658011"/>
                  <a:pt x="80103" y="679997"/>
                </a:cubicBezTo>
                <a:cubicBezTo>
                  <a:pt x="93121" y="684437"/>
                  <a:pt x="105928" y="686357"/>
                  <a:pt x="117308" y="684945"/>
                </a:cubicBezTo>
                <a:cubicBezTo>
                  <a:pt x="118869" y="684750"/>
                  <a:pt x="120438" y="684500"/>
                  <a:pt x="122014" y="684188"/>
                </a:cubicBezTo>
                <a:lnTo>
                  <a:pt x="387218" y="605563"/>
                </a:lnTo>
                <a:cubicBezTo>
                  <a:pt x="425524" y="598008"/>
                  <a:pt x="465226" y="602324"/>
                  <a:pt x="501011" y="617949"/>
                </a:cubicBezTo>
                <a:lnTo>
                  <a:pt x="783065" y="741084"/>
                </a:lnTo>
                <a:cubicBezTo>
                  <a:pt x="826108" y="759878"/>
                  <a:pt x="874279" y="728316"/>
                  <a:pt x="874248" y="681347"/>
                </a:cubicBezTo>
                <a:lnTo>
                  <a:pt x="875098" y="231928"/>
                </a:lnTo>
                <a:cubicBezTo>
                  <a:pt x="875098" y="219238"/>
                  <a:pt x="871539" y="207070"/>
                  <a:pt x="864578" y="196463"/>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10" name="Google Shape;210;p26"/>
          <p:cNvGrpSpPr/>
          <p:nvPr/>
        </p:nvGrpSpPr>
        <p:grpSpPr>
          <a:xfrm>
            <a:off x="7470122" y="2150901"/>
            <a:ext cx="812433" cy="812433"/>
            <a:chOff x="8264723" y="1282331"/>
            <a:chExt cx="657947" cy="657947"/>
          </a:xfrm>
        </p:grpSpPr>
        <p:sp>
          <p:nvSpPr>
            <p:cNvPr id="211" name="Google Shape;211;p26"/>
            <p:cNvSpPr/>
            <p:nvPr/>
          </p:nvSpPr>
          <p:spPr>
            <a:xfrm>
              <a:off x="8264723" y="1282331"/>
              <a:ext cx="657947" cy="657947"/>
            </a:xfrm>
            <a:custGeom>
              <a:avLst/>
              <a:gdLst/>
              <a:ahLst/>
              <a:cxnLst/>
              <a:rect l="l" t="t" r="r" b="b"/>
              <a:pathLst>
                <a:path w="240346" h="240346" extrusionOk="0">
                  <a:moveTo>
                    <a:pt x="0" y="0"/>
                  </a:moveTo>
                  <a:lnTo>
                    <a:pt x="240346" y="0"/>
                  </a:lnTo>
                  <a:lnTo>
                    <a:pt x="240346" y="240346"/>
                  </a:lnTo>
                  <a:lnTo>
                    <a:pt x="0" y="240346"/>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2" name="Google Shape;212;p26"/>
            <p:cNvSpPr/>
            <p:nvPr/>
          </p:nvSpPr>
          <p:spPr>
            <a:xfrm>
              <a:off x="8333848" y="1566477"/>
              <a:ext cx="58520" cy="79905"/>
            </a:xfrm>
            <a:custGeom>
              <a:avLst/>
              <a:gdLst/>
              <a:ahLst/>
              <a:cxnLst/>
              <a:rect l="l" t="t" r="r" b="b"/>
              <a:pathLst>
                <a:path w="21377" h="29189" extrusionOk="0">
                  <a:moveTo>
                    <a:pt x="0" y="0"/>
                  </a:moveTo>
                  <a:lnTo>
                    <a:pt x="21377" y="0"/>
                  </a:lnTo>
                  <a:lnTo>
                    <a:pt x="21377" y="29190"/>
                  </a:lnTo>
                  <a:lnTo>
                    <a:pt x="0" y="2919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26"/>
            <p:cNvSpPr/>
            <p:nvPr/>
          </p:nvSpPr>
          <p:spPr>
            <a:xfrm>
              <a:off x="8333848" y="1646417"/>
              <a:ext cx="58520" cy="224486"/>
            </a:xfrm>
            <a:custGeom>
              <a:avLst/>
              <a:gdLst/>
              <a:ahLst/>
              <a:cxnLst/>
              <a:rect l="l" t="t" r="r" b="b"/>
              <a:pathLst>
                <a:path w="21377" h="82004" extrusionOk="0">
                  <a:moveTo>
                    <a:pt x="0" y="0"/>
                  </a:moveTo>
                  <a:lnTo>
                    <a:pt x="21377" y="0"/>
                  </a:lnTo>
                  <a:lnTo>
                    <a:pt x="21377" y="82004"/>
                  </a:lnTo>
                  <a:lnTo>
                    <a:pt x="0" y="8200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26"/>
            <p:cNvSpPr/>
            <p:nvPr/>
          </p:nvSpPr>
          <p:spPr>
            <a:xfrm>
              <a:off x="8448946" y="1450459"/>
              <a:ext cx="58520" cy="79905"/>
            </a:xfrm>
            <a:custGeom>
              <a:avLst/>
              <a:gdLst/>
              <a:ahLst/>
              <a:cxnLst/>
              <a:rect l="l" t="t" r="r" b="b"/>
              <a:pathLst>
                <a:path w="21377" h="29189" extrusionOk="0">
                  <a:moveTo>
                    <a:pt x="0" y="0"/>
                  </a:moveTo>
                  <a:lnTo>
                    <a:pt x="21377" y="0"/>
                  </a:lnTo>
                  <a:lnTo>
                    <a:pt x="21377" y="29190"/>
                  </a:lnTo>
                  <a:lnTo>
                    <a:pt x="0" y="2919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26"/>
            <p:cNvSpPr/>
            <p:nvPr/>
          </p:nvSpPr>
          <p:spPr>
            <a:xfrm>
              <a:off x="8448946" y="1530377"/>
              <a:ext cx="58520" cy="340477"/>
            </a:xfrm>
            <a:custGeom>
              <a:avLst/>
              <a:gdLst/>
              <a:ahLst/>
              <a:cxnLst/>
              <a:rect l="l" t="t" r="r" b="b"/>
              <a:pathLst>
                <a:path w="21377" h="124375" extrusionOk="0">
                  <a:moveTo>
                    <a:pt x="0" y="0"/>
                  </a:moveTo>
                  <a:lnTo>
                    <a:pt x="21377" y="0"/>
                  </a:lnTo>
                  <a:lnTo>
                    <a:pt x="21377" y="124376"/>
                  </a:lnTo>
                  <a:lnTo>
                    <a:pt x="0" y="124376"/>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26"/>
            <p:cNvSpPr/>
            <p:nvPr/>
          </p:nvSpPr>
          <p:spPr>
            <a:xfrm>
              <a:off x="8677904" y="1351261"/>
              <a:ext cx="58520" cy="79905"/>
            </a:xfrm>
            <a:custGeom>
              <a:avLst/>
              <a:gdLst/>
              <a:ahLst/>
              <a:cxnLst/>
              <a:rect l="l" t="t" r="r" b="b"/>
              <a:pathLst>
                <a:path w="21377" h="29189" extrusionOk="0">
                  <a:moveTo>
                    <a:pt x="0" y="0"/>
                  </a:moveTo>
                  <a:lnTo>
                    <a:pt x="21377" y="0"/>
                  </a:lnTo>
                  <a:lnTo>
                    <a:pt x="21377" y="29190"/>
                  </a:lnTo>
                  <a:lnTo>
                    <a:pt x="0" y="2919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26"/>
            <p:cNvSpPr/>
            <p:nvPr/>
          </p:nvSpPr>
          <p:spPr>
            <a:xfrm>
              <a:off x="8677904" y="1431201"/>
              <a:ext cx="58520" cy="440253"/>
            </a:xfrm>
            <a:custGeom>
              <a:avLst/>
              <a:gdLst/>
              <a:ahLst/>
              <a:cxnLst/>
              <a:rect l="l" t="t" r="r" b="b"/>
              <a:pathLst>
                <a:path w="21377" h="160823" extrusionOk="0">
                  <a:moveTo>
                    <a:pt x="0" y="0"/>
                  </a:moveTo>
                  <a:lnTo>
                    <a:pt x="21377" y="0"/>
                  </a:lnTo>
                  <a:lnTo>
                    <a:pt x="21377" y="160824"/>
                  </a:lnTo>
                  <a:lnTo>
                    <a:pt x="0" y="16082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26"/>
            <p:cNvSpPr/>
            <p:nvPr/>
          </p:nvSpPr>
          <p:spPr>
            <a:xfrm>
              <a:off x="8563127" y="1522191"/>
              <a:ext cx="58520" cy="79905"/>
            </a:xfrm>
            <a:custGeom>
              <a:avLst/>
              <a:gdLst/>
              <a:ahLst/>
              <a:cxnLst/>
              <a:rect l="l" t="t" r="r" b="b"/>
              <a:pathLst>
                <a:path w="21377" h="29189" extrusionOk="0">
                  <a:moveTo>
                    <a:pt x="0" y="0"/>
                  </a:moveTo>
                  <a:lnTo>
                    <a:pt x="21377" y="0"/>
                  </a:lnTo>
                  <a:lnTo>
                    <a:pt x="21377" y="29190"/>
                  </a:lnTo>
                  <a:lnTo>
                    <a:pt x="0" y="2919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26"/>
            <p:cNvSpPr/>
            <p:nvPr/>
          </p:nvSpPr>
          <p:spPr>
            <a:xfrm>
              <a:off x="8563127" y="1602128"/>
              <a:ext cx="58520" cy="268135"/>
            </a:xfrm>
            <a:custGeom>
              <a:avLst/>
              <a:gdLst/>
              <a:ahLst/>
              <a:cxnLst/>
              <a:rect l="l" t="t" r="r" b="b"/>
              <a:pathLst>
                <a:path w="21377" h="97949" extrusionOk="0">
                  <a:moveTo>
                    <a:pt x="0" y="0"/>
                  </a:moveTo>
                  <a:lnTo>
                    <a:pt x="21377" y="0"/>
                  </a:lnTo>
                  <a:lnTo>
                    <a:pt x="21377" y="97949"/>
                  </a:lnTo>
                  <a:lnTo>
                    <a:pt x="0" y="97949"/>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26"/>
            <p:cNvSpPr/>
            <p:nvPr/>
          </p:nvSpPr>
          <p:spPr>
            <a:xfrm>
              <a:off x="8792684" y="1487885"/>
              <a:ext cx="58520" cy="79905"/>
            </a:xfrm>
            <a:custGeom>
              <a:avLst/>
              <a:gdLst/>
              <a:ahLst/>
              <a:cxnLst/>
              <a:rect l="l" t="t" r="r" b="b"/>
              <a:pathLst>
                <a:path w="21377" h="29189" extrusionOk="0">
                  <a:moveTo>
                    <a:pt x="0" y="0"/>
                  </a:moveTo>
                  <a:lnTo>
                    <a:pt x="21377" y="0"/>
                  </a:lnTo>
                  <a:lnTo>
                    <a:pt x="21377" y="29190"/>
                  </a:lnTo>
                  <a:lnTo>
                    <a:pt x="0" y="29190"/>
                  </a:ln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26"/>
            <p:cNvSpPr/>
            <p:nvPr/>
          </p:nvSpPr>
          <p:spPr>
            <a:xfrm>
              <a:off x="8792684" y="1567824"/>
              <a:ext cx="58520" cy="302447"/>
            </a:xfrm>
            <a:custGeom>
              <a:avLst/>
              <a:gdLst/>
              <a:ahLst/>
              <a:cxnLst/>
              <a:rect l="l" t="t" r="r" b="b"/>
              <a:pathLst>
                <a:path w="21377" h="110483" extrusionOk="0">
                  <a:moveTo>
                    <a:pt x="0" y="0"/>
                  </a:moveTo>
                  <a:lnTo>
                    <a:pt x="21377" y="0"/>
                  </a:lnTo>
                  <a:lnTo>
                    <a:pt x="21377" y="110484"/>
                  </a:lnTo>
                  <a:lnTo>
                    <a:pt x="0" y="110484"/>
                  </a:ln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26"/>
            <p:cNvSpPr/>
            <p:nvPr/>
          </p:nvSpPr>
          <p:spPr>
            <a:xfrm>
              <a:off x="8309373" y="1870993"/>
              <a:ext cx="566843" cy="2135"/>
            </a:xfrm>
            <a:custGeom>
              <a:avLst/>
              <a:gdLst/>
              <a:ahLst/>
              <a:cxnLst/>
              <a:rect l="l" t="t" r="r" b="b"/>
              <a:pathLst>
                <a:path w="207066" h="780" extrusionOk="0">
                  <a:moveTo>
                    <a:pt x="0" y="0"/>
                  </a:moveTo>
                  <a:lnTo>
                    <a:pt x="207067"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26"/>
            <p:cNvSpPr/>
            <p:nvPr/>
          </p:nvSpPr>
          <p:spPr>
            <a:xfrm>
              <a:off x="8323653" y="1435561"/>
              <a:ext cx="551844" cy="427477"/>
            </a:xfrm>
            <a:custGeom>
              <a:avLst/>
              <a:gdLst/>
              <a:ahLst/>
              <a:cxnLst/>
              <a:rect l="l" t="t" r="r" b="b"/>
              <a:pathLst>
                <a:path w="201587" h="156156" extrusionOk="0">
                  <a:moveTo>
                    <a:pt x="0" y="156157"/>
                  </a:moveTo>
                  <a:lnTo>
                    <a:pt x="35816" y="88615"/>
                  </a:lnTo>
                  <a:lnTo>
                    <a:pt x="74254" y="149062"/>
                  </a:lnTo>
                  <a:lnTo>
                    <a:pt x="107463" y="42348"/>
                  </a:lnTo>
                  <a:lnTo>
                    <a:pt x="141789" y="107026"/>
                  </a:lnTo>
                  <a:lnTo>
                    <a:pt x="201588" y="0"/>
                  </a:lnTo>
                </a:path>
              </a:pathLst>
            </a:custGeom>
            <a:noFill/>
            <a:ln w="9525" cap="flat" cmpd="sng">
              <a:solidFill>
                <a:schemeClr val="accent1"/>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26"/>
            <p:cNvSpPr/>
            <p:nvPr/>
          </p:nvSpPr>
          <p:spPr>
            <a:xfrm>
              <a:off x="8840796" y="1401320"/>
              <a:ext cx="54033" cy="63540"/>
            </a:xfrm>
            <a:custGeom>
              <a:avLst/>
              <a:gdLst/>
              <a:ahLst/>
              <a:cxnLst/>
              <a:rect l="l" t="t" r="r" b="b"/>
              <a:pathLst>
                <a:path w="19738" h="23211" extrusionOk="0">
                  <a:moveTo>
                    <a:pt x="19738" y="8"/>
                  </a:moveTo>
                  <a:cubicBezTo>
                    <a:pt x="18638" y="7110"/>
                    <a:pt x="18279" y="16484"/>
                    <a:pt x="19699" y="23211"/>
                  </a:cubicBezTo>
                  <a:lnTo>
                    <a:pt x="11840" y="14142"/>
                  </a:lnTo>
                  <a:lnTo>
                    <a:pt x="0" y="12199"/>
                  </a:lnTo>
                  <a:cubicBezTo>
                    <a:pt x="6470" y="9881"/>
                    <a:pt x="14275" y="4659"/>
                    <a:pt x="19738" y="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26"/>
            <p:cNvSpPr/>
            <p:nvPr/>
          </p:nvSpPr>
          <p:spPr>
            <a:xfrm>
              <a:off x="8882176" y="1304965"/>
              <a:ext cx="31298" cy="34312"/>
            </a:xfrm>
            <a:custGeom>
              <a:avLst/>
              <a:gdLst/>
              <a:ahLst/>
              <a:cxnLst/>
              <a:rect l="l" t="t" r="r" b="b"/>
              <a:pathLst>
                <a:path w="11433" h="12534" extrusionOk="0">
                  <a:moveTo>
                    <a:pt x="11434" y="0"/>
                  </a:moveTo>
                  <a:lnTo>
                    <a:pt x="0" y="12534"/>
                  </a:lnTo>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26" name="Google Shape;226;p26"/>
          <p:cNvGrpSpPr/>
          <p:nvPr/>
        </p:nvGrpSpPr>
        <p:grpSpPr>
          <a:xfrm>
            <a:off x="4832467" y="3593199"/>
            <a:ext cx="640056" cy="324421"/>
            <a:chOff x="6580515" y="3436687"/>
            <a:chExt cx="538768" cy="273657"/>
          </a:xfrm>
        </p:grpSpPr>
        <p:sp>
          <p:nvSpPr>
            <p:cNvPr id="227" name="Google Shape;227;p26"/>
            <p:cNvSpPr/>
            <p:nvPr/>
          </p:nvSpPr>
          <p:spPr>
            <a:xfrm>
              <a:off x="6580977" y="3553264"/>
              <a:ext cx="538305" cy="157080"/>
            </a:xfrm>
            <a:custGeom>
              <a:avLst/>
              <a:gdLst/>
              <a:ahLst/>
              <a:cxnLst/>
              <a:rect l="l" t="t" r="r" b="b"/>
              <a:pathLst>
                <a:path w="196641" h="57381" extrusionOk="0">
                  <a:moveTo>
                    <a:pt x="26" y="2763"/>
                  </a:moveTo>
                  <a:cubicBezTo>
                    <a:pt x="-146" y="3091"/>
                    <a:pt x="603" y="16210"/>
                    <a:pt x="603" y="16210"/>
                  </a:cubicBezTo>
                  <a:cubicBezTo>
                    <a:pt x="837" y="20277"/>
                    <a:pt x="4771" y="25084"/>
                    <a:pt x="7206" y="27972"/>
                  </a:cubicBezTo>
                  <a:cubicBezTo>
                    <a:pt x="15908" y="38298"/>
                    <a:pt x="28747" y="44534"/>
                    <a:pt x="41390" y="48538"/>
                  </a:cubicBezTo>
                  <a:cubicBezTo>
                    <a:pt x="74178" y="58918"/>
                    <a:pt x="109401" y="60057"/>
                    <a:pt x="142766" y="52502"/>
                  </a:cubicBezTo>
                  <a:cubicBezTo>
                    <a:pt x="154512" y="49841"/>
                    <a:pt x="166422" y="45931"/>
                    <a:pt x="176912" y="39664"/>
                  </a:cubicBezTo>
                  <a:cubicBezTo>
                    <a:pt x="185395" y="34598"/>
                    <a:pt x="196681" y="24803"/>
                    <a:pt x="196642" y="13853"/>
                  </a:cubicBezTo>
                  <a:lnTo>
                    <a:pt x="196595" y="0"/>
                  </a:lnTo>
                  <a:lnTo>
                    <a:pt x="34" y="275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26"/>
            <p:cNvSpPr/>
            <p:nvPr/>
          </p:nvSpPr>
          <p:spPr>
            <a:xfrm>
              <a:off x="6580515" y="3436687"/>
              <a:ext cx="538655" cy="230005"/>
            </a:xfrm>
            <a:custGeom>
              <a:avLst/>
              <a:gdLst/>
              <a:ahLst/>
              <a:cxnLst/>
              <a:rect l="l" t="t" r="r" b="b"/>
              <a:pathLst>
                <a:path w="196769" h="84020" extrusionOk="0">
                  <a:moveTo>
                    <a:pt x="193423" y="30884"/>
                  </a:moveTo>
                  <a:cubicBezTo>
                    <a:pt x="181521" y="11880"/>
                    <a:pt x="139196" y="-631"/>
                    <a:pt x="95661" y="25"/>
                  </a:cubicBezTo>
                  <a:cubicBezTo>
                    <a:pt x="50332" y="711"/>
                    <a:pt x="7452" y="15595"/>
                    <a:pt x="889" y="36754"/>
                  </a:cubicBezTo>
                  <a:cubicBezTo>
                    <a:pt x="-7338" y="63274"/>
                    <a:pt x="42527" y="87266"/>
                    <a:pt x="110045" y="83660"/>
                  </a:cubicBezTo>
                  <a:cubicBezTo>
                    <a:pt x="173638" y="80265"/>
                    <a:pt x="208065" y="54252"/>
                    <a:pt x="193423" y="3088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26"/>
            <p:cNvSpPr/>
            <p:nvPr/>
          </p:nvSpPr>
          <p:spPr>
            <a:xfrm>
              <a:off x="6581624" y="3550188"/>
              <a:ext cx="535116" cy="115205"/>
            </a:xfrm>
            <a:custGeom>
              <a:avLst/>
              <a:gdLst/>
              <a:ahLst/>
              <a:cxnLst/>
              <a:rect l="l" t="t" r="r" b="b"/>
              <a:pathLst>
                <a:path w="195476" h="42084" extrusionOk="0">
                  <a:moveTo>
                    <a:pt x="0" y="6962"/>
                  </a:moveTo>
                  <a:cubicBezTo>
                    <a:pt x="7508" y="28159"/>
                    <a:pt x="51776" y="44768"/>
                    <a:pt x="108751" y="41724"/>
                  </a:cubicBezTo>
                  <a:cubicBezTo>
                    <a:pt x="162408" y="38860"/>
                    <a:pt x="195297" y="19894"/>
                    <a:pt x="195477"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26"/>
            <p:cNvSpPr/>
            <p:nvPr/>
          </p:nvSpPr>
          <p:spPr>
            <a:xfrm>
              <a:off x="6660775" y="3458842"/>
              <a:ext cx="386612" cy="163678"/>
            </a:xfrm>
            <a:custGeom>
              <a:avLst/>
              <a:gdLst/>
              <a:ahLst/>
              <a:cxnLst/>
              <a:rect l="l" t="t" r="r" b="b"/>
              <a:pathLst>
                <a:path w="141228" h="59791" extrusionOk="0">
                  <a:moveTo>
                    <a:pt x="77992" y="59602"/>
                  </a:moveTo>
                  <a:cubicBezTo>
                    <a:pt x="32365" y="61701"/>
                    <a:pt x="-3006" y="46092"/>
                    <a:pt x="202" y="27790"/>
                  </a:cubicBezTo>
                  <a:cubicBezTo>
                    <a:pt x="2926" y="12219"/>
                    <a:pt x="33450" y="668"/>
                    <a:pt x="67744" y="28"/>
                  </a:cubicBezTo>
                  <a:cubicBezTo>
                    <a:pt x="101000" y="-596"/>
                    <a:pt x="132406" y="9160"/>
                    <a:pt x="139657" y="23544"/>
                  </a:cubicBezTo>
                  <a:cubicBezTo>
                    <a:pt x="148101" y="40285"/>
                    <a:pt x="121792" y="57588"/>
                    <a:pt x="77992" y="59602"/>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26"/>
            <p:cNvSpPr/>
            <p:nvPr/>
          </p:nvSpPr>
          <p:spPr>
            <a:xfrm>
              <a:off x="6759006" y="3501113"/>
              <a:ext cx="180880" cy="70140"/>
            </a:xfrm>
            <a:custGeom>
              <a:avLst/>
              <a:gdLst/>
              <a:ahLst/>
              <a:cxnLst/>
              <a:rect l="l" t="t" r="r" b="b"/>
              <a:pathLst>
                <a:path w="66075" h="25622" extrusionOk="0">
                  <a:moveTo>
                    <a:pt x="196" y="0"/>
                  </a:moveTo>
                  <a:lnTo>
                    <a:pt x="1" y="12831"/>
                  </a:lnTo>
                  <a:cubicBezTo>
                    <a:pt x="-85" y="18411"/>
                    <a:pt x="7165" y="23047"/>
                    <a:pt x="16196" y="23180"/>
                  </a:cubicBezTo>
                  <a:lnTo>
                    <a:pt x="16843" y="23180"/>
                  </a:lnTo>
                  <a:cubicBezTo>
                    <a:pt x="25873" y="23328"/>
                    <a:pt x="33264" y="18919"/>
                    <a:pt x="33342" y="13338"/>
                  </a:cubicBezTo>
                  <a:lnTo>
                    <a:pt x="33382" y="10614"/>
                  </a:lnTo>
                  <a:cubicBezTo>
                    <a:pt x="33467" y="5034"/>
                    <a:pt x="40858" y="624"/>
                    <a:pt x="49880" y="765"/>
                  </a:cubicBezTo>
                  <a:lnTo>
                    <a:pt x="49880" y="765"/>
                  </a:lnTo>
                  <a:cubicBezTo>
                    <a:pt x="58911" y="905"/>
                    <a:pt x="66161" y="5534"/>
                    <a:pt x="66075" y="11114"/>
                  </a:cubicBezTo>
                  <a:lnTo>
                    <a:pt x="65857" y="2562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26"/>
            <p:cNvSpPr/>
            <p:nvPr/>
          </p:nvSpPr>
          <p:spPr>
            <a:xfrm>
              <a:off x="6738315" y="3541852"/>
              <a:ext cx="223758" cy="3416"/>
            </a:xfrm>
            <a:custGeom>
              <a:avLst/>
              <a:gdLst/>
              <a:ahLst/>
              <a:cxnLst/>
              <a:rect l="l" t="t" r="r" b="b"/>
              <a:pathLst>
                <a:path w="81738" h="1248" extrusionOk="0">
                  <a:moveTo>
                    <a:pt x="0" y="0"/>
                  </a:moveTo>
                  <a:lnTo>
                    <a:pt x="81739" y="1249"/>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26"/>
            <p:cNvSpPr/>
            <p:nvPr/>
          </p:nvSpPr>
          <p:spPr>
            <a:xfrm>
              <a:off x="6738551" y="3525393"/>
              <a:ext cx="223780" cy="3394"/>
            </a:xfrm>
            <a:custGeom>
              <a:avLst/>
              <a:gdLst/>
              <a:ahLst/>
              <a:cxnLst/>
              <a:rect l="l" t="t" r="r" b="b"/>
              <a:pathLst>
                <a:path w="81746" h="1240" extrusionOk="0">
                  <a:moveTo>
                    <a:pt x="0" y="0"/>
                  </a:moveTo>
                  <a:lnTo>
                    <a:pt x="81747" y="124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26"/>
            <p:cNvSpPr/>
            <p:nvPr/>
          </p:nvSpPr>
          <p:spPr>
            <a:xfrm>
              <a:off x="6964176" y="3654726"/>
              <a:ext cx="5702" cy="43841"/>
            </a:xfrm>
            <a:custGeom>
              <a:avLst/>
              <a:gdLst/>
              <a:ahLst/>
              <a:cxnLst/>
              <a:rect l="l" t="t" r="r" b="b"/>
              <a:pathLst>
                <a:path w="2083" h="16015" extrusionOk="0">
                  <a:moveTo>
                    <a:pt x="2084" y="0"/>
                  </a:moveTo>
                  <a:lnTo>
                    <a:pt x="0" y="1601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26"/>
            <p:cNvSpPr/>
            <p:nvPr/>
          </p:nvSpPr>
          <p:spPr>
            <a:xfrm>
              <a:off x="6841703" y="3666568"/>
              <a:ext cx="4038" cy="43690"/>
            </a:xfrm>
            <a:custGeom>
              <a:avLst/>
              <a:gdLst/>
              <a:ahLst/>
              <a:cxnLst/>
              <a:rect l="l" t="t" r="r" b="b"/>
              <a:pathLst>
                <a:path w="1475" h="15960" extrusionOk="0">
                  <a:moveTo>
                    <a:pt x="1475" y="0"/>
                  </a:moveTo>
                  <a:lnTo>
                    <a:pt x="0" y="1596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26"/>
            <p:cNvSpPr/>
            <p:nvPr/>
          </p:nvSpPr>
          <p:spPr>
            <a:xfrm>
              <a:off x="6708884" y="3653080"/>
              <a:ext cx="5489" cy="37857"/>
            </a:xfrm>
            <a:custGeom>
              <a:avLst/>
              <a:gdLst/>
              <a:ahLst/>
              <a:cxnLst/>
              <a:rect l="l" t="t" r="r" b="b"/>
              <a:pathLst>
                <a:path w="2005" h="13829" extrusionOk="0">
                  <a:moveTo>
                    <a:pt x="2006" y="0"/>
                  </a:moveTo>
                  <a:lnTo>
                    <a:pt x="0" y="1383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26"/>
            <p:cNvSpPr/>
            <p:nvPr/>
          </p:nvSpPr>
          <p:spPr>
            <a:xfrm>
              <a:off x="6667098" y="3639489"/>
              <a:ext cx="4914" cy="36535"/>
            </a:xfrm>
            <a:custGeom>
              <a:avLst/>
              <a:gdLst/>
              <a:ahLst/>
              <a:cxnLst/>
              <a:rect l="l" t="t" r="r" b="b"/>
              <a:pathLst>
                <a:path w="1795" h="13346" extrusionOk="0">
                  <a:moveTo>
                    <a:pt x="1795" y="0"/>
                  </a:moveTo>
                  <a:lnTo>
                    <a:pt x="0" y="1334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26"/>
            <p:cNvSpPr/>
            <p:nvPr/>
          </p:nvSpPr>
          <p:spPr>
            <a:xfrm>
              <a:off x="6606611" y="3605952"/>
              <a:ext cx="4123" cy="30657"/>
            </a:xfrm>
            <a:custGeom>
              <a:avLst/>
              <a:gdLst/>
              <a:ahLst/>
              <a:cxnLst/>
              <a:rect l="l" t="t" r="r" b="b"/>
              <a:pathLst>
                <a:path w="1506" h="11199" extrusionOk="0">
                  <a:moveTo>
                    <a:pt x="1506" y="0"/>
                  </a:moveTo>
                  <a:lnTo>
                    <a:pt x="0" y="1120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26"/>
            <p:cNvSpPr/>
            <p:nvPr/>
          </p:nvSpPr>
          <p:spPr>
            <a:xfrm>
              <a:off x="6825351" y="3633119"/>
              <a:ext cx="16707" cy="16707"/>
            </a:xfrm>
            <a:custGeom>
              <a:avLst/>
              <a:gdLst/>
              <a:ahLst/>
              <a:cxnLst/>
              <a:rect l="l" t="t" r="r" b="b"/>
              <a:pathLst>
                <a:path w="6103" h="6103" extrusionOk="0">
                  <a:moveTo>
                    <a:pt x="6103" y="3052"/>
                  </a:moveTo>
                  <a:cubicBezTo>
                    <a:pt x="6103" y="4738"/>
                    <a:pt x="4737" y="6103"/>
                    <a:pt x="3051" y="6103"/>
                  </a:cubicBezTo>
                  <a:cubicBezTo>
                    <a:pt x="1366" y="6103"/>
                    <a:pt x="0" y="4738"/>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26"/>
            <p:cNvSpPr/>
            <p:nvPr/>
          </p:nvSpPr>
          <p:spPr>
            <a:xfrm>
              <a:off x="6717434" y="3619439"/>
              <a:ext cx="16707" cy="16707"/>
            </a:xfrm>
            <a:custGeom>
              <a:avLst/>
              <a:gdLst/>
              <a:ahLst/>
              <a:cxnLst/>
              <a:rect l="l" t="t" r="r" b="b"/>
              <a:pathLst>
                <a:path w="6103" h="6103" extrusionOk="0">
                  <a:moveTo>
                    <a:pt x="6103" y="3052"/>
                  </a:moveTo>
                  <a:cubicBezTo>
                    <a:pt x="6103" y="4737"/>
                    <a:pt x="4737" y="6103"/>
                    <a:pt x="3051" y="6103"/>
                  </a:cubicBezTo>
                  <a:cubicBezTo>
                    <a:pt x="1366" y="6103"/>
                    <a:pt x="0" y="4737"/>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26"/>
            <p:cNvSpPr/>
            <p:nvPr/>
          </p:nvSpPr>
          <p:spPr>
            <a:xfrm>
              <a:off x="6628645" y="3572522"/>
              <a:ext cx="16707" cy="16707"/>
            </a:xfrm>
            <a:custGeom>
              <a:avLst/>
              <a:gdLst/>
              <a:ahLst/>
              <a:cxnLst/>
              <a:rect l="l" t="t" r="r" b="b"/>
              <a:pathLst>
                <a:path w="6103" h="6103" extrusionOk="0">
                  <a:moveTo>
                    <a:pt x="6103" y="3052"/>
                  </a:moveTo>
                  <a:cubicBezTo>
                    <a:pt x="6103" y="4737"/>
                    <a:pt x="4737" y="6103"/>
                    <a:pt x="3052" y="6103"/>
                  </a:cubicBezTo>
                  <a:cubicBezTo>
                    <a:pt x="1366" y="6103"/>
                    <a:pt x="0" y="4737"/>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26"/>
            <p:cNvSpPr/>
            <p:nvPr/>
          </p:nvSpPr>
          <p:spPr>
            <a:xfrm>
              <a:off x="6613728" y="3511286"/>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26"/>
            <p:cNvSpPr/>
            <p:nvPr/>
          </p:nvSpPr>
          <p:spPr>
            <a:xfrm>
              <a:off x="6674407" y="3471703"/>
              <a:ext cx="13288" cy="13288"/>
            </a:xfrm>
            <a:custGeom>
              <a:avLst/>
              <a:gdLst/>
              <a:ahLst/>
              <a:cxnLst/>
              <a:rect l="l" t="t" r="r" b="b"/>
              <a:pathLst>
                <a:path w="4854" h="4854" extrusionOk="0">
                  <a:moveTo>
                    <a:pt x="4854" y="2427"/>
                  </a:moveTo>
                  <a:cubicBezTo>
                    <a:pt x="4854" y="3770"/>
                    <a:pt x="3770" y="4855"/>
                    <a:pt x="2427" y="4855"/>
                  </a:cubicBezTo>
                  <a:cubicBezTo>
                    <a:pt x="1085" y="4855"/>
                    <a:pt x="0" y="3770"/>
                    <a:pt x="0" y="2427"/>
                  </a:cubicBezTo>
                  <a:cubicBezTo>
                    <a:pt x="0" y="1085"/>
                    <a:pt x="1085" y="0"/>
                    <a:pt x="2427" y="0"/>
                  </a:cubicBezTo>
                  <a:cubicBezTo>
                    <a:pt x="3770"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26"/>
            <p:cNvSpPr/>
            <p:nvPr/>
          </p:nvSpPr>
          <p:spPr>
            <a:xfrm>
              <a:off x="6750434" y="3449493"/>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26"/>
            <p:cNvSpPr/>
            <p:nvPr/>
          </p:nvSpPr>
          <p:spPr>
            <a:xfrm>
              <a:off x="6831526" y="3440474"/>
              <a:ext cx="13288" cy="13288"/>
            </a:xfrm>
            <a:custGeom>
              <a:avLst/>
              <a:gdLst/>
              <a:ahLst/>
              <a:cxnLst/>
              <a:rect l="l" t="t" r="r" b="b"/>
              <a:pathLst>
                <a:path w="4854" h="4854" extrusionOk="0">
                  <a:moveTo>
                    <a:pt x="4855" y="2427"/>
                  </a:moveTo>
                  <a:cubicBezTo>
                    <a:pt x="4855" y="3770"/>
                    <a:pt x="3770" y="4855"/>
                    <a:pt x="2428" y="4855"/>
                  </a:cubicBezTo>
                  <a:cubicBezTo>
                    <a:pt x="1085" y="4855"/>
                    <a:pt x="0" y="3770"/>
                    <a:pt x="0" y="2427"/>
                  </a:cubicBezTo>
                  <a:cubicBezTo>
                    <a:pt x="0" y="1085"/>
                    <a:pt x="1085" y="0"/>
                    <a:pt x="2428"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26"/>
            <p:cNvSpPr/>
            <p:nvPr/>
          </p:nvSpPr>
          <p:spPr>
            <a:xfrm>
              <a:off x="6919011" y="3445648"/>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26"/>
            <p:cNvSpPr/>
            <p:nvPr/>
          </p:nvSpPr>
          <p:spPr>
            <a:xfrm>
              <a:off x="7001771" y="3468282"/>
              <a:ext cx="13288" cy="13288"/>
            </a:xfrm>
            <a:custGeom>
              <a:avLst/>
              <a:gdLst/>
              <a:ahLst/>
              <a:cxnLst/>
              <a:rect l="l" t="t" r="r" b="b"/>
              <a:pathLst>
                <a:path w="4854" h="4854" extrusionOk="0">
                  <a:moveTo>
                    <a:pt x="4854" y="2427"/>
                  </a:moveTo>
                  <a:cubicBezTo>
                    <a:pt x="4854" y="3770"/>
                    <a:pt x="3769" y="4855"/>
                    <a:pt x="2427" y="4855"/>
                  </a:cubicBezTo>
                  <a:cubicBezTo>
                    <a:pt x="1085" y="4855"/>
                    <a:pt x="0" y="3770"/>
                    <a:pt x="0" y="2427"/>
                  </a:cubicBezTo>
                  <a:cubicBezTo>
                    <a:pt x="0" y="1085"/>
                    <a:pt x="1085" y="0"/>
                    <a:pt x="2427" y="0"/>
                  </a:cubicBezTo>
                  <a:cubicBezTo>
                    <a:pt x="3769"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26"/>
            <p:cNvSpPr/>
            <p:nvPr/>
          </p:nvSpPr>
          <p:spPr>
            <a:xfrm>
              <a:off x="6940449" y="3625574"/>
              <a:ext cx="16707" cy="16707"/>
            </a:xfrm>
            <a:custGeom>
              <a:avLst/>
              <a:gdLst/>
              <a:ahLst/>
              <a:cxnLst/>
              <a:rect l="l" t="t" r="r" b="b"/>
              <a:pathLst>
                <a:path w="6103" h="6103" extrusionOk="0">
                  <a:moveTo>
                    <a:pt x="6104" y="3052"/>
                  </a:moveTo>
                  <a:cubicBezTo>
                    <a:pt x="6104" y="4738"/>
                    <a:pt x="4738" y="6103"/>
                    <a:pt x="3052" y="6103"/>
                  </a:cubicBezTo>
                  <a:cubicBezTo>
                    <a:pt x="1366" y="6103"/>
                    <a:pt x="0" y="4738"/>
                    <a:pt x="0" y="3052"/>
                  </a:cubicBezTo>
                  <a:cubicBezTo>
                    <a:pt x="0" y="1366"/>
                    <a:pt x="1366" y="0"/>
                    <a:pt x="3052" y="0"/>
                  </a:cubicBezTo>
                  <a:cubicBezTo>
                    <a:pt x="4738" y="0"/>
                    <a:pt x="6104" y="1366"/>
                    <a:pt x="6104"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26"/>
            <p:cNvSpPr/>
            <p:nvPr/>
          </p:nvSpPr>
          <p:spPr>
            <a:xfrm>
              <a:off x="7030735" y="3593554"/>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26"/>
            <p:cNvSpPr/>
            <p:nvPr/>
          </p:nvSpPr>
          <p:spPr>
            <a:xfrm>
              <a:off x="7070661" y="3524303"/>
              <a:ext cx="18456" cy="18459"/>
            </a:xfrm>
            <a:custGeom>
              <a:avLst/>
              <a:gdLst/>
              <a:ahLst/>
              <a:cxnLst/>
              <a:rect l="l" t="t" r="r" b="b"/>
              <a:pathLst>
                <a:path w="6742" h="6743" extrusionOk="0">
                  <a:moveTo>
                    <a:pt x="6743" y="3372"/>
                  </a:moveTo>
                  <a:cubicBezTo>
                    <a:pt x="6743" y="5237"/>
                    <a:pt x="5237" y="6743"/>
                    <a:pt x="3371" y="6743"/>
                  </a:cubicBezTo>
                  <a:cubicBezTo>
                    <a:pt x="1506" y="6743"/>
                    <a:pt x="0" y="5229"/>
                    <a:pt x="0" y="3372"/>
                  </a:cubicBezTo>
                  <a:cubicBezTo>
                    <a:pt x="0" y="1514"/>
                    <a:pt x="1506" y="0"/>
                    <a:pt x="3371" y="0"/>
                  </a:cubicBezTo>
                  <a:cubicBezTo>
                    <a:pt x="5237" y="0"/>
                    <a:pt x="6743" y="1514"/>
                    <a:pt x="6743" y="337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51" name="Google Shape;251;p26"/>
          <p:cNvSpPr/>
          <p:nvPr/>
        </p:nvSpPr>
        <p:spPr>
          <a:xfrm>
            <a:off x="5148446" y="2885651"/>
            <a:ext cx="162842" cy="162842"/>
          </a:xfrm>
          <a:custGeom>
            <a:avLst/>
            <a:gdLst/>
            <a:ahLst/>
            <a:cxnLst/>
            <a:rect l="l" t="t" r="r" b="b"/>
            <a:pathLst>
              <a:path w="48178" h="48178" extrusionOk="0">
                <a:moveTo>
                  <a:pt x="48178" y="24085"/>
                </a:moveTo>
                <a:lnTo>
                  <a:pt x="31734" y="31734"/>
                </a:lnTo>
                <a:lnTo>
                  <a:pt x="24085" y="48178"/>
                </a:lnTo>
                <a:lnTo>
                  <a:pt x="16445" y="31734"/>
                </a:lnTo>
                <a:lnTo>
                  <a:pt x="0" y="24085"/>
                </a:lnTo>
                <a:lnTo>
                  <a:pt x="16445" y="16444"/>
                </a:lnTo>
                <a:lnTo>
                  <a:pt x="24085" y="0"/>
                </a:lnTo>
                <a:lnTo>
                  <a:pt x="31734" y="16444"/>
                </a:lnTo>
                <a:lnTo>
                  <a:pt x="48178" y="24085"/>
                </a:ln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26"/>
          <p:cNvSpPr/>
          <p:nvPr/>
        </p:nvSpPr>
        <p:spPr>
          <a:xfrm>
            <a:off x="7002534" y="1903622"/>
            <a:ext cx="162842" cy="162842"/>
          </a:xfrm>
          <a:custGeom>
            <a:avLst/>
            <a:gdLst/>
            <a:ahLst/>
            <a:cxnLst/>
            <a:rect l="l" t="t" r="r" b="b"/>
            <a:pathLst>
              <a:path w="48178" h="48178" extrusionOk="0">
                <a:moveTo>
                  <a:pt x="48178" y="24093"/>
                </a:moveTo>
                <a:lnTo>
                  <a:pt x="31734" y="31734"/>
                </a:lnTo>
                <a:lnTo>
                  <a:pt x="24085" y="48178"/>
                </a:lnTo>
                <a:lnTo>
                  <a:pt x="16444" y="31734"/>
                </a:lnTo>
                <a:lnTo>
                  <a:pt x="0" y="24093"/>
                </a:lnTo>
                <a:lnTo>
                  <a:pt x="16444" y="16452"/>
                </a:lnTo>
                <a:lnTo>
                  <a:pt x="24085" y="0"/>
                </a:lnTo>
                <a:lnTo>
                  <a:pt x="31734" y="16452"/>
                </a:lnTo>
                <a:lnTo>
                  <a:pt x="48178" y="24093"/>
                </a:ln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26"/>
          <p:cNvSpPr/>
          <p:nvPr/>
        </p:nvSpPr>
        <p:spPr>
          <a:xfrm>
            <a:off x="7457476" y="3158705"/>
            <a:ext cx="1196535" cy="1059311"/>
          </a:xfrm>
          <a:custGeom>
            <a:avLst/>
            <a:gdLst/>
            <a:ahLst/>
            <a:cxnLst/>
            <a:rect l="l" t="t" r="r" b="b"/>
            <a:pathLst>
              <a:path w="363965" h="322224" extrusionOk="0">
                <a:moveTo>
                  <a:pt x="43896" y="257165"/>
                </a:moveTo>
                <a:cubicBezTo>
                  <a:pt x="56649" y="269996"/>
                  <a:pt x="85925" y="298038"/>
                  <a:pt x="103626" y="314935"/>
                </a:cubicBezTo>
                <a:cubicBezTo>
                  <a:pt x="112172" y="323091"/>
                  <a:pt x="125034" y="324543"/>
                  <a:pt x="135227" y="318580"/>
                </a:cubicBezTo>
                <a:lnTo>
                  <a:pt x="317326" y="207465"/>
                </a:lnTo>
                <a:cubicBezTo>
                  <a:pt x="325904" y="202446"/>
                  <a:pt x="331765" y="195063"/>
                  <a:pt x="337697" y="180968"/>
                </a:cubicBezTo>
                <a:lnTo>
                  <a:pt x="362438" y="34473"/>
                </a:lnTo>
                <a:cubicBezTo>
                  <a:pt x="369501" y="14719"/>
                  <a:pt x="350887" y="-5393"/>
                  <a:pt x="331000" y="1319"/>
                </a:cubicBezTo>
                <a:cubicBezTo>
                  <a:pt x="330392" y="1522"/>
                  <a:pt x="329791" y="1748"/>
                  <a:pt x="329190" y="2005"/>
                </a:cubicBezTo>
                <a:lnTo>
                  <a:pt x="200724" y="55351"/>
                </a:lnTo>
                <a:cubicBezTo>
                  <a:pt x="186083" y="61477"/>
                  <a:pt x="169911" y="62991"/>
                  <a:pt x="154388" y="59682"/>
                </a:cubicBezTo>
                <a:lnTo>
                  <a:pt x="32010" y="33599"/>
                </a:lnTo>
                <a:cubicBezTo>
                  <a:pt x="13333" y="29619"/>
                  <a:pt x="-3283" y="46110"/>
                  <a:pt x="557" y="64818"/>
                </a:cubicBezTo>
                <a:lnTo>
                  <a:pt x="36810" y="243905"/>
                </a:lnTo>
                <a:cubicBezTo>
                  <a:pt x="37848" y="248954"/>
                  <a:pt x="40252" y="253520"/>
                  <a:pt x="43889" y="257173"/>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4" name="Google Shape;254;p26"/>
          <p:cNvSpPr/>
          <p:nvPr/>
        </p:nvSpPr>
        <p:spPr>
          <a:xfrm>
            <a:off x="7100768" y="723179"/>
            <a:ext cx="1237372" cy="938006"/>
          </a:xfrm>
          <a:custGeom>
            <a:avLst/>
            <a:gdLst/>
            <a:ahLst/>
            <a:cxnLst/>
            <a:rect l="l" t="t" r="r" b="b"/>
            <a:pathLst>
              <a:path w="376387" h="285325" extrusionOk="0">
                <a:moveTo>
                  <a:pt x="374067" y="36778"/>
                </a:moveTo>
                <a:cubicBezTo>
                  <a:pt x="373950" y="29231"/>
                  <a:pt x="368799" y="22706"/>
                  <a:pt x="361486" y="20841"/>
                </a:cubicBezTo>
                <a:lnTo>
                  <a:pt x="220595" y="517"/>
                </a:lnTo>
                <a:cubicBezTo>
                  <a:pt x="215483" y="-786"/>
                  <a:pt x="210051" y="408"/>
                  <a:pt x="205954" y="3725"/>
                </a:cubicBezTo>
                <a:lnTo>
                  <a:pt x="6192" y="165665"/>
                </a:lnTo>
                <a:cubicBezTo>
                  <a:pt x="-4399" y="174250"/>
                  <a:pt x="-793" y="191225"/>
                  <a:pt x="12365" y="194768"/>
                </a:cubicBezTo>
                <a:lnTo>
                  <a:pt x="56166" y="206554"/>
                </a:lnTo>
                <a:cubicBezTo>
                  <a:pt x="64587" y="208817"/>
                  <a:pt x="69839" y="217176"/>
                  <a:pt x="68247" y="225745"/>
                </a:cubicBezTo>
                <a:lnTo>
                  <a:pt x="60817" y="265542"/>
                </a:lnTo>
                <a:cubicBezTo>
                  <a:pt x="58538" y="277733"/>
                  <a:pt x="69878" y="288066"/>
                  <a:pt x="81804" y="284671"/>
                </a:cubicBezTo>
                <a:lnTo>
                  <a:pt x="364257" y="208177"/>
                </a:lnTo>
                <a:cubicBezTo>
                  <a:pt x="371523" y="206109"/>
                  <a:pt x="376502" y="199420"/>
                  <a:pt x="376385" y="191857"/>
                </a:cubicBezTo>
                <a:lnTo>
                  <a:pt x="374059" y="36762"/>
                </a:ln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55" name="Google Shape;255;p26"/>
          <p:cNvGrpSpPr/>
          <p:nvPr/>
        </p:nvGrpSpPr>
        <p:grpSpPr>
          <a:xfrm>
            <a:off x="7509911" y="1258320"/>
            <a:ext cx="597969" cy="640072"/>
            <a:chOff x="7361503" y="2222384"/>
            <a:chExt cx="523111" cy="564587"/>
          </a:xfrm>
        </p:grpSpPr>
        <p:sp>
          <p:nvSpPr>
            <p:cNvPr id="256" name="Google Shape;256;p26"/>
            <p:cNvSpPr/>
            <p:nvPr/>
          </p:nvSpPr>
          <p:spPr>
            <a:xfrm>
              <a:off x="7361503" y="2255649"/>
              <a:ext cx="490434" cy="531321"/>
            </a:xfrm>
            <a:custGeom>
              <a:avLst/>
              <a:gdLst/>
              <a:ahLst/>
              <a:cxnLst/>
              <a:rect l="l" t="t" r="r" b="b"/>
              <a:pathLst>
                <a:path w="179154" h="194090" extrusionOk="0">
                  <a:moveTo>
                    <a:pt x="42463" y="8"/>
                  </a:moveTo>
                  <a:cubicBezTo>
                    <a:pt x="42463" y="8"/>
                    <a:pt x="-24314" y="32070"/>
                    <a:pt x="9613" y="114956"/>
                  </a:cubicBezTo>
                  <a:cubicBezTo>
                    <a:pt x="9613" y="114956"/>
                    <a:pt x="33324" y="179282"/>
                    <a:pt x="98228" y="192714"/>
                  </a:cubicBezTo>
                  <a:cubicBezTo>
                    <a:pt x="98228" y="192714"/>
                    <a:pt x="149106" y="205350"/>
                    <a:pt x="179155" y="154042"/>
                  </a:cubicBezTo>
                  <a:lnTo>
                    <a:pt x="42463"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7" name="Google Shape;257;p26"/>
            <p:cNvSpPr/>
            <p:nvPr/>
          </p:nvSpPr>
          <p:spPr>
            <a:xfrm>
              <a:off x="7401829" y="2222384"/>
              <a:ext cx="482785" cy="530629"/>
            </a:xfrm>
            <a:custGeom>
              <a:avLst/>
              <a:gdLst/>
              <a:ahLst/>
              <a:cxnLst/>
              <a:rect l="l" t="t" r="r" b="b"/>
              <a:pathLst>
                <a:path w="176360" h="193837" extrusionOk="0">
                  <a:moveTo>
                    <a:pt x="165639" y="74921"/>
                  </a:moveTo>
                  <a:cubicBezTo>
                    <a:pt x="142139" y="22419"/>
                    <a:pt x="87553" y="-10502"/>
                    <a:pt x="44354" y="3055"/>
                  </a:cubicBezTo>
                  <a:cubicBezTo>
                    <a:pt x="874" y="16698"/>
                    <a:pt x="-12902" y="71658"/>
                    <a:pt x="13182" y="124020"/>
                  </a:cubicBezTo>
                  <a:cubicBezTo>
                    <a:pt x="38492" y="174837"/>
                    <a:pt x="92025" y="204050"/>
                    <a:pt x="132945" y="190548"/>
                  </a:cubicBezTo>
                  <a:cubicBezTo>
                    <a:pt x="173615" y="177131"/>
                    <a:pt x="188452" y="125886"/>
                    <a:pt x="165639" y="749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8" name="Google Shape;258;p26"/>
            <p:cNvSpPr/>
            <p:nvPr/>
          </p:nvSpPr>
          <p:spPr>
            <a:xfrm>
              <a:off x="7402119" y="2265631"/>
              <a:ext cx="442637" cy="486016"/>
            </a:xfrm>
            <a:custGeom>
              <a:avLst/>
              <a:gdLst/>
              <a:ahLst/>
              <a:cxnLst/>
              <a:rect l="l" t="t" r="r" b="b"/>
              <a:pathLst>
                <a:path w="161694" h="177540" extrusionOk="0">
                  <a:moveTo>
                    <a:pt x="21755" y="0"/>
                  </a:moveTo>
                  <a:cubicBezTo>
                    <a:pt x="11133" y="13416"/>
                    <a:pt x="2665" y="28269"/>
                    <a:pt x="612" y="45517"/>
                  </a:cubicBezTo>
                  <a:cubicBezTo>
                    <a:pt x="-1768" y="65528"/>
                    <a:pt x="2993" y="86094"/>
                    <a:pt x="11398" y="104216"/>
                  </a:cubicBezTo>
                  <a:cubicBezTo>
                    <a:pt x="11945" y="105395"/>
                    <a:pt x="12507" y="106558"/>
                    <a:pt x="13084" y="107721"/>
                  </a:cubicBezTo>
                  <a:cubicBezTo>
                    <a:pt x="20171" y="121949"/>
                    <a:pt x="29708" y="134967"/>
                    <a:pt x="41205" y="145948"/>
                  </a:cubicBezTo>
                  <a:cubicBezTo>
                    <a:pt x="51835" y="156102"/>
                    <a:pt x="64197" y="164586"/>
                    <a:pt x="77778" y="170283"/>
                  </a:cubicBezTo>
                  <a:cubicBezTo>
                    <a:pt x="90000" y="175411"/>
                    <a:pt x="103354" y="178275"/>
                    <a:pt x="116637" y="177378"/>
                  </a:cubicBezTo>
                  <a:cubicBezTo>
                    <a:pt x="125051" y="176808"/>
                    <a:pt x="133605" y="174919"/>
                    <a:pt x="141284" y="171204"/>
                  </a:cubicBezTo>
                  <a:cubicBezTo>
                    <a:pt x="149378" y="167286"/>
                    <a:pt x="156051" y="161253"/>
                    <a:pt x="161694" y="154315"/>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9" name="Google Shape;259;p26"/>
            <p:cNvSpPr/>
            <p:nvPr/>
          </p:nvSpPr>
          <p:spPr>
            <a:xfrm>
              <a:off x="7469037" y="2301001"/>
              <a:ext cx="350378" cy="384988"/>
            </a:xfrm>
            <a:custGeom>
              <a:avLst/>
              <a:gdLst/>
              <a:ahLst/>
              <a:cxnLst/>
              <a:rect l="l" t="t" r="r" b="b"/>
              <a:pathLst>
                <a:path w="127992" h="140635" extrusionOk="0">
                  <a:moveTo>
                    <a:pt x="119963" y="53847"/>
                  </a:moveTo>
                  <a:cubicBezTo>
                    <a:pt x="136852" y="91028"/>
                    <a:pt x="126207" y="128483"/>
                    <a:pt x="96377" y="138262"/>
                  </a:cubicBezTo>
                  <a:cubicBezTo>
                    <a:pt x="66415" y="148081"/>
                    <a:pt x="27547" y="126579"/>
                    <a:pt x="9331" y="89475"/>
                  </a:cubicBezTo>
                  <a:cubicBezTo>
                    <a:pt x="-9291" y="51560"/>
                    <a:pt x="800" y="12146"/>
                    <a:pt x="32113" y="2250"/>
                  </a:cubicBezTo>
                  <a:cubicBezTo>
                    <a:pt x="63277" y="-7600"/>
                    <a:pt x="102699" y="15853"/>
                    <a:pt x="119963" y="53847"/>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0" name="Google Shape;260;p26"/>
            <p:cNvSpPr/>
            <p:nvPr/>
          </p:nvSpPr>
          <p:spPr>
            <a:xfrm>
              <a:off x="7562713" y="2361003"/>
              <a:ext cx="174086" cy="249674"/>
            </a:xfrm>
            <a:custGeom>
              <a:avLst/>
              <a:gdLst/>
              <a:ahLst/>
              <a:cxnLst/>
              <a:rect l="l" t="t" r="r" b="b"/>
              <a:pathLst>
                <a:path w="63593" h="91205" extrusionOk="0">
                  <a:moveTo>
                    <a:pt x="30297" y="0"/>
                  </a:moveTo>
                  <a:lnTo>
                    <a:pt x="9310" y="12729"/>
                  </a:lnTo>
                  <a:cubicBezTo>
                    <a:pt x="179" y="18263"/>
                    <a:pt x="-2732" y="30157"/>
                    <a:pt x="2809" y="39289"/>
                  </a:cubicBezTo>
                  <a:lnTo>
                    <a:pt x="3207" y="39944"/>
                  </a:lnTo>
                  <a:cubicBezTo>
                    <a:pt x="8748" y="49076"/>
                    <a:pt x="20635" y="51987"/>
                    <a:pt x="29766" y="46446"/>
                  </a:cubicBezTo>
                  <a:lnTo>
                    <a:pt x="34231" y="43738"/>
                  </a:lnTo>
                  <a:cubicBezTo>
                    <a:pt x="43362" y="38196"/>
                    <a:pt x="55249" y="41107"/>
                    <a:pt x="60790" y="50239"/>
                  </a:cubicBezTo>
                  <a:lnTo>
                    <a:pt x="60790" y="50239"/>
                  </a:lnTo>
                  <a:cubicBezTo>
                    <a:pt x="66324" y="59370"/>
                    <a:pt x="63413" y="71257"/>
                    <a:pt x="54289" y="76798"/>
                  </a:cubicBezTo>
                  <a:lnTo>
                    <a:pt x="30547" y="9120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1" name="Google Shape;261;p26"/>
            <p:cNvSpPr/>
            <p:nvPr/>
          </p:nvSpPr>
          <p:spPr>
            <a:xfrm>
              <a:off x="7565852" y="2380924"/>
              <a:ext cx="137250" cy="226238"/>
            </a:xfrm>
            <a:custGeom>
              <a:avLst/>
              <a:gdLst/>
              <a:ahLst/>
              <a:cxnLst/>
              <a:rect l="l" t="t" r="r" b="b"/>
              <a:pathLst>
                <a:path w="50137" h="82644" extrusionOk="0">
                  <a:moveTo>
                    <a:pt x="0" y="0"/>
                  </a:moveTo>
                  <a:lnTo>
                    <a:pt x="50138" y="82644"/>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2" name="Google Shape;262;p26"/>
            <p:cNvSpPr/>
            <p:nvPr/>
          </p:nvSpPr>
          <p:spPr>
            <a:xfrm>
              <a:off x="7592805" y="2364572"/>
              <a:ext cx="137228" cy="226238"/>
            </a:xfrm>
            <a:custGeom>
              <a:avLst/>
              <a:gdLst/>
              <a:ahLst/>
              <a:cxnLst/>
              <a:rect l="l" t="t" r="r" b="b"/>
              <a:pathLst>
                <a:path w="50129" h="82644" extrusionOk="0">
                  <a:moveTo>
                    <a:pt x="0" y="0"/>
                  </a:moveTo>
                  <a:lnTo>
                    <a:pt x="50130" y="82644"/>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3" name="Google Shape;263;p26"/>
            <p:cNvSpPr/>
            <p:nvPr/>
          </p:nvSpPr>
          <p:spPr>
            <a:xfrm>
              <a:off x="7364190" y="2378081"/>
              <a:ext cx="40592" cy="28073"/>
            </a:xfrm>
            <a:custGeom>
              <a:avLst/>
              <a:gdLst/>
              <a:ahLst/>
              <a:cxnLst/>
              <a:rect l="l" t="t" r="r" b="b"/>
              <a:pathLst>
                <a:path w="14828" h="10255" extrusionOk="0">
                  <a:moveTo>
                    <a:pt x="14829" y="0"/>
                  </a:moveTo>
                  <a:lnTo>
                    <a:pt x="0" y="1025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4" name="Google Shape;264;p26"/>
            <p:cNvSpPr/>
            <p:nvPr/>
          </p:nvSpPr>
          <p:spPr>
            <a:xfrm>
              <a:off x="7364190" y="2469027"/>
              <a:ext cx="42387" cy="26299"/>
            </a:xfrm>
            <a:custGeom>
              <a:avLst/>
              <a:gdLst/>
              <a:ahLst/>
              <a:cxnLst/>
              <a:rect l="l" t="t" r="r" b="b"/>
              <a:pathLst>
                <a:path w="15484" h="9607" extrusionOk="0">
                  <a:moveTo>
                    <a:pt x="15485" y="0"/>
                  </a:moveTo>
                  <a:lnTo>
                    <a:pt x="0" y="9608"/>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5" name="Google Shape;265;p26"/>
            <p:cNvSpPr/>
            <p:nvPr/>
          </p:nvSpPr>
          <p:spPr>
            <a:xfrm>
              <a:off x="7393386" y="2547255"/>
              <a:ext cx="37580" cy="30893"/>
            </a:xfrm>
            <a:custGeom>
              <a:avLst/>
              <a:gdLst/>
              <a:ahLst/>
              <a:cxnLst/>
              <a:rect l="l" t="t" r="r" b="b"/>
              <a:pathLst>
                <a:path w="13728" h="11285" extrusionOk="0">
                  <a:moveTo>
                    <a:pt x="13728" y="0"/>
                  </a:moveTo>
                  <a:lnTo>
                    <a:pt x="0" y="1128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6" name="Google Shape;266;p26"/>
            <p:cNvSpPr/>
            <p:nvPr/>
          </p:nvSpPr>
          <p:spPr>
            <a:xfrm>
              <a:off x="7410272" y="2579743"/>
              <a:ext cx="37068" cy="33907"/>
            </a:xfrm>
            <a:custGeom>
              <a:avLst/>
              <a:gdLst/>
              <a:ahLst/>
              <a:cxnLst/>
              <a:rect l="l" t="t" r="r" b="b"/>
              <a:pathLst>
                <a:path w="13541" h="12386" extrusionOk="0">
                  <a:moveTo>
                    <a:pt x="13541" y="0"/>
                  </a:moveTo>
                  <a:lnTo>
                    <a:pt x="0" y="1238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7" name="Google Shape;267;p26"/>
            <p:cNvSpPr/>
            <p:nvPr/>
          </p:nvSpPr>
          <p:spPr>
            <a:xfrm>
              <a:off x="7451480" y="2639571"/>
              <a:ext cx="37772" cy="34503"/>
            </a:xfrm>
            <a:custGeom>
              <a:avLst/>
              <a:gdLst/>
              <a:ahLst/>
              <a:cxnLst/>
              <a:rect l="l" t="t" r="r" b="b"/>
              <a:pathLst>
                <a:path w="13798" h="12604" extrusionOk="0">
                  <a:moveTo>
                    <a:pt x="13799" y="0"/>
                  </a:moveTo>
                  <a:lnTo>
                    <a:pt x="0" y="1260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8" name="Google Shape;268;p26"/>
            <p:cNvSpPr/>
            <p:nvPr/>
          </p:nvSpPr>
          <p:spPr>
            <a:xfrm>
              <a:off x="7588380" y="2737207"/>
              <a:ext cx="35122" cy="34268"/>
            </a:xfrm>
            <a:custGeom>
              <a:avLst/>
              <a:gdLst/>
              <a:ahLst/>
              <a:cxnLst/>
              <a:rect l="l" t="t" r="r" b="b"/>
              <a:pathLst>
                <a:path w="12830" h="12518" extrusionOk="0">
                  <a:moveTo>
                    <a:pt x="12831" y="0"/>
                  </a:moveTo>
                  <a:lnTo>
                    <a:pt x="0" y="12519"/>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9" name="Google Shape;269;p26"/>
            <p:cNvSpPr/>
            <p:nvPr/>
          </p:nvSpPr>
          <p:spPr>
            <a:xfrm>
              <a:off x="7789338" y="2673020"/>
              <a:ext cx="24057" cy="24057"/>
            </a:xfrm>
            <a:custGeom>
              <a:avLst/>
              <a:gdLst/>
              <a:ahLst/>
              <a:cxnLst/>
              <a:rect l="l" t="t" r="r" b="b"/>
              <a:pathLst>
                <a:path w="8788" h="8788" extrusionOk="0">
                  <a:moveTo>
                    <a:pt x="8788" y="4394"/>
                  </a:moveTo>
                  <a:cubicBezTo>
                    <a:pt x="8788" y="6821"/>
                    <a:pt x="6821" y="8788"/>
                    <a:pt x="4394" y="8788"/>
                  </a:cubicBezTo>
                  <a:cubicBezTo>
                    <a:pt x="1968" y="8788"/>
                    <a:pt x="0" y="6821"/>
                    <a:pt x="0" y="4394"/>
                  </a:cubicBezTo>
                  <a:cubicBezTo>
                    <a:pt x="0" y="1967"/>
                    <a:pt x="1968"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0" name="Google Shape;270;p26"/>
            <p:cNvSpPr/>
            <p:nvPr/>
          </p:nvSpPr>
          <p:spPr>
            <a:xfrm>
              <a:off x="7836853" y="2582351"/>
              <a:ext cx="24057" cy="24057"/>
            </a:xfrm>
            <a:custGeom>
              <a:avLst/>
              <a:gdLst/>
              <a:ahLst/>
              <a:cxnLst/>
              <a:rect l="l" t="t" r="r" b="b"/>
              <a:pathLst>
                <a:path w="8788" h="8788" extrusionOk="0">
                  <a:moveTo>
                    <a:pt x="8788" y="4394"/>
                  </a:moveTo>
                  <a:cubicBezTo>
                    <a:pt x="8788" y="6821"/>
                    <a:pt x="6822" y="8788"/>
                    <a:pt x="4394" y="8788"/>
                  </a:cubicBezTo>
                  <a:cubicBezTo>
                    <a:pt x="1967" y="8788"/>
                    <a:pt x="0" y="6821"/>
                    <a:pt x="0" y="4394"/>
                  </a:cubicBezTo>
                  <a:cubicBezTo>
                    <a:pt x="0" y="1967"/>
                    <a:pt x="1967" y="0"/>
                    <a:pt x="4394" y="0"/>
                  </a:cubicBezTo>
                  <a:cubicBezTo>
                    <a:pt x="6822"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1" name="Google Shape;271;p26"/>
            <p:cNvSpPr/>
            <p:nvPr/>
          </p:nvSpPr>
          <p:spPr>
            <a:xfrm>
              <a:off x="7689565" y="2704654"/>
              <a:ext cx="24057" cy="24057"/>
            </a:xfrm>
            <a:custGeom>
              <a:avLst/>
              <a:gdLst/>
              <a:ahLst/>
              <a:cxnLst/>
              <a:rect l="l" t="t" r="r" b="b"/>
              <a:pathLst>
                <a:path w="8788"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2" name="Google Shape;272;p26"/>
            <p:cNvSpPr/>
            <p:nvPr/>
          </p:nvSpPr>
          <p:spPr>
            <a:xfrm>
              <a:off x="7586586" y="2679538"/>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3" name="Google Shape;273;p26"/>
            <p:cNvSpPr/>
            <p:nvPr/>
          </p:nvSpPr>
          <p:spPr>
            <a:xfrm>
              <a:off x="7499616" y="2610523"/>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4" name="Google Shape;274;p26"/>
            <p:cNvSpPr/>
            <p:nvPr/>
          </p:nvSpPr>
          <p:spPr>
            <a:xfrm>
              <a:off x="7442530" y="2512229"/>
              <a:ext cx="24046" cy="24046"/>
            </a:xfrm>
            <a:custGeom>
              <a:avLst/>
              <a:gdLst/>
              <a:ahLst/>
              <a:cxnLst/>
              <a:rect l="l" t="t" r="r" b="b"/>
              <a:pathLst>
                <a:path w="8784" h="8784" extrusionOk="0">
                  <a:moveTo>
                    <a:pt x="107" y="5352"/>
                  </a:moveTo>
                  <a:cubicBezTo>
                    <a:pt x="-423" y="2987"/>
                    <a:pt x="1067" y="638"/>
                    <a:pt x="3432" y="107"/>
                  </a:cubicBezTo>
                  <a:cubicBezTo>
                    <a:pt x="5797" y="-423"/>
                    <a:pt x="8146" y="1067"/>
                    <a:pt x="8677" y="3432"/>
                  </a:cubicBezTo>
                  <a:cubicBezTo>
                    <a:pt x="9208" y="5797"/>
                    <a:pt x="7717" y="8146"/>
                    <a:pt x="5352" y="8677"/>
                  </a:cubicBezTo>
                  <a:cubicBezTo>
                    <a:pt x="2987" y="9208"/>
                    <a:pt x="638" y="7717"/>
                    <a:pt x="107" y="53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5" name="Google Shape;275;p26"/>
            <p:cNvSpPr/>
            <p:nvPr/>
          </p:nvSpPr>
          <p:spPr>
            <a:xfrm>
              <a:off x="7426052" y="2401105"/>
              <a:ext cx="24046" cy="24046"/>
            </a:xfrm>
            <a:custGeom>
              <a:avLst/>
              <a:gdLst/>
              <a:ahLst/>
              <a:cxnLst/>
              <a:rect l="l" t="t" r="r" b="b"/>
              <a:pathLst>
                <a:path w="8784" h="8784" extrusionOk="0">
                  <a:moveTo>
                    <a:pt x="107" y="5352"/>
                  </a:moveTo>
                  <a:cubicBezTo>
                    <a:pt x="-423" y="2987"/>
                    <a:pt x="1067" y="638"/>
                    <a:pt x="3432" y="107"/>
                  </a:cubicBezTo>
                  <a:cubicBezTo>
                    <a:pt x="5797" y="-423"/>
                    <a:pt x="8146" y="1067"/>
                    <a:pt x="8677" y="3432"/>
                  </a:cubicBezTo>
                  <a:cubicBezTo>
                    <a:pt x="9208" y="5797"/>
                    <a:pt x="7717" y="8146"/>
                    <a:pt x="5352" y="8677"/>
                  </a:cubicBezTo>
                  <a:cubicBezTo>
                    <a:pt x="2987" y="9208"/>
                    <a:pt x="638" y="7717"/>
                    <a:pt x="107" y="53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6" name="Google Shape;276;p26"/>
            <p:cNvSpPr/>
            <p:nvPr/>
          </p:nvSpPr>
          <p:spPr>
            <a:xfrm>
              <a:off x="7463647" y="2299516"/>
              <a:ext cx="24046" cy="24046"/>
            </a:xfrm>
            <a:custGeom>
              <a:avLst/>
              <a:gdLst/>
              <a:ahLst/>
              <a:cxnLst/>
              <a:rect l="l" t="t" r="r" b="b"/>
              <a:pathLst>
                <a:path w="8784" h="8784" extrusionOk="0">
                  <a:moveTo>
                    <a:pt x="107" y="5352"/>
                  </a:moveTo>
                  <a:cubicBezTo>
                    <a:pt x="-424" y="2987"/>
                    <a:pt x="1067" y="638"/>
                    <a:pt x="3432" y="107"/>
                  </a:cubicBezTo>
                  <a:cubicBezTo>
                    <a:pt x="5797" y="-423"/>
                    <a:pt x="8146" y="1067"/>
                    <a:pt x="8677" y="3432"/>
                  </a:cubicBezTo>
                  <a:cubicBezTo>
                    <a:pt x="9207" y="5797"/>
                    <a:pt x="7717" y="8146"/>
                    <a:pt x="5352" y="8677"/>
                  </a:cubicBezTo>
                  <a:cubicBezTo>
                    <a:pt x="2987" y="9207"/>
                    <a:pt x="638" y="7717"/>
                    <a:pt x="107" y="53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7" name="Google Shape;277;p26"/>
            <p:cNvSpPr/>
            <p:nvPr/>
          </p:nvSpPr>
          <p:spPr>
            <a:xfrm>
              <a:off x="7546613" y="2250605"/>
              <a:ext cx="24038" cy="24038"/>
            </a:xfrm>
            <a:custGeom>
              <a:avLst/>
              <a:gdLst/>
              <a:ahLst/>
              <a:cxnLst/>
              <a:rect l="l" t="t" r="r" b="b"/>
              <a:pathLst>
                <a:path w="8781" h="8781" extrusionOk="0">
                  <a:moveTo>
                    <a:pt x="32" y="3872"/>
                  </a:moveTo>
                  <a:cubicBezTo>
                    <a:pt x="321" y="1460"/>
                    <a:pt x="2506" y="-257"/>
                    <a:pt x="4910" y="32"/>
                  </a:cubicBezTo>
                  <a:cubicBezTo>
                    <a:pt x="7321" y="320"/>
                    <a:pt x="9038" y="2506"/>
                    <a:pt x="8750" y="4910"/>
                  </a:cubicBezTo>
                  <a:cubicBezTo>
                    <a:pt x="8461" y="7321"/>
                    <a:pt x="6275" y="9038"/>
                    <a:pt x="3872" y="8750"/>
                  </a:cubicBezTo>
                  <a:cubicBezTo>
                    <a:pt x="1460" y="8461"/>
                    <a:pt x="-257" y="6275"/>
                    <a:pt x="32" y="387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8" name="Google Shape;278;p26"/>
            <p:cNvSpPr/>
            <p:nvPr/>
          </p:nvSpPr>
          <p:spPr>
            <a:xfrm>
              <a:off x="7642177" y="2262553"/>
              <a:ext cx="24038" cy="24038"/>
            </a:xfrm>
            <a:custGeom>
              <a:avLst/>
              <a:gdLst/>
              <a:ahLst/>
              <a:cxnLst/>
              <a:rect l="l" t="t" r="r" b="b"/>
              <a:pathLst>
                <a:path w="8781" h="8781" extrusionOk="0">
                  <a:moveTo>
                    <a:pt x="32" y="3872"/>
                  </a:moveTo>
                  <a:cubicBezTo>
                    <a:pt x="321" y="1460"/>
                    <a:pt x="2506" y="-257"/>
                    <a:pt x="4910" y="32"/>
                  </a:cubicBezTo>
                  <a:cubicBezTo>
                    <a:pt x="7322" y="320"/>
                    <a:pt x="9038" y="2506"/>
                    <a:pt x="8750" y="4910"/>
                  </a:cubicBezTo>
                  <a:cubicBezTo>
                    <a:pt x="8461" y="7321"/>
                    <a:pt x="6275" y="9038"/>
                    <a:pt x="3872" y="8749"/>
                  </a:cubicBezTo>
                  <a:cubicBezTo>
                    <a:pt x="1460" y="8461"/>
                    <a:pt x="-257" y="6275"/>
                    <a:pt x="32" y="387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9" name="Google Shape;279;p26"/>
            <p:cNvSpPr/>
            <p:nvPr/>
          </p:nvSpPr>
          <p:spPr>
            <a:xfrm>
              <a:off x="7830420" y="2477128"/>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0" name="Google Shape;280;p26"/>
            <p:cNvSpPr/>
            <p:nvPr/>
          </p:nvSpPr>
          <p:spPr>
            <a:xfrm>
              <a:off x="7792674" y="2384322"/>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1" name="Google Shape;281;p26"/>
            <p:cNvSpPr/>
            <p:nvPr/>
          </p:nvSpPr>
          <p:spPr>
            <a:xfrm>
              <a:off x="7729878" y="2310112"/>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82" name="Google Shape;282;p26"/>
          <p:cNvSpPr/>
          <p:nvPr/>
        </p:nvSpPr>
        <p:spPr>
          <a:xfrm>
            <a:off x="4493055" y="650450"/>
            <a:ext cx="2285993" cy="1855810"/>
          </a:xfrm>
          <a:custGeom>
            <a:avLst/>
            <a:gdLst/>
            <a:ahLst/>
            <a:cxnLst/>
            <a:rect l="l" t="t" r="r" b="b"/>
            <a:pathLst>
              <a:path w="695359" h="564505" extrusionOk="0">
                <a:moveTo>
                  <a:pt x="693055" y="306042"/>
                </a:moveTo>
                <a:lnTo>
                  <a:pt x="379571" y="8393"/>
                </a:lnTo>
                <a:cubicBezTo>
                  <a:pt x="375333" y="1104"/>
                  <a:pt x="366357" y="-1940"/>
                  <a:pt x="358560" y="1275"/>
                </a:cubicBezTo>
                <a:lnTo>
                  <a:pt x="85224" y="51905"/>
                </a:lnTo>
                <a:cubicBezTo>
                  <a:pt x="72619" y="57102"/>
                  <a:pt x="71066" y="74335"/>
                  <a:pt x="82547" y="81695"/>
                </a:cubicBezTo>
                <a:lnTo>
                  <a:pt x="206454" y="159063"/>
                </a:lnTo>
                <a:cubicBezTo>
                  <a:pt x="217615" y="166220"/>
                  <a:pt x="216530" y="182868"/>
                  <a:pt x="204534" y="188518"/>
                </a:cubicBezTo>
                <a:lnTo>
                  <a:pt x="9682" y="280309"/>
                </a:lnTo>
                <a:cubicBezTo>
                  <a:pt x="152" y="284797"/>
                  <a:pt x="-2977" y="296832"/>
                  <a:pt x="3165" y="305394"/>
                </a:cubicBezTo>
                <a:lnTo>
                  <a:pt x="151181" y="558454"/>
                </a:lnTo>
                <a:cubicBezTo>
                  <a:pt x="155966" y="565127"/>
                  <a:pt x="161609" y="565158"/>
                  <a:pt x="172246" y="563800"/>
                </a:cubicBezTo>
                <a:lnTo>
                  <a:pt x="407098" y="537256"/>
                </a:lnTo>
                <a:cubicBezTo>
                  <a:pt x="429778" y="534923"/>
                  <a:pt x="451241" y="525869"/>
                  <a:pt x="468732" y="511243"/>
                </a:cubicBezTo>
                <a:lnTo>
                  <a:pt x="685843" y="329698"/>
                </a:lnTo>
                <a:cubicBezTo>
                  <a:pt x="694678" y="325421"/>
                  <a:pt x="698003" y="314525"/>
                  <a:pt x="693070" y="306042"/>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3" name="Google Shape;283;p26"/>
          <p:cNvSpPr/>
          <p:nvPr/>
        </p:nvSpPr>
        <p:spPr>
          <a:xfrm>
            <a:off x="5433511" y="1256208"/>
            <a:ext cx="604574" cy="74022"/>
          </a:xfrm>
          <a:custGeom>
            <a:avLst/>
            <a:gdLst/>
            <a:ahLst/>
            <a:cxnLst/>
            <a:rect l="l" t="t" r="r" b="b"/>
            <a:pathLst>
              <a:path w="178868" h="21900" extrusionOk="0">
                <a:moveTo>
                  <a:pt x="0" y="21900"/>
                </a:moveTo>
                <a:cubicBezTo>
                  <a:pt x="22353" y="21900"/>
                  <a:pt x="24374" y="0"/>
                  <a:pt x="44713" y="0"/>
                </a:cubicBezTo>
                <a:cubicBezTo>
                  <a:pt x="65052" y="0"/>
                  <a:pt x="67058" y="21900"/>
                  <a:pt x="89411" y="21900"/>
                </a:cubicBezTo>
                <a:cubicBezTo>
                  <a:pt x="111764" y="21900"/>
                  <a:pt x="114495" y="0"/>
                  <a:pt x="134140" y="0"/>
                </a:cubicBezTo>
                <a:cubicBezTo>
                  <a:pt x="153784" y="0"/>
                  <a:pt x="156500" y="21900"/>
                  <a:pt x="178869" y="2190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84" name="Google Shape;284;p26"/>
          <p:cNvGrpSpPr/>
          <p:nvPr/>
        </p:nvGrpSpPr>
        <p:grpSpPr>
          <a:xfrm rot="-5400000">
            <a:off x="4420219" y="2775208"/>
            <a:ext cx="686880" cy="769588"/>
            <a:chOff x="6225377" y="921581"/>
            <a:chExt cx="556268" cy="623249"/>
          </a:xfrm>
        </p:grpSpPr>
        <p:sp>
          <p:nvSpPr>
            <p:cNvPr id="285" name="Google Shape;285;p26"/>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6" name="Google Shape;286;p26"/>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7" name="Google Shape;287;p26"/>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8" name="Google Shape;288;p26"/>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9" name="Google Shape;289;p26"/>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0" name="Google Shape;290;p26"/>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1" name="Google Shape;291;p26"/>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2" name="Google Shape;292;p26"/>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3" name="Google Shape;293;p26"/>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94" name="Google Shape;294;p26"/>
          <p:cNvSpPr/>
          <p:nvPr/>
        </p:nvSpPr>
        <p:spPr>
          <a:xfrm>
            <a:off x="5654363" y="1903623"/>
            <a:ext cx="162842" cy="162842"/>
          </a:xfrm>
          <a:custGeom>
            <a:avLst/>
            <a:gdLst/>
            <a:ahLst/>
            <a:cxnLst/>
            <a:rect l="l" t="t" r="r" b="b"/>
            <a:pathLst>
              <a:path w="48178" h="48178" extrusionOk="0">
                <a:moveTo>
                  <a:pt x="48178" y="24085"/>
                </a:moveTo>
                <a:lnTo>
                  <a:pt x="31734" y="31734"/>
                </a:lnTo>
                <a:lnTo>
                  <a:pt x="24085" y="48178"/>
                </a:lnTo>
                <a:lnTo>
                  <a:pt x="16445" y="31734"/>
                </a:lnTo>
                <a:lnTo>
                  <a:pt x="0" y="24085"/>
                </a:lnTo>
                <a:lnTo>
                  <a:pt x="16445" y="16444"/>
                </a:lnTo>
                <a:lnTo>
                  <a:pt x="24085" y="0"/>
                </a:lnTo>
                <a:lnTo>
                  <a:pt x="31734" y="16444"/>
                </a:lnTo>
                <a:lnTo>
                  <a:pt x="48178" y="24085"/>
                </a:ln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26"/>
          <p:cNvSpPr/>
          <p:nvPr/>
        </p:nvSpPr>
        <p:spPr>
          <a:xfrm>
            <a:off x="7684572" y="3542068"/>
            <a:ext cx="742329" cy="90878"/>
          </a:xfrm>
          <a:custGeom>
            <a:avLst/>
            <a:gdLst/>
            <a:ahLst/>
            <a:cxnLst/>
            <a:rect l="l" t="t" r="r" b="b"/>
            <a:pathLst>
              <a:path w="219624" h="26887" extrusionOk="0">
                <a:moveTo>
                  <a:pt x="0" y="26887"/>
                </a:moveTo>
                <a:cubicBezTo>
                  <a:pt x="27449" y="26887"/>
                  <a:pt x="29924" y="0"/>
                  <a:pt x="54899" y="0"/>
                </a:cubicBezTo>
                <a:cubicBezTo>
                  <a:pt x="79874" y="0"/>
                  <a:pt x="82340" y="26887"/>
                  <a:pt x="109781" y="26887"/>
                </a:cubicBezTo>
                <a:cubicBezTo>
                  <a:pt x="137223" y="26887"/>
                  <a:pt x="140579" y="0"/>
                  <a:pt x="164703" y="0"/>
                </a:cubicBezTo>
                <a:cubicBezTo>
                  <a:pt x="188828" y="0"/>
                  <a:pt x="192160" y="26887"/>
                  <a:pt x="219625" y="26887"/>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296" name="Google Shape;296;p26"/>
          <p:cNvGrpSpPr/>
          <p:nvPr/>
        </p:nvGrpSpPr>
        <p:grpSpPr>
          <a:xfrm>
            <a:off x="4493039" y="1108218"/>
            <a:ext cx="686880" cy="769588"/>
            <a:chOff x="6225377" y="921581"/>
            <a:chExt cx="556268" cy="623249"/>
          </a:xfrm>
        </p:grpSpPr>
        <p:sp>
          <p:nvSpPr>
            <p:cNvPr id="297" name="Google Shape;297;p26"/>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8" name="Google Shape;298;p26"/>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26"/>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26"/>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1" name="Google Shape;301;p26"/>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2" name="Google Shape;302;p26"/>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3" name="Google Shape;303;p26"/>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4" name="Google Shape;304;p26"/>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5" name="Google Shape;305;p26"/>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06" name="Google Shape;306;p26"/>
          <p:cNvGrpSpPr/>
          <p:nvPr/>
        </p:nvGrpSpPr>
        <p:grpSpPr>
          <a:xfrm>
            <a:off x="5551732" y="2017924"/>
            <a:ext cx="1826531" cy="1689588"/>
            <a:chOff x="6116826" y="3852632"/>
            <a:chExt cx="1155740" cy="1069089"/>
          </a:xfrm>
        </p:grpSpPr>
        <p:sp>
          <p:nvSpPr>
            <p:cNvPr id="307" name="Google Shape;307;p26"/>
            <p:cNvSpPr/>
            <p:nvPr/>
          </p:nvSpPr>
          <p:spPr>
            <a:xfrm>
              <a:off x="6234147" y="4329187"/>
              <a:ext cx="949157" cy="523793"/>
            </a:xfrm>
            <a:custGeom>
              <a:avLst/>
              <a:gdLst/>
              <a:ahLst/>
              <a:cxnLst/>
              <a:rect l="l" t="t" r="r" b="b"/>
              <a:pathLst>
                <a:path w="346724" h="191340" extrusionOk="0">
                  <a:moveTo>
                    <a:pt x="0" y="0"/>
                  </a:moveTo>
                  <a:lnTo>
                    <a:pt x="346724" y="0"/>
                  </a:lnTo>
                  <a:lnTo>
                    <a:pt x="346724" y="191340"/>
                  </a:lnTo>
                  <a:lnTo>
                    <a:pt x="0" y="19134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8" name="Google Shape;308;p26"/>
            <p:cNvSpPr/>
            <p:nvPr/>
          </p:nvSpPr>
          <p:spPr>
            <a:xfrm>
              <a:off x="6154999" y="3852632"/>
              <a:ext cx="1079443" cy="388399"/>
            </a:xfrm>
            <a:custGeom>
              <a:avLst/>
              <a:gdLst/>
              <a:ahLst/>
              <a:cxnLst/>
              <a:rect l="l" t="t" r="r" b="b"/>
              <a:pathLst>
                <a:path w="394317" h="141881" extrusionOk="0">
                  <a:moveTo>
                    <a:pt x="195922" y="0"/>
                  </a:moveTo>
                  <a:lnTo>
                    <a:pt x="0" y="123611"/>
                  </a:lnTo>
                  <a:lnTo>
                    <a:pt x="0" y="141882"/>
                  </a:lnTo>
                  <a:lnTo>
                    <a:pt x="394317" y="141882"/>
                  </a:lnTo>
                  <a:lnTo>
                    <a:pt x="394317" y="123611"/>
                  </a:lnTo>
                  <a:lnTo>
                    <a:pt x="19592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9" name="Google Shape;309;p26"/>
            <p:cNvSpPr/>
            <p:nvPr/>
          </p:nvSpPr>
          <p:spPr>
            <a:xfrm>
              <a:off x="6284291" y="3919725"/>
              <a:ext cx="820984" cy="254035"/>
            </a:xfrm>
            <a:custGeom>
              <a:avLst/>
              <a:gdLst/>
              <a:ahLst/>
              <a:cxnLst/>
              <a:rect l="l" t="t" r="r" b="b"/>
              <a:pathLst>
                <a:path w="299903" h="92798" extrusionOk="0">
                  <a:moveTo>
                    <a:pt x="0" y="92798"/>
                  </a:moveTo>
                  <a:lnTo>
                    <a:pt x="299904" y="92798"/>
                  </a:lnTo>
                  <a:lnTo>
                    <a:pt x="149101" y="0"/>
                  </a:lnTo>
                  <a:lnTo>
                    <a:pt x="0" y="9279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0" name="Google Shape;310;p26"/>
            <p:cNvSpPr/>
            <p:nvPr/>
          </p:nvSpPr>
          <p:spPr>
            <a:xfrm>
              <a:off x="6317527" y="3930241"/>
              <a:ext cx="393869" cy="243523"/>
            </a:xfrm>
            <a:custGeom>
              <a:avLst/>
              <a:gdLst/>
              <a:ahLst/>
              <a:cxnLst/>
              <a:rect l="l" t="t" r="r" b="b"/>
              <a:pathLst>
                <a:path w="143879" h="88958" extrusionOk="0">
                  <a:moveTo>
                    <a:pt x="0" y="88958"/>
                  </a:moveTo>
                  <a:lnTo>
                    <a:pt x="14388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1" name="Google Shape;311;p26"/>
            <p:cNvSpPr/>
            <p:nvPr/>
          </p:nvSpPr>
          <p:spPr>
            <a:xfrm>
              <a:off x="6643308" y="4042945"/>
              <a:ext cx="96442" cy="96442"/>
            </a:xfrm>
            <a:custGeom>
              <a:avLst/>
              <a:gdLst/>
              <a:ahLst/>
              <a:cxnLst/>
              <a:rect l="l" t="t" r="r" b="b"/>
              <a:pathLst>
                <a:path w="35230" h="35230" extrusionOk="0">
                  <a:moveTo>
                    <a:pt x="35231" y="17615"/>
                  </a:moveTo>
                  <a:cubicBezTo>
                    <a:pt x="35231" y="27340"/>
                    <a:pt x="27348" y="35230"/>
                    <a:pt x="17615" y="35230"/>
                  </a:cubicBezTo>
                  <a:cubicBezTo>
                    <a:pt x="7883" y="35230"/>
                    <a:pt x="0" y="27348"/>
                    <a:pt x="0" y="17615"/>
                  </a:cubicBezTo>
                  <a:cubicBezTo>
                    <a:pt x="0" y="7883"/>
                    <a:pt x="7883" y="0"/>
                    <a:pt x="17615" y="0"/>
                  </a:cubicBezTo>
                  <a:cubicBezTo>
                    <a:pt x="27348" y="0"/>
                    <a:pt x="35231" y="7883"/>
                    <a:pt x="35231" y="17615"/>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2" name="Google Shape;312;p26"/>
            <p:cNvSpPr/>
            <p:nvPr/>
          </p:nvSpPr>
          <p:spPr>
            <a:xfrm>
              <a:off x="6154999" y="4241190"/>
              <a:ext cx="1079443" cy="87959"/>
            </a:xfrm>
            <a:custGeom>
              <a:avLst/>
              <a:gdLst/>
              <a:ahLst/>
              <a:cxnLst/>
              <a:rect l="l" t="t" r="r" b="b"/>
              <a:pathLst>
                <a:path w="394317" h="32131" extrusionOk="0">
                  <a:moveTo>
                    <a:pt x="386591" y="20448"/>
                  </a:moveTo>
                  <a:lnTo>
                    <a:pt x="386591" y="0"/>
                  </a:lnTo>
                  <a:lnTo>
                    <a:pt x="7727" y="0"/>
                  </a:lnTo>
                  <a:lnTo>
                    <a:pt x="7727" y="20448"/>
                  </a:lnTo>
                  <a:lnTo>
                    <a:pt x="0" y="20448"/>
                  </a:lnTo>
                  <a:lnTo>
                    <a:pt x="0" y="32132"/>
                  </a:lnTo>
                  <a:lnTo>
                    <a:pt x="394317" y="32132"/>
                  </a:lnTo>
                  <a:lnTo>
                    <a:pt x="394317" y="20448"/>
                  </a:lnTo>
                  <a:lnTo>
                    <a:pt x="386591" y="2044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3" name="Google Shape;313;p26"/>
            <p:cNvSpPr/>
            <p:nvPr/>
          </p:nvSpPr>
          <p:spPr>
            <a:xfrm>
              <a:off x="6176160" y="4241190"/>
              <a:ext cx="1037140" cy="2135"/>
            </a:xfrm>
            <a:custGeom>
              <a:avLst/>
              <a:gdLst/>
              <a:ahLst/>
              <a:cxnLst/>
              <a:rect l="l" t="t" r="r" b="b"/>
              <a:pathLst>
                <a:path w="378864" h="780" extrusionOk="0">
                  <a:moveTo>
                    <a:pt x="0" y="0"/>
                  </a:moveTo>
                  <a:lnTo>
                    <a:pt x="378864"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4" name="Google Shape;314;p26"/>
            <p:cNvSpPr/>
            <p:nvPr/>
          </p:nvSpPr>
          <p:spPr>
            <a:xfrm>
              <a:off x="6176160" y="4297189"/>
              <a:ext cx="1037140" cy="2135"/>
            </a:xfrm>
            <a:custGeom>
              <a:avLst/>
              <a:gdLst/>
              <a:ahLst/>
              <a:cxnLst/>
              <a:rect l="l" t="t" r="r" b="b"/>
              <a:pathLst>
                <a:path w="378864" h="780" extrusionOk="0">
                  <a:moveTo>
                    <a:pt x="0" y="0"/>
                  </a:moveTo>
                  <a:lnTo>
                    <a:pt x="378864"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5" name="Google Shape;315;p26"/>
            <p:cNvSpPr/>
            <p:nvPr/>
          </p:nvSpPr>
          <p:spPr>
            <a:xfrm>
              <a:off x="6400328" y="4329187"/>
              <a:ext cx="95802" cy="523793"/>
            </a:xfrm>
            <a:custGeom>
              <a:avLst/>
              <a:gdLst/>
              <a:ahLst/>
              <a:cxnLst/>
              <a:rect l="l" t="t" r="r" b="b"/>
              <a:pathLst>
                <a:path w="34996" h="191340" extrusionOk="0">
                  <a:moveTo>
                    <a:pt x="34996" y="5955"/>
                  </a:moveTo>
                  <a:lnTo>
                    <a:pt x="34996" y="0"/>
                  </a:lnTo>
                  <a:lnTo>
                    <a:pt x="0" y="0"/>
                  </a:lnTo>
                  <a:lnTo>
                    <a:pt x="0" y="5955"/>
                  </a:lnTo>
                  <a:cubicBezTo>
                    <a:pt x="0" y="9194"/>
                    <a:pt x="2630" y="11824"/>
                    <a:pt x="5869" y="11824"/>
                  </a:cubicBezTo>
                  <a:lnTo>
                    <a:pt x="5370" y="11824"/>
                  </a:lnTo>
                  <a:lnTo>
                    <a:pt x="5370" y="183926"/>
                  </a:lnTo>
                  <a:lnTo>
                    <a:pt x="0" y="183926"/>
                  </a:lnTo>
                  <a:lnTo>
                    <a:pt x="0" y="191340"/>
                  </a:lnTo>
                  <a:lnTo>
                    <a:pt x="34996" y="191340"/>
                  </a:lnTo>
                  <a:lnTo>
                    <a:pt x="34996" y="183926"/>
                  </a:lnTo>
                  <a:lnTo>
                    <a:pt x="29627" y="183926"/>
                  </a:lnTo>
                  <a:lnTo>
                    <a:pt x="29627" y="11824"/>
                  </a:lnTo>
                  <a:lnTo>
                    <a:pt x="29127" y="11824"/>
                  </a:lnTo>
                  <a:cubicBezTo>
                    <a:pt x="32366" y="11824"/>
                    <a:pt x="34996" y="9194"/>
                    <a:pt x="34996" y="59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6" name="Google Shape;316;p26"/>
            <p:cNvSpPr/>
            <p:nvPr/>
          </p:nvSpPr>
          <p:spPr>
            <a:xfrm>
              <a:off x="6415035" y="4832886"/>
              <a:ext cx="66404" cy="2135"/>
            </a:xfrm>
            <a:custGeom>
              <a:avLst/>
              <a:gdLst/>
              <a:ahLst/>
              <a:cxnLst/>
              <a:rect l="l" t="t" r="r" b="b"/>
              <a:pathLst>
                <a:path w="24257" h="780" extrusionOk="0">
                  <a:moveTo>
                    <a:pt x="0" y="0"/>
                  </a:moveTo>
                  <a:lnTo>
                    <a:pt x="24257"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7" name="Google Shape;317;p26"/>
            <p:cNvSpPr/>
            <p:nvPr/>
          </p:nvSpPr>
          <p:spPr>
            <a:xfrm>
              <a:off x="6415035" y="4361568"/>
              <a:ext cx="66404" cy="2135"/>
            </a:xfrm>
            <a:custGeom>
              <a:avLst/>
              <a:gdLst/>
              <a:ahLst/>
              <a:cxnLst/>
              <a:rect l="l" t="t" r="r" b="b"/>
              <a:pathLst>
                <a:path w="24257" h="780" extrusionOk="0">
                  <a:moveTo>
                    <a:pt x="0" y="0"/>
                  </a:moveTo>
                  <a:lnTo>
                    <a:pt x="24257"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8" name="Google Shape;318;p26"/>
            <p:cNvSpPr/>
            <p:nvPr/>
          </p:nvSpPr>
          <p:spPr>
            <a:xfrm>
              <a:off x="6435982"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9" name="Google Shape;319;p26"/>
            <p:cNvSpPr/>
            <p:nvPr/>
          </p:nvSpPr>
          <p:spPr>
            <a:xfrm>
              <a:off x="6460517"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0" name="Google Shape;320;p26"/>
            <p:cNvSpPr/>
            <p:nvPr/>
          </p:nvSpPr>
          <p:spPr>
            <a:xfrm>
              <a:off x="6176160" y="4329187"/>
              <a:ext cx="95802" cy="523793"/>
            </a:xfrm>
            <a:custGeom>
              <a:avLst/>
              <a:gdLst/>
              <a:ahLst/>
              <a:cxnLst/>
              <a:rect l="l" t="t" r="r" b="b"/>
              <a:pathLst>
                <a:path w="34996" h="191340" extrusionOk="0">
                  <a:moveTo>
                    <a:pt x="34996" y="5955"/>
                  </a:moveTo>
                  <a:lnTo>
                    <a:pt x="34996" y="0"/>
                  </a:lnTo>
                  <a:lnTo>
                    <a:pt x="0" y="0"/>
                  </a:lnTo>
                  <a:lnTo>
                    <a:pt x="0" y="5955"/>
                  </a:lnTo>
                  <a:cubicBezTo>
                    <a:pt x="0" y="9194"/>
                    <a:pt x="2630" y="11824"/>
                    <a:pt x="5869" y="11824"/>
                  </a:cubicBezTo>
                  <a:lnTo>
                    <a:pt x="5370" y="11824"/>
                  </a:lnTo>
                  <a:lnTo>
                    <a:pt x="5370" y="183926"/>
                  </a:lnTo>
                  <a:lnTo>
                    <a:pt x="0" y="183926"/>
                  </a:lnTo>
                  <a:lnTo>
                    <a:pt x="0" y="191340"/>
                  </a:lnTo>
                  <a:lnTo>
                    <a:pt x="34996" y="191340"/>
                  </a:lnTo>
                  <a:lnTo>
                    <a:pt x="34996" y="183926"/>
                  </a:lnTo>
                  <a:lnTo>
                    <a:pt x="29627" y="183926"/>
                  </a:lnTo>
                  <a:lnTo>
                    <a:pt x="29627" y="11824"/>
                  </a:lnTo>
                  <a:lnTo>
                    <a:pt x="29127" y="11824"/>
                  </a:lnTo>
                  <a:cubicBezTo>
                    <a:pt x="32366" y="11824"/>
                    <a:pt x="34996" y="9194"/>
                    <a:pt x="34996" y="59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1" name="Google Shape;321;p26"/>
            <p:cNvSpPr/>
            <p:nvPr/>
          </p:nvSpPr>
          <p:spPr>
            <a:xfrm>
              <a:off x="6190864" y="4832886"/>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2" name="Google Shape;322;p26"/>
            <p:cNvSpPr/>
            <p:nvPr/>
          </p:nvSpPr>
          <p:spPr>
            <a:xfrm>
              <a:off x="6190864" y="4361568"/>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3" name="Google Shape;323;p26"/>
            <p:cNvSpPr/>
            <p:nvPr/>
          </p:nvSpPr>
          <p:spPr>
            <a:xfrm>
              <a:off x="6211811"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4" name="Google Shape;324;p26"/>
            <p:cNvSpPr/>
            <p:nvPr/>
          </p:nvSpPr>
          <p:spPr>
            <a:xfrm>
              <a:off x="6236349"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5" name="Google Shape;325;p26"/>
            <p:cNvSpPr/>
            <p:nvPr/>
          </p:nvSpPr>
          <p:spPr>
            <a:xfrm>
              <a:off x="6911403" y="4329187"/>
              <a:ext cx="95802" cy="523793"/>
            </a:xfrm>
            <a:custGeom>
              <a:avLst/>
              <a:gdLst/>
              <a:ahLst/>
              <a:cxnLst/>
              <a:rect l="l" t="t" r="r" b="b"/>
              <a:pathLst>
                <a:path w="34996" h="191340" extrusionOk="0">
                  <a:moveTo>
                    <a:pt x="34996" y="5955"/>
                  </a:moveTo>
                  <a:lnTo>
                    <a:pt x="34996" y="0"/>
                  </a:lnTo>
                  <a:lnTo>
                    <a:pt x="0" y="0"/>
                  </a:lnTo>
                  <a:lnTo>
                    <a:pt x="0" y="5955"/>
                  </a:lnTo>
                  <a:cubicBezTo>
                    <a:pt x="0" y="9194"/>
                    <a:pt x="2630" y="11824"/>
                    <a:pt x="5869" y="11824"/>
                  </a:cubicBezTo>
                  <a:lnTo>
                    <a:pt x="5370" y="11824"/>
                  </a:lnTo>
                  <a:lnTo>
                    <a:pt x="5370" y="183926"/>
                  </a:lnTo>
                  <a:lnTo>
                    <a:pt x="0" y="183926"/>
                  </a:lnTo>
                  <a:lnTo>
                    <a:pt x="0" y="191340"/>
                  </a:lnTo>
                  <a:lnTo>
                    <a:pt x="34996" y="191340"/>
                  </a:lnTo>
                  <a:lnTo>
                    <a:pt x="34996" y="183926"/>
                  </a:lnTo>
                  <a:lnTo>
                    <a:pt x="29627" y="183926"/>
                  </a:lnTo>
                  <a:lnTo>
                    <a:pt x="29627" y="11824"/>
                  </a:lnTo>
                  <a:lnTo>
                    <a:pt x="29127" y="11824"/>
                  </a:lnTo>
                  <a:cubicBezTo>
                    <a:pt x="32366" y="11824"/>
                    <a:pt x="34996" y="9194"/>
                    <a:pt x="34996" y="59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6" name="Google Shape;326;p26"/>
            <p:cNvSpPr/>
            <p:nvPr/>
          </p:nvSpPr>
          <p:spPr>
            <a:xfrm>
              <a:off x="6926087" y="4832886"/>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7" name="Google Shape;327;p26"/>
            <p:cNvSpPr/>
            <p:nvPr/>
          </p:nvSpPr>
          <p:spPr>
            <a:xfrm>
              <a:off x="6926087" y="4361568"/>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8" name="Google Shape;328;p26"/>
            <p:cNvSpPr/>
            <p:nvPr/>
          </p:nvSpPr>
          <p:spPr>
            <a:xfrm>
              <a:off x="6947054"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9" name="Google Shape;329;p26"/>
            <p:cNvSpPr/>
            <p:nvPr/>
          </p:nvSpPr>
          <p:spPr>
            <a:xfrm>
              <a:off x="6971592"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0" name="Google Shape;330;p26"/>
            <p:cNvSpPr/>
            <p:nvPr/>
          </p:nvSpPr>
          <p:spPr>
            <a:xfrm>
              <a:off x="6655856" y="4329187"/>
              <a:ext cx="95802" cy="523793"/>
            </a:xfrm>
            <a:custGeom>
              <a:avLst/>
              <a:gdLst/>
              <a:ahLst/>
              <a:cxnLst/>
              <a:rect l="l" t="t" r="r" b="b"/>
              <a:pathLst>
                <a:path w="34996" h="191340" extrusionOk="0">
                  <a:moveTo>
                    <a:pt x="34997" y="5955"/>
                  </a:moveTo>
                  <a:lnTo>
                    <a:pt x="34997" y="0"/>
                  </a:lnTo>
                  <a:lnTo>
                    <a:pt x="0" y="0"/>
                  </a:lnTo>
                  <a:lnTo>
                    <a:pt x="0" y="5955"/>
                  </a:lnTo>
                  <a:cubicBezTo>
                    <a:pt x="0" y="9194"/>
                    <a:pt x="2630" y="11824"/>
                    <a:pt x="5869" y="11824"/>
                  </a:cubicBezTo>
                  <a:lnTo>
                    <a:pt x="5370" y="11824"/>
                  </a:lnTo>
                  <a:lnTo>
                    <a:pt x="5370" y="183926"/>
                  </a:lnTo>
                  <a:lnTo>
                    <a:pt x="0" y="183926"/>
                  </a:lnTo>
                  <a:lnTo>
                    <a:pt x="0" y="191340"/>
                  </a:lnTo>
                  <a:lnTo>
                    <a:pt x="34997" y="191340"/>
                  </a:lnTo>
                  <a:lnTo>
                    <a:pt x="34997" y="183926"/>
                  </a:lnTo>
                  <a:lnTo>
                    <a:pt x="29627" y="183926"/>
                  </a:lnTo>
                  <a:lnTo>
                    <a:pt x="29627" y="11824"/>
                  </a:lnTo>
                  <a:lnTo>
                    <a:pt x="29127" y="11824"/>
                  </a:lnTo>
                  <a:cubicBezTo>
                    <a:pt x="32366" y="11824"/>
                    <a:pt x="34997" y="9194"/>
                    <a:pt x="34997" y="59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1" name="Google Shape;331;p26"/>
            <p:cNvSpPr/>
            <p:nvPr/>
          </p:nvSpPr>
          <p:spPr>
            <a:xfrm>
              <a:off x="6670560" y="4832886"/>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2" name="Google Shape;332;p26"/>
            <p:cNvSpPr/>
            <p:nvPr/>
          </p:nvSpPr>
          <p:spPr>
            <a:xfrm>
              <a:off x="6670560" y="4361568"/>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3" name="Google Shape;333;p26"/>
            <p:cNvSpPr/>
            <p:nvPr/>
          </p:nvSpPr>
          <p:spPr>
            <a:xfrm>
              <a:off x="6691507"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4" name="Google Shape;334;p26"/>
            <p:cNvSpPr/>
            <p:nvPr/>
          </p:nvSpPr>
          <p:spPr>
            <a:xfrm>
              <a:off x="6716067"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5" name="Google Shape;335;p26"/>
            <p:cNvSpPr/>
            <p:nvPr/>
          </p:nvSpPr>
          <p:spPr>
            <a:xfrm>
              <a:off x="7119479" y="4329187"/>
              <a:ext cx="95802" cy="523793"/>
            </a:xfrm>
            <a:custGeom>
              <a:avLst/>
              <a:gdLst/>
              <a:ahLst/>
              <a:cxnLst/>
              <a:rect l="l" t="t" r="r" b="b"/>
              <a:pathLst>
                <a:path w="34996" h="191340" extrusionOk="0">
                  <a:moveTo>
                    <a:pt x="34996" y="5955"/>
                  </a:moveTo>
                  <a:lnTo>
                    <a:pt x="34996" y="0"/>
                  </a:lnTo>
                  <a:lnTo>
                    <a:pt x="0" y="0"/>
                  </a:lnTo>
                  <a:lnTo>
                    <a:pt x="0" y="5955"/>
                  </a:lnTo>
                  <a:cubicBezTo>
                    <a:pt x="0" y="9194"/>
                    <a:pt x="2630" y="11824"/>
                    <a:pt x="5869" y="11824"/>
                  </a:cubicBezTo>
                  <a:lnTo>
                    <a:pt x="5370" y="11824"/>
                  </a:lnTo>
                  <a:lnTo>
                    <a:pt x="5370" y="183926"/>
                  </a:lnTo>
                  <a:lnTo>
                    <a:pt x="0" y="183926"/>
                  </a:lnTo>
                  <a:lnTo>
                    <a:pt x="0" y="191340"/>
                  </a:lnTo>
                  <a:lnTo>
                    <a:pt x="34996" y="191340"/>
                  </a:lnTo>
                  <a:lnTo>
                    <a:pt x="34996" y="183926"/>
                  </a:lnTo>
                  <a:lnTo>
                    <a:pt x="29627" y="183926"/>
                  </a:lnTo>
                  <a:lnTo>
                    <a:pt x="29627" y="11824"/>
                  </a:lnTo>
                  <a:lnTo>
                    <a:pt x="29127" y="11824"/>
                  </a:lnTo>
                  <a:cubicBezTo>
                    <a:pt x="32366" y="11824"/>
                    <a:pt x="34996" y="9194"/>
                    <a:pt x="34996" y="59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6" name="Google Shape;336;p26"/>
            <p:cNvSpPr/>
            <p:nvPr/>
          </p:nvSpPr>
          <p:spPr>
            <a:xfrm>
              <a:off x="7134183" y="4832886"/>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7" name="Google Shape;337;p26"/>
            <p:cNvSpPr/>
            <p:nvPr/>
          </p:nvSpPr>
          <p:spPr>
            <a:xfrm>
              <a:off x="7134183" y="4361568"/>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8" name="Google Shape;338;p26"/>
            <p:cNvSpPr/>
            <p:nvPr/>
          </p:nvSpPr>
          <p:spPr>
            <a:xfrm>
              <a:off x="7155130"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9" name="Google Shape;339;p26"/>
            <p:cNvSpPr/>
            <p:nvPr/>
          </p:nvSpPr>
          <p:spPr>
            <a:xfrm>
              <a:off x="7179668"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0" name="Google Shape;340;p26"/>
            <p:cNvSpPr/>
            <p:nvPr/>
          </p:nvSpPr>
          <p:spPr>
            <a:xfrm>
              <a:off x="6154999" y="4853190"/>
              <a:ext cx="1079443" cy="34268"/>
            </a:xfrm>
            <a:custGeom>
              <a:avLst/>
              <a:gdLst/>
              <a:ahLst/>
              <a:cxnLst/>
              <a:rect l="l" t="t" r="r" b="b"/>
              <a:pathLst>
                <a:path w="394317" h="12518" extrusionOk="0">
                  <a:moveTo>
                    <a:pt x="0" y="0"/>
                  </a:moveTo>
                  <a:lnTo>
                    <a:pt x="394317" y="0"/>
                  </a:lnTo>
                  <a:lnTo>
                    <a:pt x="394317" y="12519"/>
                  </a:lnTo>
                  <a:lnTo>
                    <a:pt x="0" y="1251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1" name="Google Shape;341;p26"/>
            <p:cNvSpPr/>
            <p:nvPr/>
          </p:nvSpPr>
          <p:spPr>
            <a:xfrm>
              <a:off x="6116826" y="4887453"/>
              <a:ext cx="1155740" cy="34268"/>
            </a:xfrm>
            <a:custGeom>
              <a:avLst/>
              <a:gdLst/>
              <a:ahLst/>
              <a:cxnLst/>
              <a:rect l="l" t="t" r="r" b="b"/>
              <a:pathLst>
                <a:path w="422188" h="12518" extrusionOk="0">
                  <a:moveTo>
                    <a:pt x="0" y="0"/>
                  </a:moveTo>
                  <a:lnTo>
                    <a:pt x="422188" y="0"/>
                  </a:lnTo>
                  <a:lnTo>
                    <a:pt x="422188" y="12519"/>
                  </a:lnTo>
                  <a:lnTo>
                    <a:pt x="0" y="1251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2" name="Google Shape;342;p26"/>
            <p:cNvSpPr/>
            <p:nvPr/>
          </p:nvSpPr>
          <p:spPr>
            <a:xfrm>
              <a:off x="6176160" y="4853190"/>
              <a:ext cx="1038742" cy="2135"/>
            </a:xfrm>
            <a:custGeom>
              <a:avLst/>
              <a:gdLst/>
              <a:ahLst/>
              <a:cxnLst/>
              <a:rect l="l" t="t" r="r" b="b"/>
              <a:pathLst>
                <a:path w="379449" h="780" extrusionOk="0">
                  <a:moveTo>
                    <a:pt x="0" y="0"/>
                  </a:moveTo>
                  <a:lnTo>
                    <a:pt x="379449"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3" name="Google Shape;343;p26"/>
            <p:cNvSpPr/>
            <p:nvPr/>
          </p:nvSpPr>
          <p:spPr>
            <a:xfrm>
              <a:off x="6154999" y="4887453"/>
              <a:ext cx="1079443" cy="2135"/>
            </a:xfrm>
            <a:custGeom>
              <a:avLst/>
              <a:gdLst/>
              <a:ahLst/>
              <a:cxnLst/>
              <a:rect l="l" t="t" r="r" b="b"/>
              <a:pathLst>
                <a:path w="394317" h="780" extrusionOk="0">
                  <a:moveTo>
                    <a:pt x="0" y="0"/>
                  </a:moveTo>
                  <a:lnTo>
                    <a:pt x="394317"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4" name="Google Shape;344;p26"/>
            <p:cNvSpPr/>
            <p:nvPr/>
          </p:nvSpPr>
          <p:spPr>
            <a:xfrm>
              <a:off x="6176160" y="4329187"/>
              <a:ext cx="1037140" cy="2135"/>
            </a:xfrm>
            <a:custGeom>
              <a:avLst/>
              <a:gdLst/>
              <a:ahLst/>
              <a:cxnLst/>
              <a:rect l="l" t="t" r="r" b="b"/>
              <a:pathLst>
                <a:path w="378864" h="780" extrusionOk="0">
                  <a:moveTo>
                    <a:pt x="0" y="0"/>
                  </a:moveTo>
                  <a:lnTo>
                    <a:pt x="378864"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45" name="Google Shape;345;p26"/>
          <p:cNvGrpSpPr/>
          <p:nvPr/>
        </p:nvGrpSpPr>
        <p:grpSpPr>
          <a:xfrm flipH="1">
            <a:off x="6185634" y="3427241"/>
            <a:ext cx="1116440" cy="715797"/>
            <a:chOff x="6054827" y="2081751"/>
            <a:chExt cx="904147" cy="579687"/>
          </a:xfrm>
        </p:grpSpPr>
        <p:sp>
          <p:nvSpPr>
            <p:cNvPr id="346" name="Google Shape;346;p26"/>
            <p:cNvSpPr/>
            <p:nvPr/>
          </p:nvSpPr>
          <p:spPr>
            <a:xfrm>
              <a:off x="6594147" y="2573253"/>
              <a:ext cx="136993" cy="86015"/>
            </a:xfrm>
            <a:custGeom>
              <a:avLst/>
              <a:gdLst/>
              <a:ahLst/>
              <a:cxnLst/>
              <a:rect l="l" t="t" r="r" b="b"/>
              <a:pathLst>
                <a:path w="50043" h="31421" extrusionOk="0">
                  <a:moveTo>
                    <a:pt x="9311" y="31422"/>
                  </a:moveTo>
                  <a:lnTo>
                    <a:pt x="40733" y="31422"/>
                  </a:lnTo>
                  <a:lnTo>
                    <a:pt x="50044" y="0"/>
                  </a:lnTo>
                  <a:lnTo>
                    <a:pt x="0" y="0"/>
                  </a:lnTo>
                  <a:lnTo>
                    <a:pt x="9311" y="3142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26"/>
            <p:cNvSpPr/>
            <p:nvPr/>
          </p:nvSpPr>
          <p:spPr>
            <a:xfrm>
              <a:off x="6329067" y="2573253"/>
              <a:ext cx="136974" cy="86015"/>
            </a:xfrm>
            <a:custGeom>
              <a:avLst/>
              <a:gdLst/>
              <a:ahLst/>
              <a:cxnLst/>
              <a:rect l="l" t="t" r="r" b="b"/>
              <a:pathLst>
                <a:path w="50036" h="31421" extrusionOk="0">
                  <a:moveTo>
                    <a:pt x="9311" y="31422"/>
                  </a:moveTo>
                  <a:lnTo>
                    <a:pt x="40725" y="31422"/>
                  </a:lnTo>
                  <a:lnTo>
                    <a:pt x="50036" y="0"/>
                  </a:lnTo>
                  <a:lnTo>
                    <a:pt x="0" y="0"/>
                  </a:lnTo>
                  <a:lnTo>
                    <a:pt x="9311" y="3142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348;p26"/>
            <p:cNvSpPr/>
            <p:nvPr/>
          </p:nvSpPr>
          <p:spPr>
            <a:xfrm>
              <a:off x="6781448" y="2257687"/>
              <a:ext cx="112550" cy="216002"/>
            </a:xfrm>
            <a:custGeom>
              <a:avLst/>
              <a:gdLst/>
              <a:ahLst/>
              <a:cxnLst/>
              <a:rect l="l" t="t" r="r" b="b"/>
              <a:pathLst>
                <a:path w="41114" h="78905" extrusionOk="0">
                  <a:moveTo>
                    <a:pt x="0" y="78906"/>
                  </a:moveTo>
                  <a:lnTo>
                    <a:pt x="41115" y="66785"/>
                  </a:lnTo>
                  <a:lnTo>
                    <a:pt x="41115" y="12121"/>
                  </a:lnTo>
                  <a:lnTo>
                    <a:pt x="0" y="0"/>
                  </a:lnTo>
                  <a:lnTo>
                    <a:pt x="0" y="7890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26"/>
            <p:cNvSpPr/>
            <p:nvPr/>
          </p:nvSpPr>
          <p:spPr>
            <a:xfrm>
              <a:off x="6636426" y="2110564"/>
              <a:ext cx="174940" cy="113839"/>
            </a:xfrm>
            <a:custGeom>
              <a:avLst/>
              <a:gdLst/>
              <a:ahLst/>
              <a:cxnLst/>
              <a:rect l="l" t="t" r="r" b="b"/>
              <a:pathLst>
                <a:path w="63905" h="41585" extrusionOk="0">
                  <a:moveTo>
                    <a:pt x="0" y="17867"/>
                  </a:moveTo>
                  <a:cubicBezTo>
                    <a:pt x="0" y="17867"/>
                    <a:pt x="24483" y="931"/>
                    <a:pt x="58028" y="2"/>
                  </a:cubicBezTo>
                  <a:cubicBezTo>
                    <a:pt x="62523" y="-123"/>
                    <a:pt x="65403" y="4748"/>
                    <a:pt x="63086" y="8603"/>
                  </a:cubicBezTo>
                  <a:lnTo>
                    <a:pt x="43301" y="41586"/>
                  </a:lnTo>
                  <a:lnTo>
                    <a:pt x="0" y="1786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26"/>
            <p:cNvSpPr/>
            <p:nvPr/>
          </p:nvSpPr>
          <p:spPr>
            <a:xfrm>
              <a:off x="6181525" y="2110463"/>
              <a:ext cx="650446" cy="495570"/>
            </a:xfrm>
            <a:custGeom>
              <a:avLst/>
              <a:gdLst/>
              <a:ahLst/>
              <a:cxnLst/>
              <a:rect l="l" t="t" r="r" b="b"/>
              <a:pathLst>
                <a:path w="237606" h="181030" extrusionOk="0">
                  <a:moveTo>
                    <a:pt x="71967" y="5089"/>
                  </a:moveTo>
                  <a:cubicBezTo>
                    <a:pt x="86726" y="1779"/>
                    <a:pt x="102460" y="0"/>
                    <a:pt x="118803" y="0"/>
                  </a:cubicBezTo>
                  <a:cubicBezTo>
                    <a:pt x="135147" y="0"/>
                    <a:pt x="150881" y="1787"/>
                    <a:pt x="165639" y="5089"/>
                  </a:cubicBezTo>
                  <a:cubicBezTo>
                    <a:pt x="207785" y="14532"/>
                    <a:pt x="237607" y="52175"/>
                    <a:pt x="237607" y="95366"/>
                  </a:cubicBezTo>
                  <a:lnTo>
                    <a:pt x="237607" y="95366"/>
                  </a:lnTo>
                  <a:cubicBezTo>
                    <a:pt x="237607" y="129964"/>
                    <a:pt x="218469" y="160996"/>
                    <a:pt x="189186" y="176831"/>
                  </a:cubicBezTo>
                  <a:cubicBezTo>
                    <a:pt x="184059" y="179602"/>
                    <a:pt x="178306" y="181030"/>
                    <a:pt x="172477" y="181030"/>
                  </a:cubicBezTo>
                  <a:lnTo>
                    <a:pt x="65130" y="181030"/>
                  </a:lnTo>
                  <a:cubicBezTo>
                    <a:pt x="59300" y="181030"/>
                    <a:pt x="53548" y="179602"/>
                    <a:pt x="48420" y="176831"/>
                  </a:cubicBezTo>
                  <a:cubicBezTo>
                    <a:pt x="19137" y="161003"/>
                    <a:pt x="0" y="129964"/>
                    <a:pt x="0" y="95366"/>
                  </a:cubicBezTo>
                  <a:lnTo>
                    <a:pt x="0" y="95366"/>
                  </a:lnTo>
                  <a:cubicBezTo>
                    <a:pt x="0" y="52175"/>
                    <a:pt x="29814" y="14525"/>
                    <a:pt x="71967" y="508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26"/>
            <p:cNvSpPr/>
            <p:nvPr/>
          </p:nvSpPr>
          <p:spPr>
            <a:xfrm>
              <a:off x="6555248" y="2573253"/>
              <a:ext cx="136971" cy="86015"/>
            </a:xfrm>
            <a:custGeom>
              <a:avLst/>
              <a:gdLst/>
              <a:ahLst/>
              <a:cxnLst/>
              <a:rect l="l" t="t" r="r" b="b"/>
              <a:pathLst>
                <a:path w="50035" h="31421" extrusionOk="0">
                  <a:moveTo>
                    <a:pt x="9311" y="31422"/>
                  </a:moveTo>
                  <a:lnTo>
                    <a:pt x="40725" y="31422"/>
                  </a:lnTo>
                  <a:lnTo>
                    <a:pt x="50036" y="0"/>
                  </a:lnTo>
                  <a:lnTo>
                    <a:pt x="0" y="0"/>
                  </a:lnTo>
                  <a:lnTo>
                    <a:pt x="9311" y="3142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26"/>
            <p:cNvSpPr/>
            <p:nvPr/>
          </p:nvSpPr>
          <p:spPr>
            <a:xfrm>
              <a:off x="6283798" y="2573253"/>
              <a:ext cx="136993" cy="86015"/>
            </a:xfrm>
            <a:custGeom>
              <a:avLst/>
              <a:gdLst/>
              <a:ahLst/>
              <a:cxnLst/>
              <a:rect l="l" t="t" r="r" b="b"/>
              <a:pathLst>
                <a:path w="50043" h="31421" extrusionOk="0">
                  <a:moveTo>
                    <a:pt x="9311" y="31422"/>
                  </a:moveTo>
                  <a:lnTo>
                    <a:pt x="40733" y="31422"/>
                  </a:lnTo>
                  <a:lnTo>
                    <a:pt x="50044" y="0"/>
                  </a:lnTo>
                  <a:lnTo>
                    <a:pt x="0" y="0"/>
                  </a:lnTo>
                  <a:lnTo>
                    <a:pt x="9311" y="3142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26"/>
            <p:cNvSpPr/>
            <p:nvPr/>
          </p:nvSpPr>
          <p:spPr>
            <a:xfrm>
              <a:off x="6718652" y="2295625"/>
              <a:ext cx="30208" cy="30208"/>
            </a:xfrm>
            <a:custGeom>
              <a:avLst/>
              <a:gdLst/>
              <a:ahLst/>
              <a:cxnLst/>
              <a:rect l="l" t="t" r="r" b="b"/>
              <a:pathLst>
                <a:path w="11035" h="11035" extrusionOk="0">
                  <a:moveTo>
                    <a:pt x="0" y="5518"/>
                  </a:moveTo>
                  <a:cubicBezTo>
                    <a:pt x="0" y="8562"/>
                    <a:pt x="2466" y="11036"/>
                    <a:pt x="5518" y="11036"/>
                  </a:cubicBezTo>
                  <a:cubicBezTo>
                    <a:pt x="8570" y="11036"/>
                    <a:pt x="11036" y="8570"/>
                    <a:pt x="11036" y="5518"/>
                  </a:cubicBezTo>
                  <a:cubicBezTo>
                    <a:pt x="11036" y="2466"/>
                    <a:pt x="8570" y="0"/>
                    <a:pt x="5518" y="0"/>
                  </a:cubicBezTo>
                  <a:cubicBezTo>
                    <a:pt x="2466" y="0"/>
                    <a:pt x="0" y="2466"/>
                    <a:pt x="0" y="551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26"/>
            <p:cNvSpPr/>
            <p:nvPr/>
          </p:nvSpPr>
          <p:spPr>
            <a:xfrm>
              <a:off x="6393427" y="2130331"/>
              <a:ext cx="205469" cy="11032"/>
            </a:xfrm>
            <a:custGeom>
              <a:avLst/>
              <a:gdLst/>
              <a:ahLst/>
              <a:cxnLst/>
              <a:rect l="l" t="t" r="r" b="b"/>
              <a:pathLst>
                <a:path w="75057" h="4030" extrusionOk="0">
                  <a:moveTo>
                    <a:pt x="75058" y="4031"/>
                  </a:moveTo>
                  <a:cubicBezTo>
                    <a:pt x="75058" y="4031"/>
                    <a:pt x="48170" y="-5038"/>
                    <a:pt x="0" y="4031"/>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26"/>
            <p:cNvSpPr/>
            <p:nvPr/>
          </p:nvSpPr>
          <p:spPr>
            <a:xfrm>
              <a:off x="6367178" y="2574811"/>
              <a:ext cx="363403" cy="31446"/>
            </a:xfrm>
            <a:custGeom>
              <a:avLst/>
              <a:gdLst/>
              <a:ahLst/>
              <a:cxnLst/>
              <a:rect l="l" t="t" r="r" b="b"/>
              <a:pathLst>
                <a:path w="132750" h="11487" extrusionOk="0">
                  <a:moveTo>
                    <a:pt x="0" y="11473"/>
                  </a:moveTo>
                  <a:lnTo>
                    <a:pt x="106066" y="11473"/>
                  </a:lnTo>
                  <a:cubicBezTo>
                    <a:pt x="106066" y="11473"/>
                    <a:pt x="116922" y="12363"/>
                    <a:pt x="132751"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26"/>
            <p:cNvSpPr/>
            <p:nvPr/>
          </p:nvSpPr>
          <p:spPr>
            <a:xfrm>
              <a:off x="6732310" y="2134573"/>
              <a:ext cx="68837" cy="35015"/>
            </a:xfrm>
            <a:custGeom>
              <a:avLst/>
              <a:gdLst/>
              <a:ahLst/>
              <a:cxnLst/>
              <a:rect l="l" t="t" r="r" b="b"/>
              <a:pathLst>
                <a:path w="25146" h="12791" extrusionOk="0">
                  <a:moveTo>
                    <a:pt x="25147" y="0"/>
                  </a:moveTo>
                  <a:lnTo>
                    <a:pt x="0" y="12792"/>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26"/>
            <p:cNvSpPr/>
            <p:nvPr/>
          </p:nvSpPr>
          <p:spPr>
            <a:xfrm>
              <a:off x="6595388" y="2081751"/>
              <a:ext cx="174932" cy="113839"/>
            </a:xfrm>
            <a:custGeom>
              <a:avLst/>
              <a:gdLst/>
              <a:ahLst/>
              <a:cxnLst/>
              <a:rect l="l" t="t" r="r" b="b"/>
              <a:pathLst>
                <a:path w="63902" h="41585" extrusionOk="0">
                  <a:moveTo>
                    <a:pt x="0" y="17867"/>
                  </a:moveTo>
                  <a:cubicBezTo>
                    <a:pt x="0" y="17867"/>
                    <a:pt x="24483" y="931"/>
                    <a:pt x="58028" y="2"/>
                  </a:cubicBezTo>
                  <a:cubicBezTo>
                    <a:pt x="62524" y="-123"/>
                    <a:pt x="65396" y="4748"/>
                    <a:pt x="63086" y="8603"/>
                  </a:cubicBezTo>
                  <a:lnTo>
                    <a:pt x="43301" y="41586"/>
                  </a:lnTo>
                  <a:lnTo>
                    <a:pt x="0" y="1786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26"/>
            <p:cNvSpPr/>
            <p:nvPr/>
          </p:nvSpPr>
          <p:spPr>
            <a:xfrm>
              <a:off x="6677143" y="2101891"/>
              <a:ext cx="75632" cy="36362"/>
            </a:xfrm>
            <a:custGeom>
              <a:avLst/>
              <a:gdLst/>
              <a:ahLst/>
              <a:cxnLst/>
              <a:rect l="l" t="t" r="r" b="b"/>
              <a:pathLst>
                <a:path w="27628" h="13283" extrusionOk="0">
                  <a:moveTo>
                    <a:pt x="27628" y="0"/>
                  </a:moveTo>
                  <a:lnTo>
                    <a:pt x="0" y="13284"/>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26"/>
            <p:cNvSpPr/>
            <p:nvPr/>
          </p:nvSpPr>
          <p:spPr>
            <a:xfrm>
              <a:off x="6054827" y="2277843"/>
              <a:ext cx="188841" cy="115512"/>
            </a:xfrm>
            <a:custGeom>
              <a:avLst/>
              <a:gdLst/>
              <a:ahLst/>
              <a:cxnLst/>
              <a:rect l="l" t="t" r="r" b="b"/>
              <a:pathLst>
                <a:path w="68983" h="42196" extrusionOk="0">
                  <a:moveTo>
                    <a:pt x="68983" y="31406"/>
                  </a:moveTo>
                  <a:cubicBezTo>
                    <a:pt x="64730" y="37900"/>
                    <a:pt x="57073" y="41864"/>
                    <a:pt x="49316" y="42177"/>
                  </a:cubicBezTo>
                  <a:cubicBezTo>
                    <a:pt x="41558" y="42481"/>
                    <a:pt x="33831" y="39297"/>
                    <a:pt x="28133" y="34029"/>
                  </a:cubicBezTo>
                  <a:cubicBezTo>
                    <a:pt x="24770" y="30922"/>
                    <a:pt x="21991" y="26934"/>
                    <a:pt x="21320" y="22407"/>
                  </a:cubicBezTo>
                  <a:cubicBezTo>
                    <a:pt x="20649" y="17881"/>
                    <a:pt x="22483" y="12808"/>
                    <a:pt x="26471" y="10568"/>
                  </a:cubicBezTo>
                  <a:cubicBezTo>
                    <a:pt x="31607" y="7680"/>
                    <a:pt x="38810" y="10739"/>
                    <a:pt x="41066" y="16179"/>
                  </a:cubicBezTo>
                  <a:cubicBezTo>
                    <a:pt x="43321" y="21619"/>
                    <a:pt x="41011" y="28308"/>
                    <a:pt x="36398" y="31968"/>
                  </a:cubicBezTo>
                  <a:cubicBezTo>
                    <a:pt x="31786" y="35629"/>
                    <a:pt x="25363" y="36495"/>
                    <a:pt x="19618" y="35176"/>
                  </a:cubicBezTo>
                  <a:cubicBezTo>
                    <a:pt x="12329" y="33506"/>
                    <a:pt x="5890" y="28417"/>
                    <a:pt x="2581" y="21713"/>
                  </a:cubicBezTo>
                  <a:cubicBezTo>
                    <a:pt x="-736" y="15008"/>
                    <a:pt x="-861" y="6806"/>
                    <a:pt x="2237"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26"/>
            <p:cNvSpPr/>
            <p:nvPr/>
          </p:nvSpPr>
          <p:spPr>
            <a:xfrm>
              <a:off x="6677464" y="2346922"/>
              <a:ext cx="92897" cy="92894"/>
            </a:xfrm>
            <a:custGeom>
              <a:avLst/>
              <a:gdLst/>
              <a:ahLst/>
              <a:cxnLst/>
              <a:rect l="l" t="t" r="r" b="b"/>
              <a:pathLst>
                <a:path w="33935" h="33934" extrusionOk="0">
                  <a:moveTo>
                    <a:pt x="33935" y="16967"/>
                  </a:moveTo>
                  <a:cubicBezTo>
                    <a:pt x="33935" y="26341"/>
                    <a:pt x="26341" y="33935"/>
                    <a:pt x="16968" y="33935"/>
                  </a:cubicBezTo>
                  <a:cubicBezTo>
                    <a:pt x="7594" y="33935"/>
                    <a:pt x="0" y="26341"/>
                    <a:pt x="0" y="16967"/>
                  </a:cubicBezTo>
                  <a:cubicBezTo>
                    <a:pt x="0" y="7594"/>
                    <a:pt x="7594" y="0"/>
                    <a:pt x="16968" y="0"/>
                  </a:cubicBezTo>
                  <a:cubicBezTo>
                    <a:pt x="26341" y="0"/>
                    <a:pt x="33935" y="7594"/>
                    <a:pt x="33935" y="1696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26"/>
            <p:cNvSpPr/>
            <p:nvPr/>
          </p:nvSpPr>
          <p:spPr>
            <a:xfrm>
              <a:off x="6613493" y="2119996"/>
              <a:ext cx="154469" cy="82705"/>
            </a:xfrm>
            <a:custGeom>
              <a:avLst/>
              <a:gdLst/>
              <a:ahLst/>
              <a:cxnLst/>
              <a:rect l="l" t="t" r="r" b="b"/>
              <a:pathLst>
                <a:path w="56427" h="30212" extrusionOk="0">
                  <a:moveTo>
                    <a:pt x="0" y="0"/>
                  </a:moveTo>
                  <a:cubicBezTo>
                    <a:pt x="2115" y="219"/>
                    <a:pt x="29923" y="2935"/>
                    <a:pt x="56428" y="30212"/>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26"/>
            <p:cNvSpPr/>
            <p:nvPr/>
          </p:nvSpPr>
          <p:spPr>
            <a:xfrm>
              <a:off x="6729659" y="2113220"/>
              <a:ext cx="33734" cy="56234"/>
            </a:xfrm>
            <a:custGeom>
              <a:avLst/>
              <a:gdLst/>
              <a:ahLst/>
              <a:cxnLst/>
              <a:rect l="l" t="t" r="r" b="b"/>
              <a:pathLst>
                <a:path w="12323" h="20542" extrusionOk="0">
                  <a:moveTo>
                    <a:pt x="12324" y="0"/>
                  </a:moveTo>
                  <a:lnTo>
                    <a:pt x="0" y="20542"/>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26"/>
            <p:cNvSpPr/>
            <p:nvPr/>
          </p:nvSpPr>
          <p:spPr>
            <a:xfrm>
              <a:off x="6395350" y="2606231"/>
              <a:ext cx="18927" cy="53050"/>
            </a:xfrm>
            <a:custGeom>
              <a:avLst/>
              <a:gdLst/>
              <a:ahLst/>
              <a:cxnLst/>
              <a:rect l="l" t="t" r="r" b="b"/>
              <a:pathLst>
                <a:path w="6914" h="19379" extrusionOk="0">
                  <a:moveTo>
                    <a:pt x="0" y="19379"/>
                  </a:moveTo>
                  <a:lnTo>
                    <a:pt x="691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26"/>
            <p:cNvSpPr/>
            <p:nvPr/>
          </p:nvSpPr>
          <p:spPr>
            <a:xfrm>
              <a:off x="6666778" y="2601466"/>
              <a:ext cx="17134" cy="57813"/>
            </a:xfrm>
            <a:custGeom>
              <a:avLst/>
              <a:gdLst/>
              <a:ahLst/>
              <a:cxnLst/>
              <a:rect l="l" t="t" r="r" b="b"/>
              <a:pathLst>
                <a:path w="6259" h="21119" extrusionOk="0">
                  <a:moveTo>
                    <a:pt x="0" y="21120"/>
                  </a:moveTo>
                  <a:lnTo>
                    <a:pt x="6259"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6"/>
            <p:cNvSpPr/>
            <p:nvPr/>
          </p:nvSpPr>
          <p:spPr>
            <a:xfrm>
              <a:off x="6095065" y="2659303"/>
              <a:ext cx="863908" cy="2135"/>
            </a:xfrm>
            <a:custGeom>
              <a:avLst/>
              <a:gdLst/>
              <a:ahLst/>
              <a:cxnLst/>
              <a:rect l="l" t="t" r="r" b="b"/>
              <a:pathLst>
                <a:path w="315583" h="780" extrusionOk="0">
                  <a:moveTo>
                    <a:pt x="0" y="0"/>
                  </a:moveTo>
                  <a:lnTo>
                    <a:pt x="315583"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Google Shape;208;p26">
            <a:extLst>
              <a:ext uri="{FF2B5EF4-FFF2-40B4-BE49-F238E27FC236}">
                <a16:creationId xmlns:a16="http://schemas.microsoft.com/office/drawing/2014/main" id="{1B7BC863-9F82-1214-E29B-68373C9B9EFB}"/>
              </a:ext>
            </a:extLst>
          </p:cNvPr>
          <p:cNvSpPr txBox="1">
            <a:spLocks/>
          </p:cNvSpPr>
          <p:nvPr/>
        </p:nvSpPr>
        <p:spPr>
          <a:xfrm>
            <a:off x="8338140" y="4686300"/>
            <a:ext cx="642926"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4"/>
              </a:buClr>
              <a:buSzPts val="1200"/>
              <a:buFont typeface="Atkinson Hyperlegible"/>
              <a:buNone/>
              <a:defRPr sz="1400" b="0" i="0" u="none" strike="noStrike" cap="none">
                <a:solidFill>
                  <a:schemeClr val="accent4"/>
                </a:solidFill>
                <a:latin typeface="Atkinson Hyperlegible"/>
                <a:ea typeface="Atkinson Hyperlegible"/>
                <a:cs typeface="Atkinson Hyperlegible"/>
                <a:sym typeface="Atkinson Hyperlegible"/>
              </a:defRPr>
            </a:lvl1pPr>
            <a:lvl2pPr marL="914400" marR="0" lvl="1"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2pPr>
            <a:lvl3pPr marL="1371600" marR="0" lvl="2"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3pPr>
            <a:lvl4pPr marL="1828800" marR="0" lvl="3"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4pPr>
            <a:lvl5pPr marL="2286000" marR="0" lvl="4"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5pPr>
            <a:lvl6pPr marL="2743200" marR="0" lvl="5"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6pPr>
            <a:lvl7pPr marL="3200400" marR="0" lvl="6"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7pPr>
            <a:lvl8pPr marL="3657600" marR="0" lvl="7"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8pPr>
            <a:lvl9pPr marL="4114800" marR="0" lvl="8"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9pPr>
          </a:lstStyle>
          <a:p>
            <a:pPr marL="0" indent="0"/>
            <a:r>
              <a:rPr lang="fr-FR" dirty="0"/>
              <a:t>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05">
          <a:extLst>
            <a:ext uri="{FF2B5EF4-FFF2-40B4-BE49-F238E27FC236}">
              <a16:creationId xmlns:a16="http://schemas.microsoft.com/office/drawing/2014/main" id="{4EDE8C90-2C07-B376-8C23-92F98E8D8B4C}"/>
            </a:ext>
          </a:extLst>
        </p:cNvPr>
        <p:cNvGrpSpPr/>
        <p:nvPr/>
      </p:nvGrpSpPr>
      <p:grpSpPr>
        <a:xfrm>
          <a:off x="0" y="0"/>
          <a:ext cx="0" cy="0"/>
          <a:chOff x="0" y="0"/>
          <a:chExt cx="0" cy="0"/>
        </a:xfrm>
      </p:grpSpPr>
      <p:sp>
        <p:nvSpPr>
          <p:cNvPr id="406" name="Google Shape;406;p28">
            <a:extLst>
              <a:ext uri="{FF2B5EF4-FFF2-40B4-BE49-F238E27FC236}">
                <a16:creationId xmlns:a16="http://schemas.microsoft.com/office/drawing/2014/main" id="{2FE162F8-419F-5E15-4F14-8410DB3D1412}"/>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Test des </a:t>
            </a:r>
            <a:r>
              <a:rPr lang="en" dirty="0" err="1"/>
              <a:t>différents</a:t>
            </a:r>
            <a:r>
              <a:rPr lang="en" dirty="0"/>
              <a:t> </a:t>
            </a:r>
            <a:r>
              <a:rPr lang="en" dirty="0" err="1"/>
              <a:t>modèles</a:t>
            </a:r>
            <a:endParaRPr dirty="0"/>
          </a:p>
        </p:txBody>
      </p:sp>
      <p:sp>
        <p:nvSpPr>
          <p:cNvPr id="413" name="Google Shape;413;p28">
            <a:extLst>
              <a:ext uri="{FF2B5EF4-FFF2-40B4-BE49-F238E27FC236}">
                <a16:creationId xmlns:a16="http://schemas.microsoft.com/office/drawing/2014/main" id="{66D8836F-7663-98A7-674B-64E2625EF342}"/>
              </a:ext>
            </a:extLst>
          </p:cNvPr>
          <p:cNvSpPr txBox="1">
            <a:spLocks noGrp="1"/>
          </p:cNvSpPr>
          <p:nvPr>
            <p:ph type="subTitle" idx="7"/>
          </p:nvPr>
        </p:nvSpPr>
        <p:spPr>
          <a:xfrm>
            <a:off x="2823176" y="2251433"/>
            <a:ext cx="3645269" cy="457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FR" dirty="0"/>
              <a:t>1 modèle supervisé : K-</a:t>
            </a:r>
            <a:r>
              <a:rPr lang="fr-FR" dirty="0" err="1"/>
              <a:t>Means</a:t>
            </a:r>
            <a:endParaRPr dirty="0"/>
          </a:p>
        </p:txBody>
      </p:sp>
      <p:grpSp>
        <p:nvGrpSpPr>
          <p:cNvPr id="415" name="Google Shape;415;p28">
            <a:extLst>
              <a:ext uri="{FF2B5EF4-FFF2-40B4-BE49-F238E27FC236}">
                <a16:creationId xmlns:a16="http://schemas.microsoft.com/office/drawing/2014/main" id="{5B248C95-76A0-4786-2269-C288C85F264B}"/>
              </a:ext>
            </a:extLst>
          </p:cNvPr>
          <p:cNvGrpSpPr/>
          <p:nvPr/>
        </p:nvGrpSpPr>
        <p:grpSpPr>
          <a:xfrm>
            <a:off x="1426489" y="4490982"/>
            <a:ext cx="640056" cy="324092"/>
            <a:chOff x="6580515" y="3436687"/>
            <a:chExt cx="538768" cy="273657"/>
          </a:xfrm>
        </p:grpSpPr>
        <p:sp>
          <p:nvSpPr>
            <p:cNvPr id="416" name="Google Shape;416;p28">
              <a:extLst>
                <a:ext uri="{FF2B5EF4-FFF2-40B4-BE49-F238E27FC236}">
                  <a16:creationId xmlns:a16="http://schemas.microsoft.com/office/drawing/2014/main" id="{35A5812D-6356-97FA-A133-A2CFF863DFE6}"/>
                </a:ext>
              </a:extLst>
            </p:cNvPr>
            <p:cNvSpPr/>
            <p:nvPr/>
          </p:nvSpPr>
          <p:spPr>
            <a:xfrm>
              <a:off x="6580977" y="3553264"/>
              <a:ext cx="538305" cy="157080"/>
            </a:xfrm>
            <a:custGeom>
              <a:avLst/>
              <a:gdLst/>
              <a:ahLst/>
              <a:cxnLst/>
              <a:rect l="l" t="t" r="r" b="b"/>
              <a:pathLst>
                <a:path w="196641" h="57381" extrusionOk="0">
                  <a:moveTo>
                    <a:pt x="26" y="2763"/>
                  </a:moveTo>
                  <a:cubicBezTo>
                    <a:pt x="-146" y="3091"/>
                    <a:pt x="603" y="16210"/>
                    <a:pt x="603" y="16210"/>
                  </a:cubicBezTo>
                  <a:cubicBezTo>
                    <a:pt x="837" y="20277"/>
                    <a:pt x="4771" y="25084"/>
                    <a:pt x="7206" y="27972"/>
                  </a:cubicBezTo>
                  <a:cubicBezTo>
                    <a:pt x="15908" y="38298"/>
                    <a:pt x="28747" y="44534"/>
                    <a:pt x="41390" y="48538"/>
                  </a:cubicBezTo>
                  <a:cubicBezTo>
                    <a:pt x="74178" y="58918"/>
                    <a:pt x="109401" y="60057"/>
                    <a:pt x="142766" y="52502"/>
                  </a:cubicBezTo>
                  <a:cubicBezTo>
                    <a:pt x="154512" y="49841"/>
                    <a:pt x="166422" y="45931"/>
                    <a:pt x="176912" y="39664"/>
                  </a:cubicBezTo>
                  <a:cubicBezTo>
                    <a:pt x="185395" y="34598"/>
                    <a:pt x="196681" y="24803"/>
                    <a:pt x="196642" y="13853"/>
                  </a:cubicBezTo>
                  <a:lnTo>
                    <a:pt x="196595" y="0"/>
                  </a:lnTo>
                  <a:lnTo>
                    <a:pt x="34" y="275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28">
              <a:extLst>
                <a:ext uri="{FF2B5EF4-FFF2-40B4-BE49-F238E27FC236}">
                  <a16:creationId xmlns:a16="http://schemas.microsoft.com/office/drawing/2014/main" id="{CEEA7D54-6DFE-EB56-0EC9-3BEABB932932}"/>
                </a:ext>
              </a:extLst>
            </p:cNvPr>
            <p:cNvSpPr/>
            <p:nvPr/>
          </p:nvSpPr>
          <p:spPr>
            <a:xfrm>
              <a:off x="6580515" y="3436687"/>
              <a:ext cx="538655" cy="230005"/>
            </a:xfrm>
            <a:custGeom>
              <a:avLst/>
              <a:gdLst/>
              <a:ahLst/>
              <a:cxnLst/>
              <a:rect l="l" t="t" r="r" b="b"/>
              <a:pathLst>
                <a:path w="196769" h="84020" extrusionOk="0">
                  <a:moveTo>
                    <a:pt x="193423" y="30884"/>
                  </a:moveTo>
                  <a:cubicBezTo>
                    <a:pt x="181521" y="11880"/>
                    <a:pt x="139196" y="-631"/>
                    <a:pt x="95661" y="25"/>
                  </a:cubicBezTo>
                  <a:cubicBezTo>
                    <a:pt x="50332" y="711"/>
                    <a:pt x="7452" y="15595"/>
                    <a:pt x="889" y="36754"/>
                  </a:cubicBezTo>
                  <a:cubicBezTo>
                    <a:pt x="-7338" y="63274"/>
                    <a:pt x="42527" y="87266"/>
                    <a:pt x="110045" y="83660"/>
                  </a:cubicBezTo>
                  <a:cubicBezTo>
                    <a:pt x="173638" y="80265"/>
                    <a:pt x="208065" y="54252"/>
                    <a:pt x="193423" y="3088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28">
              <a:extLst>
                <a:ext uri="{FF2B5EF4-FFF2-40B4-BE49-F238E27FC236}">
                  <a16:creationId xmlns:a16="http://schemas.microsoft.com/office/drawing/2014/main" id="{5735A4E2-82F1-E8A4-0946-F51EB5E00BC7}"/>
                </a:ext>
              </a:extLst>
            </p:cNvPr>
            <p:cNvSpPr/>
            <p:nvPr/>
          </p:nvSpPr>
          <p:spPr>
            <a:xfrm>
              <a:off x="6581624" y="3550188"/>
              <a:ext cx="535116" cy="115205"/>
            </a:xfrm>
            <a:custGeom>
              <a:avLst/>
              <a:gdLst/>
              <a:ahLst/>
              <a:cxnLst/>
              <a:rect l="l" t="t" r="r" b="b"/>
              <a:pathLst>
                <a:path w="195476" h="42084" extrusionOk="0">
                  <a:moveTo>
                    <a:pt x="0" y="6962"/>
                  </a:moveTo>
                  <a:cubicBezTo>
                    <a:pt x="7508" y="28159"/>
                    <a:pt x="51776" y="44768"/>
                    <a:pt x="108751" y="41724"/>
                  </a:cubicBezTo>
                  <a:cubicBezTo>
                    <a:pt x="162408" y="38860"/>
                    <a:pt x="195297" y="19894"/>
                    <a:pt x="195477"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28">
              <a:extLst>
                <a:ext uri="{FF2B5EF4-FFF2-40B4-BE49-F238E27FC236}">
                  <a16:creationId xmlns:a16="http://schemas.microsoft.com/office/drawing/2014/main" id="{BAFFF594-71E1-49C1-E196-2207C009B60D}"/>
                </a:ext>
              </a:extLst>
            </p:cNvPr>
            <p:cNvSpPr/>
            <p:nvPr/>
          </p:nvSpPr>
          <p:spPr>
            <a:xfrm>
              <a:off x="6660775" y="3458842"/>
              <a:ext cx="386612" cy="163678"/>
            </a:xfrm>
            <a:custGeom>
              <a:avLst/>
              <a:gdLst/>
              <a:ahLst/>
              <a:cxnLst/>
              <a:rect l="l" t="t" r="r" b="b"/>
              <a:pathLst>
                <a:path w="141228" h="59791" extrusionOk="0">
                  <a:moveTo>
                    <a:pt x="77992" y="59602"/>
                  </a:moveTo>
                  <a:cubicBezTo>
                    <a:pt x="32365" y="61701"/>
                    <a:pt x="-3006" y="46092"/>
                    <a:pt x="202" y="27790"/>
                  </a:cubicBezTo>
                  <a:cubicBezTo>
                    <a:pt x="2926" y="12219"/>
                    <a:pt x="33450" y="668"/>
                    <a:pt x="67744" y="28"/>
                  </a:cubicBezTo>
                  <a:cubicBezTo>
                    <a:pt x="101000" y="-596"/>
                    <a:pt x="132406" y="9160"/>
                    <a:pt x="139657" y="23544"/>
                  </a:cubicBezTo>
                  <a:cubicBezTo>
                    <a:pt x="148101" y="40285"/>
                    <a:pt x="121792" y="57588"/>
                    <a:pt x="77992" y="59602"/>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28">
              <a:extLst>
                <a:ext uri="{FF2B5EF4-FFF2-40B4-BE49-F238E27FC236}">
                  <a16:creationId xmlns:a16="http://schemas.microsoft.com/office/drawing/2014/main" id="{ADC08B95-6690-BCA2-9231-F1306A5F0DDA}"/>
                </a:ext>
              </a:extLst>
            </p:cNvPr>
            <p:cNvSpPr/>
            <p:nvPr/>
          </p:nvSpPr>
          <p:spPr>
            <a:xfrm>
              <a:off x="6759006" y="3501113"/>
              <a:ext cx="180880" cy="70140"/>
            </a:xfrm>
            <a:custGeom>
              <a:avLst/>
              <a:gdLst/>
              <a:ahLst/>
              <a:cxnLst/>
              <a:rect l="l" t="t" r="r" b="b"/>
              <a:pathLst>
                <a:path w="66075" h="25622" extrusionOk="0">
                  <a:moveTo>
                    <a:pt x="196" y="0"/>
                  </a:moveTo>
                  <a:lnTo>
                    <a:pt x="1" y="12831"/>
                  </a:lnTo>
                  <a:cubicBezTo>
                    <a:pt x="-85" y="18411"/>
                    <a:pt x="7165" y="23047"/>
                    <a:pt x="16196" y="23180"/>
                  </a:cubicBezTo>
                  <a:lnTo>
                    <a:pt x="16843" y="23180"/>
                  </a:lnTo>
                  <a:cubicBezTo>
                    <a:pt x="25873" y="23328"/>
                    <a:pt x="33264" y="18919"/>
                    <a:pt x="33342" y="13338"/>
                  </a:cubicBezTo>
                  <a:lnTo>
                    <a:pt x="33382" y="10614"/>
                  </a:lnTo>
                  <a:cubicBezTo>
                    <a:pt x="33467" y="5034"/>
                    <a:pt x="40858" y="624"/>
                    <a:pt x="49880" y="765"/>
                  </a:cubicBezTo>
                  <a:lnTo>
                    <a:pt x="49880" y="765"/>
                  </a:lnTo>
                  <a:cubicBezTo>
                    <a:pt x="58911" y="905"/>
                    <a:pt x="66161" y="5534"/>
                    <a:pt x="66075" y="11114"/>
                  </a:cubicBezTo>
                  <a:lnTo>
                    <a:pt x="65857" y="2562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28">
              <a:extLst>
                <a:ext uri="{FF2B5EF4-FFF2-40B4-BE49-F238E27FC236}">
                  <a16:creationId xmlns:a16="http://schemas.microsoft.com/office/drawing/2014/main" id="{AE35658F-27A3-72FC-C21D-546DB73F2165}"/>
                </a:ext>
              </a:extLst>
            </p:cNvPr>
            <p:cNvSpPr/>
            <p:nvPr/>
          </p:nvSpPr>
          <p:spPr>
            <a:xfrm>
              <a:off x="6738315" y="3541852"/>
              <a:ext cx="223758" cy="3416"/>
            </a:xfrm>
            <a:custGeom>
              <a:avLst/>
              <a:gdLst/>
              <a:ahLst/>
              <a:cxnLst/>
              <a:rect l="l" t="t" r="r" b="b"/>
              <a:pathLst>
                <a:path w="81738" h="1248" extrusionOk="0">
                  <a:moveTo>
                    <a:pt x="0" y="0"/>
                  </a:moveTo>
                  <a:lnTo>
                    <a:pt x="81739" y="1249"/>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28">
              <a:extLst>
                <a:ext uri="{FF2B5EF4-FFF2-40B4-BE49-F238E27FC236}">
                  <a16:creationId xmlns:a16="http://schemas.microsoft.com/office/drawing/2014/main" id="{0118DBAA-B143-5937-A2B3-5F5170A979BB}"/>
                </a:ext>
              </a:extLst>
            </p:cNvPr>
            <p:cNvSpPr/>
            <p:nvPr/>
          </p:nvSpPr>
          <p:spPr>
            <a:xfrm>
              <a:off x="6738551" y="3525393"/>
              <a:ext cx="223780" cy="3394"/>
            </a:xfrm>
            <a:custGeom>
              <a:avLst/>
              <a:gdLst/>
              <a:ahLst/>
              <a:cxnLst/>
              <a:rect l="l" t="t" r="r" b="b"/>
              <a:pathLst>
                <a:path w="81746" h="1240" extrusionOk="0">
                  <a:moveTo>
                    <a:pt x="0" y="0"/>
                  </a:moveTo>
                  <a:lnTo>
                    <a:pt x="81747" y="124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28">
              <a:extLst>
                <a:ext uri="{FF2B5EF4-FFF2-40B4-BE49-F238E27FC236}">
                  <a16:creationId xmlns:a16="http://schemas.microsoft.com/office/drawing/2014/main" id="{A17C4459-3623-73F3-4A36-1A273D0B4963}"/>
                </a:ext>
              </a:extLst>
            </p:cNvPr>
            <p:cNvSpPr/>
            <p:nvPr/>
          </p:nvSpPr>
          <p:spPr>
            <a:xfrm>
              <a:off x="6964176" y="3654726"/>
              <a:ext cx="5702" cy="43841"/>
            </a:xfrm>
            <a:custGeom>
              <a:avLst/>
              <a:gdLst/>
              <a:ahLst/>
              <a:cxnLst/>
              <a:rect l="l" t="t" r="r" b="b"/>
              <a:pathLst>
                <a:path w="2083" h="16015" extrusionOk="0">
                  <a:moveTo>
                    <a:pt x="2084" y="0"/>
                  </a:moveTo>
                  <a:lnTo>
                    <a:pt x="0" y="1601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28">
              <a:extLst>
                <a:ext uri="{FF2B5EF4-FFF2-40B4-BE49-F238E27FC236}">
                  <a16:creationId xmlns:a16="http://schemas.microsoft.com/office/drawing/2014/main" id="{433F2FD3-C971-74C9-A6B2-D3C3C1B7E640}"/>
                </a:ext>
              </a:extLst>
            </p:cNvPr>
            <p:cNvSpPr/>
            <p:nvPr/>
          </p:nvSpPr>
          <p:spPr>
            <a:xfrm>
              <a:off x="6841703" y="3666568"/>
              <a:ext cx="4038" cy="43690"/>
            </a:xfrm>
            <a:custGeom>
              <a:avLst/>
              <a:gdLst/>
              <a:ahLst/>
              <a:cxnLst/>
              <a:rect l="l" t="t" r="r" b="b"/>
              <a:pathLst>
                <a:path w="1475" h="15960" extrusionOk="0">
                  <a:moveTo>
                    <a:pt x="1475" y="0"/>
                  </a:moveTo>
                  <a:lnTo>
                    <a:pt x="0" y="1596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28">
              <a:extLst>
                <a:ext uri="{FF2B5EF4-FFF2-40B4-BE49-F238E27FC236}">
                  <a16:creationId xmlns:a16="http://schemas.microsoft.com/office/drawing/2014/main" id="{ABA60E04-A723-157D-7244-545999887BB2}"/>
                </a:ext>
              </a:extLst>
            </p:cNvPr>
            <p:cNvSpPr/>
            <p:nvPr/>
          </p:nvSpPr>
          <p:spPr>
            <a:xfrm>
              <a:off x="6708884" y="3653080"/>
              <a:ext cx="5489" cy="37857"/>
            </a:xfrm>
            <a:custGeom>
              <a:avLst/>
              <a:gdLst/>
              <a:ahLst/>
              <a:cxnLst/>
              <a:rect l="l" t="t" r="r" b="b"/>
              <a:pathLst>
                <a:path w="2005" h="13829" extrusionOk="0">
                  <a:moveTo>
                    <a:pt x="2006" y="0"/>
                  </a:moveTo>
                  <a:lnTo>
                    <a:pt x="0" y="1383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28">
              <a:extLst>
                <a:ext uri="{FF2B5EF4-FFF2-40B4-BE49-F238E27FC236}">
                  <a16:creationId xmlns:a16="http://schemas.microsoft.com/office/drawing/2014/main" id="{D5A730F1-C976-B8EE-9C08-6B0EEAF7B984}"/>
                </a:ext>
              </a:extLst>
            </p:cNvPr>
            <p:cNvSpPr/>
            <p:nvPr/>
          </p:nvSpPr>
          <p:spPr>
            <a:xfrm>
              <a:off x="6667098" y="3639489"/>
              <a:ext cx="4914" cy="36535"/>
            </a:xfrm>
            <a:custGeom>
              <a:avLst/>
              <a:gdLst/>
              <a:ahLst/>
              <a:cxnLst/>
              <a:rect l="l" t="t" r="r" b="b"/>
              <a:pathLst>
                <a:path w="1795" h="13346" extrusionOk="0">
                  <a:moveTo>
                    <a:pt x="1795" y="0"/>
                  </a:moveTo>
                  <a:lnTo>
                    <a:pt x="0" y="1334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28">
              <a:extLst>
                <a:ext uri="{FF2B5EF4-FFF2-40B4-BE49-F238E27FC236}">
                  <a16:creationId xmlns:a16="http://schemas.microsoft.com/office/drawing/2014/main" id="{7C345FC2-3BC2-4378-4241-97BDC547D1F7}"/>
                </a:ext>
              </a:extLst>
            </p:cNvPr>
            <p:cNvSpPr/>
            <p:nvPr/>
          </p:nvSpPr>
          <p:spPr>
            <a:xfrm>
              <a:off x="6606611" y="3605952"/>
              <a:ext cx="4123" cy="30657"/>
            </a:xfrm>
            <a:custGeom>
              <a:avLst/>
              <a:gdLst/>
              <a:ahLst/>
              <a:cxnLst/>
              <a:rect l="l" t="t" r="r" b="b"/>
              <a:pathLst>
                <a:path w="1506" h="11199" extrusionOk="0">
                  <a:moveTo>
                    <a:pt x="1506" y="0"/>
                  </a:moveTo>
                  <a:lnTo>
                    <a:pt x="0" y="1120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28">
              <a:extLst>
                <a:ext uri="{FF2B5EF4-FFF2-40B4-BE49-F238E27FC236}">
                  <a16:creationId xmlns:a16="http://schemas.microsoft.com/office/drawing/2014/main" id="{232792F4-AF4F-6797-B064-69125D39144A}"/>
                </a:ext>
              </a:extLst>
            </p:cNvPr>
            <p:cNvSpPr/>
            <p:nvPr/>
          </p:nvSpPr>
          <p:spPr>
            <a:xfrm>
              <a:off x="6825351" y="3633119"/>
              <a:ext cx="16707" cy="16707"/>
            </a:xfrm>
            <a:custGeom>
              <a:avLst/>
              <a:gdLst/>
              <a:ahLst/>
              <a:cxnLst/>
              <a:rect l="l" t="t" r="r" b="b"/>
              <a:pathLst>
                <a:path w="6103" h="6103" extrusionOk="0">
                  <a:moveTo>
                    <a:pt x="6103" y="3052"/>
                  </a:moveTo>
                  <a:cubicBezTo>
                    <a:pt x="6103" y="4738"/>
                    <a:pt x="4737" y="6103"/>
                    <a:pt x="3051" y="6103"/>
                  </a:cubicBezTo>
                  <a:cubicBezTo>
                    <a:pt x="1366" y="6103"/>
                    <a:pt x="0" y="4738"/>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28">
              <a:extLst>
                <a:ext uri="{FF2B5EF4-FFF2-40B4-BE49-F238E27FC236}">
                  <a16:creationId xmlns:a16="http://schemas.microsoft.com/office/drawing/2014/main" id="{F49083F6-ED4C-6B88-933C-E6F29ED84254}"/>
                </a:ext>
              </a:extLst>
            </p:cNvPr>
            <p:cNvSpPr/>
            <p:nvPr/>
          </p:nvSpPr>
          <p:spPr>
            <a:xfrm>
              <a:off x="6717434" y="3619439"/>
              <a:ext cx="16707" cy="16707"/>
            </a:xfrm>
            <a:custGeom>
              <a:avLst/>
              <a:gdLst/>
              <a:ahLst/>
              <a:cxnLst/>
              <a:rect l="l" t="t" r="r" b="b"/>
              <a:pathLst>
                <a:path w="6103" h="6103" extrusionOk="0">
                  <a:moveTo>
                    <a:pt x="6103" y="3052"/>
                  </a:moveTo>
                  <a:cubicBezTo>
                    <a:pt x="6103" y="4737"/>
                    <a:pt x="4737" y="6103"/>
                    <a:pt x="3051" y="6103"/>
                  </a:cubicBezTo>
                  <a:cubicBezTo>
                    <a:pt x="1366" y="6103"/>
                    <a:pt x="0" y="4737"/>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28">
              <a:extLst>
                <a:ext uri="{FF2B5EF4-FFF2-40B4-BE49-F238E27FC236}">
                  <a16:creationId xmlns:a16="http://schemas.microsoft.com/office/drawing/2014/main" id="{906424E5-CDD6-4AAA-3AC0-8241D91204DF}"/>
                </a:ext>
              </a:extLst>
            </p:cNvPr>
            <p:cNvSpPr/>
            <p:nvPr/>
          </p:nvSpPr>
          <p:spPr>
            <a:xfrm>
              <a:off x="6628645" y="3572522"/>
              <a:ext cx="16707" cy="16707"/>
            </a:xfrm>
            <a:custGeom>
              <a:avLst/>
              <a:gdLst/>
              <a:ahLst/>
              <a:cxnLst/>
              <a:rect l="l" t="t" r="r" b="b"/>
              <a:pathLst>
                <a:path w="6103" h="6103" extrusionOk="0">
                  <a:moveTo>
                    <a:pt x="6103" y="3052"/>
                  </a:moveTo>
                  <a:cubicBezTo>
                    <a:pt x="6103" y="4737"/>
                    <a:pt x="4737" y="6103"/>
                    <a:pt x="3052" y="6103"/>
                  </a:cubicBezTo>
                  <a:cubicBezTo>
                    <a:pt x="1366" y="6103"/>
                    <a:pt x="0" y="4737"/>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28">
              <a:extLst>
                <a:ext uri="{FF2B5EF4-FFF2-40B4-BE49-F238E27FC236}">
                  <a16:creationId xmlns:a16="http://schemas.microsoft.com/office/drawing/2014/main" id="{24E0D385-CA30-AFE2-6514-B93A5350FA33}"/>
                </a:ext>
              </a:extLst>
            </p:cNvPr>
            <p:cNvSpPr/>
            <p:nvPr/>
          </p:nvSpPr>
          <p:spPr>
            <a:xfrm>
              <a:off x="6613728" y="3511286"/>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28">
              <a:extLst>
                <a:ext uri="{FF2B5EF4-FFF2-40B4-BE49-F238E27FC236}">
                  <a16:creationId xmlns:a16="http://schemas.microsoft.com/office/drawing/2014/main" id="{3C7D12B2-030E-08D4-A01E-5F0F5B4C87F4}"/>
                </a:ext>
              </a:extLst>
            </p:cNvPr>
            <p:cNvSpPr/>
            <p:nvPr/>
          </p:nvSpPr>
          <p:spPr>
            <a:xfrm>
              <a:off x="6674407" y="3471703"/>
              <a:ext cx="13288" cy="13288"/>
            </a:xfrm>
            <a:custGeom>
              <a:avLst/>
              <a:gdLst/>
              <a:ahLst/>
              <a:cxnLst/>
              <a:rect l="l" t="t" r="r" b="b"/>
              <a:pathLst>
                <a:path w="4854" h="4854" extrusionOk="0">
                  <a:moveTo>
                    <a:pt x="4854" y="2427"/>
                  </a:moveTo>
                  <a:cubicBezTo>
                    <a:pt x="4854" y="3770"/>
                    <a:pt x="3770" y="4855"/>
                    <a:pt x="2427" y="4855"/>
                  </a:cubicBezTo>
                  <a:cubicBezTo>
                    <a:pt x="1085" y="4855"/>
                    <a:pt x="0" y="3770"/>
                    <a:pt x="0" y="2427"/>
                  </a:cubicBezTo>
                  <a:cubicBezTo>
                    <a:pt x="0" y="1085"/>
                    <a:pt x="1085" y="0"/>
                    <a:pt x="2427" y="0"/>
                  </a:cubicBezTo>
                  <a:cubicBezTo>
                    <a:pt x="3770"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28">
              <a:extLst>
                <a:ext uri="{FF2B5EF4-FFF2-40B4-BE49-F238E27FC236}">
                  <a16:creationId xmlns:a16="http://schemas.microsoft.com/office/drawing/2014/main" id="{B8E4E6AD-4B15-3D7C-6DB5-1E00E129446A}"/>
                </a:ext>
              </a:extLst>
            </p:cNvPr>
            <p:cNvSpPr/>
            <p:nvPr/>
          </p:nvSpPr>
          <p:spPr>
            <a:xfrm>
              <a:off x="6750434" y="3449493"/>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28">
              <a:extLst>
                <a:ext uri="{FF2B5EF4-FFF2-40B4-BE49-F238E27FC236}">
                  <a16:creationId xmlns:a16="http://schemas.microsoft.com/office/drawing/2014/main" id="{34F89561-8C61-BCAD-7A55-5CEBD7D2A88F}"/>
                </a:ext>
              </a:extLst>
            </p:cNvPr>
            <p:cNvSpPr/>
            <p:nvPr/>
          </p:nvSpPr>
          <p:spPr>
            <a:xfrm>
              <a:off x="6831526" y="3440474"/>
              <a:ext cx="13288" cy="13288"/>
            </a:xfrm>
            <a:custGeom>
              <a:avLst/>
              <a:gdLst/>
              <a:ahLst/>
              <a:cxnLst/>
              <a:rect l="l" t="t" r="r" b="b"/>
              <a:pathLst>
                <a:path w="4854" h="4854" extrusionOk="0">
                  <a:moveTo>
                    <a:pt x="4855" y="2427"/>
                  </a:moveTo>
                  <a:cubicBezTo>
                    <a:pt x="4855" y="3770"/>
                    <a:pt x="3770" y="4855"/>
                    <a:pt x="2428" y="4855"/>
                  </a:cubicBezTo>
                  <a:cubicBezTo>
                    <a:pt x="1085" y="4855"/>
                    <a:pt x="0" y="3770"/>
                    <a:pt x="0" y="2427"/>
                  </a:cubicBezTo>
                  <a:cubicBezTo>
                    <a:pt x="0" y="1085"/>
                    <a:pt x="1085" y="0"/>
                    <a:pt x="2428"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28">
              <a:extLst>
                <a:ext uri="{FF2B5EF4-FFF2-40B4-BE49-F238E27FC236}">
                  <a16:creationId xmlns:a16="http://schemas.microsoft.com/office/drawing/2014/main" id="{F91C5243-700A-85D0-A44A-CB32B4000FE7}"/>
                </a:ext>
              </a:extLst>
            </p:cNvPr>
            <p:cNvSpPr/>
            <p:nvPr/>
          </p:nvSpPr>
          <p:spPr>
            <a:xfrm>
              <a:off x="6919011" y="3445648"/>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28">
              <a:extLst>
                <a:ext uri="{FF2B5EF4-FFF2-40B4-BE49-F238E27FC236}">
                  <a16:creationId xmlns:a16="http://schemas.microsoft.com/office/drawing/2014/main" id="{AD7F7DB0-39B1-D717-6A70-6A0237FB584F}"/>
                </a:ext>
              </a:extLst>
            </p:cNvPr>
            <p:cNvSpPr/>
            <p:nvPr/>
          </p:nvSpPr>
          <p:spPr>
            <a:xfrm>
              <a:off x="7001771" y="3468282"/>
              <a:ext cx="13288" cy="13288"/>
            </a:xfrm>
            <a:custGeom>
              <a:avLst/>
              <a:gdLst/>
              <a:ahLst/>
              <a:cxnLst/>
              <a:rect l="l" t="t" r="r" b="b"/>
              <a:pathLst>
                <a:path w="4854" h="4854" extrusionOk="0">
                  <a:moveTo>
                    <a:pt x="4854" y="2427"/>
                  </a:moveTo>
                  <a:cubicBezTo>
                    <a:pt x="4854" y="3770"/>
                    <a:pt x="3769" y="4855"/>
                    <a:pt x="2427" y="4855"/>
                  </a:cubicBezTo>
                  <a:cubicBezTo>
                    <a:pt x="1085" y="4855"/>
                    <a:pt x="0" y="3770"/>
                    <a:pt x="0" y="2427"/>
                  </a:cubicBezTo>
                  <a:cubicBezTo>
                    <a:pt x="0" y="1085"/>
                    <a:pt x="1085" y="0"/>
                    <a:pt x="2427" y="0"/>
                  </a:cubicBezTo>
                  <a:cubicBezTo>
                    <a:pt x="3769"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28">
              <a:extLst>
                <a:ext uri="{FF2B5EF4-FFF2-40B4-BE49-F238E27FC236}">
                  <a16:creationId xmlns:a16="http://schemas.microsoft.com/office/drawing/2014/main" id="{8285A4A5-C373-811D-88D5-ABD2F165D4E4}"/>
                </a:ext>
              </a:extLst>
            </p:cNvPr>
            <p:cNvSpPr/>
            <p:nvPr/>
          </p:nvSpPr>
          <p:spPr>
            <a:xfrm>
              <a:off x="6940449" y="3625574"/>
              <a:ext cx="16707" cy="16707"/>
            </a:xfrm>
            <a:custGeom>
              <a:avLst/>
              <a:gdLst/>
              <a:ahLst/>
              <a:cxnLst/>
              <a:rect l="l" t="t" r="r" b="b"/>
              <a:pathLst>
                <a:path w="6103" h="6103" extrusionOk="0">
                  <a:moveTo>
                    <a:pt x="6104" y="3052"/>
                  </a:moveTo>
                  <a:cubicBezTo>
                    <a:pt x="6104" y="4738"/>
                    <a:pt x="4738" y="6103"/>
                    <a:pt x="3052" y="6103"/>
                  </a:cubicBezTo>
                  <a:cubicBezTo>
                    <a:pt x="1366" y="6103"/>
                    <a:pt x="0" y="4738"/>
                    <a:pt x="0" y="3052"/>
                  </a:cubicBezTo>
                  <a:cubicBezTo>
                    <a:pt x="0" y="1366"/>
                    <a:pt x="1366" y="0"/>
                    <a:pt x="3052" y="0"/>
                  </a:cubicBezTo>
                  <a:cubicBezTo>
                    <a:pt x="4738" y="0"/>
                    <a:pt x="6104" y="1366"/>
                    <a:pt x="6104"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28">
              <a:extLst>
                <a:ext uri="{FF2B5EF4-FFF2-40B4-BE49-F238E27FC236}">
                  <a16:creationId xmlns:a16="http://schemas.microsoft.com/office/drawing/2014/main" id="{5DA3557E-093A-8BE0-44EC-24CAA87844FD}"/>
                </a:ext>
              </a:extLst>
            </p:cNvPr>
            <p:cNvSpPr/>
            <p:nvPr/>
          </p:nvSpPr>
          <p:spPr>
            <a:xfrm>
              <a:off x="7030735" y="3593554"/>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28">
              <a:extLst>
                <a:ext uri="{FF2B5EF4-FFF2-40B4-BE49-F238E27FC236}">
                  <a16:creationId xmlns:a16="http://schemas.microsoft.com/office/drawing/2014/main" id="{8AEC5037-B451-552A-6EB6-AEA983A1AAB8}"/>
                </a:ext>
              </a:extLst>
            </p:cNvPr>
            <p:cNvSpPr/>
            <p:nvPr/>
          </p:nvSpPr>
          <p:spPr>
            <a:xfrm>
              <a:off x="7070661" y="3524303"/>
              <a:ext cx="18456" cy="18459"/>
            </a:xfrm>
            <a:custGeom>
              <a:avLst/>
              <a:gdLst/>
              <a:ahLst/>
              <a:cxnLst/>
              <a:rect l="l" t="t" r="r" b="b"/>
              <a:pathLst>
                <a:path w="6742" h="6743" extrusionOk="0">
                  <a:moveTo>
                    <a:pt x="6743" y="3372"/>
                  </a:moveTo>
                  <a:cubicBezTo>
                    <a:pt x="6743" y="5237"/>
                    <a:pt x="5237" y="6743"/>
                    <a:pt x="3371" y="6743"/>
                  </a:cubicBezTo>
                  <a:cubicBezTo>
                    <a:pt x="1506" y="6743"/>
                    <a:pt x="0" y="5229"/>
                    <a:pt x="0" y="3372"/>
                  </a:cubicBezTo>
                  <a:cubicBezTo>
                    <a:pt x="0" y="1514"/>
                    <a:pt x="1506" y="0"/>
                    <a:pt x="3371" y="0"/>
                  </a:cubicBezTo>
                  <a:cubicBezTo>
                    <a:pt x="5237" y="0"/>
                    <a:pt x="6743" y="1514"/>
                    <a:pt x="6743" y="337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0" name="Google Shape;440;p28">
            <a:extLst>
              <a:ext uri="{FF2B5EF4-FFF2-40B4-BE49-F238E27FC236}">
                <a16:creationId xmlns:a16="http://schemas.microsoft.com/office/drawing/2014/main" id="{CB5F05CE-B125-B44B-4AD7-EE754819F198}"/>
              </a:ext>
            </a:extLst>
          </p:cNvPr>
          <p:cNvGrpSpPr/>
          <p:nvPr/>
        </p:nvGrpSpPr>
        <p:grpSpPr>
          <a:xfrm rot="1800014">
            <a:off x="311232" y="2395865"/>
            <a:ext cx="715094" cy="731518"/>
            <a:chOff x="6884972" y="1482087"/>
            <a:chExt cx="427537" cy="441436"/>
          </a:xfrm>
        </p:grpSpPr>
        <p:sp>
          <p:nvSpPr>
            <p:cNvPr id="441" name="Google Shape;441;p28">
              <a:extLst>
                <a:ext uri="{FF2B5EF4-FFF2-40B4-BE49-F238E27FC236}">
                  <a16:creationId xmlns:a16="http://schemas.microsoft.com/office/drawing/2014/main" id="{B650BA3A-B4F9-CD11-F8D5-FD457D232BB5}"/>
                </a:ext>
              </a:extLst>
            </p:cNvPr>
            <p:cNvSpPr/>
            <p:nvPr/>
          </p:nvSpPr>
          <p:spPr>
            <a:xfrm>
              <a:off x="6884972" y="1482087"/>
              <a:ext cx="427537" cy="441436"/>
            </a:xfrm>
            <a:custGeom>
              <a:avLst/>
              <a:gdLst/>
              <a:ahLst/>
              <a:cxnLst/>
              <a:rect l="l" t="t" r="r" b="b"/>
              <a:pathLst>
                <a:path w="316109" h="326385" extrusionOk="0">
                  <a:moveTo>
                    <a:pt x="257540" y="0"/>
                  </a:moveTo>
                  <a:lnTo>
                    <a:pt x="110741" y="36955"/>
                  </a:lnTo>
                  <a:cubicBezTo>
                    <a:pt x="110624" y="36745"/>
                    <a:pt x="110554" y="36620"/>
                    <a:pt x="110554" y="36620"/>
                  </a:cubicBezTo>
                  <a:lnTo>
                    <a:pt x="110016" y="37135"/>
                  </a:lnTo>
                  <a:lnTo>
                    <a:pt x="109290" y="37314"/>
                  </a:lnTo>
                  <a:cubicBezTo>
                    <a:pt x="109290" y="37314"/>
                    <a:pt x="109360" y="37439"/>
                    <a:pt x="109477" y="37650"/>
                  </a:cubicBezTo>
                  <a:lnTo>
                    <a:pt x="0" y="142194"/>
                  </a:lnTo>
                  <a:cubicBezTo>
                    <a:pt x="0" y="142194"/>
                    <a:pt x="56179" y="248892"/>
                    <a:pt x="131666" y="294230"/>
                  </a:cubicBezTo>
                  <a:cubicBezTo>
                    <a:pt x="171548" y="318183"/>
                    <a:pt x="224643" y="319345"/>
                    <a:pt x="269630" y="326385"/>
                  </a:cubicBezTo>
                  <a:lnTo>
                    <a:pt x="269786" y="326299"/>
                  </a:lnTo>
                  <a:cubicBezTo>
                    <a:pt x="287799" y="284482"/>
                    <a:pt x="315092" y="238926"/>
                    <a:pt x="316068" y="192417"/>
                  </a:cubicBezTo>
                  <a:cubicBezTo>
                    <a:pt x="317917" y="104380"/>
                    <a:pt x="257540" y="0"/>
                    <a:pt x="25754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28">
              <a:extLst>
                <a:ext uri="{FF2B5EF4-FFF2-40B4-BE49-F238E27FC236}">
                  <a16:creationId xmlns:a16="http://schemas.microsoft.com/office/drawing/2014/main" id="{49117200-6A28-6C44-4925-4965B370DA32}"/>
                </a:ext>
              </a:extLst>
            </p:cNvPr>
            <p:cNvSpPr/>
            <p:nvPr/>
          </p:nvSpPr>
          <p:spPr>
            <a:xfrm>
              <a:off x="6936568" y="1533081"/>
              <a:ext cx="336913" cy="348692"/>
            </a:xfrm>
            <a:custGeom>
              <a:avLst/>
              <a:gdLst/>
              <a:ahLst/>
              <a:cxnLst/>
              <a:rect l="l" t="t" r="r" b="b"/>
              <a:pathLst>
                <a:path w="249104" h="257813" extrusionOk="0">
                  <a:moveTo>
                    <a:pt x="0" y="112466"/>
                  </a:moveTo>
                  <a:cubicBezTo>
                    <a:pt x="4878" y="121004"/>
                    <a:pt x="14603" y="137238"/>
                    <a:pt x="27957" y="155634"/>
                  </a:cubicBezTo>
                  <a:cubicBezTo>
                    <a:pt x="45759" y="180148"/>
                    <a:pt x="73684" y="213396"/>
                    <a:pt x="105660" y="232604"/>
                  </a:cubicBezTo>
                  <a:cubicBezTo>
                    <a:pt x="130557" y="247558"/>
                    <a:pt x="162689" y="251507"/>
                    <a:pt x="193768" y="255323"/>
                  </a:cubicBezTo>
                  <a:cubicBezTo>
                    <a:pt x="200441" y="256143"/>
                    <a:pt x="206840" y="256931"/>
                    <a:pt x="213147" y="257813"/>
                  </a:cubicBezTo>
                  <a:cubicBezTo>
                    <a:pt x="215761" y="251999"/>
                    <a:pt x="218501" y="246168"/>
                    <a:pt x="221365" y="240081"/>
                  </a:cubicBezTo>
                  <a:cubicBezTo>
                    <a:pt x="234688" y="211750"/>
                    <a:pt x="248463" y="182451"/>
                    <a:pt x="249072" y="153417"/>
                  </a:cubicBezTo>
                  <a:cubicBezTo>
                    <a:pt x="249852" y="116126"/>
                    <a:pt x="236592" y="74777"/>
                    <a:pt x="225330" y="46656"/>
                  </a:cubicBezTo>
                  <a:cubicBezTo>
                    <a:pt x="216877" y="25553"/>
                    <a:pt x="208323" y="8671"/>
                    <a:pt x="203687" y="0"/>
                  </a:cubicBezTo>
                  <a:lnTo>
                    <a:pt x="87015" y="29377"/>
                  </a:lnTo>
                  <a:lnTo>
                    <a:pt x="0" y="112466"/>
                  </a:ln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28">
              <a:extLst>
                <a:ext uri="{FF2B5EF4-FFF2-40B4-BE49-F238E27FC236}">
                  <a16:creationId xmlns:a16="http://schemas.microsoft.com/office/drawing/2014/main" id="{D219E1DB-6C09-8522-B891-2329CEE7CAAA}"/>
                </a:ext>
              </a:extLst>
            </p:cNvPr>
            <p:cNvSpPr/>
            <p:nvPr/>
          </p:nvSpPr>
          <p:spPr>
            <a:xfrm>
              <a:off x="7071454" y="1610724"/>
              <a:ext cx="100512" cy="165178"/>
            </a:xfrm>
            <a:custGeom>
              <a:avLst/>
              <a:gdLst/>
              <a:ahLst/>
              <a:cxnLst/>
              <a:rect l="l" t="t" r="r" b="b"/>
              <a:pathLst>
                <a:path w="74316" h="122128" extrusionOk="0">
                  <a:moveTo>
                    <a:pt x="0" y="93922"/>
                  </a:moveTo>
                  <a:cubicBezTo>
                    <a:pt x="3707" y="95584"/>
                    <a:pt x="48046" y="122128"/>
                    <a:pt x="48046" y="122128"/>
                  </a:cubicBezTo>
                  <a:lnTo>
                    <a:pt x="74316"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4" name="Google Shape;444;p28">
            <a:extLst>
              <a:ext uri="{FF2B5EF4-FFF2-40B4-BE49-F238E27FC236}">
                <a16:creationId xmlns:a16="http://schemas.microsoft.com/office/drawing/2014/main" id="{643C36E5-2341-D75C-3146-398E41C8D1D7}"/>
              </a:ext>
            </a:extLst>
          </p:cNvPr>
          <p:cNvGrpSpPr/>
          <p:nvPr/>
        </p:nvGrpSpPr>
        <p:grpSpPr>
          <a:xfrm>
            <a:off x="1001358" y="2876235"/>
            <a:ext cx="1017513" cy="1013304"/>
            <a:chOff x="1001358" y="2876235"/>
            <a:chExt cx="1017513" cy="1013304"/>
          </a:xfrm>
        </p:grpSpPr>
        <p:grpSp>
          <p:nvGrpSpPr>
            <p:cNvPr id="445" name="Google Shape;445;p28">
              <a:extLst>
                <a:ext uri="{FF2B5EF4-FFF2-40B4-BE49-F238E27FC236}">
                  <a16:creationId xmlns:a16="http://schemas.microsoft.com/office/drawing/2014/main" id="{79F571FC-686E-2A6C-0159-1201581CF278}"/>
                </a:ext>
              </a:extLst>
            </p:cNvPr>
            <p:cNvGrpSpPr/>
            <p:nvPr/>
          </p:nvGrpSpPr>
          <p:grpSpPr>
            <a:xfrm rot="-473396">
              <a:off x="1050928" y="2919736"/>
              <a:ext cx="686874" cy="769581"/>
              <a:chOff x="6225377" y="921581"/>
              <a:chExt cx="556268" cy="623249"/>
            </a:xfrm>
          </p:grpSpPr>
          <p:sp>
            <p:nvSpPr>
              <p:cNvPr id="446" name="Google Shape;446;p28">
                <a:extLst>
                  <a:ext uri="{FF2B5EF4-FFF2-40B4-BE49-F238E27FC236}">
                    <a16:creationId xmlns:a16="http://schemas.microsoft.com/office/drawing/2014/main" id="{0316C6AE-C977-E4AB-0EB0-A3E842044E60}"/>
                  </a:ext>
                </a:extLst>
              </p:cNvPr>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28">
                <a:extLst>
                  <a:ext uri="{FF2B5EF4-FFF2-40B4-BE49-F238E27FC236}">
                    <a16:creationId xmlns:a16="http://schemas.microsoft.com/office/drawing/2014/main" id="{D2CEB9CA-BE1C-CABC-AC15-1C6C71525966}"/>
                  </a:ext>
                </a:extLst>
              </p:cNvPr>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28">
                <a:extLst>
                  <a:ext uri="{FF2B5EF4-FFF2-40B4-BE49-F238E27FC236}">
                    <a16:creationId xmlns:a16="http://schemas.microsoft.com/office/drawing/2014/main" id="{113D4AC5-E252-17A2-3D04-46E2C4045025}"/>
                  </a:ext>
                </a:extLst>
              </p:cNvPr>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28">
                <a:extLst>
                  <a:ext uri="{FF2B5EF4-FFF2-40B4-BE49-F238E27FC236}">
                    <a16:creationId xmlns:a16="http://schemas.microsoft.com/office/drawing/2014/main" id="{4A88445E-113E-3B8A-3B8E-C2719E6DAD5F}"/>
                  </a:ext>
                </a:extLst>
              </p:cNvPr>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28">
                <a:extLst>
                  <a:ext uri="{FF2B5EF4-FFF2-40B4-BE49-F238E27FC236}">
                    <a16:creationId xmlns:a16="http://schemas.microsoft.com/office/drawing/2014/main" id="{065AB511-5092-2139-7B49-95C862B8A33A}"/>
                  </a:ext>
                </a:extLst>
              </p:cNvPr>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28">
                <a:extLst>
                  <a:ext uri="{FF2B5EF4-FFF2-40B4-BE49-F238E27FC236}">
                    <a16:creationId xmlns:a16="http://schemas.microsoft.com/office/drawing/2014/main" id="{AF4BFE06-4500-F2BD-0F81-067B98A32A2B}"/>
                  </a:ext>
                </a:extLst>
              </p:cNvPr>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28">
                <a:extLst>
                  <a:ext uri="{FF2B5EF4-FFF2-40B4-BE49-F238E27FC236}">
                    <a16:creationId xmlns:a16="http://schemas.microsoft.com/office/drawing/2014/main" id="{BBAC5F39-A601-6F31-BB2C-2BDD36C6D752}"/>
                  </a:ext>
                </a:extLst>
              </p:cNvPr>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28">
                <a:extLst>
                  <a:ext uri="{FF2B5EF4-FFF2-40B4-BE49-F238E27FC236}">
                    <a16:creationId xmlns:a16="http://schemas.microsoft.com/office/drawing/2014/main" id="{4060DCCC-2853-95B9-AA17-4958BC8A81D4}"/>
                  </a:ext>
                </a:extLst>
              </p:cNvPr>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28">
                <a:extLst>
                  <a:ext uri="{FF2B5EF4-FFF2-40B4-BE49-F238E27FC236}">
                    <a16:creationId xmlns:a16="http://schemas.microsoft.com/office/drawing/2014/main" id="{A7FFDEF3-FF52-27C6-52FB-7D4AEDF7FF78}"/>
                  </a:ext>
                </a:extLst>
              </p:cNvPr>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5" name="Google Shape;455;p28">
              <a:extLst>
                <a:ext uri="{FF2B5EF4-FFF2-40B4-BE49-F238E27FC236}">
                  <a16:creationId xmlns:a16="http://schemas.microsoft.com/office/drawing/2014/main" id="{396A9D24-BAAD-CC78-BA8E-4F96EC7379FD}"/>
                </a:ext>
              </a:extLst>
            </p:cNvPr>
            <p:cNvGrpSpPr/>
            <p:nvPr/>
          </p:nvGrpSpPr>
          <p:grpSpPr>
            <a:xfrm rot="1326696">
              <a:off x="1212398" y="3018964"/>
              <a:ext cx="686890" cy="769599"/>
              <a:chOff x="6225377" y="921581"/>
              <a:chExt cx="556268" cy="623249"/>
            </a:xfrm>
          </p:grpSpPr>
          <p:sp>
            <p:nvSpPr>
              <p:cNvPr id="456" name="Google Shape;456;p28">
                <a:extLst>
                  <a:ext uri="{FF2B5EF4-FFF2-40B4-BE49-F238E27FC236}">
                    <a16:creationId xmlns:a16="http://schemas.microsoft.com/office/drawing/2014/main" id="{6FB21F6C-5EBE-8226-F2D1-23990C19C149}"/>
                  </a:ext>
                </a:extLst>
              </p:cNvPr>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28">
                <a:extLst>
                  <a:ext uri="{FF2B5EF4-FFF2-40B4-BE49-F238E27FC236}">
                    <a16:creationId xmlns:a16="http://schemas.microsoft.com/office/drawing/2014/main" id="{A2660944-2C58-A727-9226-6A76EB42F612}"/>
                  </a:ext>
                </a:extLst>
              </p:cNvPr>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28">
                <a:extLst>
                  <a:ext uri="{FF2B5EF4-FFF2-40B4-BE49-F238E27FC236}">
                    <a16:creationId xmlns:a16="http://schemas.microsoft.com/office/drawing/2014/main" id="{3EACD1AF-8401-FB5F-7FF9-55432B9DC90F}"/>
                  </a:ext>
                </a:extLst>
              </p:cNvPr>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28">
                <a:extLst>
                  <a:ext uri="{FF2B5EF4-FFF2-40B4-BE49-F238E27FC236}">
                    <a16:creationId xmlns:a16="http://schemas.microsoft.com/office/drawing/2014/main" id="{D85BF87E-87FF-BB97-7B21-D5F93532059A}"/>
                  </a:ext>
                </a:extLst>
              </p:cNvPr>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28">
                <a:extLst>
                  <a:ext uri="{FF2B5EF4-FFF2-40B4-BE49-F238E27FC236}">
                    <a16:creationId xmlns:a16="http://schemas.microsoft.com/office/drawing/2014/main" id="{6BB7864F-6ED6-6092-BA1E-C0CB9438ADC9}"/>
                  </a:ext>
                </a:extLst>
              </p:cNvPr>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28">
                <a:extLst>
                  <a:ext uri="{FF2B5EF4-FFF2-40B4-BE49-F238E27FC236}">
                    <a16:creationId xmlns:a16="http://schemas.microsoft.com/office/drawing/2014/main" id="{EB32E5E3-4118-4E93-1B2D-1E19F5D4633B}"/>
                  </a:ext>
                </a:extLst>
              </p:cNvPr>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28">
                <a:extLst>
                  <a:ext uri="{FF2B5EF4-FFF2-40B4-BE49-F238E27FC236}">
                    <a16:creationId xmlns:a16="http://schemas.microsoft.com/office/drawing/2014/main" id="{44C1D2BF-4A97-7CD8-8B41-3945CDF2079A}"/>
                  </a:ext>
                </a:extLst>
              </p:cNvPr>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28">
                <a:extLst>
                  <a:ext uri="{FF2B5EF4-FFF2-40B4-BE49-F238E27FC236}">
                    <a16:creationId xmlns:a16="http://schemas.microsoft.com/office/drawing/2014/main" id="{C09F80EC-6B7D-6945-1057-42617D0416B2}"/>
                  </a:ext>
                </a:extLst>
              </p:cNvPr>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28">
                <a:extLst>
                  <a:ext uri="{FF2B5EF4-FFF2-40B4-BE49-F238E27FC236}">
                    <a16:creationId xmlns:a16="http://schemas.microsoft.com/office/drawing/2014/main" id="{D802F91D-4716-7B16-6C63-E7F00AB94A8B}"/>
                  </a:ext>
                </a:extLst>
              </p:cNvPr>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65" name="Google Shape;465;p28">
            <a:extLst>
              <a:ext uri="{FF2B5EF4-FFF2-40B4-BE49-F238E27FC236}">
                <a16:creationId xmlns:a16="http://schemas.microsoft.com/office/drawing/2014/main" id="{EE4AC387-85B8-5F07-6480-EF86F90886BB}"/>
              </a:ext>
            </a:extLst>
          </p:cNvPr>
          <p:cNvGrpSpPr/>
          <p:nvPr/>
        </p:nvGrpSpPr>
        <p:grpSpPr>
          <a:xfrm>
            <a:off x="79980" y="3641927"/>
            <a:ext cx="640027" cy="815014"/>
            <a:chOff x="2731919" y="3308138"/>
            <a:chExt cx="667878" cy="850479"/>
          </a:xfrm>
        </p:grpSpPr>
        <p:sp>
          <p:nvSpPr>
            <p:cNvPr id="466" name="Google Shape;466;p28">
              <a:extLst>
                <a:ext uri="{FF2B5EF4-FFF2-40B4-BE49-F238E27FC236}">
                  <a16:creationId xmlns:a16="http://schemas.microsoft.com/office/drawing/2014/main" id="{06D3ED79-84FB-4746-0BC5-10BAE732A353}"/>
                </a:ext>
              </a:extLst>
            </p:cNvPr>
            <p:cNvSpPr/>
            <p:nvPr/>
          </p:nvSpPr>
          <p:spPr>
            <a:xfrm>
              <a:off x="2731919" y="3308138"/>
              <a:ext cx="667878" cy="850479"/>
            </a:xfrm>
            <a:custGeom>
              <a:avLst/>
              <a:gdLst/>
              <a:ahLst/>
              <a:cxnLst/>
              <a:rect l="l" t="t" r="r" b="b"/>
              <a:pathLst>
                <a:path w="189738" h="241785" extrusionOk="0">
                  <a:moveTo>
                    <a:pt x="183242" y="157210"/>
                  </a:moveTo>
                  <a:lnTo>
                    <a:pt x="137397" y="68049"/>
                  </a:lnTo>
                  <a:lnTo>
                    <a:pt x="177443" y="1733"/>
                  </a:lnTo>
                  <a:cubicBezTo>
                    <a:pt x="157354" y="1514"/>
                    <a:pt x="157237" y="12004"/>
                    <a:pt x="137147" y="11785"/>
                  </a:cubicBezTo>
                  <a:cubicBezTo>
                    <a:pt x="117058" y="11567"/>
                    <a:pt x="117175" y="1085"/>
                    <a:pt x="97078" y="866"/>
                  </a:cubicBezTo>
                  <a:cubicBezTo>
                    <a:pt x="76989" y="648"/>
                    <a:pt x="76879" y="11137"/>
                    <a:pt x="56790" y="10919"/>
                  </a:cubicBezTo>
                  <a:cubicBezTo>
                    <a:pt x="36701" y="10700"/>
                    <a:pt x="36818" y="219"/>
                    <a:pt x="16729" y="0"/>
                  </a:cubicBezTo>
                  <a:lnTo>
                    <a:pt x="54862" y="67167"/>
                  </a:lnTo>
                  <a:lnTo>
                    <a:pt x="7090" y="155306"/>
                  </a:lnTo>
                  <a:cubicBezTo>
                    <a:pt x="-13733" y="193729"/>
                    <a:pt x="13778" y="240510"/>
                    <a:pt x="57485" y="240986"/>
                  </a:cubicBezTo>
                  <a:lnTo>
                    <a:pt x="130997" y="241782"/>
                  </a:lnTo>
                  <a:cubicBezTo>
                    <a:pt x="174696" y="242258"/>
                    <a:pt x="203222" y="196078"/>
                    <a:pt x="183234" y="1572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7" name="Google Shape;467;p28">
              <a:extLst>
                <a:ext uri="{FF2B5EF4-FFF2-40B4-BE49-F238E27FC236}">
                  <a16:creationId xmlns:a16="http://schemas.microsoft.com/office/drawing/2014/main" id="{A8B14456-112E-5579-236B-C16C8A2971D9}"/>
                </a:ext>
              </a:extLst>
            </p:cNvPr>
            <p:cNvGrpSpPr/>
            <p:nvPr/>
          </p:nvGrpSpPr>
          <p:grpSpPr>
            <a:xfrm>
              <a:off x="2908116" y="3465749"/>
              <a:ext cx="323460" cy="154520"/>
              <a:chOff x="4896306" y="1356877"/>
              <a:chExt cx="91900" cy="43904"/>
            </a:xfrm>
          </p:grpSpPr>
          <p:sp>
            <p:nvSpPr>
              <p:cNvPr id="468" name="Google Shape;468;p28">
                <a:extLst>
                  <a:ext uri="{FF2B5EF4-FFF2-40B4-BE49-F238E27FC236}">
                    <a16:creationId xmlns:a16="http://schemas.microsoft.com/office/drawing/2014/main" id="{75145A28-DB84-C7A0-FCCB-D86A8E56F137}"/>
                  </a:ext>
                </a:extLst>
              </p:cNvPr>
              <p:cNvSpPr/>
              <p:nvPr/>
            </p:nvSpPr>
            <p:spPr>
              <a:xfrm>
                <a:off x="4896306" y="1382300"/>
                <a:ext cx="91900" cy="6462"/>
              </a:xfrm>
              <a:custGeom>
                <a:avLst/>
                <a:gdLst/>
                <a:ahLst/>
                <a:cxnLst/>
                <a:rect l="l" t="t" r="r" b="b"/>
                <a:pathLst>
                  <a:path w="91900" h="6462" extrusionOk="0">
                    <a:moveTo>
                      <a:pt x="0" y="0"/>
                    </a:moveTo>
                    <a:lnTo>
                      <a:pt x="91901" y="6462"/>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28">
                <a:extLst>
                  <a:ext uri="{FF2B5EF4-FFF2-40B4-BE49-F238E27FC236}">
                    <a16:creationId xmlns:a16="http://schemas.microsoft.com/office/drawing/2014/main" id="{ECEF27C2-5916-7F2A-3363-30230E40C724}"/>
                  </a:ext>
                </a:extLst>
              </p:cNvPr>
              <p:cNvSpPr/>
              <p:nvPr/>
            </p:nvSpPr>
            <p:spPr>
              <a:xfrm>
                <a:off x="4897391" y="1380434"/>
                <a:ext cx="88083" cy="1771"/>
              </a:xfrm>
              <a:custGeom>
                <a:avLst/>
                <a:gdLst/>
                <a:ahLst/>
                <a:cxnLst/>
                <a:rect l="l" t="t" r="r" b="b"/>
                <a:pathLst>
                  <a:path w="88083" h="1771" extrusionOk="0">
                    <a:moveTo>
                      <a:pt x="88084" y="0"/>
                    </a:moveTo>
                    <a:lnTo>
                      <a:pt x="0" y="1772"/>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28">
                <a:extLst>
                  <a:ext uri="{FF2B5EF4-FFF2-40B4-BE49-F238E27FC236}">
                    <a16:creationId xmlns:a16="http://schemas.microsoft.com/office/drawing/2014/main" id="{70BFF3F7-337E-FE29-F8DF-AA30F9A40BF5}"/>
                  </a:ext>
                </a:extLst>
              </p:cNvPr>
              <p:cNvSpPr/>
              <p:nvPr/>
            </p:nvSpPr>
            <p:spPr>
              <a:xfrm>
                <a:off x="4925602" y="1356877"/>
                <a:ext cx="16850" cy="25914"/>
              </a:xfrm>
              <a:custGeom>
                <a:avLst/>
                <a:gdLst/>
                <a:ahLst/>
                <a:cxnLst/>
                <a:rect l="l" t="t" r="r" b="b"/>
                <a:pathLst>
                  <a:path w="16850" h="25914" extrusionOk="0">
                    <a:moveTo>
                      <a:pt x="13224" y="4288"/>
                    </a:moveTo>
                    <a:cubicBezTo>
                      <a:pt x="14645" y="7800"/>
                      <a:pt x="17728" y="25454"/>
                      <a:pt x="16611" y="25907"/>
                    </a:cubicBezTo>
                    <a:cubicBezTo>
                      <a:pt x="15667" y="26289"/>
                      <a:pt x="1923" y="12943"/>
                      <a:pt x="503" y="9431"/>
                    </a:cubicBezTo>
                    <a:cubicBezTo>
                      <a:pt x="-918" y="5919"/>
                      <a:pt x="776" y="1923"/>
                      <a:pt x="4288" y="503"/>
                    </a:cubicBezTo>
                    <a:cubicBezTo>
                      <a:pt x="7800" y="-918"/>
                      <a:pt x="11796" y="776"/>
                      <a:pt x="13216" y="4288"/>
                    </a:cubicBez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28">
                <a:extLst>
                  <a:ext uri="{FF2B5EF4-FFF2-40B4-BE49-F238E27FC236}">
                    <a16:creationId xmlns:a16="http://schemas.microsoft.com/office/drawing/2014/main" id="{70947334-D447-D0B1-0E94-3956B38372CA}"/>
                  </a:ext>
                </a:extLst>
              </p:cNvPr>
              <p:cNvSpPr/>
              <p:nvPr/>
            </p:nvSpPr>
            <p:spPr>
              <a:xfrm>
                <a:off x="4942155" y="1357092"/>
                <a:ext cx="17235" cy="25701"/>
              </a:xfrm>
              <a:custGeom>
                <a:avLst/>
                <a:gdLst/>
                <a:ahLst/>
                <a:cxnLst/>
                <a:rect l="l" t="t" r="r" b="b"/>
                <a:pathLst>
                  <a:path w="17235" h="25701" extrusionOk="0">
                    <a:moveTo>
                      <a:pt x="4071" y="4151"/>
                    </a:moveTo>
                    <a:cubicBezTo>
                      <a:pt x="2572" y="7632"/>
                      <a:pt x="-893" y="25216"/>
                      <a:pt x="215" y="25692"/>
                    </a:cubicBezTo>
                    <a:cubicBezTo>
                      <a:pt x="1152" y="26098"/>
                      <a:pt x="15177" y="13056"/>
                      <a:pt x="16675" y="9575"/>
                    </a:cubicBezTo>
                    <a:cubicBezTo>
                      <a:pt x="18174" y="6094"/>
                      <a:pt x="16566" y="2059"/>
                      <a:pt x="13085" y="561"/>
                    </a:cubicBezTo>
                    <a:cubicBezTo>
                      <a:pt x="9604" y="-938"/>
                      <a:pt x="5569" y="670"/>
                      <a:pt x="4071" y="4151"/>
                    </a:cubicBez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28">
                <a:extLst>
                  <a:ext uri="{FF2B5EF4-FFF2-40B4-BE49-F238E27FC236}">
                    <a16:creationId xmlns:a16="http://schemas.microsoft.com/office/drawing/2014/main" id="{519F04D9-2CC7-A15E-6911-2FE099AA6D9A}"/>
                  </a:ext>
                </a:extLst>
              </p:cNvPr>
              <p:cNvSpPr/>
              <p:nvPr/>
            </p:nvSpPr>
            <p:spPr>
              <a:xfrm>
                <a:off x="4930116" y="1382784"/>
                <a:ext cx="12253" cy="17318"/>
              </a:xfrm>
              <a:custGeom>
                <a:avLst/>
                <a:gdLst/>
                <a:ahLst/>
                <a:cxnLst/>
                <a:rect l="l" t="t" r="r" b="b"/>
                <a:pathLst>
                  <a:path w="12253" h="17318" extrusionOk="0">
                    <a:moveTo>
                      <a:pt x="0" y="17319"/>
                    </a:moveTo>
                    <a:lnTo>
                      <a:pt x="12253"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28">
                <a:extLst>
                  <a:ext uri="{FF2B5EF4-FFF2-40B4-BE49-F238E27FC236}">
                    <a16:creationId xmlns:a16="http://schemas.microsoft.com/office/drawing/2014/main" id="{449E003A-0EB8-36EA-33D3-349DA6B81713}"/>
                  </a:ext>
                </a:extLst>
              </p:cNvPr>
              <p:cNvSpPr/>
              <p:nvPr/>
            </p:nvSpPr>
            <p:spPr>
              <a:xfrm>
                <a:off x="4941058" y="1382347"/>
                <a:ext cx="11574" cy="18434"/>
              </a:xfrm>
              <a:custGeom>
                <a:avLst/>
                <a:gdLst/>
                <a:ahLst/>
                <a:cxnLst/>
                <a:rect l="l" t="t" r="r" b="b"/>
                <a:pathLst>
                  <a:path w="11574" h="18434" extrusionOk="0">
                    <a:moveTo>
                      <a:pt x="11574" y="18435"/>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4" name="Google Shape;474;p28">
              <a:extLst>
                <a:ext uri="{FF2B5EF4-FFF2-40B4-BE49-F238E27FC236}">
                  <a16:creationId xmlns:a16="http://schemas.microsoft.com/office/drawing/2014/main" id="{C00E2917-20B4-B750-82F0-C24C3E43D0AD}"/>
                </a:ext>
              </a:extLst>
            </p:cNvPr>
            <p:cNvGrpSpPr/>
            <p:nvPr/>
          </p:nvGrpSpPr>
          <p:grpSpPr>
            <a:xfrm>
              <a:off x="2967782" y="3658808"/>
              <a:ext cx="198279" cy="407607"/>
              <a:chOff x="4913258" y="1411731"/>
              <a:chExt cx="56334" cy="115814"/>
            </a:xfrm>
          </p:grpSpPr>
          <p:sp>
            <p:nvSpPr>
              <p:cNvPr id="475" name="Google Shape;475;p28">
                <a:extLst>
                  <a:ext uri="{FF2B5EF4-FFF2-40B4-BE49-F238E27FC236}">
                    <a16:creationId xmlns:a16="http://schemas.microsoft.com/office/drawing/2014/main" id="{5D6855C5-13BB-9242-365B-9E2971DAE2B4}"/>
                  </a:ext>
                </a:extLst>
              </p:cNvPr>
              <p:cNvSpPr/>
              <p:nvPr/>
            </p:nvSpPr>
            <p:spPr>
              <a:xfrm>
                <a:off x="4913258" y="1423228"/>
                <a:ext cx="56334" cy="93726"/>
              </a:xfrm>
              <a:custGeom>
                <a:avLst/>
                <a:gdLst/>
                <a:ahLst/>
                <a:cxnLst/>
                <a:rect l="l" t="t" r="r" b="b"/>
                <a:pathLst>
                  <a:path w="56334" h="93726" extrusionOk="0">
                    <a:moveTo>
                      <a:pt x="250" y="93727"/>
                    </a:moveTo>
                    <a:lnTo>
                      <a:pt x="29650" y="93625"/>
                    </a:lnTo>
                    <a:cubicBezTo>
                      <a:pt x="42434" y="93578"/>
                      <a:pt x="52768" y="83183"/>
                      <a:pt x="52721" y="70391"/>
                    </a:cubicBezTo>
                    <a:lnTo>
                      <a:pt x="52721" y="69470"/>
                    </a:lnTo>
                    <a:cubicBezTo>
                      <a:pt x="52674" y="56686"/>
                      <a:pt x="42270" y="46352"/>
                      <a:pt x="29486" y="46399"/>
                    </a:cubicBezTo>
                    <a:lnTo>
                      <a:pt x="23235" y="46422"/>
                    </a:lnTo>
                    <a:cubicBezTo>
                      <a:pt x="10451" y="46469"/>
                      <a:pt x="47" y="36136"/>
                      <a:pt x="0" y="23352"/>
                    </a:cubicBezTo>
                    <a:lnTo>
                      <a:pt x="0" y="23352"/>
                    </a:lnTo>
                    <a:cubicBezTo>
                      <a:pt x="-47" y="10568"/>
                      <a:pt x="10287" y="164"/>
                      <a:pt x="23071" y="117"/>
                    </a:cubicBezTo>
                    <a:lnTo>
                      <a:pt x="56335"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28">
                <a:extLst>
                  <a:ext uri="{FF2B5EF4-FFF2-40B4-BE49-F238E27FC236}">
                    <a16:creationId xmlns:a16="http://schemas.microsoft.com/office/drawing/2014/main" id="{AD88E626-86BB-27BB-6221-A89E19F08FC8}"/>
                  </a:ext>
                </a:extLst>
              </p:cNvPr>
              <p:cNvSpPr/>
              <p:nvPr/>
            </p:nvSpPr>
            <p:spPr>
              <a:xfrm>
                <a:off x="4947513" y="1411731"/>
                <a:ext cx="398" cy="115767"/>
              </a:xfrm>
              <a:custGeom>
                <a:avLst/>
                <a:gdLst/>
                <a:ahLst/>
                <a:cxnLst/>
                <a:rect l="l" t="t" r="r" b="b"/>
                <a:pathLst>
                  <a:path w="398" h="115767" extrusionOk="0">
                    <a:moveTo>
                      <a:pt x="398" y="115767"/>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28">
                <a:extLst>
                  <a:ext uri="{FF2B5EF4-FFF2-40B4-BE49-F238E27FC236}">
                    <a16:creationId xmlns:a16="http://schemas.microsoft.com/office/drawing/2014/main" id="{F3480DA3-0A34-E664-F213-19749E3F2DA9}"/>
                  </a:ext>
                </a:extLst>
              </p:cNvPr>
              <p:cNvSpPr/>
              <p:nvPr/>
            </p:nvSpPr>
            <p:spPr>
              <a:xfrm>
                <a:off x="4933730" y="1411778"/>
                <a:ext cx="398" cy="115767"/>
              </a:xfrm>
              <a:custGeom>
                <a:avLst/>
                <a:gdLst/>
                <a:ahLst/>
                <a:cxnLst/>
                <a:rect l="l" t="t" r="r" b="b"/>
                <a:pathLst>
                  <a:path w="398" h="115767" extrusionOk="0">
                    <a:moveTo>
                      <a:pt x="398" y="115767"/>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 name="Google Shape;413;p28">
            <a:extLst>
              <a:ext uri="{FF2B5EF4-FFF2-40B4-BE49-F238E27FC236}">
                <a16:creationId xmlns:a16="http://schemas.microsoft.com/office/drawing/2014/main" id="{717D7064-0A02-FCDD-C501-111F3C209714}"/>
              </a:ext>
            </a:extLst>
          </p:cNvPr>
          <p:cNvSpPr txBox="1">
            <a:spLocks/>
          </p:cNvSpPr>
          <p:nvPr/>
        </p:nvSpPr>
        <p:spPr>
          <a:xfrm>
            <a:off x="4551582" y="4228341"/>
            <a:ext cx="4400843"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4"/>
              </a:buClr>
              <a:buSzPts val="2400"/>
              <a:buFont typeface="Raleway"/>
              <a:buNone/>
              <a:defRPr sz="1800" b="1" i="0" u="none" strike="noStrike" cap="none">
                <a:solidFill>
                  <a:schemeClr val="accent4"/>
                </a:solidFill>
                <a:latin typeface="Atkinson Hyperlegible"/>
                <a:ea typeface="Atkinson Hyperlegible"/>
                <a:cs typeface="Atkinson Hyperlegible"/>
                <a:sym typeface="Atkinson Hyperlegible"/>
              </a:defRPr>
            </a:lvl1pPr>
            <a:lvl2pPr marL="914400" marR="0" lvl="1"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9pPr>
          </a:lstStyle>
          <a:p>
            <a:pPr marL="0" indent="0"/>
            <a:r>
              <a:rPr lang="fr-FR" dirty="0"/>
              <a:t>Meilleurs résultats avec la correction des </a:t>
            </a:r>
            <a:r>
              <a:rPr lang="fr-FR" dirty="0" err="1"/>
              <a:t>outliers</a:t>
            </a:r>
            <a:endParaRPr lang="fr-FR" dirty="0"/>
          </a:p>
        </p:txBody>
      </p:sp>
      <p:grpSp>
        <p:nvGrpSpPr>
          <p:cNvPr id="8" name="Google Shape;10531;p60">
            <a:extLst>
              <a:ext uri="{FF2B5EF4-FFF2-40B4-BE49-F238E27FC236}">
                <a16:creationId xmlns:a16="http://schemas.microsoft.com/office/drawing/2014/main" id="{C350EF44-9DB1-319F-EDCB-48E0EC1FAC2B}"/>
              </a:ext>
            </a:extLst>
          </p:cNvPr>
          <p:cNvGrpSpPr/>
          <p:nvPr/>
        </p:nvGrpSpPr>
        <p:grpSpPr>
          <a:xfrm>
            <a:off x="3762042" y="4392871"/>
            <a:ext cx="331993" cy="331993"/>
            <a:chOff x="870939" y="2439293"/>
            <a:chExt cx="331993" cy="331993"/>
          </a:xfrm>
          <a:solidFill>
            <a:schemeClr val="accent2"/>
          </a:solidFill>
        </p:grpSpPr>
        <p:sp>
          <p:nvSpPr>
            <p:cNvPr id="9" name="Google Shape;10532;p60">
              <a:extLst>
                <a:ext uri="{FF2B5EF4-FFF2-40B4-BE49-F238E27FC236}">
                  <a16:creationId xmlns:a16="http://schemas.microsoft.com/office/drawing/2014/main" id="{43B09019-66A6-8F60-3026-1C4FC27D97D0}"/>
                </a:ext>
              </a:extLst>
            </p:cNvPr>
            <p:cNvSpPr/>
            <p:nvPr/>
          </p:nvSpPr>
          <p:spPr>
            <a:xfrm>
              <a:off x="870939" y="2439293"/>
              <a:ext cx="331993" cy="331993"/>
            </a:xfrm>
            <a:custGeom>
              <a:avLst/>
              <a:gdLst/>
              <a:ahLst/>
              <a:cxnLst/>
              <a:rect l="l" t="t" r="r" b="b"/>
              <a:pathLst>
                <a:path w="10431" h="10431" extrusionOk="0">
                  <a:moveTo>
                    <a:pt x="9490" y="298"/>
                  </a:moveTo>
                  <a:cubicBezTo>
                    <a:pt x="9835" y="298"/>
                    <a:pt x="10121" y="584"/>
                    <a:pt x="10121" y="917"/>
                  </a:cubicBezTo>
                  <a:lnTo>
                    <a:pt x="10121" y="9513"/>
                  </a:lnTo>
                  <a:cubicBezTo>
                    <a:pt x="10121" y="9847"/>
                    <a:pt x="9835" y="10132"/>
                    <a:pt x="9490" y="10132"/>
                  </a:cubicBezTo>
                  <a:lnTo>
                    <a:pt x="7037" y="10132"/>
                  </a:lnTo>
                  <a:lnTo>
                    <a:pt x="7037" y="9156"/>
                  </a:lnTo>
                  <a:cubicBezTo>
                    <a:pt x="7037" y="9055"/>
                    <a:pt x="6960" y="9004"/>
                    <a:pt x="6883" y="9004"/>
                  </a:cubicBezTo>
                  <a:cubicBezTo>
                    <a:pt x="6805" y="9004"/>
                    <a:pt x="6728" y="9055"/>
                    <a:pt x="6728" y="9156"/>
                  </a:cubicBezTo>
                  <a:lnTo>
                    <a:pt x="6728" y="10132"/>
                  </a:lnTo>
                  <a:lnTo>
                    <a:pt x="3644" y="10132"/>
                  </a:lnTo>
                  <a:lnTo>
                    <a:pt x="3644" y="298"/>
                  </a:lnTo>
                  <a:lnTo>
                    <a:pt x="6728" y="298"/>
                  </a:lnTo>
                  <a:lnTo>
                    <a:pt x="6728" y="8347"/>
                  </a:lnTo>
                  <a:cubicBezTo>
                    <a:pt x="6728" y="8442"/>
                    <a:pt x="6805" y="8489"/>
                    <a:pt x="6883" y="8489"/>
                  </a:cubicBezTo>
                  <a:cubicBezTo>
                    <a:pt x="6960" y="8489"/>
                    <a:pt x="7037" y="8442"/>
                    <a:pt x="7037" y="8347"/>
                  </a:cubicBezTo>
                  <a:lnTo>
                    <a:pt x="7037" y="298"/>
                  </a:lnTo>
                  <a:close/>
                  <a:moveTo>
                    <a:pt x="918" y="0"/>
                  </a:moveTo>
                  <a:cubicBezTo>
                    <a:pt x="417" y="0"/>
                    <a:pt x="1" y="417"/>
                    <a:pt x="1" y="917"/>
                  </a:cubicBezTo>
                  <a:lnTo>
                    <a:pt x="1" y="2096"/>
                  </a:lnTo>
                  <a:cubicBezTo>
                    <a:pt x="1" y="2191"/>
                    <a:pt x="78" y="2239"/>
                    <a:pt x="156" y="2239"/>
                  </a:cubicBezTo>
                  <a:cubicBezTo>
                    <a:pt x="233" y="2239"/>
                    <a:pt x="310" y="2191"/>
                    <a:pt x="310" y="2096"/>
                  </a:cubicBezTo>
                  <a:lnTo>
                    <a:pt x="310" y="917"/>
                  </a:lnTo>
                  <a:cubicBezTo>
                    <a:pt x="310" y="584"/>
                    <a:pt x="596" y="298"/>
                    <a:pt x="941" y="298"/>
                  </a:cubicBezTo>
                  <a:lnTo>
                    <a:pt x="3394" y="298"/>
                  </a:lnTo>
                  <a:lnTo>
                    <a:pt x="3394" y="10132"/>
                  </a:lnTo>
                  <a:lnTo>
                    <a:pt x="941" y="10132"/>
                  </a:lnTo>
                  <a:cubicBezTo>
                    <a:pt x="596" y="10132"/>
                    <a:pt x="310" y="9847"/>
                    <a:pt x="310" y="9513"/>
                  </a:cubicBezTo>
                  <a:lnTo>
                    <a:pt x="310" y="2965"/>
                  </a:lnTo>
                  <a:cubicBezTo>
                    <a:pt x="310" y="2864"/>
                    <a:pt x="233" y="2813"/>
                    <a:pt x="156" y="2813"/>
                  </a:cubicBezTo>
                  <a:cubicBezTo>
                    <a:pt x="78" y="2813"/>
                    <a:pt x="1" y="2864"/>
                    <a:pt x="1" y="2965"/>
                  </a:cubicBezTo>
                  <a:lnTo>
                    <a:pt x="1" y="9513"/>
                  </a:lnTo>
                  <a:cubicBezTo>
                    <a:pt x="1" y="10013"/>
                    <a:pt x="417" y="10430"/>
                    <a:pt x="918" y="10430"/>
                  </a:cubicBezTo>
                  <a:lnTo>
                    <a:pt x="9514" y="10430"/>
                  </a:lnTo>
                  <a:cubicBezTo>
                    <a:pt x="10014" y="10430"/>
                    <a:pt x="10431" y="10013"/>
                    <a:pt x="10431" y="9513"/>
                  </a:cubicBezTo>
                  <a:lnTo>
                    <a:pt x="10431" y="917"/>
                  </a:lnTo>
                  <a:cubicBezTo>
                    <a:pt x="10431" y="417"/>
                    <a:pt x="10014" y="0"/>
                    <a:pt x="95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533;p60">
              <a:extLst>
                <a:ext uri="{FF2B5EF4-FFF2-40B4-BE49-F238E27FC236}">
                  <a16:creationId xmlns:a16="http://schemas.microsoft.com/office/drawing/2014/main" id="{A19A0B96-C723-93C0-157A-DD5C1FB28B1B}"/>
                </a:ext>
              </a:extLst>
            </p:cNvPr>
            <p:cNvSpPr/>
            <p:nvPr/>
          </p:nvSpPr>
          <p:spPr>
            <a:xfrm>
              <a:off x="908463" y="2696969"/>
              <a:ext cx="41726" cy="41726"/>
            </a:xfrm>
            <a:custGeom>
              <a:avLst/>
              <a:gdLst/>
              <a:ahLst/>
              <a:cxnLst/>
              <a:rect l="l" t="t" r="r" b="b"/>
              <a:pathLst>
                <a:path w="1311" h="1311" extrusionOk="0">
                  <a:moveTo>
                    <a:pt x="673" y="309"/>
                  </a:moveTo>
                  <a:cubicBezTo>
                    <a:pt x="844" y="309"/>
                    <a:pt x="989" y="471"/>
                    <a:pt x="989" y="655"/>
                  </a:cubicBezTo>
                  <a:cubicBezTo>
                    <a:pt x="989" y="846"/>
                    <a:pt x="846" y="1001"/>
                    <a:pt x="655" y="1001"/>
                  </a:cubicBezTo>
                  <a:cubicBezTo>
                    <a:pt x="453" y="1001"/>
                    <a:pt x="310" y="846"/>
                    <a:pt x="310" y="655"/>
                  </a:cubicBezTo>
                  <a:cubicBezTo>
                    <a:pt x="310" y="465"/>
                    <a:pt x="453" y="310"/>
                    <a:pt x="655" y="310"/>
                  </a:cubicBezTo>
                  <a:cubicBezTo>
                    <a:pt x="661" y="310"/>
                    <a:pt x="667" y="309"/>
                    <a:pt x="673" y="309"/>
                  </a:cubicBezTo>
                  <a:close/>
                  <a:moveTo>
                    <a:pt x="655" y="0"/>
                  </a:moveTo>
                  <a:cubicBezTo>
                    <a:pt x="274" y="0"/>
                    <a:pt x="0" y="286"/>
                    <a:pt x="0" y="655"/>
                  </a:cubicBezTo>
                  <a:cubicBezTo>
                    <a:pt x="0" y="1012"/>
                    <a:pt x="298" y="1310"/>
                    <a:pt x="655" y="1310"/>
                  </a:cubicBezTo>
                  <a:cubicBezTo>
                    <a:pt x="1012" y="1310"/>
                    <a:pt x="1310" y="1012"/>
                    <a:pt x="1310" y="655"/>
                  </a:cubicBezTo>
                  <a:cubicBezTo>
                    <a:pt x="1310" y="298"/>
                    <a:pt x="1012" y="0"/>
                    <a:pt x="6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534;p60">
              <a:extLst>
                <a:ext uri="{FF2B5EF4-FFF2-40B4-BE49-F238E27FC236}">
                  <a16:creationId xmlns:a16="http://schemas.microsoft.com/office/drawing/2014/main" id="{7C3BDBA4-BA27-0352-5B88-281276E0503A}"/>
                </a:ext>
              </a:extLst>
            </p:cNvPr>
            <p:cNvSpPr/>
            <p:nvPr/>
          </p:nvSpPr>
          <p:spPr>
            <a:xfrm>
              <a:off x="1015690" y="2696969"/>
              <a:ext cx="41726" cy="41726"/>
            </a:xfrm>
            <a:custGeom>
              <a:avLst/>
              <a:gdLst/>
              <a:ahLst/>
              <a:cxnLst/>
              <a:rect l="l" t="t" r="r" b="b"/>
              <a:pathLst>
                <a:path w="1311" h="1311" extrusionOk="0">
                  <a:moveTo>
                    <a:pt x="656" y="310"/>
                  </a:moveTo>
                  <a:cubicBezTo>
                    <a:pt x="858" y="310"/>
                    <a:pt x="1001" y="465"/>
                    <a:pt x="1001" y="655"/>
                  </a:cubicBezTo>
                  <a:cubicBezTo>
                    <a:pt x="1001" y="846"/>
                    <a:pt x="858" y="1001"/>
                    <a:pt x="656" y="1001"/>
                  </a:cubicBezTo>
                  <a:cubicBezTo>
                    <a:pt x="465" y="1001"/>
                    <a:pt x="322" y="846"/>
                    <a:pt x="322" y="655"/>
                  </a:cubicBezTo>
                  <a:cubicBezTo>
                    <a:pt x="322" y="465"/>
                    <a:pt x="465" y="310"/>
                    <a:pt x="656" y="310"/>
                  </a:cubicBezTo>
                  <a:close/>
                  <a:moveTo>
                    <a:pt x="656" y="0"/>
                  </a:moveTo>
                  <a:cubicBezTo>
                    <a:pt x="299" y="0"/>
                    <a:pt x="1" y="298"/>
                    <a:pt x="1" y="655"/>
                  </a:cubicBezTo>
                  <a:cubicBezTo>
                    <a:pt x="1" y="1012"/>
                    <a:pt x="299" y="1310"/>
                    <a:pt x="656" y="1310"/>
                  </a:cubicBezTo>
                  <a:cubicBezTo>
                    <a:pt x="1013" y="1310"/>
                    <a:pt x="1311" y="1012"/>
                    <a:pt x="1311" y="655"/>
                  </a:cubicBezTo>
                  <a:cubicBezTo>
                    <a:pt x="1311" y="298"/>
                    <a:pt x="1013" y="0"/>
                    <a:pt x="6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535;p60">
              <a:extLst>
                <a:ext uri="{FF2B5EF4-FFF2-40B4-BE49-F238E27FC236}">
                  <a16:creationId xmlns:a16="http://schemas.microsoft.com/office/drawing/2014/main" id="{E7E10295-1287-EFB0-8D4F-8DCABA6E406C}"/>
                </a:ext>
              </a:extLst>
            </p:cNvPr>
            <p:cNvSpPr/>
            <p:nvPr/>
          </p:nvSpPr>
          <p:spPr>
            <a:xfrm>
              <a:off x="1122567" y="2696969"/>
              <a:ext cx="41726" cy="41726"/>
            </a:xfrm>
            <a:custGeom>
              <a:avLst/>
              <a:gdLst/>
              <a:ahLst/>
              <a:cxnLst/>
              <a:rect l="l" t="t" r="r" b="b"/>
              <a:pathLst>
                <a:path w="1311" h="1311" extrusionOk="0">
                  <a:moveTo>
                    <a:pt x="655" y="310"/>
                  </a:moveTo>
                  <a:cubicBezTo>
                    <a:pt x="846" y="310"/>
                    <a:pt x="989" y="465"/>
                    <a:pt x="989" y="655"/>
                  </a:cubicBezTo>
                  <a:cubicBezTo>
                    <a:pt x="989" y="846"/>
                    <a:pt x="846" y="1001"/>
                    <a:pt x="655" y="1001"/>
                  </a:cubicBezTo>
                  <a:cubicBezTo>
                    <a:pt x="453" y="1001"/>
                    <a:pt x="310" y="846"/>
                    <a:pt x="310" y="655"/>
                  </a:cubicBezTo>
                  <a:cubicBezTo>
                    <a:pt x="310" y="465"/>
                    <a:pt x="453" y="310"/>
                    <a:pt x="655" y="310"/>
                  </a:cubicBezTo>
                  <a:close/>
                  <a:moveTo>
                    <a:pt x="655" y="0"/>
                  </a:moveTo>
                  <a:cubicBezTo>
                    <a:pt x="298" y="0"/>
                    <a:pt x="0" y="298"/>
                    <a:pt x="0" y="655"/>
                  </a:cubicBezTo>
                  <a:cubicBezTo>
                    <a:pt x="0" y="1012"/>
                    <a:pt x="298" y="1310"/>
                    <a:pt x="655" y="1310"/>
                  </a:cubicBezTo>
                  <a:cubicBezTo>
                    <a:pt x="1013" y="1310"/>
                    <a:pt x="1310" y="1012"/>
                    <a:pt x="1310" y="655"/>
                  </a:cubicBezTo>
                  <a:cubicBezTo>
                    <a:pt x="1310" y="298"/>
                    <a:pt x="1013" y="0"/>
                    <a:pt x="6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536;p60">
              <a:extLst>
                <a:ext uri="{FF2B5EF4-FFF2-40B4-BE49-F238E27FC236}">
                  <a16:creationId xmlns:a16="http://schemas.microsoft.com/office/drawing/2014/main" id="{1C97D357-DED1-F4AF-AE38-23DA37CB1F22}"/>
                </a:ext>
              </a:extLst>
            </p:cNvPr>
            <p:cNvSpPr/>
            <p:nvPr/>
          </p:nvSpPr>
          <p:spPr>
            <a:xfrm>
              <a:off x="913015" y="2504094"/>
              <a:ext cx="31859" cy="9867"/>
            </a:xfrm>
            <a:custGeom>
              <a:avLst/>
              <a:gdLst/>
              <a:ahLst/>
              <a:cxnLst/>
              <a:rect l="l" t="t" r="r" b="b"/>
              <a:pathLst>
                <a:path w="1001" h="310" extrusionOk="0">
                  <a:moveTo>
                    <a:pt x="191" y="0"/>
                  </a:moveTo>
                  <a:cubicBezTo>
                    <a:pt x="0" y="12"/>
                    <a:pt x="0" y="310"/>
                    <a:pt x="191" y="310"/>
                  </a:cubicBezTo>
                  <a:lnTo>
                    <a:pt x="810" y="310"/>
                  </a:lnTo>
                  <a:cubicBezTo>
                    <a:pt x="1000" y="310"/>
                    <a:pt x="1000" y="0"/>
                    <a:pt x="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537;p60">
              <a:extLst>
                <a:ext uri="{FF2B5EF4-FFF2-40B4-BE49-F238E27FC236}">
                  <a16:creationId xmlns:a16="http://schemas.microsoft.com/office/drawing/2014/main" id="{8B680C38-850C-089A-8DE9-6735365495D5}"/>
                </a:ext>
              </a:extLst>
            </p:cNvPr>
            <p:cNvSpPr/>
            <p:nvPr/>
          </p:nvSpPr>
          <p:spPr>
            <a:xfrm>
              <a:off x="913015" y="2532898"/>
              <a:ext cx="31859" cy="10248"/>
            </a:xfrm>
            <a:custGeom>
              <a:avLst/>
              <a:gdLst/>
              <a:ahLst/>
              <a:cxnLst/>
              <a:rect l="l" t="t" r="r" b="b"/>
              <a:pathLst>
                <a:path w="1001" h="322" extrusionOk="0">
                  <a:moveTo>
                    <a:pt x="191" y="0"/>
                  </a:moveTo>
                  <a:cubicBezTo>
                    <a:pt x="0" y="24"/>
                    <a:pt x="0" y="322"/>
                    <a:pt x="191" y="322"/>
                  </a:cubicBezTo>
                  <a:lnTo>
                    <a:pt x="810" y="322"/>
                  </a:lnTo>
                  <a:cubicBezTo>
                    <a:pt x="1000" y="322"/>
                    <a:pt x="1000" y="0"/>
                    <a:pt x="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538;p60">
              <a:extLst>
                <a:ext uri="{FF2B5EF4-FFF2-40B4-BE49-F238E27FC236}">
                  <a16:creationId xmlns:a16="http://schemas.microsoft.com/office/drawing/2014/main" id="{779E2E56-44AF-CD29-B2C7-A5291271753F}"/>
                </a:ext>
              </a:extLst>
            </p:cNvPr>
            <p:cNvSpPr/>
            <p:nvPr/>
          </p:nvSpPr>
          <p:spPr>
            <a:xfrm>
              <a:off x="913015" y="2562052"/>
              <a:ext cx="31859" cy="9898"/>
            </a:xfrm>
            <a:custGeom>
              <a:avLst/>
              <a:gdLst/>
              <a:ahLst/>
              <a:cxnLst/>
              <a:rect l="l" t="t" r="r" b="b"/>
              <a:pathLst>
                <a:path w="1001" h="311" extrusionOk="0">
                  <a:moveTo>
                    <a:pt x="191" y="1"/>
                  </a:moveTo>
                  <a:cubicBezTo>
                    <a:pt x="0" y="13"/>
                    <a:pt x="0" y="310"/>
                    <a:pt x="191" y="310"/>
                  </a:cubicBezTo>
                  <a:lnTo>
                    <a:pt x="810" y="310"/>
                  </a:lnTo>
                  <a:cubicBezTo>
                    <a:pt x="1000" y="310"/>
                    <a:pt x="1000" y="1"/>
                    <a:pt x="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539;p60">
              <a:extLst>
                <a:ext uri="{FF2B5EF4-FFF2-40B4-BE49-F238E27FC236}">
                  <a16:creationId xmlns:a16="http://schemas.microsoft.com/office/drawing/2014/main" id="{6807FECE-AFAF-037E-D45D-9FF6748280DD}"/>
                </a:ext>
              </a:extLst>
            </p:cNvPr>
            <p:cNvSpPr/>
            <p:nvPr/>
          </p:nvSpPr>
          <p:spPr>
            <a:xfrm>
              <a:off x="894428" y="2474908"/>
              <a:ext cx="69384" cy="167508"/>
            </a:xfrm>
            <a:custGeom>
              <a:avLst/>
              <a:gdLst/>
              <a:ahLst/>
              <a:cxnLst/>
              <a:rect l="l" t="t" r="r" b="b"/>
              <a:pathLst>
                <a:path w="2180" h="5263" extrusionOk="0">
                  <a:moveTo>
                    <a:pt x="1870" y="298"/>
                  </a:moveTo>
                  <a:lnTo>
                    <a:pt x="1870" y="3703"/>
                  </a:lnTo>
                  <a:lnTo>
                    <a:pt x="287" y="3703"/>
                  </a:lnTo>
                  <a:lnTo>
                    <a:pt x="287" y="298"/>
                  </a:lnTo>
                  <a:close/>
                  <a:moveTo>
                    <a:pt x="1882" y="4001"/>
                  </a:moveTo>
                  <a:lnTo>
                    <a:pt x="1882" y="4953"/>
                  </a:lnTo>
                  <a:lnTo>
                    <a:pt x="299" y="4953"/>
                  </a:lnTo>
                  <a:lnTo>
                    <a:pt x="299" y="4001"/>
                  </a:lnTo>
                  <a:close/>
                  <a:moveTo>
                    <a:pt x="156" y="0"/>
                  </a:moveTo>
                  <a:cubicBezTo>
                    <a:pt x="60" y="0"/>
                    <a:pt x="1" y="72"/>
                    <a:pt x="1" y="143"/>
                  </a:cubicBezTo>
                  <a:lnTo>
                    <a:pt x="1" y="5120"/>
                  </a:lnTo>
                  <a:cubicBezTo>
                    <a:pt x="1" y="5203"/>
                    <a:pt x="84" y="5263"/>
                    <a:pt x="156" y="5263"/>
                  </a:cubicBezTo>
                  <a:lnTo>
                    <a:pt x="2025" y="5263"/>
                  </a:lnTo>
                  <a:cubicBezTo>
                    <a:pt x="2108" y="5263"/>
                    <a:pt x="2180" y="5192"/>
                    <a:pt x="2180" y="5120"/>
                  </a:cubicBezTo>
                  <a:lnTo>
                    <a:pt x="2180" y="143"/>
                  </a:lnTo>
                  <a:cubicBezTo>
                    <a:pt x="2180" y="60"/>
                    <a:pt x="2108" y="0"/>
                    <a:pt x="20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540;p60">
              <a:extLst>
                <a:ext uri="{FF2B5EF4-FFF2-40B4-BE49-F238E27FC236}">
                  <a16:creationId xmlns:a16="http://schemas.microsoft.com/office/drawing/2014/main" id="{C3BBDF31-ACAB-20EB-13DB-20EE756E419F}"/>
                </a:ext>
              </a:extLst>
            </p:cNvPr>
            <p:cNvSpPr/>
            <p:nvPr/>
          </p:nvSpPr>
          <p:spPr>
            <a:xfrm>
              <a:off x="1002068" y="2474145"/>
              <a:ext cx="69384" cy="168272"/>
            </a:xfrm>
            <a:custGeom>
              <a:avLst/>
              <a:gdLst/>
              <a:ahLst/>
              <a:cxnLst/>
              <a:rect l="l" t="t" r="r" b="b"/>
              <a:pathLst>
                <a:path w="2180" h="5287" extrusionOk="0">
                  <a:moveTo>
                    <a:pt x="1881" y="322"/>
                  </a:moveTo>
                  <a:lnTo>
                    <a:pt x="1881" y="3727"/>
                  </a:lnTo>
                  <a:lnTo>
                    <a:pt x="298" y="3727"/>
                  </a:lnTo>
                  <a:lnTo>
                    <a:pt x="298" y="322"/>
                  </a:lnTo>
                  <a:close/>
                  <a:moveTo>
                    <a:pt x="1881" y="4025"/>
                  </a:moveTo>
                  <a:lnTo>
                    <a:pt x="1881" y="4977"/>
                  </a:lnTo>
                  <a:lnTo>
                    <a:pt x="298" y="4977"/>
                  </a:lnTo>
                  <a:lnTo>
                    <a:pt x="298" y="4025"/>
                  </a:lnTo>
                  <a:close/>
                  <a:moveTo>
                    <a:pt x="155" y="1"/>
                  </a:moveTo>
                  <a:cubicBezTo>
                    <a:pt x="60" y="1"/>
                    <a:pt x="0" y="84"/>
                    <a:pt x="0" y="155"/>
                  </a:cubicBezTo>
                  <a:lnTo>
                    <a:pt x="0" y="5144"/>
                  </a:lnTo>
                  <a:cubicBezTo>
                    <a:pt x="0" y="5227"/>
                    <a:pt x="72" y="5287"/>
                    <a:pt x="155" y="5287"/>
                  </a:cubicBezTo>
                  <a:lnTo>
                    <a:pt x="2024" y="5287"/>
                  </a:lnTo>
                  <a:cubicBezTo>
                    <a:pt x="2120" y="5287"/>
                    <a:pt x="2179" y="5216"/>
                    <a:pt x="2179" y="5144"/>
                  </a:cubicBezTo>
                  <a:lnTo>
                    <a:pt x="2179" y="167"/>
                  </a:lnTo>
                  <a:cubicBezTo>
                    <a:pt x="2179" y="84"/>
                    <a:pt x="2120" y="1"/>
                    <a:pt x="20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541;p60">
              <a:extLst>
                <a:ext uri="{FF2B5EF4-FFF2-40B4-BE49-F238E27FC236}">
                  <a16:creationId xmlns:a16="http://schemas.microsoft.com/office/drawing/2014/main" id="{3F7B74E0-0B3B-957F-3838-3690A2D0BFE1}"/>
                </a:ext>
              </a:extLst>
            </p:cNvPr>
            <p:cNvSpPr/>
            <p:nvPr/>
          </p:nvSpPr>
          <p:spPr>
            <a:xfrm>
              <a:off x="1108531" y="2474145"/>
              <a:ext cx="69384" cy="168272"/>
            </a:xfrm>
            <a:custGeom>
              <a:avLst/>
              <a:gdLst/>
              <a:ahLst/>
              <a:cxnLst/>
              <a:rect l="l" t="t" r="r" b="b"/>
              <a:pathLst>
                <a:path w="2180" h="5287" extrusionOk="0">
                  <a:moveTo>
                    <a:pt x="1882" y="322"/>
                  </a:moveTo>
                  <a:lnTo>
                    <a:pt x="1882" y="3727"/>
                  </a:lnTo>
                  <a:lnTo>
                    <a:pt x="299" y="3727"/>
                  </a:lnTo>
                  <a:lnTo>
                    <a:pt x="299" y="322"/>
                  </a:lnTo>
                  <a:close/>
                  <a:moveTo>
                    <a:pt x="1882" y="4025"/>
                  </a:moveTo>
                  <a:lnTo>
                    <a:pt x="1882" y="4977"/>
                  </a:lnTo>
                  <a:lnTo>
                    <a:pt x="299" y="4977"/>
                  </a:lnTo>
                  <a:lnTo>
                    <a:pt x="299" y="4025"/>
                  </a:lnTo>
                  <a:close/>
                  <a:moveTo>
                    <a:pt x="156" y="1"/>
                  </a:moveTo>
                  <a:cubicBezTo>
                    <a:pt x="60" y="1"/>
                    <a:pt x="1" y="84"/>
                    <a:pt x="1" y="155"/>
                  </a:cubicBezTo>
                  <a:lnTo>
                    <a:pt x="1" y="5144"/>
                  </a:lnTo>
                  <a:cubicBezTo>
                    <a:pt x="1" y="5227"/>
                    <a:pt x="84" y="5287"/>
                    <a:pt x="156" y="5287"/>
                  </a:cubicBezTo>
                  <a:lnTo>
                    <a:pt x="2025" y="5287"/>
                  </a:lnTo>
                  <a:cubicBezTo>
                    <a:pt x="2120" y="5287"/>
                    <a:pt x="2180" y="5216"/>
                    <a:pt x="2180" y="5144"/>
                  </a:cubicBezTo>
                  <a:lnTo>
                    <a:pt x="2180" y="167"/>
                  </a:lnTo>
                  <a:cubicBezTo>
                    <a:pt x="2180" y="84"/>
                    <a:pt x="2120" y="1"/>
                    <a:pt x="20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542;p60">
              <a:extLst>
                <a:ext uri="{FF2B5EF4-FFF2-40B4-BE49-F238E27FC236}">
                  <a16:creationId xmlns:a16="http://schemas.microsoft.com/office/drawing/2014/main" id="{9D5246BF-AC7C-3E1A-E776-1EC4A218B056}"/>
                </a:ext>
              </a:extLst>
            </p:cNvPr>
            <p:cNvSpPr/>
            <p:nvPr/>
          </p:nvSpPr>
          <p:spPr>
            <a:xfrm>
              <a:off x="1127118" y="2504094"/>
              <a:ext cx="31859" cy="9867"/>
            </a:xfrm>
            <a:custGeom>
              <a:avLst/>
              <a:gdLst/>
              <a:ahLst/>
              <a:cxnLst/>
              <a:rect l="l" t="t" r="r" b="b"/>
              <a:pathLst>
                <a:path w="1001" h="310" extrusionOk="0">
                  <a:moveTo>
                    <a:pt x="191" y="0"/>
                  </a:moveTo>
                  <a:cubicBezTo>
                    <a:pt x="0" y="12"/>
                    <a:pt x="0" y="310"/>
                    <a:pt x="191" y="310"/>
                  </a:cubicBezTo>
                  <a:lnTo>
                    <a:pt x="810" y="310"/>
                  </a:lnTo>
                  <a:cubicBezTo>
                    <a:pt x="1000" y="310"/>
                    <a:pt x="1000" y="0"/>
                    <a:pt x="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543;p60">
              <a:extLst>
                <a:ext uri="{FF2B5EF4-FFF2-40B4-BE49-F238E27FC236}">
                  <a16:creationId xmlns:a16="http://schemas.microsoft.com/office/drawing/2014/main" id="{AA9EB0EF-AD66-AAC6-8BB6-4F45E39C612C}"/>
                </a:ext>
              </a:extLst>
            </p:cNvPr>
            <p:cNvSpPr/>
            <p:nvPr/>
          </p:nvSpPr>
          <p:spPr>
            <a:xfrm>
              <a:off x="1127118" y="2532898"/>
              <a:ext cx="31859" cy="10248"/>
            </a:xfrm>
            <a:custGeom>
              <a:avLst/>
              <a:gdLst/>
              <a:ahLst/>
              <a:cxnLst/>
              <a:rect l="l" t="t" r="r" b="b"/>
              <a:pathLst>
                <a:path w="1001" h="322" extrusionOk="0">
                  <a:moveTo>
                    <a:pt x="191" y="0"/>
                  </a:moveTo>
                  <a:cubicBezTo>
                    <a:pt x="0" y="24"/>
                    <a:pt x="0" y="322"/>
                    <a:pt x="191" y="322"/>
                  </a:cubicBezTo>
                  <a:lnTo>
                    <a:pt x="810" y="322"/>
                  </a:lnTo>
                  <a:cubicBezTo>
                    <a:pt x="1000" y="322"/>
                    <a:pt x="1000" y="0"/>
                    <a:pt x="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544;p60">
              <a:extLst>
                <a:ext uri="{FF2B5EF4-FFF2-40B4-BE49-F238E27FC236}">
                  <a16:creationId xmlns:a16="http://schemas.microsoft.com/office/drawing/2014/main" id="{2C286400-D63C-DD44-6F67-5BD61E4D9BE7}"/>
                </a:ext>
              </a:extLst>
            </p:cNvPr>
            <p:cNvSpPr/>
            <p:nvPr/>
          </p:nvSpPr>
          <p:spPr>
            <a:xfrm>
              <a:off x="1127118" y="2562052"/>
              <a:ext cx="31859" cy="9898"/>
            </a:xfrm>
            <a:custGeom>
              <a:avLst/>
              <a:gdLst/>
              <a:ahLst/>
              <a:cxnLst/>
              <a:rect l="l" t="t" r="r" b="b"/>
              <a:pathLst>
                <a:path w="1001" h="311" extrusionOk="0">
                  <a:moveTo>
                    <a:pt x="191" y="1"/>
                  </a:moveTo>
                  <a:cubicBezTo>
                    <a:pt x="0" y="13"/>
                    <a:pt x="0" y="310"/>
                    <a:pt x="191" y="310"/>
                  </a:cubicBezTo>
                  <a:lnTo>
                    <a:pt x="810" y="310"/>
                  </a:lnTo>
                  <a:cubicBezTo>
                    <a:pt x="1000" y="310"/>
                    <a:pt x="1000" y="1"/>
                    <a:pt x="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545;p60">
              <a:extLst>
                <a:ext uri="{FF2B5EF4-FFF2-40B4-BE49-F238E27FC236}">
                  <a16:creationId xmlns:a16="http://schemas.microsoft.com/office/drawing/2014/main" id="{B8F3AB59-A9A6-A3AF-9FFE-ABE37A76E430}"/>
                </a:ext>
              </a:extLst>
            </p:cNvPr>
            <p:cNvSpPr/>
            <p:nvPr/>
          </p:nvSpPr>
          <p:spPr>
            <a:xfrm>
              <a:off x="1020624" y="2504094"/>
              <a:ext cx="32241" cy="9867"/>
            </a:xfrm>
            <a:custGeom>
              <a:avLst/>
              <a:gdLst/>
              <a:ahLst/>
              <a:cxnLst/>
              <a:rect l="l" t="t" r="r" b="b"/>
              <a:pathLst>
                <a:path w="1013" h="310" extrusionOk="0">
                  <a:moveTo>
                    <a:pt x="203" y="0"/>
                  </a:moveTo>
                  <a:cubicBezTo>
                    <a:pt x="1" y="12"/>
                    <a:pt x="1" y="310"/>
                    <a:pt x="203" y="310"/>
                  </a:cubicBezTo>
                  <a:lnTo>
                    <a:pt x="822" y="310"/>
                  </a:lnTo>
                  <a:cubicBezTo>
                    <a:pt x="1013" y="310"/>
                    <a:pt x="1013" y="0"/>
                    <a:pt x="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546;p60">
              <a:extLst>
                <a:ext uri="{FF2B5EF4-FFF2-40B4-BE49-F238E27FC236}">
                  <a16:creationId xmlns:a16="http://schemas.microsoft.com/office/drawing/2014/main" id="{04655561-98DB-5342-F828-0E9DC3F7720C}"/>
                </a:ext>
              </a:extLst>
            </p:cNvPr>
            <p:cNvSpPr/>
            <p:nvPr/>
          </p:nvSpPr>
          <p:spPr>
            <a:xfrm>
              <a:off x="1020624" y="2532898"/>
              <a:ext cx="32241" cy="10248"/>
            </a:xfrm>
            <a:custGeom>
              <a:avLst/>
              <a:gdLst/>
              <a:ahLst/>
              <a:cxnLst/>
              <a:rect l="l" t="t" r="r" b="b"/>
              <a:pathLst>
                <a:path w="1013" h="322" extrusionOk="0">
                  <a:moveTo>
                    <a:pt x="203" y="0"/>
                  </a:moveTo>
                  <a:cubicBezTo>
                    <a:pt x="1" y="24"/>
                    <a:pt x="1" y="322"/>
                    <a:pt x="203" y="322"/>
                  </a:cubicBezTo>
                  <a:lnTo>
                    <a:pt x="822" y="322"/>
                  </a:lnTo>
                  <a:cubicBezTo>
                    <a:pt x="1013" y="322"/>
                    <a:pt x="1013" y="0"/>
                    <a:pt x="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547;p60">
              <a:extLst>
                <a:ext uri="{FF2B5EF4-FFF2-40B4-BE49-F238E27FC236}">
                  <a16:creationId xmlns:a16="http://schemas.microsoft.com/office/drawing/2014/main" id="{94466672-C16E-E9B9-F9A6-6896EBEE7D1B}"/>
                </a:ext>
              </a:extLst>
            </p:cNvPr>
            <p:cNvSpPr/>
            <p:nvPr/>
          </p:nvSpPr>
          <p:spPr>
            <a:xfrm>
              <a:off x="1020624" y="2562052"/>
              <a:ext cx="32241" cy="9898"/>
            </a:xfrm>
            <a:custGeom>
              <a:avLst/>
              <a:gdLst/>
              <a:ahLst/>
              <a:cxnLst/>
              <a:rect l="l" t="t" r="r" b="b"/>
              <a:pathLst>
                <a:path w="1013" h="311" extrusionOk="0">
                  <a:moveTo>
                    <a:pt x="203" y="1"/>
                  </a:moveTo>
                  <a:cubicBezTo>
                    <a:pt x="1" y="13"/>
                    <a:pt x="1" y="310"/>
                    <a:pt x="203" y="310"/>
                  </a:cubicBezTo>
                  <a:lnTo>
                    <a:pt x="822" y="310"/>
                  </a:lnTo>
                  <a:cubicBezTo>
                    <a:pt x="1013" y="310"/>
                    <a:pt x="1013" y="1"/>
                    <a:pt x="8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11432;p61">
            <a:extLst>
              <a:ext uri="{FF2B5EF4-FFF2-40B4-BE49-F238E27FC236}">
                <a16:creationId xmlns:a16="http://schemas.microsoft.com/office/drawing/2014/main" id="{C6543DA6-267D-C37C-AD7C-B33E5305A8C7}"/>
              </a:ext>
            </a:extLst>
          </p:cNvPr>
          <p:cNvSpPr/>
          <p:nvPr/>
        </p:nvSpPr>
        <p:spPr>
          <a:xfrm>
            <a:off x="3246538" y="3263969"/>
            <a:ext cx="361754" cy="362514"/>
          </a:xfrm>
          <a:custGeom>
            <a:avLst/>
            <a:gdLst/>
            <a:ahLst/>
            <a:cxnLst/>
            <a:rect l="l" t="t" r="r" b="b"/>
            <a:pathLst>
              <a:path w="11419" h="11443" extrusionOk="0">
                <a:moveTo>
                  <a:pt x="4644" y="3560"/>
                </a:moveTo>
                <a:lnTo>
                  <a:pt x="4727" y="3655"/>
                </a:lnTo>
                <a:lnTo>
                  <a:pt x="4132" y="4263"/>
                </a:lnTo>
                <a:cubicBezTo>
                  <a:pt x="3989" y="4084"/>
                  <a:pt x="3965" y="3834"/>
                  <a:pt x="4108" y="3655"/>
                </a:cubicBezTo>
                <a:lnTo>
                  <a:pt x="4120" y="3655"/>
                </a:lnTo>
                <a:cubicBezTo>
                  <a:pt x="4298" y="3655"/>
                  <a:pt x="4465" y="3620"/>
                  <a:pt x="4644" y="3560"/>
                </a:cubicBezTo>
                <a:close/>
                <a:moveTo>
                  <a:pt x="8751" y="5739"/>
                </a:moveTo>
                <a:lnTo>
                  <a:pt x="8918" y="5906"/>
                </a:lnTo>
                <a:cubicBezTo>
                  <a:pt x="8944" y="5932"/>
                  <a:pt x="8994" y="5951"/>
                  <a:pt x="9043" y="5951"/>
                </a:cubicBezTo>
                <a:cubicBezTo>
                  <a:pt x="9061" y="5951"/>
                  <a:pt x="9080" y="5948"/>
                  <a:pt x="9097" y="5941"/>
                </a:cubicBezTo>
                <a:cubicBezTo>
                  <a:pt x="9275" y="5894"/>
                  <a:pt x="9430" y="5858"/>
                  <a:pt x="9597" y="5846"/>
                </a:cubicBezTo>
                <a:lnTo>
                  <a:pt x="9704" y="5858"/>
                </a:lnTo>
                <a:cubicBezTo>
                  <a:pt x="10478" y="5918"/>
                  <a:pt x="11073" y="6561"/>
                  <a:pt x="11073" y="7335"/>
                </a:cubicBezTo>
                <a:cubicBezTo>
                  <a:pt x="11085" y="7454"/>
                  <a:pt x="11073" y="7585"/>
                  <a:pt x="11025" y="7716"/>
                </a:cubicBezTo>
                <a:lnTo>
                  <a:pt x="10121" y="6811"/>
                </a:lnTo>
                <a:cubicBezTo>
                  <a:pt x="10061" y="6739"/>
                  <a:pt x="9966" y="6692"/>
                  <a:pt x="9870" y="6644"/>
                </a:cubicBezTo>
                <a:cubicBezTo>
                  <a:pt x="9787" y="6620"/>
                  <a:pt x="9704" y="6608"/>
                  <a:pt x="9609" y="6608"/>
                </a:cubicBezTo>
                <a:cubicBezTo>
                  <a:pt x="9418" y="6608"/>
                  <a:pt x="9239" y="6680"/>
                  <a:pt x="9108" y="6811"/>
                </a:cubicBezTo>
                <a:cubicBezTo>
                  <a:pt x="8918" y="7001"/>
                  <a:pt x="8858" y="7299"/>
                  <a:pt x="8942" y="7573"/>
                </a:cubicBezTo>
                <a:cubicBezTo>
                  <a:pt x="8978" y="7680"/>
                  <a:pt x="9037" y="7763"/>
                  <a:pt x="9108" y="7823"/>
                </a:cubicBezTo>
                <a:lnTo>
                  <a:pt x="10013" y="8728"/>
                </a:lnTo>
                <a:cubicBezTo>
                  <a:pt x="9882" y="8775"/>
                  <a:pt x="9751" y="8787"/>
                  <a:pt x="9609" y="8787"/>
                </a:cubicBezTo>
                <a:cubicBezTo>
                  <a:pt x="8835" y="8787"/>
                  <a:pt x="8204" y="8180"/>
                  <a:pt x="8156" y="7418"/>
                </a:cubicBezTo>
                <a:lnTo>
                  <a:pt x="8144" y="7323"/>
                </a:lnTo>
                <a:cubicBezTo>
                  <a:pt x="8144" y="7156"/>
                  <a:pt x="8168" y="6977"/>
                  <a:pt x="8227" y="6811"/>
                </a:cubicBezTo>
                <a:cubicBezTo>
                  <a:pt x="8263" y="6751"/>
                  <a:pt x="8239" y="6680"/>
                  <a:pt x="8180" y="6632"/>
                </a:cubicBezTo>
                <a:lnTo>
                  <a:pt x="8025" y="6465"/>
                </a:lnTo>
                <a:lnTo>
                  <a:pt x="8751" y="5739"/>
                </a:lnTo>
                <a:close/>
                <a:moveTo>
                  <a:pt x="2393" y="6537"/>
                </a:moveTo>
                <a:lnTo>
                  <a:pt x="2751" y="6894"/>
                </a:lnTo>
                <a:lnTo>
                  <a:pt x="4632" y="8775"/>
                </a:lnTo>
                <a:lnTo>
                  <a:pt x="4894" y="9037"/>
                </a:lnTo>
                <a:lnTo>
                  <a:pt x="4358" y="9573"/>
                </a:lnTo>
                <a:lnTo>
                  <a:pt x="1858" y="7084"/>
                </a:lnTo>
                <a:lnTo>
                  <a:pt x="2393" y="6537"/>
                </a:lnTo>
                <a:close/>
                <a:moveTo>
                  <a:pt x="4155" y="0"/>
                </a:moveTo>
                <a:cubicBezTo>
                  <a:pt x="3882" y="0"/>
                  <a:pt x="3632" y="60"/>
                  <a:pt x="3382" y="179"/>
                </a:cubicBezTo>
                <a:cubicBezTo>
                  <a:pt x="3334" y="203"/>
                  <a:pt x="3286" y="250"/>
                  <a:pt x="3286" y="298"/>
                </a:cubicBezTo>
                <a:cubicBezTo>
                  <a:pt x="3274" y="357"/>
                  <a:pt x="3298" y="393"/>
                  <a:pt x="3334" y="441"/>
                </a:cubicBezTo>
                <a:lnTo>
                  <a:pt x="4417" y="1524"/>
                </a:lnTo>
                <a:cubicBezTo>
                  <a:pt x="4453" y="1560"/>
                  <a:pt x="4477" y="1608"/>
                  <a:pt x="4513" y="1667"/>
                </a:cubicBezTo>
                <a:cubicBezTo>
                  <a:pt x="4548" y="1810"/>
                  <a:pt x="4525" y="1965"/>
                  <a:pt x="4417" y="2060"/>
                </a:cubicBezTo>
                <a:cubicBezTo>
                  <a:pt x="4346" y="2143"/>
                  <a:pt x="4251" y="2167"/>
                  <a:pt x="4155" y="2167"/>
                </a:cubicBezTo>
                <a:cubicBezTo>
                  <a:pt x="4108" y="2167"/>
                  <a:pt x="4060" y="2155"/>
                  <a:pt x="4013" y="2143"/>
                </a:cubicBezTo>
                <a:cubicBezTo>
                  <a:pt x="3953" y="2108"/>
                  <a:pt x="3917" y="2096"/>
                  <a:pt x="3882" y="2048"/>
                </a:cubicBezTo>
                <a:lnTo>
                  <a:pt x="2798" y="965"/>
                </a:lnTo>
                <a:cubicBezTo>
                  <a:pt x="2762" y="928"/>
                  <a:pt x="2725" y="913"/>
                  <a:pt x="2684" y="913"/>
                </a:cubicBezTo>
                <a:cubicBezTo>
                  <a:pt x="2671" y="913"/>
                  <a:pt x="2657" y="914"/>
                  <a:pt x="2643" y="917"/>
                </a:cubicBezTo>
                <a:cubicBezTo>
                  <a:pt x="2584" y="929"/>
                  <a:pt x="2548" y="965"/>
                  <a:pt x="2524" y="1012"/>
                </a:cubicBezTo>
                <a:cubicBezTo>
                  <a:pt x="2405" y="1262"/>
                  <a:pt x="2346" y="1512"/>
                  <a:pt x="2346" y="1786"/>
                </a:cubicBezTo>
                <a:cubicBezTo>
                  <a:pt x="2346" y="2239"/>
                  <a:pt x="2524" y="2679"/>
                  <a:pt x="2846" y="3013"/>
                </a:cubicBezTo>
                <a:cubicBezTo>
                  <a:pt x="3096" y="3286"/>
                  <a:pt x="3417" y="3465"/>
                  <a:pt x="3798" y="3548"/>
                </a:cubicBezTo>
                <a:cubicBezTo>
                  <a:pt x="3655" y="3846"/>
                  <a:pt x="3715" y="4203"/>
                  <a:pt x="3941" y="4465"/>
                </a:cubicBezTo>
                <a:lnTo>
                  <a:pt x="3560" y="4846"/>
                </a:lnTo>
                <a:cubicBezTo>
                  <a:pt x="3405" y="5001"/>
                  <a:pt x="3334" y="5191"/>
                  <a:pt x="3334" y="5394"/>
                </a:cubicBezTo>
                <a:cubicBezTo>
                  <a:pt x="3334" y="5596"/>
                  <a:pt x="3405" y="5775"/>
                  <a:pt x="3524" y="5906"/>
                </a:cubicBezTo>
                <a:lnTo>
                  <a:pt x="2917" y="6513"/>
                </a:lnTo>
                <a:lnTo>
                  <a:pt x="2560" y="6156"/>
                </a:lnTo>
                <a:cubicBezTo>
                  <a:pt x="2530" y="6126"/>
                  <a:pt x="2486" y="6111"/>
                  <a:pt x="2441" y="6111"/>
                </a:cubicBezTo>
                <a:cubicBezTo>
                  <a:pt x="2396" y="6111"/>
                  <a:pt x="2352" y="6126"/>
                  <a:pt x="2322" y="6156"/>
                </a:cubicBezTo>
                <a:lnTo>
                  <a:pt x="1417" y="7061"/>
                </a:lnTo>
                <a:lnTo>
                  <a:pt x="60" y="8418"/>
                </a:lnTo>
                <a:cubicBezTo>
                  <a:pt x="0" y="8478"/>
                  <a:pt x="0" y="8597"/>
                  <a:pt x="60" y="8656"/>
                </a:cubicBezTo>
                <a:lnTo>
                  <a:pt x="1096" y="9704"/>
                </a:lnTo>
                <a:cubicBezTo>
                  <a:pt x="1125" y="9734"/>
                  <a:pt x="1170" y="9748"/>
                  <a:pt x="1215" y="9748"/>
                </a:cubicBezTo>
                <a:cubicBezTo>
                  <a:pt x="1259" y="9748"/>
                  <a:pt x="1304" y="9734"/>
                  <a:pt x="1334" y="9704"/>
                </a:cubicBezTo>
                <a:cubicBezTo>
                  <a:pt x="1393" y="9644"/>
                  <a:pt x="1393" y="9525"/>
                  <a:pt x="1334" y="9466"/>
                </a:cubicBezTo>
                <a:lnTo>
                  <a:pt x="417" y="8537"/>
                </a:lnTo>
                <a:lnTo>
                  <a:pt x="1667" y="7287"/>
                </a:lnTo>
                <a:lnTo>
                  <a:pt x="4167" y="9787"/>
                </a:lnTo>
                <a:lnTo>
                  <a:pt x="2917" y="11037"/>
                </a:lnTo>
                <a:lnTo>
                  <a:pt x="1810" y="9942"/>
                </a:lnTo>
                <a:cubicBezTo>
                  <a:pt x="1780" y="9912"/>
                  <a:pt x="1736" y="9897"/>
                  <a:pt x="1691" y="9897"/>
                </a:cubicBezTo>
                <a:cubicBezTo>
                  <a:pt x="1646" y="9897"/>
                  <a:pt x="1602" y="9912"/>
                  <a:pt x="1572" y="9942"/>
                </a:cubicBezTo>
                <a:cubicBezTo>
                  <a:pt x="1512" y="10002"/>
                  <a:pt x="1512" y="10121"/>
                  <a:pt x="1572" y="10180"/>
                </a:cubicBezTo>
                <a:lnTo>
                  <a:pt x="2798" y="11395"/>
                </a:lnTo>
                <a:cubicBezTo>
                  <a:pt x="2822" y="11430"/>
                  <a:pt x="2870" y="11442"/>
                  <a:pt x="2917" y="11442"/>
                </a:cubicBezTo>
                <a:cubicBezTo>
                  <a:pt x="2965" y="11442"/>
                  <a:pt x="3001" y="11430"/>
                  <a:pt x="3036" y="11395"/>
                </a:cubicBezTo>
                <a:lnTo>
                  <a:pt x="4394" y="10037"/>
                </a:lnTo>
                <a:lnTo>
                  <a:pt x="5298" y="9132"/>
                </a:lnTo>
                <a:cubicBezTo>
                  <a:pt x="5322" y="9109"/>
                  <a:pt x="5346" y="9061"/>
                  <a:pt x="5346" y="9013"/>
                </a:cubicBezTo>
                <a:cubicBezTo>
                  <a:pt x="5346" y="8966"/>
                  <a:pt x="5322" y="8930"/>
                  <a:pt x="5298" y="8894"/>
                </a:cubicBezTo>
                <a:lnTo>
                  <a:pt x="5025" y="8632"/>
                </a:lnTo>
                <a:lnTo>
                  <a:pt x="5644" y="8013"/>
                </a:lnTo>
                <a:cubicBezTo>
                  <a:pt x="5770" y="8094"/>
                  <a:pt x="5916" y="8135"/>
                  <a:pt x="6062" y="8135"/>
                </a:cubicBezTo>
                <a:cubicBezTo>
                  <a:pt x="6217" y="8135"/>
                  <a:pt x="6372" y="8088"/>
                  <a:pt x="6501" y="7989"/>
                </a:cubicBezTo>
                <a:cubicBezTo>
                  <a:pt x="6572" y="7930"/>
                  <a:pt x="6596" y="7823"/>
                  <a:pt x="6537" y="7751"/>
                </a:cubicBezTo>
                <a:cubicBezTo>
                  <a:pt x="6500" y="7708"/>
                  <a:pt x="6446" y="7682"/>
                  <a:pt x="6393" y="7682"/>
                </a:cubicBezTo>
                <a:cubicBezTo>
                  <a:pt x="6360" y="7682"/>
                  <a:pt x="6326" y="7692"/>
                  <a:pt x="6299" y="7716"/>
                </a:cubicBezTo>
                <a:cubicBezTo>
                  <a:pt x="6220" y="7778"/>
                  <a:pt x="6131" y="7806"/>
                  <a:pt x="6041" y="7806"/>
                </a:cubicBezTo>
                <a:cubicBezTo>
                  <a:pt x="5927" y="7806"/>
                  <a:pt x="5814" y="7760"/>
                  <a:pt x="5727" y="7680"/>
                </a:cubicBezTo>
                <a:cubicBezTo>
                  <a:pt x="5703" y="7644"/>
                  <a:pt x="5656" y="7632"/>
                  <a:pt x="5608" y="7632"/>
                </a:cubicBezTo>
                <a:cubicBezTo>
                  <a:pt x="5560" y="7632"/>
                  <a:pt x="5525" y="7644"/>
                  <a:pt x="5489" y="7680"/>
                </a:cubicBezTo>
                <a:lnTo>
                  <a:pt x="4763" y="8406"/>
                </a:lnTo>
                <a:lnTo>
                  <a:pt x="3108" y="6799"/>
                </a:lnTo>
                <a:lnTo>
                  <a:pt x="3834" y="6072"/>
                </a:lnTo>
                <a:cubicBezTo>
                  <a:pt x="3894" y="6013"/>
                  <a:pt x="3894" y="5894"/>
                  <a:pt x="3834" y="5834"/>
                </a:cubicBezTo>
                <a:lnTo>
                  <a:pt x="3751" y="5739"/>
                </a:lnTo>
                <a:cubicBezTo>
                  <a:pt x="3655" y="5644"/>
                  <a:pt x="3620" y="5549"/>
                  <a:pt x="3620" y="5430"/>
                </a:cubicBezTo>
                <a:cubicBezTo>
                  <a:pt x="3620" y="5310"/>
                  <a:pt x="3655" y="5203"/>
                  <a:pt x="3751" y="5108"/>
                </a:cubicBezTo>
                <a:lnTo>
                  <a:pt x="4251" y="4608"/>
                </a:lnTo>
                <a:lnTo>
                  <a:pt x="5096" y="3763"/>
                </a:lnTo>
                <a:lnTo>
                  <a:pt x="6013" y="2846"/>
                </a:lnTo>
                <a:cubicBezTo>
                  <a:pt x="6025" y="2834"/>
                  <a:pt x="6037" y="2822"/>
                  <a:pt x="6049" y="2822"/>
                </a:cubicBezTo>
                <a:cubicBezTo>
                  <a:pt x="6106" y="2780"/>
                  <a:pt x="6170" y="2761"/>
                  <a:pt x="6233" y="2761"/>
                </a:cubicBezTo>
                <a:cubicBezTo>
                  <a:pt x="6314" y="2761"/>
                  <a:pt x="6393" y="2792"/>
                  <a:pt x="6453" y="2846"/>
                </a:cubicBezTo>
                <a:lnTo>
                  <a:pt x="6477" y="2870"/>
                </a:lnTo>
                <a:cubicBezTo>
                  <a:pt x="6572" y="2965"/>
                  <a:pt x="6596" y="3132"/>
                  <a:pt x="6501" y="3263"/>
                </a:cubicBezTo>
                <a:cubicBezTo>
                  <a:pt x="6489" y="3286"/>
                  <a:pt x="6477" y="3298"/>
                  <a:pt x="6477" y="3310"/>
                </a:cubicBezTo>
                <a:lnTo>
                  <a:pt x="5477" y="4310"/>
                </a:lnTo>
                <a:cubicBezTo>
                  <a:pt x="5418" y="4370"/>
                  <a:pt x="5418" y="4489"/>
                  <a:pt x="5477" y="4548"/>
                </a:cubicBezTo>
                <a:cubicBezTo>
                  <a:pt x="5501" y="4584"/>
                  <a:pt x="5549" y="4596"/>
                  <a:pt x="5596" y="4596"/>
                </a:cubicBezTo>
                <a:cubicBezTo>
                  <a:pt x="5644" y="4596"/>
                  <a:pt x="5679" y="4572"/>
                  <a:pt x="5715" y="4548"/>
                </a:cubicBezTo>
                <a:lnTo>
                  <a:pt x="6715" y="3548"/>
                </a:lnTo>
                <a:cubicBezTo>
                  <a:pt x="6727" y="3536"/>
                  <a:pt x="6739" y="3525"/>
                  <a:pt x="6751" y="3525"/>
                </a:cubicBezTo>
                <a:cubicBezTo>
                  <a:pt x="6805" y="3481"/>
                  <a:pt x="6872" y="3460"/>
                  <a:pt x="6939" y="3460"/>
                </a:cubicBezTo>
                <a:cubicBezTo>
                  <a:pt x="7018" y="3460"/>
                  <a:pt x="7098" y="3490"/>
                  <a:pt x="7156" y="3548"/>
                </a:cubicBezTo>
                <a:lnTo>
                  <a:pt x="7168" y="3560"/>
                </a:lnTo>
                <a:cubicBezTo>
                  <a:pt x="7275" y="3667"/>
                  <a:pt x="7287" y="3834"/>
                  <a:pt x="7203" y="3965"/>
                </a:cubicBezTo>
                <a:cubicBezTo>
                  <a:pt x="7192" y="3989"/>
                  <a:pt x="7192" y="4001"/>
                  <a:pt x="7168" y="4013"/>
                </a:cubicBezTo>
                <a:lnTo>
                  <a:pt x="6180" y="5013"/>
                </a:lnTo>
                <a:cubicBezTo>
                  <a:pt x="6120" y="5072"/>
                  <a:pt x="6120" y="5191"/>
                  <a:pt x="6180" y="5251"/>
                </a:cubicBezTo>
                <a:cubicBezTo>
                  <a:pt x="6203" y="5275"/>
                  <a:pt x="6251" y="5299"/>
                  <a:pt x="6299" y="5299"/>
                </a:cubicBezTo>
                <a:cubicBezTo>
                  <a:pt x="6334" y="5299"/>
                  <a:pt x="6382" y="5275"/>
                  <a:pt x="6418" y="5251"/>
                </a:cubicBezTo>
                <a:lnTo>
                  <a:pt x="7406" y="4251"/>
                </a:lnTo>
                <a:cubicBezTo>
                  <a:pt x="7430" y="4239"/>
                  <a:pt x="7442" y="4215"/>
                  <a:pt x="7454" y="4215"/>
                </a:cubicBezTo>
                <a:cubicBezTo>
                  <a:pt x="7506" y="4179"/>
                  <a:pt x="7569" y="4160"/>
                  <a:pt x="7633" y="4160"/>
                </a:cubicBezTo>
                <a:cubicBezTo>
                  <a:pt x="7715" y="4160"/>
                  <a:pt x="7798" y="4191"/>
                  <a:pt x="7858" y="4251"/>
                </a:cubicBezTo>
                <a:lnTo>
                  <a:pt x="7870" y="4263"/>
                </a:lnTo>
                <a:cubicBezTo>
                  <a:pt x="7977" y="4370"/>
                  <a:pt x="7989" y="4537"/>
                  <a:pt x="7906" y="4668"/>
                </a:cubicBezTo>
                <a:cubicBezTo>
                  <a:pt x="7882" y="4679"/>
                  <a:pt x="7882" y="4703"/>
                  <a:pt x="7870" y="4715"/>
                </a:cubicBezTo>
                <a:lnTo>
                  <a:pt x="6870" y="5715"/>
                </a:lnTo>
                <a:cubicBezTo>
                  <a:pt x="6811" y="5775"/>
                  <a:pt x="6811" y="5894"/>
                  <a:pt x="6870" y="5953"/>
                </a:cubicBezTo>
                <a:cubicBezTo>
                  <a:pt x="6906" y="5977"/>
                  <a:pt x="6953" y="5989"/>
                  <a:pt x="6989" y="5989"/>
                </a:cubicBezTo>
                <a:cubicBezTo>
                  <a:pt x="7037" y="5989"/>
                  <a:pt x="7084" y="5977"/>
                  <a:pt x="7108" y="5953"/>
                </a:cubicBezTo>
                <a:lnTo>
                  <a:pt x="8108" y="4953"/>
                </a:lnTo>
                <a:cubicBezTo>
                  <a:pt x="8120" y="4941"/>
                  <a:pt x="8144" y="4918"/>
                  <a:pt x="8156" y="4918"/>
                </a:cubicBezTo>
                <a:cubicBezTo>
                  <a:pt x="8208" y="4881"/>
                  <a:pt x="8272" y="4863"/>
                  <a:pt x="8335" y="4863"/>
                </a:cubicBezTo>
                <a:cubicBezTo>
                  <a:pt x="8418" y="4863"/>
                  <a:pt x="8501" y="4893"/>
                  <a:pt x="8561" y="4953"/>
                </a:cubicBezTo>
                <a:lnTo>
                  <a:pt x="8573" y="4965"/>
                </a:lnTo>
                <a:cubicBezTo>
                  <a:pt x="8680" y="5072"/>
                  <a:pt x="8692" y="5239"/>
                  <a:pt x="8597" y="5370"/>
                </a:cubicBezTo>
                <a:cubicBezTo>
                  <a:pt x="8585" y="5382"/>
                  <a:pt x="8573" y="5394"/>
                  <a:pt x="8573" y="5418"/>
                </a:cubicBezTo>
                <a:lnTo>
                  <a:pt x="6715" y="7275"/>
                </a:lnTo>
                <a:cubicBezTo>
                  <a:pt x="6656" y="7335"/>
                  <a:pt x="6656" y="7454"/>
                  <a:pt x="6715" y="7513"/>
                </a:cubicBezTo>
                <a:cubicBezTo>
                  <a:pt x="6739" y="7537"/>
                  <a:pt x="6787" y="7561"/>
                  <a:pt x="6834" y="7561"/>
                </a:cubicBezTo>
                <a:cubicBezTo>
                  <a:pt x="6870" y="7561"/>
                  <a:pt x="6918" y="7537"/>
                  <a:pt x="6953" y="7513"/>
                </a:cubicBezTo>
                <a:lnTo>
                  <a:pt x="7787" y="6680"/>
                </a:lnTo>
                <a:lnTo>
                  <a:pt x="7870" y="6763"/>
                </a:lnTo>
                <a:cubicBezTo>
                  <a:pt x="7811" y="6942"/>
                  <a:pt x="7787" y="7120"/>
                  <a:pt x="7787" y="7287"/>
                </a:cubicBezTo>
                <a:lnTo>
                  <a:pt x="7787" y="7299"/>
                </a:lnTo>
                <a:lnTo>
                  <a:pt x="7799" y="7406"/>
                </a:lnTo>
                <a:cubicBezTo>
                  <a:pt x="7823" y="7870"/>
                  <a:pt x="8037" y="8287"/>
                  <a:pt x="8358" y="8597"/>
                </a:cubicBezTo>
                <a:cubicBezTo>
                  <a:pt x="8692" y="8906"/>
                  <a:pt x="9132" y="9085"/>
                  <a:pt x="9597" y="9085"/>
                </a:cubicBezTo>
                <a:cubicBezTo>
                  <a:pt x="9870" y="9085"/>
                  <a:pt x="10121" y="9025"/>
                  <a:pt x="10371" y="8906"/>
                </a:cubicBezTo>
                <a:cubicBezTo>
                  <a:pt x="10418" y="8882"/>
                  <a:pt x="10466" y="8835"/>
                  <a:pt x="10466" y="8787"/>
                </a:cubicBezTo>
                <a:cubicBezTo>
                  <a:pt x="10478" y="8728"/>
                  <a:pt x="10442" y="8692"/>
                  <a:pt x="10418" y="8644"/>
                </a:cubicBezTo>
                <a:lnTo>
                  <a:pt x="9335" y="7537"/>
                </a:lnTo>
                <a:cubicBezTo>
                  <a:pt x="9287" y="7501"/>
                  <a:pt x="9251" y="7454"/>
                  <a:pt x="9251" y="7406"/>
                </a:cubicBezTo>
                <a:cubicBezTo>
                  <a:pt x="9192" y="7263"/>
                  <a:pt x="9239" y="7108"/>
                  <a:pt x="9347" y="7001"/>
                </a:cubicBezTo>
                <a:cubicBezTo>
                  <a:pt x="9418" y="6930"/>
                  <a:pt x="9513" y="6882"/>
                  <a:pt x="9609" y="6882"/>
                </a:cubicBezTo>
                <a:cubicBezTo>
                  <a:pt x="9656" y="6882"/>
                  <a:pt x="9704" y="6906"/>
                  <a:pt x="9751" y="6918"/>
                </a:cubicBezTo>
                <a:cubicBezTo>
                  <a:pt x="9811" y="6942"/>
                  <a:pt x="9847" y="6965"/>
                  <a:pt x="9882" y="7001"/>
                </a:cubicBezTo>
                <a:lnTo>
                  <a:pt x="10966" y="8097"/>
                </a:lnTo>
                <a:cubicBezTo>
                  <a:pt x="11000" y="8122"/>
                  <a:pt x="11034" y="8142"/>
                  <a:pt x="11073" y="8142"/>
                </a:cubicBezTo>
                <a:cubicBezTo>
                  <a:pt x="11088" y="8142"/>
                  <a:pt x="11104" y="8139"/>
                  <a:pt x="11121" y="8132"/>
                </a:cubicBezTo>
                <a:cubicBezTo>
                  <a:pt x="11180" y="8120"/>
                  <a:pt x="11216" y="8097"/>
                  <a:pt x="11240" y="8049"/>
                </a:cubicBezTo>
                <a:cubicBezTo>
                  <a:pt x="11359" y="7799"/>
                  <a:pt x="11418" y="7537"/>
                  <a:pt x="11418" y="7275"/>
                </a:cubicBezTo>
                <a:cubicBezTo>
                  <a:pt x="11418" y="6858"/>
                  <a:pt x="11252" y="6430"/>
                  <a:pt x="10918" y="6084"/>
                </a:cubicBezTo>
                <a:cubicBezTo>
                  <a:pt x="10609" y="5751"/>
                  <a:pt x="10180" y="5549"/>
                  <a:pt x="9728" y="5513"/>
                </a:cubicBezTo>
                <a:lnTo>
                  <a:pt x="9632" y="5501"/>
                </a:lnTo>
                <a:lnTo>
                  <a:pt x="9609" y="5501"/>
                </a:lnTo>
                <a:cubicBezTo>
                  <a:pt x="9454" y="5501"/>
                  <a:pt x="9275" y="5537"/>
                  <a:pt x="9097" y="5596"/>
                </a:cubicBezTo>
                <a:lnTo>
                  <a:pt x="8954" y="5453"/>
                </a:lnTo>
                <a:cubicBezTo>
                  <a:pt x="9049" y="5215"/>
                  <a:pt x="9001" y="4953"/>
                  <a:pt x="8811" y="4763"/>
                </a:cubicBezTo>
                <a:lnTo>
                  <a:pt x="8799" y="4739"/>
                </a:lnTo>
                <a:cubicBezTo>
                  <a:pt x="8656" y="4608"/>
                  <a:pt x="8477" y="4548"/>
                  <a:pt x="8299" y="4548"/>
                </a:cubicBezTo>
                <a:cubicBezTo>
                  <a:pt x="8323" y="4370"/>
                  <a:pt x="8239" y="4191"/>
                  <a:pt x="8108" y="4060"/>
                </a:cubicBezTo>
                <a:lnTo>
                  <a:pt x="8096" y="4048"/>
                </a:lnTo>
                <a:cubicBezTo>
                  <a:pt x="7965" y="3906"/>
                  <a:pt x="7775" y="3846"/>
                  <a:pt x="7596" y="3846"/>
                </a:cubicBezTo>
                <a:cubicBezTo>
                  <a:pt x="7620" y="3667"/>
                  <a:pt x="7537" y="3489"/>
                  <a:pt x="7406" y="3358"/>
                </a:cubicBezTo>
                <a:lnTo>
                  <a:pt x="7394" y="3346"/>
                </a:lnTo>
                <a:cubicBezTo>
                  <a:pt x="7263" y="3215"/>
                  <a:pt x="7084" y="3155"/>
                  <a:pt x="6906" y="3155"/>
                </a:cubicBezTo>
                <a:cubicBezTo>
                  <a:pt x="6918" y="2977"/>
                  <a:pt x="6846" y="2798"/>
                  <a:pt x="6703" y="2655"/>
                </a:cubicBezTo>
                <a:lnTo>
                  <a:pt x="6692" y="2643"/>
                </a:lnTo>
                <a:cubicBezTo>
                  <a:pt x="6565" y="2516"/>
                  <a:pt x="6400" y="2453"/>
                  <a:pt x="6235" y="2453"/>
                </a:cubicBezTo>
                <a:cubicBezTo>
                  <a:pt x="6152" y="2453"/>
                  <a:pt x="6068" y="2469"/>
                  <a:pt x="5989" y="2501"/>
                </a:cubicBezTo>
                <a:lnTo>
                  <a:pt x="5858" y="2358"/>
                </a:lnTo>
                <a:cubicBezTo>
                  <a:pt x="5918" y="2179"/>
                  <a:pt x="5953" y="2001"/>
                  <a:pt x="5953" y="1846"/>
                </a:cubicBezTo>
                <a:lnTo>
                  <a:pt x="5953" y="1822"/>
                </a:lnTo>
                <a:lnTo>
                  <a:pt x="5930" y="1727"/>
                </a:lnTo>
                <a:cubicBezTo>
                  <a:pt x="5918" y="1465"/>
                  <a:pt x="5846" y="1215"/>
                  <a:pt x="5727" y="988"/>
                </a:cubicBezTo>
                <a:cubicBezTo>
                  <a:pt x="5693" y="937"/>
                  <a:pt x="5628" y="898"/>
                  <a:pt x="5567" y="898"/>
                </a:cubicBezTo>
                <a:cubicBezTo>
                  <a:pt x="5544" y="898"/>
                  <a:pt x="5521" y="904"/>
                  <a:pt x="5501" y="917"/>
                </a:cubicBezTo>
                <a:cubicBezTo>
                  <a:pt x="5429" y="965"/>
                  <a:pt x="5382" y="1072"/>
                  <a:pt x="5429" y="1143"/>
                </a:cubicBezTo>
                <a:cubicBezTo>
                  <a:pt x="5537" y="1334"/>
                  <a:pt x="5596" y="1524"/>
                  <a:pt x="5608" y="1739"/>
                </a:cubicBezTo>
                <a:lnTo>
                  <a:pt x="5620" y="1846"/>
                </a:lnTo>
                <a:cubicBezTo>
                  <a:pt x="5620" y="2001"/>
                  <a:pt x="5596" y="2167"/>
                  <a:pt x="5513" y="2346"/>
                </a:cubicBezTo>
                <a:cubicBezTo>
                  <a:pt x="5489" y="2405"/>
                  <a:pt x="5513" y="2477"/>
                  <a:pt x="5560" y="2524"/>
                </a:cubicBezTo>
                <a:lnTo>
                  <a:pt x="5727" y="2691"/>
                </a:lnTo>
                <a:lnTo>
                  <a:pt x="5001" y="3417"/>
                </a:lnTo>
                <a:lnTo>
                  <a:pt x="4834" y="3251"/>
                </a:lnTo>
                <a:cubicBezTo>
                  <a:pt x="4800" y="3225"/>
                  <a:pt x="4753" y="3205"/>
                  <a:pt x="4707" y="3205"/>
                </a:cubicBezTo>
                <a:cubicBezTo>
                  <a:pt x="4690" y="3205"/>
                  <a:pt x="4672" y="3208"/>
                  <a:pt x="4656" y="3215"/>
                </a:cubicBezTo>
                <a:cubicBezTo>
                  <a:pt x="4477" y="3274"/>
                  <a:pt x="4310" y="3298"/>
                  <a:pt x="4155" y="3298"/>
                </a:cubicBezTo>
                <a:lnTo>
                  <a:pt x="4048" y="3286"/>
                </a:lnTo>
                <a:cubicBezTo>
                  <a:pt x="3274" y="3227"/>
                  <a:pt x="2679" y="2584"/>
                  <a:pt x="2679" y="1822"/>
                </a:cubicBezTo>
                <a:cubicBezTo>
                  <a:pt x="2679" y="1691"/>
                  <a:pt x="2691" y="1560"/>
                  <a:pt x="2739" y="1429"/>
                </a:cubicBezTo>
                <a:lnTo>
                  <a:pt x="3644" y="2334"/>
                </a:lnTo>
                <a:cubicBezTo>
                  <a:pt x="3703" y="2405"/>
                  <a:pt x="3798" y="2453"/>
                  <a:pt x="3894" y="2501"/>
                </a:cubicBezTo>
                <a:cubicBezTo>
                  <a:pt x="3989" y="2524"/>
                  <a:pt x="4060" y="2536"/>
                  <a:pt x="4155" y="2536"/>
                </a:cubicBezTo>
                <a:cubicBezTo>
                  <a:pt x="4346" y="2536"/>
                  <a:pt x="4525" y="2465"/>
                  <a:pt x="4656" y="2334"/>
                </a:cubicBezTo>
                <a:cubicBezTo>
                  <a:pt x="4846" y="2143"/>
                  <a:pt x="4929" y="1846"/>
                  <a:pt x="4822" y="1572"/>
                </a:cubicBezTo>
                <a:lnTo>
                  <a:pt x="4822" y="1560"/>
                </a:lnTo>
                <a:cubicBezTo>
                  <a:pt x="4787" y="1489"/>
                  <a:pt x="4751" y="1393"/>
                  <a:pt x="4656" y="1310"/>
                </a:cubicBezTo>
                <a:lnTo>
                  <a:pt x="3751" y="393"/>
                </a:lnTo>
                <a:cubicBezTo>
                  <a:pt x="3882" y="357"/>
                  <a:pt x="4013" y="334"/>
                  <a:pt x="4144" y="334"/>
                </a:cubicBezTo>
                <a:cubicBezTo>
                  <a:pt x="4489" y="334"/>
                  <a:pt x="4798" y="441"/>
                  <a:pt x="5060" y="655"/>
                </a:cubicBezTo>
                <a:cubicBezTo>
                  <a:pt x="5088" y="678"/>
                  <a:pt x="5121" y="689"/>
                  <a:pt x="5155" y="689"/>
                </a:cubicBezTo>
                <a:cubicBezTo>
                  <a:pt x="5208" y="689"/>
                  <a:pt x="5262" y="663"/>
                  <a:pt x="5298" y="619"/>
                </a:cubicBezTo>
                <a:cubicBezTo>
                  <a:pt x="5358" y="548"/>
                  <a:pt x="5346" y="441"/>
                  <a:pt x="5263" y="381"/>
                </a:cubicBezTo>
                <a:cubicBezTo>
                  <a:pt x="4941" y="131"/>
                  <a:pt x="4548" y="0"/>
                  <a:pt x="41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13;p28">
            <a:extLst>
              <a:ext uri="{FF2B5EF4-FFF2-40B4-BE49-F238E27FC236}">
                <a16:creationId xmlns:a16="http://schemas.microsoft.com/office/drawing/2014/main" id="{B1B3DCE5-8187-1FCE-A1E8-C53D9D05A3D8}"/>
              </a:ext>
            </a:extLst>
          </p:cNvPr>
          <p:cNvSpPr txBox="1">
            <a:spLocks/>
          </p:cNvSpPr>
          <p:nvPr/>
        </p:nvSpPr>
        <p:spPr>
          <a:xfrm>
            <a:off x="2008782" y="1255019"/>
            <a:ext cx="5265280"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4"/>
              </a:buClr>
              <a:buSzPts val="2400"/>
              <a:buFont typeface="Raleway"/>
              <a:buNone/>
              <a:defRPr sz="1800" b="1" i="0" u="none" strike="noStrike" cap="none">
                <a:solidFill>
                  <a:schemeClr val="accent4"/>
                </a:solidFill>
                <a:latin typeface="Atkinson Hyperlegible"/>
                <a:ea typeface="Atkinson Hyperlegible"/>
                <a:cs typeface="Atkinson Hyperlegible"/>
                <a:sym typeface="Atkinson Hyperlegible"/>
              </a:defRPr>
            </a:lvl1pPr>
            <a:lvl2pPr marL="914400" marR="0" lvl="1"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9pPr>
          </a:lstStyle>
          <a:p>
            <a:pPr marL="0" indent="0"/>
            <a:r>
              <a:rPr lang="fr-FR" dirty="0"/>
              <a:t>3 modèles non-supervisés : </a:t>
            </a:r>
            <a:r>
              <a:rPr lang="fr-FR" dirty="0" err="1"/>
              <a:t>Regression</a:t>
            </a:r>
            <a:r>
              <a:rPr lang="fr-FR" dirty="0"/>
              <a:t> logistique, KNN, </a:t>
            </a:r>
            <a:r>
              <a:rPr lang="fr-FR" dirty="0" err="1"/>
              <a:t>Random</a:t>
            </a:r>
            <a:r>
              <a:rPr lang="fr-FR" dirty="0"/>
              <a:t> </a:t>
            </a:r>
            <a:r>
              <a:rPr lang="fr-FR" dirty="0" err="1"/>
              <a:t>forest</a:t>
            </a:r>
            <a:endParaRPr lang="fr-FR" dirty="0"/>
          </a:p>
        </p:txBody>
      </p:sp>
      <p:grpSp>
        <p:nvGrpSpPr>
          <p:cNvPr id="10" name="Google Shape;10659;p60">
            <a:extLst>
              <a:ext uri="{FF2B5EF4-FFF2-40B4-BE49-F238E27FC236}">
                <a16:creationId xmlns:a16="http://schemas.microsoft.com/office/drawing/2014/main" id="{DCFCFB3F-2EF8-0649-0FFF-6E171B274726}"/>
              </a:ext>
            </a:extLst>
          </p:cNvPr>
          <p:cNvGrpSpPr/>
          <p:nvPr/>
        </p:nvGrpSpPr>
        <p:grpSpPr>
          <a:xfrm>
            <a:off x="1352913" y="1360980"/>
            <a:ext cx="371777" cy="349434"/>
            <a:chOff x="6630539" y="2917502"/>
            <a:chExt cx="371777" cy="349434"/>
          </a:xfrm>
          <a:solidFill>
            <a:schemeClr val="accent2"/>
          </a:solidFill>
        </p:grpSpPr>
        <p:sp>
          <p:nvSpPr>
            <p:cNvPr id="11" name="Google Shape;10660;p60">
              <a:extLst>
                <a:ext uri="{FF2B5EF4-FFF2-40B4-BE49-F238E27FC236}">
                  <a16:creationId xmlns:a16="http://schemas.microsoft.com/office/drawing/2014/main" id="{FA7D0ED3-62CC-AD3D-7E8E-A8053E3A8EDB}"/>
                </a:ext>
              </a:extLst>
            </p:cNvPr>
            <p:cNvSpPr/>
            <p:nvPr/>
          </p:nvSpPr>
          <p:spPr>
            <a:xfrm>
              <a:off x="6689292" y="3043093"/>
              <a:ext cx="92109" cy="30586"/>
            </a:xfrm>
            <a:custGeom>
              <a:avLst/>
              <a:gdLst/>
              <a:ahLst/>
              <a:cxnLst/>
              <a:rect l="l" t="t" r="r" b="b"/>
              <a:pathLst>
                <a:path w="2894" h="961" extrusionOk="0">
                  <a:moveTo>
                    <a:pt x="1164" y="1"/>
                  </a:moveTo>
                  <a:cubicBezTo>
                    <a:pt x="816" y="1"/>
                    <a:pt x="501" y="36"/>
                    <a:pt x="298" y="67"/>
                  </a:cubicBezTo>
                  <a:cubicBezTo>
                    <a:pt x="119" y="91"/>
                    <a:pt x="0" y="246"/>
                    <a:pt x="0" y="401"/>
                  </a:cubicBezTo>
                  <a:lnTo>
                    <a:pt x="0" y="794"/>
                  </a:lnTo>
                  <a:cubicBezTo>
                    <a:pt x="0" y="877"/>
                    <a:pt x="72" y="960"/>
                    <a:pt x="155" y="960"/>
                  </a:cubicBezTo>
                  <a:cubicBezTo>
                    <a:pt x="250" y="960"/>
                    <a:pt x="322" y="877"/>
                    <a:pt x="322" y="794"/>
                  </a:cubicBezTo>
                  <a:lnTo>
                    <a:pt x="322" y="401"/>
                  </a:lnTo>
                  <a:cubicBezTo>
                    <a:pt x="322" y="401"/>
                    <a:pt x="322" y="389"/>
                    <a:pt x="334" y="389"/>
                  </a:cubicBezTo>
                  <a:cubicBezTo>
                    <a:pt x="511" y="361"/>
                    <a:pt x="812" y="318"/>
                    <a:pt x="1157" y="318"/>
                  </a:cubicBezTo>
                  <a:cubicBezTo>
                    <a:pt x="1253" y="318"/>
                    <a:pt x="1352" y="321"/>
                    <a:pt x="1453" y="329"/>
                  </a:cubicBezTo>
                  <a:cubicBezTo>
                    <a:pt x="1989" y="365"/>
                    <a:pt x="2382" y="496"/>
                    <a:pt x="2596" y="734"/>
                  </a:cubicBezTo>
                  <a:cubicBezTo>
                    <a:pt x="2626" y="764"/>
                    <a:pt x="2670" y="779"/>
                    <a:pt x="2715" y="779"/>
                  </a:cubicBezTo>
                  <a:cubicBezTo>
                    <a:pt x="2760" y="779"/>
                    <a:pt x="2804" y="764"/>
                    <a:pt x="2834" y="734"/>
                  </a:cubicBezTo>
                  <a:cubicBezTo>
                    <a:pt x="2894" y="675"/>
                    <a:pt x="2894" y="567"/>
                    <a:pt x="2834" y="508"/>
                  </a:cubicBezTo>
                  <a:cubicBezTo>
                    <a:pt x="2437" y="103"/>
                    <a:pt x="1753" y="1"/>
                    <a:pt x="116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661;p60">
              <a:extLst>
                <a:ext uri="{FF2B5EF4-FFF2-40B4-BE49-F238E27FC236}">
                  <a16:creationId xmlns:a16="http://schemas.microsoft.com/office/drawing/2014/main" id="{F2BA7E68-092D-02C5-9E08-E9F458102660}"/>
                </a:ext>
              </a:extLst>
            </p:cNvPr>
            <p:cNvSpPr/>
            <p:nvPr/>
          </p:nvSpPr>
          <p:spPr>
            <a:xfrm>
              <a:off x="6630539" y="2993315"/>
              <a:ext cx="208852" cy="273621"/>
            </a:xfrm>
            <a:custGeom>
              <a:avLst/>
              <a:gdLst/>
              <a:ahLst/>
              <a:cxnLst/>
              <a:rect l="l" t="t" r="r" b="b"/>
              <a:pathLst>
                <a:path w="6562" h="8597" extrusionOk="0">
                  <a:moveTo>
                    <a:pt x="5132" y="334"/>
                  </a:moveTo>
                  <a:lnTo>
                    <a:pt x="5132" y="1988"/>
                  </a:lnTo>
                  <a:cubicBezTo>
                    <a:pt x="5132" y="2239"/>
                    <a:pt x="5073" y="2477"/>
                    <a:pt x="4966" y="2703"/>
                  </a:cubicBezTo>
                  <a:cubicBezTo>
                    <a:pt x="4954" y="2727"/>
                    <a:pt x="4954" y="2739"/>
                    <a:pt x="4954" y="2774"/>
                  </a:cubicBezTo>
                  <a:lnTo>
                    <a:pt x="4954" y="3262"/>
                  </a:lnTo>
                  <a:cubicBezTo>
                    <a:pt x="4954" y="3727"/>
                    <a:pt x="4763" y="4155"/>
                    <a:pt x="4430" y="4465"/>
                  </a:cubicBezTo>
                  <a:cubicBezTo>
                    <a:pt x="4108" y="4765"/>
                    <a:pt x="3713" y="4920"/>
                    <a:pt x="3275" y="4920"/>
                  </a:cubicBezTo>
                  <a:cubicBezTo>
                    <a:pt x="3243" y="4920"/>
                    <a:pt x="3212" y="4919"/>
                    <a:pt x="3180" y="4917"/>
                  </a:cubicBezTo>
                  <a:cubicBezTo>
                    <a:pt x="2299" y="4882"/>
                    <a:pt x="1620" y="4120"/>
                    <a:pt x="1620" y="3215"/>
                  </a:cubicBezTo>
                  <a:lnTo>
                    <a:pt x="1620" y="2786"/>
                  </a:lnTo>
                  <a:cubicBezTo>
                    <a:pt x="1620" y="2762"/>
                    <a:pt x="1620" y="2739"/>
                    <a:pt x="1608" y="2715"/>
                  </a:cubicBezTo>
                  <a:cubicBezTo>
                    <a:pt x="1501" y="2489"/>
                    <a:pt x="1441" y="2239"/>
                    <a:pt x="1441" y="2000"/>
                  </a:cubicBezTo>
                  <a:lnTo>
                    <a:pt x="1441" y="1631"/>
                  </a:lnTo>
                  <a:cubicBezTo>
                    <a:pt x="1441" y="917"/>
                    <a:pt x="2025" y="334"/>
                    <a:pt x="2739" y="334"/>
                  </a:cubicBezTo>
                  <a:close/>
                  <a:moveTo>
                    <a:pt x="4204" y="5048"/>
                  </a:moveTo>
                  <a:lnTo>
                    <a:pt x="4204" y="5358"/>
                  </a:lnTo>
                  <a:lnTo>
                    <a:pt x="3287" y="6001"/>
                  </a:lnTo>
                  <a:lnTo>
                    <a:pt x="2358" y="5358"/>
                  </a:lnTo>
                  <a:lnTo>
                    <a:pt x="2358" y="5048"/>
                  </a:lnTo>
                  <a:cubicBezTo>
                    <a:pt x="2596" y="5179"/>
                    <a:pt x="2870" y="5263"/>
                    <a:pt x="3156" y="5275"/>
                  </a:cubicBezTo>
                  <a:lnTo>
                    <a:pt x="3287" y="5275"/>
                  </a:lnTo>
                  <a:cubicBezTo>
                    <a:pt x="3608" y="5275"/>
                    <a:pt x="3930" y="5203"/>
                    <a:pt x="4204" y="5048"/>
                  </a:cubicBezTo>
                  <a:close/>
                  <a:moveTo>
                    <a:pt x="2203" y="5668"/>
                  </a:moveTo>
                  <a:lnTo>
                    <a:pt x="3001" y="6227"/>
                  </a:lnTo>
                  <a:lnTo>
                    <a:pt x="2584" y="6656"/>
                  </a:lnTo>
                  <a:lnTo>
                    <a:pt x="2573" y="6656"/>
                  </a:lnTo>
                  <a:lnTo>
                    <a:pt x="2037" y="5858"/>
                  </a:lnTo>
                  <a:lnTo>
                    <a:pt x="2203" y="5668"/>
                  </a:lnTo>
                  <a:close/>
                  <a:moveTo>
                    <a:pt x="4359" y="5668"/>
                  </a:moveTo>
                  <a:lnTo>
                    <a:pt x="4525" y="5858"/>
                  </a:lnTo>
                  <a:lnTo>
                    <a:pt x="4001" y="6656"/>
                  </a:lnTo>
                  <a:lnTo>
                    <a:pt x="3989" y="6656"/>
                  </a:lnTo>
                  <a:lnTo>
                    <a:pt x="3549" y="6227"/>
                  </a:lnTo>
                  <a:lnTo>
                    <a:pt x="4359" y="5668"/>
                  </a:lnTo>
                  <a:close/>
                  <a:moveTo>
                    <a:pt x="2739" y="0"/>
                  </a:moveTo>
                  <a:cubicBezTo>
                    <a:pt x="1822" y="0"/>
                    <a:pt x="1096" y="738"/>
                    <a:pt x="1096" y="1643"/>
                  </a:cubicBezTo>
                  <a:lnTo>
                    <a:pt x="1096" y="2012"/>
                  </a:lnTo>
                  <a:cubicBezTo>
                    <a:pt x="1096" y="2298"/>
                    <a:pt x="1156" y="2584"/>
                    <a:pt x="1275" y="2846"/>
                  </a:cubicBezTo>
                  <a:lnTo>
                    <a:pt x="1275" y="3239"/>
                  </a:lnTo>
                  <a:cubicBezTo>
                    <a:pt x="1275" y="3870"/>
                    <a:pt x="1561" y="4453"/>
                    <a:pt x="2001" y="4822"/>
                  </a:cubicBezTo>
                  <a:lnTo>
                    <a:pt x="2001" y="5406"/>
                  </a:lnTo>
                  <a:lnTo>
                    <a:pt x="1692" y="5739"/>
                  </a:lnTo>
                  <a:cubicBezTo>
                    <a:pt x="1668" y="5763"/>
                    <a:pt x="1644" y="5822"/>
                    <a:pt x="1644" y="5870"/>
                  </a:cubicBezTo>
                  <a:lnTo>
                    <a:pt x="596" y="6251"/>
                  </a:lnTo>
                  <a:cubicBezTo>
                    <a:pt x="239" y="6394"/>
                    <a:pt x="1" y="6727"/>
                    <a:pt x="1" y="7108"/>
                  </a:cubicBezTo>
                  <a:lnTo>
                    <a:pt x="1" y="8418"/>
                  </a:lnTo>
                  <a:cubicBezTo>
                    <a:pt x="1" y="8501"/>
                    <a:pt x="72" y="8573"/>
                    <a:pt x="156" y="8573"/>
                  </a:cubicBezTo>
                  <a:cubicBezTo>
                    <a:pt x="251" y="8573"/>
                    <a:pt x="322" y="8501"/>
                    <a:pt x="322" y="8418"/>
                  </a:cubicBezTo>
                  <a:lnTo>
                    <a:pt x="322" y="7108"/>
                  </a:lnTo>
                  <a:cubicBezTo>
                    <a:pt x="322" y="6870"/>
                    <a:pt x="477" y="6656"/>
                    <a:pt x="691" y="6584"/>
                  </a:cubicBezTo>
                  <a:lnTo>
                    <a:pt x="1811" y="6179"/>
                  </a:lnTo>
                  <a:lnTo>
                    <a:pt x="2275" y="6882"/>
                  </a:lnTo>
                  <a:cubicBezTo>
                    <a:pt x="2334" y="6965"/>
                    <a:pt x="2418" y="7025"/>
                    <a:pt x="2525" y="7025"/>
                  </a:cubicBezTo>
                  <a:lnTo>
                    <a:pt x="2561" y="7025"/>
                  </a:lnTo>
                  <a:cubicBezTo>
                    <a:pt x="2644" y="7025"/>
                    <a:pt x="2739" y="7001"/>
                    <a:pt x="2811" y="6930"/>
                  </a:cubicBezTo>
                  <a:lnTo>
                    <a:pt x="3096" y="6644"/>
                  </a:lnTo>
                  <a:lnTo>
                    <a:pt x="3096" y="8430"/>
                  </a:lnTo>
                  <a:cubicBezTo>
                    <a:pt x="3096" y="8513"/>
                    <a:pt x="3168" y="8596"/>
                    <a:pt x="3251" y="8596"/>
                  </a:cubicBezTo>
                  <a:cubicBezTo>
                    <a:pt x="3346" y="8596"/>
                    <a:pt x="3418" y="8513"/>
                    <a:pt x="3418" y="8430"/>
                  </a:cubicBezTo>
                  <a:lnTo>
                    <a:pt x="3418" y="6644"/>
                  </a:lnTo>
                  <a:lnTo>
                    <a:pt x="3704" y="6930"/>
                  </a:lnTo>
                  <a:cubicBezTo>
                    <a:pt x="3763" y="6989"/>
                    <a:pt x="3870" y="7025"/>
                    <a:pt x="3954" y="7025"/>
                  </a:cubicBezTo>
                  <a:lnTo>
                    <a:pt x="3989" y="7025"/>
                  </a:lnTo>
                  <a:cubicBezTo>
                    <a:pt x="4085" y="7013"/>
                    <a:pt x="4180" y="6953"/>
                    <a:pt x="4239" y="6882"/>
                  </a:cubicBezTo>
                  <a:lnTo>
                    <a:pt x="4704" y="6179"/>
                  </a:lnTo>
                  <a:lnTo>
                    <a:pt x="5811" y="6584"/>
                  </a:lnTo>
                  <a:cubicBezTo>
                    <a:pt x="6037" y="6656"/>
                    <a:pt x="6192" y="6882"/>
                    <a:pt x="6192" y="7108"/>
                  </a:cubicBezTo>
                  <a:lnTo>
                    <a:pt x="6192" y="8418"/>
                  </a:lnTo>
                  <a:cubicBezTo>
                    <a:pt x="6192" y="8501"/>
                    <a:pt x="6264" y="8573"/>
                    <a:pt x="6347" y="8573"/>
                  </a:cubicBezTo>
                  <a:cubicBezTo>
                    <a:pt x="6442" y="8573"/>
                    <a:pt x="6514" y="8501"/>
                    <a:pt x="6514" y="8418"/>
                  </a:cubicBezTo>
                  <a:lnTo>
                    <a:pt x="6514" y="7108"/>
                  </a:lnTo>
                  <a:cubicBezTo>
                    <a:pt x="6561" y="6703"/>
                    <a:pt x="6323" y="6370"/>
                    <a:pt x="5966" y="6239"/>
                  </a:cubicBezTo>
                  <a:lnTo>
                    <a:pt x="4906" y="5858"/>
                  </a:lnTo>
                  <a:cubicBezTo>
                    <a:pt x="4906" y="5810"/>
                    <a:pt x="4894" y="5763"/>
                    <a:pt x="4859" y="5715"/>
                  </a:cubicBezTo>
                  <a:lnTo>
                    <a:pt x="4549" y="5394"/>
                  </a:lnTo>
                  <a:lnTo>
                    <a:pt x="4549" y="4822"/>
                  </a:lnTo>
                  <a:cubicBezTo>
                    <a:pt x="4585" y="4798"/>
                    <a:pt x="4609" y="4763"/>
                    <a:pt x="4656" y="4739"/>
                  </a:cubicBezTo>
                  <a:cubicBezTo>
                    <a:pt x="5061" y="4370"/>
                    <a:pt x="5275" y="3822"/>
                    <a:pt x="5275" y="3274"/>
                  </a:cubicBezTo>
                  <a:lnTo>
                    <a:pt x="5275" y="2834"/>
                  </a:lnTo>
                  <a:cubicBezTo>
                    <a:pt x="5394" y="2560"/>
                    <a:pt x="5454" y="2286"/>
                    <a:pt x="5454" y="2000"/>
                  </a:cubicBezTo>
                  <a:lnTo>
                    <a:pt x="5454" y="167"/>
                  </a:lnTo>
                  <a:cubicBezTo>
                    <a:pt x="5454" y="83"/>
                    <a:pt x="5382" y="0"/>
                    <a:pt x="52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662;p60">
              <a:extLst>
                <a:ext uri="{FF2B5EF4-FFF2-40B4-BE49-F238E27FC236}">
                  <a16:creationId xmlns:a16="http://schemas.microsoft.com/office/drawing/2014/main" id="{DADFC7A3-A70F-E5EE-CB5C-62669F3D0F81}"/>
                </a:ext>
              </a:extLst>
            </p:cNvPr>
            <p:cNvSpPr/>
            <p:nvPr/>
          </p:nvSpPr>
          <p:spPr>
            <a:xfrm>
              <a:off x="6665804" y="3232053"/>
              <a:ext cx="10630" cy="33737"/>
            </a:xfrm>
            <a:custGeom>
              <a:avLst/>
              <a:gdLst/>
              <a:ahLst/>
              <a:cxnLst/>
              <a:rect l="l" t="t" r="r" b="b"/>
              <a:pathLst>
                <a:path w="334" h="1060" extrusionOk="0">
                  <a:moveTo>
                    <a:pt x="167" y="0"/>
                  </a:moveTo>
                  <a:cubicBezTo>
                    <a:pt x="83" y="0"/>
                    <a:pt x="0" y="83"/>
                    <a:pt x="0" y="167"/>
                  </a:cubicBezTo>
                  <a:lnTo>
                    <a:pt x="0" y="893"/>
                  </a:lnTo>
                  <a:cubicBezTo>
                    <a:pt x="0" y="988"/>
                    <a:pt x="83" y="1060"/>
                    <a:pt x="167" y="1060"/>
                  </a:cubicBezTo>
                  <a:cubicBezTo>
                    <a:pt x="262" y="1060"/>
                    <a:pt x="333" y="988"/>
                    <a:pt x="333" y="893"/>
                  </a:cubicBezTo>
                  <a:lnTo>
                    <a:pt x="333" y="167"/>
                  </a:lnTo>
                  <a:cubicBezTo>
                    <a:pt x="333" y="83"/>
                    <a:pt x="262"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663;p60">
              <a:extLst>
                <a:ext uri="{FF2B5EF4-FFF2-40B4-BE49-F238E27FC236}">
                  <a16:creationId xmlns:a16="http://schemas.microsoft.com/office/drawing/2014/main" id="{DF544A55-28D5-3AC0-3F8D-87FDC146C143}"/>
                </a:ext>
              </a:extLst>
            </p:cNvPr>
            <p:cNvSpPr/>
            <p:nvPr/>
          </p:nvSpPr>
          <p:spPr>
            <a:xfrm>
              <a:off x="6793877" y="3232053"/>
              <a:ext cx="10248" cy="33737"/>
            </a:xfrm>
            <a:custGeom>
              <a:avLst/>
              <a:gdLst/>
              <a:ahLst/>
              <a:cxnLst/>
              <a:rect l="l" t="t" r="r" b="b"/>
              <a:pathLst>
                <a:path w="322" h="1060" extrusionOk="0">
                  <a:moveTo>
                    <a:pt x="167" y="0"/>
                  </a:moveTo>
                  <a:cubicBezTo>
                    <a:pt x="72" y="0"/>
                    <a:pt x="0" y="83"/>
                    <a:pt x="0" y="167"/>
                  </a:cubicBezTo>
                  <a:lnTo>
                    <a:pt x="0" y="893"/>
                  </a:lnTo>
                  <a:cubicBezTo>
                    <a:pt x="0" y="988"/>
                    <a:pt x="72" y="1060"/>
                    <a:pt x="167" y="1060"/>
                  </a:cubicBezTo>
                  <a:cubicBezTo>
                    <a:pt x="250" y="1060"/>
                    <a:pt x="322" y="988"/>
                    <a:pt x="322" y="893"/>
                  </a:cubicBezTo>
                  <a:lnTo>
                    <a:pt x="322" y="167"/>
                  </a:lnTo>
                  <a:cubicBezTo>
                    <a:pt x="322" y="83"/>
                    <a:pt x="250"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664;p60">
              <a:extLst>
                <a:ext uri="{FF2B5EF4-FFF2-40B4-BE49-F238E27FC236}">
                  <a16:creationId xmlns:a16="http://schemas.microsoft.com/office/drawing/2014/main" id="{AFF7DB9B-5020-5E9F-4339-DE00E787C588}"/>
                </a:ext>
              </a:extLst>
            </p:cNvPr>
            <p:cNvSpPr/>
            <p:nvPr/>
          </p:nvSpPr>
          <p:spPr>
            <a:xfrm>
              <a:off x="6828347" y="2952766"/>
              <a:ext cx="173969" cy="181162"/>
            </a:xfrm>
            <a:custGeom>
              <a:avLst/>
              <a:gdLst/>
              <a:ahLst/>
              <a:cxnLst/>
              <a:rect l="l" t="t" r="r" b="b"/>
              <a:pathLst>
                <a:path w="5466" h="5692" extrusionOk="0">
                  <a:moveTo>
                    <a:pt x="3847" y="0"/>
                  </a:moveTo>
                  <a:cubicBezTo>
                    <a:pt x="3751" y="0"/>
                    <a:pt x="3680" y="72"/>
                    <a:pt x="3680" y="167"/>
                  </a:cubicBezTo>
                  <a:cubicBezTo>
                    <a:pt x="3680" y="250"/>
                    <a:pt x="3751" y="322"/>
                    <a:pt x="3847" y="322"/>
                  </a:cubicBezTo>
                  <a:lnTo>
                    <a:pt x="4751" y="322"/>
                  </a:lnTo>
                  <a:cubicBezTo>
                    <a:pt x="4954" y="322"/>
                    <a:pt x="5121" y="488"/>
                    <a:pt x="5121" y="703"/>
                  </a:cubicBezTo>
                  <a:lnTo>
                    <a:pt x="5121" y="3643"/>
                  </a:lnTo>
                  <a:cubicBezTo>
                    <a:pt x="5121" y="3858"/>
                    <a:pt x="4954" y="4013"/>
                    <a:pt x="4751" y="4013"/>
                  </a:cubicBezTo>
                  <a:lnTo>
                    <a:pt x="2918" y="4013"/>
                  </a:lnTo>
                  <a:cubicBezTo>
                    <a:pt x="2894" y="4013"/>
                    <a:pt x="2846" y="4036"/>
                    <a:pt x="2811" y="4048"/>
                  </a:cubicBezTo>
                  <a:lnTo>
                    <a:pt x="1180" y="5239"/>
                  </a:lnTo>
                  <a:lnTo>
                    <a:pt x="1180" y="5239"/>
                  </a:lnTo>
                  <a:lnTo>
                    <a:pt x="1430" y="4227"/>
                  </a:lnTo>
                  <a:cubicBezTo>
                    <a:pt x="1442" y="4179"/>
                    <a:pt x="1430" y="4120"/>
                    <a:pt x="1406" y="4072"/>
                  </a:cubicBezTo>
                  <a:cubicBezTo>
                    <a:pt x="1370" y="4036"/>
                    <a:pt x="1311" y="4013"/>
                    <a:pt x="1263" y="4013"/>
                  </a:cubicBezTo>
                  <a:lnTo>
                    <a:pt x="715" y="4013"/>
                  </a:lnTo>
                  <a:cubicBezTo>
                    <a:pt x="513" y="4013"/>
                    <a:pt x="346" y="3858"/>
                    <a:pt x="346" y="3643"/>
                  </a:cubicBezTo>
                  <a:lnTo>
                    <a:pt x="346" y="715"/>
                  </a:lnTo>
                  <a:cubicBezTo>
                    <a:pt x="346" y="500"/>
                    <a:pt x="513" y="345"/>
                    <a:pt x="715" y="345"/>
                  </a:cubicBezTo>
                  <a:lnTo>
                    <a:pt x="1620" y="345"/>
                  </a:lnTo>
                  <a:cubicBezTo>
                    <a:pt x="1715" y="345"/>
                    <a:pt x="1787" y="262"/>
                    <a:pt x="1787" y="179"/>
                  </a:cubicBezTo>
                  <a:cubicBezTo>
                    <a:pt x="1787" y="84"/>
                    <a:pt x="1715" y="12"/>
                    <a:pt x="1620" y="12"/>
                  </a:cubicBezTo>
                  <a:lnTo>
                    <a:pt x="715" y="12"/>
                  </a:lnTo>
                  <a:cubicBezTo>
                    <a:pt x="310" y="12"/>
                    <a:pt x="1" y="345"/>
                    <a:pt x="1" y="726"/>
                  </a:cubicBezTo>
                  <a:lnTo>
                    <a:pt x="1" y="3643"/>
                  </a:lnTo>
                  <a:cubicBezTo>
                    <a:pt x="1" y="4048"/>
                    <a:pt x="334" y="4358"/>
                    <a:pt x="715" y="4358"/>
                  </a:cubicBezTo>
                  <a:lnTo>
                    <a:pt x="1049" y="4358"/>
                  </a:lnTo>
                  <a:lnTo>
                    <a:pt x="787" y="5370"/>
                  </a:lnTo>
                  <a:cubicBezTo>
                    <a:pt x="763" y="5477"/>
                    <a:pt x="811" y="5596"/>
                    <a:pt x="894" y="5656"/>
                  </a:cubicBezTo>
                  <a:cubicBezTo>
                    <a:pt x="941" y="5679"/>
                    <a:pt x="989" y="5691"/>
                    <a:pt x="1049" y="5691"/>
                  </a:cubicBezTo>
                  <a:cubicBezTo>
                    <a:pt x="1108" y="5691"/>
                    <a:pt x="1144" y="5679"/>
                    <a:pt x="1192" y="5656"/>
                  </a:cubicBezTo>
                  <a:lnTo>
                    <a:pt x="2954" y="4370"/>
                  </a:lnTo>
                  <a:lnTo>
                    <a:pt x="4716" y="4370"/>
                  </a:lnTo>
                  <a:cubicBezTo>
                    <a:pt x="5121" y="4370"/>
                    <a:pt x="5430" y="4048"/>
                    <a:pt x="5430" y="3655"/>
                  </a:cubicBezTo>
                  <a:lnTo>
                    <a:pt x="5430" y="726"/>
                  </a:lnTo>
                  <a:cubicBezTo>
                    <a:pt x="5466" y="322"/>
                    <a:pt x="5132" y="0"/>
                    <a:pt x="47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665;p60">
              <a:extLst>
                <a:ext uri="{FF2B5EF4-FFF2-40B4-BE49-F238E27FC236}">
                  <a16:creationId xmlns:a16="http://schemas.microsoft.com/office/drawing/2014/main" id="{3A38ADDE-A323-2D5D-04C7-D2FA2983E262}"/>
                </a:ext>
              </a:extLst>
            </p:cNvPr>
            <p:cNvSpPr/>
            <p:nvPr/>
          </p:nvSpPr>
          <p:spPr>
            <a:xfrm>
              <a:off x="6898463" y="2917502"/>
              <a:ext cx="34151" cy="104999"/>
            </a:xfrm>
            <a:custGeom>
              <a:avLst/>
              <a:gdLst/>
              <a:ahLst/>
              <a:cxnLst/>
              <a:rect l="l" t="t" r="r" b="b"/>
              <a:pathLst>
                <a:path w="1073" h="3299" extrusionOk="0">
                  <a:moveTo>
                    <a:pt x="715" y="346"/>
                  </a:moveTo>
                  <a:lnTo>
                    <a:pt x="548" y="2930"/>
                  </a:lnTo>
                  <a:lnTo>
                    <a:pt x="513" y="2930"/>
                  </a:lnTo>
                  <a:lnTo>
                    <a:pt x="346" y="346"/>
                  </a:lnTo>
                  <a:close/>
                  <a:moveTo>
                    <a:pt x="167" y="1"/>
                  </a:moveTo>
                  <a:cubicBezTo>
                    <a:pt x="120" y="1"/>
                    <a:pt x="72" y="25"/>
                    <a:pt x="48" y="60"/>
                  </a:cubicBezTo>
                  <a:cubicBezTo>
                    <a:pt x="12" y="96"/>
                    <a:pt x="1" y="144"/>
                    <a:pt x="1" y="203"/>
                  </a:cubicBezTo>
                  <a:lnTo>
                    <a:pt x="179" y="3132"/>
                  </a:lnTo>
                  <a:cubicBezTo>
                    <a:pt x="179" y="3216"/>
                    <a:pt x="251" y="3299"/>
                    <a:pt x="346" y="3299"/>
                  </a:cubicBezTo>
                  <a:lnTo>
                    <a:pt x="715" y="3299"/>
                  </a:lnTo>
                  <a:cubicBezTo>
                    <a:pt x="798" y="3299"/>
                    <a:pt x="882" y="3216"/>
                    <a:pt x="882" y="3132"/>
                  </a:cubicBezTo>
                  <a:lnTo>
                    <a:pt x="1060" y="203"/>
                  </a:lnTo>
                  <a:cubicBezTo>
                    <a:pt x="1072" y="144"/>
                    <a:pt x="1048" y="96"/>
                    <a:pt x="1013" y="60"/>
                  </a:cubicBezTo>
                  <a:cubicBezTo>
                    <a:pt x="989" y="37"/>
                    <a:pt x="941" y="1"/>
                    <a:pt x="8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666;p60">
              <a:extLst>
                <a:ext uri="{FF2B5EF4-FFF2-40B4-BE49-F238E27FC236}">
                  <a16:creationId xmlns:a16="http://schemas.microsoft.com/office/drawing/2014/main" id="{D83620C6-E8FC-C1D4-3975-DC9CC8AD7BC3}"/>
                </a:ext>
              </a:extLst>
            </p:cNvPr>
            <p:cNvSpPr/>
            <p:nvPr/>
          </p:nvSpPr>
          <p:spPr>
            <a:xfrm>
              <a:off x="6898081" y="3028548"/>
              <a:ext cx="34151" cy="34119"/>
            </a:xfrm>
            <a:custGeom>
              <a:avLst/>
              <a:gdLst/>
              <a:ahLst/>
              <a:cxnLst/>
              <a:rect l="l" t="t" r="r" b="b"/>
              <a:pathLst>
                <a:path w="1073" h="1072" extrusionOk="0">
                  <a:moveTo>
                    <a:pt x="536" y="346"/>
                  </a:moveTo>
                  <a:cubicBezTo>
                    <a:pt x="644" y="346"/>
                    <a:pt x="727" y="429"/>
                    <a:pt x="727" y="536"/>
                  </a:cubicBezTo>
                  <a:cubicBezTo>
                    <a:pt x="727" y="631"/>
                    <a:pt x="655" y="727"/>
                    <a:pt x="536" y="727"/>
                  </a:cubicBezTo>
                  <a:cubicBezTo>
                    <a:pt x="429" y="727"/>
                    <a:pt x="346" y="631"/>
                    <a:pt x="346" y="536"/>
                  </a:cubicBezTo>
                  <a:cubicBezTo>
                    <a:pt x="346" y="429"/>
                    <a:pt x="429" y="346"/>
                    <a:pt x="536" y="346"/>
                  </a:cubicBezTo>
                  <a:close/>
                  <a:moveTo>
                    <a:pt x="536" y="0"/>
                  </a:moveTo>
                  <a:cubicBezTo>
                    <a:pt x="239" y="0"/>
                    <a:pt x="1" y="239"/>
                    <a:pt x="1" y="536"/>
                  </a:cubicBezTo>
                  <a:cubicBezTo>
                    <a:pt x="1" y="834"/>
                    <a:pt x="239" y="1072"/>
                    <a:pt x="536" y="1072"/>
                  </a:cubicBezTo>
                  <a:cubicBezTo>
                    <a:pt x="834" y="1072"/>
                    <a:pt x="1072" y="834"/>
                    <a:pt x="1072" y="536"/>
                  </a:cubicBezTo>
                  <a:cubicBezTo>
                    <a:pt x="1072" y="239"/>
                    <a:pt x="834" y="0"/>
                    <a:pt x="5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 name="Graphique 40" descr="Liste de contrôle avec un remplissage uni">
            <a:extLst>
              <a:ext uri="{FF2B5EF4-FFF2-40B4-BE49-F238E27FC236}">
                <a16:creationId xmlns:a16="http://schemas.microsoft.com/office/drawing/2014/main" id="{E8507759-B523-F878-2FDE-094D8D8AEE1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53014" y="2298641"/>
            <a:ext cx="360000" cy="360000"/>
          </a:xfrm>
          <a:prstGeom prst="rect">
            <a:avLst/>
          </a:prstGeom>
        </p:spPr>
      </p:pic>
      <p:sp>
        <p:nvSpPr>
          <p:cNvPr id="42" name="Google Shape;413;p28">
            <a:extLst>
              <a:ext uri="{FF2B5EF4-FFF2-40B4-BE49-F238E27FC236}">
                <a16:creationId xmlns:a16="http://schemas.microsoft.com/office/drawing/2014/main" id="{7AF38CA8-259C-A35D-6941-B714FD8F2864}"/>
              </a:ext>
            </a:extLst>
          </p:cNvPr>
          <p:cNvSpPr txBox="1">
            <a:spLocks/>
          </p:cNvSpPr>
          <p:nvPr/>
        </p:nvSpPr>
        <p:spPr>
          <a:xfrm>
            <a:off x="3861531" y="2907353"/>
            <a:ext cx="5265280"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4"/>
              </a:buClr>
              <a:buSzPts val="2400"/>
              <a:buFont typeface="Raleway"/>
              <a:buNone/>
              <a:defRPr sz="1800" b="1" i="0" u="none" strike="noStrike" cap="none">
                <a:solidFill>
                  <a:schemeClr val="accent4"/>
                </a:solidFill>
                <a:latin typeface="Atkinson Hyperlegible"/>
                <a:ea typeface="Atkinson Hyperlegible"/>
                <a:cs typeface="Atkinson Hyperlegible"/>
                <a:sym typeface="Atkinson Hyperlegible"/>
              </a:defRPr>
            </a:lvl1pPr>
            <a:lvl2pPr marL="914400" marR="0" lvl="1"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9pPr>
          </a:lstStyle>
          <a:p>
            <a:pPr marL="0" indent="0"/>
            <a:r>
              <a:rPr lang="fr-FR" dirty="0"/>
              <a:t>3 jeux de données testés : </a:t>
            </a:r>
          </a:p>
          <a:p>
            <a:pPr marL="285750" indent="-285750">
              <a:buFontTx/>
              <a:buChar char="-"/>
            </a:pPr>
            <a:r>
              <a:rPr lang="fr-FR" dirty="0"/>
              <a:t>Avec correction des « </a:t>
            </a:r>
            <a:r>
              <a:rPr lang="fr-FR" dirty="0" err="1"/>
              <a:t>ouliers</a:t>
            </a:r>
            <a:r>
              <a:rPr lang="fr-FR" dirty="0"/>
              <a:t> (billets vrais)</a:t>
            </a:r>
          </a:p>
          <a:p>
            <a:pPr marL="285750" indent="-285750">
              <a:buFontTx/>
              <a:buChar char="-"/>
            </a:pPr>
            <a:r>
              <a:rPr lang="fr-FR" dirty="0"/>
              <a:t>Avec correction des </a:t>
            </a:r>
            <a:r>
              <a:rPr lang="fr-FR" dirty="0" err="1"/>
              <a:t>outliers</a:t>
            </a:r>
            <a:r>
              <a:rPr lang="fr-FR" dirty="0"/>
              <a:t> (tous billets) </a:t>
            </a:r>
          </a:p>
          <a:p>
            <a:pPr marL="285750" indent="-285750">
              <a:buFontTx/>
              <a:buChar char="-"/>
            </a:pPr>
            <a:r>
              <a:rPr lang="fr-FR" dirty="0"/>
              <a:t>Sans suppression des </a:t>
            </a:r>
            <a:r>
              <a:rPr lang="fr-FR" dirty="0" err="1"/>
              <a:t>outliers</a:t>
            </a:r>
            <a:endParaRPr lang="fr-FR" dirty="0"/>
          </a:p>
        </p:txBody>
      </p:sp>
      <p:sp>
        <p:nvSpPr>
          <p:cNvPr id="3" name="Google Shape;208;p26">
            <a:extLst>
              <a:ext uri="{FF2B5EF4-FFF2-40B4-BE49-F238E27FC236}">
                <a16:creationId xmlns:a16="http://schemas.microsoft.com/office/drawing/2014/main" id="{D3055D37-33A2-F1CD-C790-8B38C78F4250}"/>
              </a:ext>
            </a:extLst>
          </p:cNvPr>
          <p:cNvSpPr txBox="1">
            <a:spLocks/>
          </p:cNvSpPr>
          <p:nvPr/>
        </p:nvSpPr>
        <p:spPr>
          <a:xfrm>
            <a:off x="8338140" y="4686300"/>
            <a:ext cx="642926"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4"/>
              </a:buClr>
              <a:buSzPts val="1200"/>
              <a:buFont typeface="Atkinson Hyperlegible"/>
              <a:buNone/>
              <a:defRPr sz="1400" b="0" i="0" u="none" strike="noStrike" cap="none">
                <a:solidFill>
                  <a:schemeClr val="accent4"/>
                </a:solidFill>
                <a:latin typeface="Atkinson Hyperlegible"/>
                <a:ea typeface="Atkinson Hyperlegible"/>
                <a:cs typeface="Atkinson Hyperlegible"/>
                <a:sym typeface="Atkinson Hyperlegible"/>
              </a:defRPr>
            </a:lvl1pPr>
            <a:lvl2pPr marL="914400" marR="0" lvl="1"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2pPr>
            <a:lvl3pPr marL="1371600" marR="0" lvl="2"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3pPr>
            <a:lvl4pPr marL="1828800" marR="0" lvl="3"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4pPr>
            <a:lvl5pPr marL="2286000" marR="0" lvl="4"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5pPr>
            <a:lvl6pPr marL="2743200" marR="0" lvl="5"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6pPr>
            <a:lvl7pPr marL="3200400" marR="0" lvl="6"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7pPr>
            <a:lvl8pPr marL="3657600" marR="0" lvl="7"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8pPr>
            <a:lvl9pPr marL="4114800" marR="0" lvl="8"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9pPr>
          </a:lstStyle>
          <a:p>
            <a:pPr marL="0" indent="0"/>
            <a:r>
              <a:rPr lang="fr-FR" dirty="0"/>
              <a:t>10</a:t>
            </a:r>
          </a:p>
        </p:txBody>
      </p:sp>
    </p:spTree>
    <p:extLst>
      <p:ext uri="{BB962C8B-B14F-4D97-AF65-F5344CB8AC3E}">
        <p14:creationId xmlns:p14="http://schemas.microsoft.com/office/powerpoint/2010/main" val="2902667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05">
          <a:extLst>
            <a:ext uri="{FF2B5EF4-FFF2-40B4-BE49-F238E27FC236}">
              <a16:creationId xmlns:a16="http://schemas.microsoft.com/office/drawing/2014/main" id="{73E864E9-6F0E-5FCD-A9B3-CA0670B779C0}"/>
            </a:ext>
          </a:extLst>
        </p:cNvPr>
        <p:cNvGrpSpPr/>
        <p:nvPr/>
      </p:nvGrpSpPr>
      <p:grpSpPr>
        <a:xfrm>
          <a:off x="0" y="0"/>
          <a:ext cx="0" cy="0"/>
          <a:chOff x="0" y="0"/>
          <a:chExt cx="0" cy="0"/>
        </a:xfrm>
      </p:grpSpPr>
      <p:sp>
        <p:nvSpPr>
          <p:cNvPr id="406" name="Google Shape;406;p28">
            <a:extLst>
              <a:ext uri="{FF2B5EF4-FFF2-40B4-BE49-F238E27FC236}">
                <a16:creationId xmlns:a16="http://schemas.microsoft.com/office/drawing/2014/main" id="{24E81EA6-0208-BEDA-B058-4FEDC20509E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Démarche pour les tests</a:t>
            </a:r>
            <a:endParaRPr dirty="0"/>
          </a:p>
        </p:txBody>
      </p:sp>
      <p:sp>
        <p:nvSpPr>
          <p:cNvPr id="413" name="Google Shape;413;p28">
            <a:extLst>
              <a:ext uri="{FF2B5EF4-FFF2-40B4-BE49-F238E27FC236}">
                <a16:creationId xmlns:a16="http://schemas.microsoft.com/office/drawing/2014/main" id="{F8ED6FA2-DF15-B865-1DD3-7BD3D376B591}"/>
              </a:ext>
            </a:extLst>
          </p:cNvPr>
          <p:cNvSpPr txBox="1">
            <a:spLocks noGrp="1"/>
          </p:cNvSpPr>
          <p:nvPr>
            <p:ph type="subTitle" idx="7"/>
          </p:nvPr>
        </p:nvSpPr>
        <p:spPr>
          <a:xfrm>
            <a:off x="2823176" y="2251433"/>
            <a:ext cx="4720624" cy="457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FR" dirty="0"/>
              <a:t>Jeu d’entrainement « centré – réduit » </a:t>
            </a:r>
            <a:endParaRPr dirty="0"/>
          </a:p>
        </p:txBody>
      </p:sp>
      <p:grpSp>
        <p:nvGrpSpPr>
          <p:cNvPr id="415" name="Google Shape;415;p28">
            <a:extLst>
              <a:ext uri="{FF2B5EF4-FFF2-40B4-BE49-F238E27FC236}">
                <a16:creationId xmlns:a16="http://schemas.microsoft.com/office/drawing/2014/main" id="{75709B50-6C4B-7A07-5389-CA36E0D3C12C}"/>
              </a:ext>
            </a:extLst>
          </p:cNvPr>
          <p:cNvGrpSpPr/>
          <p:nvPr/>
        </p:nvGrpSpPr>
        <p:grpSpPr>
          <a:xfrm>
            <a:off x="1426489" y="4490982"/>
            <a:ext cx="640056" cy="324092"/>
            <a:chOff x="6580515" y="3436687"/>
            <a:chExt cx="538768" cy="273657"/>
          </a:xfrm>
        </p:grpSpPr>
        <p:sp>
          <p:nvSpPr>
            <p:cNvPr id="416" name="Google Shape;416;p28">
              <a:extLst>
                <a:ext uri="{FF2B5EF4-FFF2-40B4-BE49-F238E27FC236}">
                  <a16:creationId xmlns:a16="http://schemas.microsoft.com/office/drawing/2014/main" id="{16BAD1EE-2812-E07D-8D91-B13AD541D5F2}"/>
                </a:ext>
              </a:extLst>
            </p:cNvPr>
            <p:cNvSpPr/>
            <p:nvPr/>
          </p:nvSpPr>
          <p:spPr>
            <a:xfrm>
              <a:off x="6580977" y="3553264"/>
              <a:ext cx="538305" cy="157080"/>
            </a:xfrm>
            <a:custGeom>
              <a:avLst/>
              <a:gdLst/>
              <a:ahLst/>
              <a:cxnLst/>
              <a:rect l="l" t="t" r="r" b="b"/>
              <a:pathLst>
                <a:path w="196641" h="57381" extrusionOk="0">
                  <a:moveTo>
                    <a:pt x="26" y="2763"/>
                  </a:moveTo>
                  <a:cubicBezTo>
                    <a:pt x="-146" y="3091"/>
                    <a:pt x="603" y="16210"/>
                    <a:pt x="603" y="16210"/>
                  </a:cubicBezTo>
                  <a:cubicBezTo>
                    <a:pt x="837" y="20277"/>
                    <a:pt x="4771" y="25084"/>
                    <a:pt x="7206" y="27972"/>
                  </a:cubicBezTo>
                  <a:cubicBezTo>
                    <a:pt x="15908" y="38298"/>
                    <a:pt x="28747" y="44534"/>
                    <a:pt x="41390" y="48538"/>
                  </a:cubicBezTo>
                  <a:cubicBezTo>
                    <a:pt x="74178" y="58918"/>
                    <a:pt x="109401" y="60057"/>
                    <a:pt x="142766" y="52502"/>
                  </a:cubicBezTo>
                  <a:cubicBezTo>
                    <a:pt x="154512" y="49841"/>
                    <a:pt x="166422" y="45931"/>
                    <a:pt x="176912" y="39664"/>
                  </a:cubicBezTo>
                  <a:cubicBezTo>
                    <a:pt x="185395" y="34598"/>
                    <a:pt x="196681" y="24803"/>
                    <a:pt x="196642" y="13853"/>
                  </a:cubicBezTo>
                  <a:lnTo>
                    <a:pt x="196595" y="0"/>
                  </a:lnTo>
                  <a:lnTo>
                    <a:pt x="34" y="275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28">
              <a:extLst>
                <a:ext uri="{FF2B5EF4-FFF2-40B4-BE49-F238E27FC236}">
                  <a16:creationId xmlns:a16="http://schemas.microsoft.com/office/drawing/2014/main" id="{8735EFDD-FDFE-33D5-4B04-541F88C0C710}"/>
                </a:ext>
              </a:extLst>
            </p:cNvPr>
            <p:cNvSpPr/>
            <p:nvPr/>
          </p:nvSpPr>
          <p:spPr>
            <a:xfrm>
              <a:off x="6580515" y="3436687"/>
              <a:ext cx="538655" cy="230005"/>
            </a:xfrm>
            <a:custGeom>
              <a:avLst/>
              <a:gdLst/>
              <a:ahLst/>
              <a:cxnLst/>
              <a:rect l="l" t="t" r="r" b="b"/>
              <a:pathLst>
                <a:path w="196769" h="84020" extrusionOk="0">
                  <a:moveTo>
                    <a:pt x="193423" y="30884"/>
                  </a:moveTo>
                  <a:cubicBezTo>
                    <a:pt x="181521" y="11880"/>
                    <a:pt x="139196" y="-631"/>
                    <a:pt x="95661" y="25"/>
                  </a:cubicBezTo>
                  <a:cubicBezTo>
                    <a:pt x="50332" y="711"/>
                    <a:pt x="7452" y="15595"/>
                    <a:pt x="889" y="36754"/>
                  </a:cubicBezTo>
                  <a:cubicBezTo>
                    <a:pt x="-7338" y="63274"/>
                    <a:pt x="42527" y="87266"/>
                    <a:pt x="110045" y="83660"/>
                  </a:cubicBezTo>
                  <a:cubicBezTo>
                    <a:pt x="173638" y="80265"/>
                    <a:pt x="208065" y="54252"/>
                    <a:pt x="193423" y="3088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28">
              <a:extLst>
                <a:ext uri="{FF2B5EF4-FFF2-40B4-BE49-F238E27FC236}">
                  <a16:creationId xmlns:a16="http://schemas.microsoft.com/office/drawing/2014/main" id="{23849850-3B64-270F-8540-71D698C1D325}"/>
                </a:ext>
              </a:extLst>
            </p:cNvPr>
            <p:cNvSpPr/>
            <p:nvPr/>
          </p:nvSpPr>
          <p:spPr>
            <a:xfrm>
              <a:off x="6581624" y="3550188"/>
              <a:ext cx="535116" cy="115205"/>
            </a:xfrm>
            <a:custGeom>
              <a:avLst/>
              <a:gdLst/>
              <a:ahLst/>
              <a:cxnLst/>
              <a:rect l="l" t="t" r="r" b="b"/>
              <a:pathLst>
                <a:path w="195476" h="42084" extrusionOk="0">
                  <a:moveTo>
                    <a:pt x="0" y="6962"/>
                  </a:moveTo>
                  <a:cubicBezTo>
                    <a:pt x="7508" y="28159"/>
                    <a:pt x="51776" y="44768"/>
                    <a:pt x="108751" y="41724"/>
                  </a:cubicBezTo>
                  <a:cubicBezTo>
                    <a:pt x="162408" y="38860"/>
                    <a:pt x="195297" y="19894"/>
                    <a:pt x="195477"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28">
              <a:extLst>
                <a:ext uri="{FF2B5EF4-FFF2-40B4-BE49-F238E27FC236}">
                  <a16:creationId xmlns:a16="http://schemas.microsoft.com/office/drawing/2014/main" id="{4B28E482-AE3A-A19B-4709-14DB918C3295}"/>
                </a:ext>
              </a:extLst>
            </p:cNvPr>
            <p:cNvSpPr/>
            <p:nvPr/>
          </p:nvSpPr>
          <p:spPr>
            <a:xfrm>
              <a:off x="6660775" y="3458842"/>
              <a:ext cx="386612" cy="163678"/>
            </a:xfrm>
            <a:custGeom>
              <a:avLst/>
              <a:gdLst/>
              <a:ahLst/>
              <a:cxnLst/>
              <a:rect l="l" t="t" r="r" b="b"/>
              <a:pathLst>
                <a:path w="141228" h="59791" extrusionOk="0">
                  <a:moveTo>
                    <a:pt x="77992" y="59602"/>
                  </a:moveTo>
                  <a:cubicBezTo>
                    <a:pt x="32365" y="61701"/>
                    <a:pt x="-3006" y="46092"/>
                    <a:pt x="202" y="27790"/>
                  </a:cubicBezTo>
                  <a:cubicBezTo>
                    <a:pt x="2926" y="12219"/>
                    <a:pt x="33450" y="668"/>
                    <a:pt x="67744" y="28"/>
                  </a:cubicBezTo>
                  <a:cubicBezTo>
                    <a:pt x="101000" y="-596"/>
                    <a:pt x="132406" y="9160"/>
                    <a:pt x="139657" y="23544"/>
                  </a:cubicBezTo>
                  <a:cubicBezTo>
                    <a:pt x="148101" y="40285"/>
                    <a:pt x="121792" y="57588"/>
                    <a:pt x="77992" y="59602"/>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28">
              <a:extLst>
                <a:ext uri="{FF2B5EF4-FFF2-40B4-BE49-F238E27FC236}">
                  <a16:creationId xmlns:a16="http://schemas.microsoft.com/office/drawing/2014/main" id="{28D6E403-0E57-4660-3C90-4235FFE75C66}"/>
                </a:ext>
              </a:extLst>
            </p:cNvPr>
            <p:cNvSpPr/>
            <p:nvPr/>
          </p:nvSpPr>
          <p:spPr>
            <a:xfrm>
              <a:off x="6759006" y="3501113"/>
              <a:ext cx="180880" cy="70140"/>
            </a:xfrm>
            <a:custGeom>
              <a:avLst/>
              <a:gdLst/>
              <a:ahLst/>
              <a:cxnLst/>
              <a:rect l="l" t="t" r="r" b="b"/>
              <a:pathLst>
                <a:path w="66075" h="25622" extrusionOk="0">
                  <a:moveTo>
                    <a:pt x="196" y="0"/>
                  </a:moveTo>
                  <a:lnTo>
                    <a:pt x="1" y="12831"/>
                  </a:lnTo>
                  <a:cubicBezTo>
                    <a:pt x="-85" y="18411"/>
                    <a:pt x="7165" y="23047"/>
                    <a:pt x="16196" y="23180"/>
                  </a:cubicBezTo>
                  <a:lnTo>
                    <a:pt x="16843" y="23180"/>
                  </a:lnTo>
                  <a:cubicBezTo>
                    <a:pt x="25873" y="23328"/>
                    <a:pt x="33264" y="18919"/>
                    <a:pt x="33342" y="13338"/>
                  </a:cubicBezTo>
                  <a:lnTo>
                    <a:pt x="33382" y="10614"/>
                  </a:lnTo>
                  <a:cubicBezTo>
                    <a:pt x="33467" y="5034"/>
                    <a:pt x="40858" y="624"/>
                    <a:pt x="49880" y="765"/>
                  </a:cubicBezTo>
                  <a:lnTo>
                    <a:pt x="49880" y="765"/>
                  </a:lnTo>
                  <a:cubicBezTo>
                    <a:pt x="58911" y="905"/>
                    <a:pt x="66161" y="5534"/>
                    <a:pt x="66075" y="11114"/>
                  </a:cubicBezTo>
                  <a:lnTo>
                    <a:pt x="65857" y="2562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28">
              <a:extLst>
                <a:ext uri="{FF2B5EF4-FFF2-40B4-BE49-F238E27FC236}">
                  <a16:creationId xmlns:a16="http://schemas.microsoft.com/office/drawing/2014/main" id="{57B3D09D-3EC5-49F3-1898-0DA30892EC17}"/>
                </a:ext>
              </a:extLst>
            </p:cNvPr>
            <p:cNvSpPr/>
            <p:nvPr/>
          </p:nvSpPr>
          <p:spPr>
            <a:xfrm>
              <a:off x="6738315" y="3541852"/>
              <a:ext cx="223758" cy="3416"/>
            </a:xfrm>
            <a:custGeom>
              <a:avLst/>
              <a:gdLst/>
              <a:ahLst/>
              <a:cxnLst/>
              <a:rect l="l" t="t" r="r" b="b"/>
              <a:pathLst>
                <a:path w="81738" h="1248" extrusionOk="0">
                  <a:moveTo>
                    <a:pt x="0" y="0"/>
                  </a:moveTo>
                  <a:lnTo>
                    <a:pt x="81739" y="1249"/>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28">
              <a:extLst>
                <a:ext uri="{FF2B5EF4-FFF2-40B4-BE49-F238E27FC236}">
                  <a16:creationId xmlns:a16="http://schemas.microsoft.com/office/drawing/2014/main" id="{813B5460-FF35-A96E-A5DA-46B74A72C1B3}"/>
                </a:ext>
              </a:extLst>
            </p:cNvPr>
            <p:cNvSpPr/>
            <p:nvPr/>
          </p:nvSpPr>
          <p:spPr>
            <a:xfrm>
              <a:off x="6738551" y="3525393"/>
              <a:ext cx="223780" cy="3394"/>
            </a:xfrm>
            <a:custGeom>
              <a:avLst/>
              <a:gdLst/>
              <a:ahLst/>
              <a:cxnLst/>
              <a:rect l="l" t="t" r="r" b="b"/>
              <a:pathLst>
                <a:path w="81746" h="1240" extrusionOk="0">
                  <a:moveTo>
                    <a:pt x="0" y="0"/>
                  </a:moveTo>
                  <a:lnTo>
                    <a:pt x="81747" y="124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28">
              <a:extLst>
                <a:ext uri="{FF2B5EF4-FFF2-40B4-BE49-F238E27FC236}">
                  <a16:creationId xmlns:a16="http://schemas.microsoft.com/office/drawing/2014/main" id="{478A960F-D563-EDA8-7834-F7A58730C5F3}"/>
                </a:ext>
              </a:extLst>
            </p:cNvPr>
            <p:cNvSpPr/>
            <p:nvPr/>
          </p:nvSpPr>
          <p:spPr>
            <a:xfrm>
              <a:off x="6964176" y="3654726"/>
              <a:ext cx="5702" cy="43841"/>
            </a:xfrm>
            <a:custGeom>
              <a:avLst/>
              <a:gdLst/>
              <a:ahLst/>
              <a:cxnLst/>
              <a:rect l="l" t="t" r="r" b="b"/>
              <a:pathLst>
                <a:path w="2083" h="16015" extrusionOk="0">
                  <a:moveTo>
                    <a:pt x="2084" y="0"/>
                  </a:moveTo>
                  <a:lnTo>
                    <a:pt x="0" y="1601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28">
              <a:extLst>
                <a:ext uri="{FF2B5EF4-FFF2-40B4-BE49-F238E27FC236}">
                  <a16:creationId xmlns:a16="http://schemas.microsoft.com/office/drawing/2014/main" id="{FA14C270-5678-820D-97F2-E17223CF169C}"/>
                </a:ext>
              </a:extLst>
            </p:cNvPr>
            <p:cNvSpPr/>
            <p:nvPr/>
          </p:nvSpPr>
          <p:spPr>
            <a:xfrm>
              <a:off x="6841703" y="3666568"/>
              <a:ext cx="4038" cy="43690"/>
            </a:xfrm>
            <a:custGeom>
              <a:avLst/>
              <a:gdLst/>
              <a:ahLst/>
              <a:cxnLst/>
              <a:rect l="l" t="t" r="r" b="b"/>
              <a:pathLst>
                <a:path w="1475" h="15960" extrusionOk="0">
                  <a:moveTo>
                    <a:pt x="1475" y="0"/>
                  </a:moveTo>
                  <a:lnTo>
                    <a:pt x="0" y="1596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28">
              <a:extLst>
                <a:ext uri="{FF2B5EF4-FFF2-40B4-BE49-F238E27FC236}">
                  <a16:creationId xmlns:a16="http://schemas.microsoft.com/office/drawing/2014/main" id="{539789EC-D558-2850-59F2-F621C4F088EF}"/>
                </a:ext>
              </a:extLst>
            </p:cNvPr>
            <p:cNvSpPr/>
            <p:nvPr/>
          </p:nvSpPr>
          <p:spPr>
            <a:xfrm>
              <a:off x="6708884" y="3653080"/>
              <a:ext cx="5489" cy="37857"/>
            </a:xfrm>
            <a:custGeom>
              <a:avLst/>
              <a:gdLst/>
              <a:ahLst/>
              <a:cxnLst/>
              <a:rect l="l" t="t" r="r" b="b"/>
              <a:pathLst>
                <a:path w="2005" h="13829" extrusionOk="0">
                  <a:moveTo>
                    <a:pt x="2006" y="0"/>
                  </a:moveTo>
                  <a:lnTo>
                    <a:pt x="0" y="1383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28">
              <a:extLst>
                <a:ext uri="{FF2B5EF4-FFF2-40B4-BE49-F238E27FC236}">
                  <a16:creationId xmlns:a16="http://schemas.microsoft.com/office/drawing/2014/main" id="{F8328913-12B4-B0AF-994C-C1376EF9FBF6}"/>
                </a:ext>
              </a:extLst>
            </p:cNvPr>
            <p:cNvSpPr/>
            <p:nvPr/>
          </p:nvSpPr>
          <p:spPr>
            <a:xfrm>
              <a:off x="6667098" y="3639489"/>
              <a:ext cx="4914" cy="36535"/>
            </a:xfrm>
            <a:custGeom>
              <a:avLst/>
              <a:gdLst/>
              <a:ahLst/>
              <a:cxnLst/>
              <a:rect l="l" t="t" r="r" b="b"/>
              <a:pathLst>
                <a:path w="1795" h="13346" extrusionOk="0">
                  <a:moveTo>
                    <a:pt x="1795" y="0"/>
                  </a:moveTo>
                  <a:lnTo>
                    <a:pt x="0" y="1334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28">
              <a:extLst>
                <a:ext uri="{FF2B5EF4-FFF2-40B4-BE49-F238E27FC236}">
                  <a16:creationId xmlns:a16="http://schemas.microsoft.com/office/drawing/2014/main" id="{815400FF-96C2-7F3E-6FEB-455A0CF9535E}"/>
                </a:ext>
              </a:extLst>
            </p:cNvPr>
            <p:cNvSpPr/>
            <p:nvPr/>
          </p:nvSpPr>
          <p:spPr>
            <a:xfrm>
              <a:off x="6606611" y="3605952"/>
              <a:ext cx="4123" cy="30657"/>
            </a:xfrm>
            <a:custGeom>
              <a:avLst/>
              <a:gdLst/>
              <a:ahLst/>
              <a:cxnLst/>
              <a:rect l="l" t="t" r="r" b="b"/>
              <a:pathLst>
                <a:path w="1506" h="11199" extrusionOk="0">
                  <a:moveTo>
                    <a:pt x="1506" y="0"/>
                  </a:moveTo>
                  <a:lnTo>
                    <a:pt x="0" y="1120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28">
              <a:extLst>
                <a:ext uri="{FF2B5EF4-FFF2-40B4-BE49-F238E27FC236}">
                  <a16:creationId xmlns:a16="http://schemas.microsoft.com/office/drawing/2014/main" id="{D11CD46D-ADF0-4D91-C369-0E9152987A01}"/>
                </a:ext>
              </a:extLst>
            </p:cNvPr>
            <p:cNvSpPr/>
            <p:nvPr/>
          </p:nvSpPr>
          <p:spPr>
            <a:xfrm>
              <a:off x="6825351" y="3633119"/>
              <a:ext cx="16707" cy="16707"/>
            </a:xfrm>
            <a:custGeom>
              <a:avLst/>
              <a:gdLst/>
              <a:ahLst/>
              <a:cxnLst/>
              <a:rect l="l" t="t" r="r" b="b"/>
              <a:pathLst>
                <a:path w="6103" h="6103" extrusionOk="0">
                  <a:moveTo>
                    <a:pt x="6103" y="3052"/>
                  </a:moveTo>
                  <a:cubicBezTo>
                    <a:pt x="6103" y="4738"/>
                    <a:pt x="4737" y="6103"/>
                    <a:pt x="3051" y="6103"/>
                  </a:cubicBezTo>
                  <a:cubicBezTo>
                    <a:pt x="1366" y="6103"/>
                    <a:pt x="0" y="4738"/>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28">
              <a:extLst>
                <a:ext uri="{FF2B5EF4-FFF2-40B4-BE49-F238E27FC236}">
                  <a16:creationId xmlns:a16="http://schemas.microsoft.com/office/drawing/2014/main" id="{1112EF93-96FB-1CD1-0C34-747996C10A28}"/>
                </a:ext>
              </a:extLst>
            </p:cNvPr>
            <p:cNvSpPr/>
            <p:nvPr/>
          </p:nvSpPr>
          <p:spPr>
            <a:xfrm>
              <a:off x="6717434" y="3619439"/>
              <a:ext cx="16707" cy="16707"/>
            </a:xfrm>
            <a:custGeom>
              <a:avLst/>
              <a:gdLst/>
              <a:ahLst/>
              <a:cxnLst/>
              <a:rect l="l" t="t" r="r" b="b"/>
              <a:pathLst>
                <a:path w="6103" h="6103" extrusionOk="0">
                  <a:moveTo>
                    <a:pt x="6103" y="3052"/>
                  </a:moveTo>
                  <a:cubicBezTo>
                    <a:pt x="6103" y="4737"/>
                    <a:pt x="4737" y="6103"/>
                    <a:pt x="3051" y="6103"/>
                  </a:cubicBezTo>
                  <a:cubicBezTo>
                    <a:pt x="1366" y="6103"/>
                    <a:pt x="0" y="4737"/>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28">
              <a:extLst>
                <a:ext uri="{FF2B5EF4-FFF2-40B4-BE49-F238E27FC236}">
                  <a16:creationId xmlns:a16="http://schemas.microsoft.com/office/drawing/2014/main" id="{2E20DFA3-AD60-2B64-6DC8-7B20D455FBDF}"/>
                </a:ext>
              </a:extLst>
            </p:cNvPr>
            <p:cNvSpPr/>
            <p:nvPr/>
          </p:nvSpPr>
          <p:spPr>
            <a:xfrm>
              <a:off x="6628645" y="3572522"/>
              <a:ext cx="16707" cy="16707"/>
            </a:xfrm>
            <a:custGeom>
              <a:avLst/>
              <a:gdLst/>
              <a:ahLst/>
              <a:cxnLst/>
              <a:rect l="l" t="t" r="r" b="b"/>
              <a:pathLst>
                <a:path w="6103" h="6103" extrusionOk="0">
                  <a:moveTo>
                    <a:pt x="6103" y="3052"/>
                  </a:moveTo>
                  <a:cubicBezTo>
                    <a:pt x="6103" y="4737"/>
                    <a:pt x="4737" y="6103"/>
                    <a:pt x="3052" y="6103"/>
                  </a:cubicBezTo>
                  <a:cubicBezTo>
                    <a:pt x="1366" y="6103"/>
                    <a:pt x="0" y="4737"/>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28">
              <a:extLst>
                <a:ext uri="{FF2B5EF4-FFF2-40B4-BE49-F238E27FC236}">
                  <a16:creationId xmlns:a16="http://schemas.microsoft.com/office/drawing/2014/main" id="{9EF4B262-3D34-EDEA-B5A2-241E3BF13B18}"/>
                </a:ext>
              </a:extLst>
            </p:cNvPr>
            <p:cNvSpPr/>
            <p:nvPr/>
          </p:nvSpPr>
          <p:spPr>
            <a:xfrm>
              <a:off x="6613728" y="3511286"/>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28">
              <a:extLst>
                <a:ext uri="{FF2B5EF4-FFF2-40B4-BE49-F238E27FC236}">
                  <a16:creationId xmlns:a16="http://schemas.microsoft.com/office/drawing/2014/main" id="{182B9642-138E-9507-5D04-5867921C8904}"/>
                </a:ext>
              </a:extLst>
            </p:cNvPr>
            <p:cNvSpPr/>
            <p:nvPr/>
          </p:nvSpPr>
          <p:spPr>
            <a:xfrm>
              <a:off x="6674407" y="3471703"/>
              <a:ext cx="13288" cy="13288"/>
            </a:xfrm>
            <a:custGeom>
              <a:avLst/>
              <a:gdLst/>
              <a:ahLst/>
              <a:cxnLst/>
              <a:rect l="l" t="t" r="r" b="b"/>
              <a:pathLst>
                <a:path w="4854" h="4854" extrusionOk="0">
                  <a:moveTo>
                    <a:pt x="4854" y="2427"/>
                  </a:moveTo>
                  <a:cubicBezTo>
                    <a:pt x="4854" y="3770"/>
                    <a:pt x="3770" y="4855"/>
                    <a:pt x="2427" y="4855"/>
                  </a:cubicBezTo>
                  <a:cubicBezTo>
                    <a:pt x="1085" y="4855"/>
                    <a:pt x="0" y="3770"/>
                    <a:pt x="0" y="2427"/>
                  </a:cubicBezTo>
                  <a:cubicBezTo>
                    <a:pt x="0" y="1085"/>
                    <a:pt x="1085" y="0"/>
                    <a:pt x="2427" y="0"/>
                  </a:cubicBezTo>
                  <a:cubicBezTo>
                    <a:pt x="3770"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28">
              <a:extLst>
                <a:ext uri="{FF2B5EF4-FFF2-40B4-BE49-F238E27FC236}">
                  <a16:creationId xmlns:a16="http://schemas.microsoft.com/office/drawing/2014/main" id="{4A89D2A7-86B9-A75D-1122-D1556B5658E5}"/>
                </a:ext>
              </a:extLst>
            </p:cNvPr>
            <p:cNvSpPr/>
            <p:nvPr/>
          </p:nvSpPr>
          <p:spPr>
            <a:xfrm>
              <a:off x="6750434" y="3449493"/>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28">
              <a:extLst>
                <a:ext uri="{FF2B5EF4-FFF2-40B4-BE49-F238E27FC236}">
                  <a16:creationId xmlns:a16="http://schemas.microsoft.com/office/drawing/2014/main" id="{D358B692-00E1-278D-AE1F-22CF17977466}"/>
                </a:ext>
              </a:extLst>
            </p:cNvPr>
            <p:cNvSpPr/>
            <p:nvPr/>
          </p:nvSpPr>
          <p:spPr>
            <a:xfrm>
              <a:off x="6831526" y="3440474"/>
              <a:ext cx="13288" cy="13288"/>
            </a:xfrm>
            <a:custGeom>
              <a:avLst/>
              <a:gdLst/>
              <a:ahLst/>
              <a:cxnLst/>
              <a:rect l="l" t="t" r="r" b="b"/>
              <a:pathLst>
                <a:path w="4854" h="4854" extrusionOk="0">
                  <a:moveTo>
                    <a:pt x="4855" y="2427"/>
                  </a:moveTo>
                  <a:cubicBezTo>
                    <a:pt x="4855" y="3770"/>
                    <a:pt x="3770" y="4855"/>
                    <a:pt x="2428" y="4855"/>
                  </a:cubicBezTo>
                  <a:cubicBezTo>
                    <a:pt x="1085" y="4855"/>
                    <a:pt x="0" y="3770"/>
                    <a:pt x="0" y="2427"/>
                  </a:cubicBezTo>
                  <a:cubicBezTo>
                    <a:pt x="0" y="1085"/>
                    <a:pt x="1085" y="0"/>
                    <a:pt x="2428"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28">
              <a:extLst>
                <a:ext uri="{FF2B5EF4-FFF2-40B4-BE49-F238E27FC236}">
                  <a16:creationId xmlns:a16="http://schemas.microsoft.com/office/drawing/2014/main" id="{8A46BF7B-54DA-296E-6D7F-D8D454FF1337}"/>
                </a:ext>
              </a:extLst>
            </p:cNvPr>
            <p:cNvSpPr/>
            <p:nvPr/>
          </p:nvSpPr>
          <p:spPr>
            <a:xfrm>
              <a:off x="6919011" y="3445648"/>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28">
              <a:extLst>
                <a:ext uri="{FF2B5EF4-FFF2-40B4-BE49-F238E27FC236}">
                  <a16:creationId xmlns:a16="http://schemas.microsoft.com/office/drawing/2014/main" id="{8492AD99-65A8-FEBF-DE9B-89CF78B619DE}"/>
                </a:ext>
              </a:extLst>
            </p:cNvPr>
            <p:cNvSpPr/>
            <p:nvPr/>
          </p:nvSpPr>
          <p:spPr>
            <a:xfrm>
              <a:off x="7001771" y="3468282"/>
              <a:ext cx="13288" cy="13288"/>
            </a:xfrm>
            <a:custGeom>
              <a:avLst/>
              <a:gdLst/>
              <a:ahLst/>
              <a:cxnLst/>
              <a:rect l="l" t="t" r="r" b="b"/>
              <a:pathLst>
                <a:path w="4854" h="4854" extrusionOk="0">
                  <a:moveTo>
                    <a:pt x="4854" y="2427"/>
                  </a:moveTo>
                  <a:cubicBezTo>
                    <a:pt x="4854" y="3770"/>
                    <a:pt x="3769" y="4855"/>
                    <a:pt x="2427" y="4855"/>
                  </a:cubicBezTo>
                  <a:cubicBezTo>
                    <a:pt x="1085" y="4855"/>
                    <a:pt x="0" y="3770"/>
                    <a:pt x="0" y="2427"/>
                  </a:cubicBezTo>
                  <a:cubicBezTo>
                    <a:pt x="0" y="1085"/>
                    <a:pt x="1085" y="0"/>
                    <a:pt x="2427" y="0"/>
                  </a:cubicBezTo>
                  <a:cubicBezTo>
                    <a:pt x="3769"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28">
              <a:extLst>
                <a:ext uri="{FF2B5EF4-FFF2-40B4-BE49-F238E27FC236}">
                  <a16:creationId xmlns:a16="http://schemas.microsoft.com/office/drawing/2014/main" id="{821CF4E1-EBE2-2F69-0597-324D13A09684}"/>
                </a:ext>
              </a:extLst>
            </p:cNvPr>
            <p:cNvSpPr/>
            <p:nvPr/>
          </p:nvSpPr>
          <p:spPr>
            <a:xfrm>
              <a:off x="6940449" y="3625574"/>
              <a:ext cx="16707" cy="16707"/>
            </a:xfrm>
            <a:custGeom>
              <a:avLst/>
              <a:gdLst/>
              <a:ahLst/>
              <a:cxnLst/>
              <a:rect l="l" t="t" r="r" b="b"/>
              <a:pathLst>
                <a:path w="6103" h="6103" extrusionOk="0">
                  <a:moveTo>
                    <a:pt x="6104" y="3052"/>
                  </a:moveTo>
                  <a:cubicBezTo>
                    <a:pt x="6104" y="4738"/>
                    <a:pt x="4738" y="6103"/>
                    <a:pt x="3052" y="6103"/>
                  </a:cubicBezTo>
                  <a:cubicBezTo>
                    <a:pt x="1366" y="6103"/>
                    <a:pt x="0" y="4738"/>
                    <a:pt x="0" y="3052"/>
                  </a:cubicBezTo>
                  <a:cubicBezTo>
                    <a:pt x="0" y="1366"/>
                    <a:pt x="1366" y="0"/>
                    <a:pt x="3052" y="0"/>
                  </a:cubicBezTo>
                  <a:cubicBezTo>
                    <a:pt x="4738" y="0"/>
                    <a:pt x="6104" y="1366"/>
                    <a:pt x="6104"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28">
              <a:extLst>
                <a:ext uri="{FF2B5EF4-FFF2-40B4-BE49-F238E27FC236}">
                  <a16:creationId xmlns:a16="http://schemas.microsoft.com/office/drawing/2014/main" id="{F281A4CD-8271-A05A-7568-B49F42FAB31C}"/>
                </a:ext>
              </a:extLst>
            </p:cNvPr>
            <p:cNvSpPr/>
            <p:nvPr/>
          </p:nvSpPr>
          <p:spPr>
            <a:xfrm>
              <a:off x="7030735" y="3593554"/>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28">
              <a:extLst>
                <a:ext uri="{FF2B5EF4-FFF2-40B4-BE49-F238E27FC236}">
                  <a16:creationId xmlns:a16="http://schemas.microsoft.com/office/drawing/2014/main" id="{D0547E4C-0AF7-3CCB-D7A8-0195BC75D3BD}"/>
                </a:ext>
              </a:extLst>
            </p:cNvPr>
            <p:cNvSpPr/>
            <p:nvPr/>
          </p:nvSpPr>
          <p:spPr>
            <a:xfrm>
              <a:off x="7070661" y="3524303"/>
              <a:ext cx="18456" cy="18459"/>
            </a:xfrm>
            <a:custGeom>
              <a:avLst/>
              <a:gdLst/>
              <a:ahLst/>
              <a:cxnLst/>
              <a:rect l="l" t="t" r="r" b="b"/>
              <a:pathLst>
                <a:path w="6742" h="6743" extrusionOk="0">
                  <a:moveTo>
                    <a:pt x="6743" y="3372"/>
                  </a:moveTo>
                  <a:cubicBezTo>
                    <a:pt x="6743" y="5237"/>
                    <a:pt x="5237" y="6743"/>
                    <a:pt x="3371" y="6743"/>
                  </a:cubicBezTo>
                  <a:cubicBezTo>
                    <a:pt x="1506" y="6743"/>
                    <a:pt x="0" y="5229"/>
                    <a:pt x="0" y="3372"/>
                  </a:cubicBezTo>
                  <a:cubicBezTo>
                    <a:pt x="0" y="1514"/>
                    <a:pt x="1506" y="0"/>
                    <a:pt x="3371" y="0"/>
                  </a:cubicBezTo>
                  <a:cubicBezTo>
                    <a:pt x="5237" y="0"/>
                    <a:pt x="6743" y="1514"/>
                    <a:pt x="6743" y="337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0" name="Google Shape;440;p28">
            <a:extLst>
              <a:ext uri="{FF2B5EF4-FFF2-40B4-BE49-F238E27FC236}">
                <a16:creationId xmlns:a16="http://schemas.microsoft.com/office/drawing/2014/main" id="{67EB9F1D-9C2D-4BD1-35F4-A16A023BCB22}"/>
              </a:ext>
            </a:extLst>
          </p:cNvPr>
          <p:cNvGrpSpPr/>
          <p:nvPr/>
        </p:nvGrpSpPr>
        <p:grpSpPr>
          <a:xfrm rot="1800014">
            <a:off x="311232" y="2395865"/>
            <a:ext cx="715094" cy="731518"/>
            <a:chOff x="6884972" y="1482087"/>
            <a:chExt cx="427537" cy="441436"/>
          </a:xfrm>
        </p:grpSpPr>
        <p:sp>
          <p:nvSpPr>
            <p:cNvPr id="441" name="Google Shape;441;p28">
              <a:extLst>
                <a:ext uri="{FF2B5EF4-FFF2-40B4-BE49-F238E27FC236}">
                  <a16:creationId xmlns:a16="http://schemas.microsoft.com/office/drawing/2014/main" id="{B8AD982F-3D7E-20CF-7D1F-B395C59D8481}"/>
                </a:ext>
              </a:extLst>
            </p:cNvPr>
            <p:cNvSpPr/>
            <p:nvPr/>
          </p:nvSpPr>
          <p:spPr>
            <a:xfrm>
              <a:off x="6884972" y="1482087"/>
              <a:ext cx="427537" cy="441436"/>
            </a:xfrm>
            <a:custGeom>
              <a:avLst/>
              <a:gdLst/>
              <a:ahLst/>
              <a:cxnLst/>
              <a:rect l="l" t="t" r="r" b="b"/>
              <a:pathLst>
                <a:path w="316109" h="326385" extrusionOk="0">
                  <a:moveTo>
                    <a:pt x="257540" y="0"/>
                  </a:moveTo>
                  <a:lnTo>
                    <a:pt x="110741" y="36955"/>
                  </a:lnTo>
                  <a:cubicBezTo>
                    <a:pt x="110624" y="36745"/>
                    <a:pt x="110554" y="36620"/>
                    <a:pt x="110554" y="36620"/>
                  </a:cubicBezTo>
                  <a:lnTo>
                    <a:pt x="110016" y="37135"/>
                  </a:lnTo>
                  <a:lnTo>
                    <a:pt x="109290" y="37314"/>
                  </a:lnTo>
                  <a:cubicBezTo>
                    <a:pt x="109290" y="37314"/>
                    <a:pt x="109360" y="37439"/>
                    <a:pt x="109477" y="37650"/>
                  </a:cubicBezTo>
                  <a:lnTo>
                    <a:pt x="0" y="142194"/>
                  </a:lnTo>
                  <a:cubicBezTo>
                    <a:pt x="0" y="142194"/>
                    <a:pt x="56179" y="248892"/>
                    <a:pt x="131666" y="294230"/>
                  </a:cubicBezTo>
                  <a:cubicBezTo>
                    <a:pt x="171548" y="318183"/>
                    <a:pt x="224643" y="319345"/>
                    <a:pt x="269630" y="326385"/>
                  </a:cubicBezTo>
                  <a:lnTo>
                    <a:pt x="269786" y="326299"/>
                  </a:lnTo>
                  <a:cubicBezTo>
                    <a:pt x="287799" y="284482"/>
                    <a:pt x="315092" y="238926"/>
                    <a:pt x="316068" y="192417"/>
                  </a:cubicBezTo>
                  <a:cubicBezTo>
                    <a:pt x="317917" y="104380"/>
                    <a:pt x="257540" y="0"/>
                    <a:pt x="25754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28">
              <a:extLst>
                <a:ext uri="{FF2B5EF4-FFF2-40B4-BE49-F238E27FC236}">
                  <a16:creationId xmlns:a16="http://schemas.microsoft.com/office/drawing/2014/main" id="{AEDA4FE2-B94B-5885-5CCC-AAB93AF331EB}"/>
                </a:ext>
              </a:extLst>
            </p:cNvPr>
            <p:cNvSpPr/>
            <p:nvPr/>
          </p:nvSpPr>
          <p:spPr>
            <a:xfrm>
              <a:off x="6936568" y="1533081"/>
              <a:ext cx="336913" cy="348692"/>
            </a:xfrm>
            <a:custGeom>
              <a:avLst/>
              <a:gdLst/>
              <a:ahLst/>
              <a:cxnLst/>
              <a:rect l="l" t="t" r="r" b="b"/>
              <a:pathLst>
                <a:path w="249104" h="257813" extrusionOk="0">
                  <a:moveTo>
                    <a:pt x="0" y="112466"/>
                  </a:moveTo>
                  <a:cubicBezTo>
                    <a:pt x="4878" y="121004"/>
                    <a:pt x="14603" y="137238"/>
                    <a:pt x="27957" y="155634"/>
                  </a:cubicBezTo>
                  <a:cubicBezTo>
                    <a:pt x="45759" y="180148"/>
                    <a:pt x="73684" y="213396"/>
                    <a:pt x="105660" y="232604"/>
                  </a:cubicBezTo>
                  <a:cubicBezTo>
                    <a:pt x="130557" y="247558"/>
                    <a:pt x="162689" y="251507"/>
                    <a:pt x="193768" y="255323"/>
                  </a:cubicBezTo>
                  <a:cubicBezTo>
                    <a:pt x="200441" y="256143"/>
                    <a:pt x="206840" y="256931"/>
                    <a:pt x="213147" y="257813"/>
                  </a:cubicBezTo>
                  <a:cubicBezTo>
                    <a:pt x="215761" y="251999"/>
                    <a:pt x="218501" y="246168"/>
                    <a:pt x="221365" y="240081"/>
                  </a:cubicBezTo>
                  <a:cubicBezTo>
                    <a:pt x="234688" y="211750"/>
                    <a:pt x="248463" y="182451"/>
                    <a:pt x="249072" y="153417"/>
                  </a:cubicBezTo>
                  <a:cubicBezTo>
                    <a:pt x="249852" y="116126"/>
                    <a:pt x="236592" y="74777"/>
                    <a:pt x="225330" y="46656"/>
                  </a:cubicBezTo>
                  <a:cubicBezTo>
                    <a:pt x="216877" y="25553"/>
                    <a:pt x="208323" y="8671"/>
                    <a:pt x="203687" y="0"/>
                  </a:cubicBezTo>
                  <a:lnTo>
                    <a:pt x="87015" y="29377"/>
                  </a:lnTo>
                  <a:lnTo>
                    <a:pt x="0" y="112466"/>
                  </a:ln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28">
              <a:extLst>
                <a:ext uri="{FF2B5EF4-FFF2-40B4-BE49-F238E27FC236}">
                  <a16:creationId xmlns:a16="http://schemas.microsoft.com/office/drawing/2014/main" id="{286835AD-4D86-6AAE-9111-0117AE28671C}"/>
                </a:ext>
              </a:extLst>
            </p:cNvPr>
            <p:cNvSpPr/>
            <p:nvPr/>
          </p:nvSpPr>
          <p:spPr>
            <a:xfrm>
              <a:off x="7071454" y="1610724"/>
              <a:ext cx="100512" cy="165178"/>
            </a:xfrm>
            <a:custGeom>
              <a:avLst/>
              <a:gdLst/>
              <a:ahLst/>
              <a:cxnLst/>
              <a:rect l="l" t="t" r="r" b="b"/>
              <a:pathLst>
                <a:path w="74316" h="122128" extrusionOk="0">
                  <a:moveTo>
                    <a:pt x="0" y="93922"/>
                  </a:moveTo>
                  <a:cubicBezTo>
                    <a:pt x="3707" y="95584"/>
                    <a:pt x="48046" y="122128"/>
                    <a:pt x="48046" y="122128"/>
                  </a:cubicBezTo>
                  <a:lnTo>
                    <a:pt x="74316"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4" name="Google Shape;444;p28">
            <a:extLst>
              <a:ext uri="{FF2B5EF4-FFF2-40B4-BE49-F238E27FC236}">
                <a16:creationId xmlns:a16="http://schemas.microsoft.com/office/drawing/2014/main" id="{87A07320-C976-5676-B5B5-933CD1EC8B45}"/>
              </a:ext>
            </a:extLst>
          </p:cNvPr>
          <p:cNvGrpSpPr/>
          <p:nvPr/>
        </p:nvGrpSpPr>
        <p:grpSpPr>
          <a:xfrm>
            <a:off x="1001358" y="2876235"/>
            <a:ext cx="1017513" cy="1013304"/>
            <a:chOff x="1001358" y="2876235"/>
            <a:chExt cx="1017513" cy="1013304"/>
          </a:xfrm>
        </p:grpSpPr>
        <p:grpSp>
          <p:nvGrpSpPr>
            <p:cNvPr id="445" name="Google Shape;445;p28">
              <a:extLst>
                <a:ext uri="{FF2B5EF4-FFF2-40B4-BE49-F238E27FC236}">
                  <a16:creationId xmlns:a16="http://schemas.microsoft.com/office/drawing/2014/main" id="{848DBB19-61CA-6261-B2B1-6E25278EE333}"/>
                </a:ext>
              </a:extLst>
            </p:cNvPr>
            <p:cNvGrpSpPr/>
            <p:nvPr/>
          </p:nvGrpSpPr>
          <p:grpSpPr>
            <a:xfrm rot="-473396">
              <a:off x="1050928" y="2919736"/>
              <a:ext cx="686874" cy="769581"/>
              <a:chOff x="6225377" y="921581"/>
              <a:chExt cx="556268" cy="623249"/>
            </a:xfrm>
          </p:grpSpPr>
          <p:sp>
            <p:nvSpPr>
              <p:cNvPr id="446" name="Google Shape;446;p28">
                <a:extLst>
                  <a:ext uri="{FF2B5EF4-FFF2-40B4-BE49-F238E27FC236}">
                    <a16:creationId xmlns:a16="http://schemas.microsoft.com/office/drawing/2014/main" id="{1DB0EFB7-0754-C0C7-4E8E-25C1F5B06700}"/>
                  </a:ext>
                </a:extLst>
              </p:cNvPr>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28">
                <a:extLst>
                  <a:ext uri="{FF2B5EF4-FFF2-40B4-BE49-F238E27FC236}">
                    <a16:creationId xmlns:a16="http://schemas.microsoft.com/office/drawing/2014/main" id="{105F1128-46CD-1AFE-86C5-A2C698A1623C}"/>
                  </a:ext>
                </a:extLst>
              </p:cNvPr>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28">
                <a:extLst>
                  <a:ext uri="{FF2B5EF4-FFF2-40B4-BE49-F238E27FC236}">
                    <a16:creationId xmlns:a16="http://schemas.microsoft.com/office/drawing/2014/main" id="{E1139F15-714C-518A-E915-B593D601081A}"/>
                  </a:ext>
                </a:extLst>
              </p:cNvPr>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28">
                <a:extLst>
                  <a:ext uri="{FF2B5EF4-FFF2-40B4-BE49-F238E27FC236}">
                    <a16:creationId xmlns:a16="http://schemas.microsoft.com/office/drawing/2014/main" id="{C9233122-3669-8F99-D166-AB8879721C98}"/>
                  </a:ext>
                </a:extLst>
              </p:cNvPr>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28">
                <a:extLst>
                  <a:ext uri="{FF2B5EF4-FFF2-40B4-BE49-F238E27FC236}">
                    <a16:creationId xmlns:a16="http://schemas.microsoft.com/office/drawing/2014/main" id="{639F2D42-C937-2F4D-9B3A-EF591D96A619}"/>
                  </a:ext>
                </a:extLst>
              </p:cNvPr>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28">
                <a:extLst>
                  <a:ext uri="{FF2B5EF4-FFF2-40B4-BE49-F238E27FC236}">
                    <a16:creationId xmlns:a16="http://schemas.microsoft.com/office/drawing/2014/main" id="{9AC93B9D-CDEC-4125-D811-9DB1C6DAD3D8}"/>
                  </a:ext>
                </a:extLst>
              </p:cNvPr>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28">
                <a:extLst>
                  <a:ext uri="{FF2B5EF4-FFF2-40B4-BE49-F238E27FC236}">
                    <a16:creationId xmlns:a16="http://schemas.microsoft.com/office/drawing/2014/main" id="{113FB22E-615D-24E2-9E6D-D015C31B7FA4}"/>
                  </a:ext>
                </a:extLst>
              </p:cNvPr>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28">
                <a:extLst>
                  <a:ext uri="{FF2B5EF4-FFF2-40B4-BE49-F238E27FC236}">
                    <a16:creationId xmlns:a16="http://schemas.microsoft.com/office/drawing/2014/main" id="{0F5F7F58-8094-8B61-9534-8D75F716FEE3}"/>
                  </a:ext>
                </a:extLst>
              </p:cNvPr>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28">
                <a:extLst>
                  <a:ext uri="{FF2B5EF4-FFF2-40B4-BE49-F238E27FC236}">
                    <a16:creationId xmlns:a16="http://schemas.microsoft.com/office/drawing/2014/main" id="{91641126-C506-14EB-67F7-40FF506BC22B}"/>
                  </a:ext>
                </a:extLst>
              </p:cNvPr>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5" name="Google Shape;455;p28">
              <a:extLst>
                <a:ext uri="{FF2B5EF4-FFF2-40B4-BE49-F238E27FC236}">
                  <a16:creationId xmlns:a16="http://schemas.microsoft.com/office/drawing/2014/main" id="{F930F83D-CADF-1A29-103F-36D07C26FE8B}"/>
                </a:ext>
              </a:extLst>
            </p:cNvPr>
            <p:cNvGrpSpPr/>
            <p:nvPr/>
          </p:nvGrpSpPr>
          <p:grpSpPr>
            <a:xfrm rot="1326696">
              <a:off x="1212398" y="3018964"/>
              <a:ext cx="686890" cy="769599"/>
              <a:chOff x="6225377" y="921581"/>
              <a:chExt cx="556268" cy="623249"/>
            </a:xfrm>
          </p:grpSpPr>
          <p:sp>
            <p:nvSpPr>
              <p:cNvPr id="456" name="Google Shape;456;p28">
                <a:extLst>
                  <a:ext uri="{FF2B5EF4-FFF2-40B4-BE49-F238E27FC236}">
                    <a16:creationId xmlns:a16="http://schemas.microsoft.com/office/drawing/2014/main" id="{CD0F13F8-42BC-D198-87B4-50F88493936D}"/>
                  </a:ext>
                </a:extLst>
              </p:cNvPr>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28">
                <a:extLst>
                  <a:ext uri="{FF2B5EF4-FFF2-40B4-BE49-F238E27FC236}">
                    <a16:creationId xmlns:a16="http://schemas.microsoft.com/office/drawing/2014/main" id="{D157D318-ECA9-5EE8-487B-528BE73F9D13}"/>
                  </a:ext>
                </a:extLst>
              </p:cNvPr>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28">
                <a:extLst>
                  <a:ext uri="{FF2B5EF4-FFF2-40B4-BE49-F238E27FC236}">
                    <a16:creationId xmlns:a16="http://schemas.microsoft.com/office/drawing/2014/main" id="{77A1CCF9-2465-F6C8-9ED7-4AF5A36CC2F5}"/>
                  </a:ext>
                </a:extLst>
              </p:cNvPr>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28">
                <a:extLst>
                  <a:ext uri="{FF2B5EF4-FFF2-40B4-BE49-F238E27FC236}">
                    <a16:creationId xmlns:a16="http://schemas.microsoft.com/office/drawing/2014/main" id="{BF47B274-64BF-2FA1-3E08-1190133AD8E6}"/>
                  </a:ext>
                </a:extLst>
              </p:cNvPr>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28">
                <a:extLst>
                  <a:ext uri="{FF2B5EF4-FFF2-40B4-BE49-F238E27FC236}">
                    <a16:creationId xmlns:a16="http://schemas.microsoft.com/office/drawing/2014/main" id="{52063FE0-8AE1-9604-B9A4-A1FA69FE6E36}"/>
                  </a:ext>
                </a:extLst>
              </p:cNvPr>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28">
                <a:extLst>
                  <a:ext uri="{FF2B5EF4-FFF2-40B4-BE49-F238E27FC236}">
                    <a16:creationId xmlns:a16="http://schemas.microsoft.com/office/drawing/2014/main" id="{09C26AFF-F692-246D-35BF-701A7F975C3C}"/>
                  </a:ext>
                </a:extLst>
              </p:cNvPr>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28">
                <a:extLst>
                  <a:ext uri="{FF2B5EF4-FFF2-40B4-BE49-F238E27FC236}">
                    <a16:creationId xmlns:a16="http://schemas.microsoft.com/office/drawing/2014/main" id="{8241679E-AB4B-47E9-FA76-A926277E1166}"/>
                  </a:ext>
                </a:extLst>
              </p:cNvPr>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28">
                <a:extLst>
                  <a:ext uri="{FF2B5EF4-FFF2-40B4-BE49-F238E27FC236}">
                    <a16:creationId xmlns:a16="http://schemas.microsoft.com/office/drawing/2014/main" id="{1EFFE89F-FD48-4F15-C887-4A1D5F20BA37}"/>
                  </a:ext>
                </a:extLst>
              </p:cNvPr>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28">
                <a:extLst>
                  <a:ext uri="{FF2B5EF4-FFF2-40B4-BE49-F238E27FC236}">
                    <a16:creationId xmlns:a16="http://schemas.microsoft.com/office/drawing/2014/main" id="{08009F32-66D3-B6C4-65A7-D2C15FB891E2}"/>
                  </a:ext>
                </a:extLst>
              </p:cNvPr>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65" name="Google Shape;465;p28">
            <a:extLst>
              <a:ext uri="{FF2B5EF4-FFF2-40B4-BE49-F238E27FC236}">
                <a16:creationId xmlns:a16="http://schemas.microsoft.com/office/drawing/2014/main" id="{73D8D0F3-80DA-4E83-86F1-A6CDF900863A}"/>
              </a:ext>
            </a:extLst>
          </p:cNvPr>
          <p:cNvGrpSpPr/>
          <p:nvPr/>
        </p:nvGrpSpPr>
        <p:grpSpPr>
          <a:xfrm>
            <a:off x="79980" y="3641927"/>
            <a:ext cx="640027" cy="815014"/>
            <a:chOff x="2731919" y="3308138"/>
            <a:chExt cx="667878" cy="850479"/>
          </a:xfrm>
        </p:grpSpPr>
        <p:sp>
          <p:nvSpPr>
            <p:cNvPr id="466" name="Google Shape;466;p28">
              <a:extLst>
                <a:ext uri="{FF2B5EF4-FFF2-40B4-BE49-F238E27FC236}">
                  <a16:creationId xmlns:a16="http://schemas.microsoft.com/office/drawing/2014/main" id="{73BE6FBB-6F53-8450-0D97-D2A31EB4B402}"/>
                </a:ext>
              </a:extLst>
            </p:cNvPr>
            <p:cNvSpPr/>
            <p:nvPr/>
          </p:nvSpPr>
          <p:spPr>
            <a:xfrm>
              <a:off x="2731919" y="3308138"/>
              <a:ext cx="667878" cy="850479"/>
            </a:xfrm>
            <a:custGeom>
              <a:avLst/>
              <a:gdLst/>
              <a:ahLst/>
              <a:cxnLst/>
              <a:rect l="l" t="t" r="r" b="b"/>
              <a:pathLst>
                <a:path w="189738" h="241785" extrusionOk="0">
                  <a:moveTo>
                    <a:pt x="183242" y="157210"/>
                  </a:moveTo>
                  <a:lnTo>
                    <a:pt x="137397" y="68049"/>
                  </a:lnTo>
                  <a:lnTo>
                    <a:pt x="177443" y="1733"/>
                  </a:lnTo>
                  <a:cubicBezTo>
                    <a:pt x="157354" y="1514"/>
                    <a:pt x="157237" y="12004"/>
                    <a:pt x="137147" y="11785"/>
                  </a:cubicBezTo>
                  <a:cubicBezTo>
                    <a:pt x="117058" y="11567"/>
                    <a:pt x="117175" y="1085"/>
                    <a:pt x="97078" y="866"/>
                  </a:cubicBezTo>
                  <a:cubicBezTo>
                    <a:pt x="76989" y="648"/>
                    <a:pt x="76879" y="11137"/>
                    <a:pt x="56790" y="10919"/>
                  </a:cubicBezTo>
                  <a:cubicBezTo>
                    <a:pt x="36701" y="10700"/>
                    <a:pt x="36818" y="219"/>
                    <a:pt x="16729" y="0"/>
                  </a:cubicBezTo>
                  <a:lnTo>
                    <a:pt x="54862" y="67167"/>
                  </a:lnTo>
                  <a:lnTo>
                    <a:pt x="7090" y="155306"/>
                  </a:lnTo>
                  <a:cubicBezTo>
                    <a:pt x="-13733" y="193729"/>
                    <a:pt x="13778" y="240510"/>
                    <a:pt x="57485" y="240986"/>
                  </a:cubicBezTo>
                  <a:lnTo>
                    <a:pt x="130997" y="241782"/>
                  </a:lnTo>
                  <a:cubicBezTo>
                    <a:pt x="174696" y="242258"/>
                    <a:pt x="203222" y="196078"/>
                    <a:pt x="183234" y="1572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7" name="Google Shape;467;p28">
              <a:extLst>
                <a:ext uri="{FF2B5EF4-FFF2-40B4-BE49-F238E27FC236}">
                  <a16:creationId xmlns:a16="http://schemas.microsoft.com/office/drawing/2014/main" id="{53F7B962-E6E3-CA2A-B597-E0CDACF3807D}"/>
                </a:ext>
              </a:extLst>
            </p:cNvPr>
            <p:cNvGrpSpPr/>
            <p:nvPr/>
          </p:nvGrpSpPr>
          <p:grpSpPr>
            <a:xfrm>
              <a:off x="2908116" y="3465749"/>
              <a:ext cx="323460" cy="154520"/>
              <a:chOff x="4896306" y="1356877"/>
              <a:chExt cx="91900" cy="43904"/>
            </a:xfrm>
          </p:grpSpPr>
          <p:sp>
            <p:nvSpPr>
              <p:cNvPr id="468" name="Google Shape;468;p28">
                <a:extLst>
                  <a:ext uri="{FF2B5EF4-FFF2-40B4-BE49-F238E27FC236}">
                    <a16:creationId xmlns:a16="http://schemas.microsoft.com/office/drawing/2014/main" id="{9F617157-4CD9-21E2-85B4-EC28BA2D0D47}"/>
                  </a:ext>
                </a:extLst>
              </p:cNvPr>
              <p:cNvSpPr/>
              <p:nvPr/>
            </p:nvSpPr>
            <p:spPr>
              <a:xfrm>
                <a:off x="4896306" y="1382300"/>
                <a:ext cx="91900" cy="6462"/>
              </a:xfrm>
              <a:custGeom>
                <a:avLst/>
                <a:gdLst/>
                <a:ahLst/>
                <a:cxnLst/>
                <a:rect l="l" t="t" r="r" b="b"/>
                <a:pathLst>
                  <a:path w="91900" h="6462" extrusionOk="0">
                    <a:moveTo>
                      <a:pt x="0" y="0"/>
                    </a:moveTo>
                    <a:lnTo>
                      <a:pt x="91901" y="6462"/>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28">
                <a:extLst>
                  <a:ext uri="{FF2B5EF4-FFF2-40B4-BE49-F238E27FC236}">
                    <a16:creationId xmlns:a16="http://schemas.microsoft.com/office/drawing/2014/main" id="{2F67B716-863F-46FD-F0AE-8321E6EF66E3}"/>
                  </a:ext>
                </a:extLst>
              </p:cNvPr>
              <p:cNvSpPr/>
              <p:nvPr/>
            </p:nvSpPr>
            <p:spPr>
              <a:xfrm>
                <a:off x="4897391" y="1380434"/>
                <a:ext cx="88083" cy="1771"/>
              </a:xfrm>
              <a:custGeom>
                <a:avLst/>
                <a:gdLst/>
                <a:ahLst/>
                <a:cxnLst/>
                <a:rect l="l" t="t" r="r" b="b"/>
                <a:pathLst>
                  <a:path w="88083" h="1771" extrusionOk="0">
                    <a:moveTo>
                      <a:pt x="88084" y="0"/>
                    </a:moveTo>
                    <a:lnTo>
                      <a:pt x="0" y="1772"/>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28">
                <a:extLst>
                  <a:ext uri="{FF2B5EF4-FFF2-40B4-BE49-F238E27FC236}">
                    <a16:creationId xmlns:a16="http://schemas.microsoft.com/office/drawing/2014/main" id="{05E5A430-8C08-7151-A5D7-BA5A205D3D3F}"/>
                  </a:ext>
                </a:extLst>
              </p:cNvPr>
              <p:cNvSpPr/>
              <p:nvPr/>
            </p:nvSpPr>
            <p:spPr>
              <a:xfrm>
                <a:off x="4925602" y="1356877"/>
                <a:ext cx="16850" cy="25914"/>
              </a:xfrm>
              <a:custGeom>
                <a:avLst/>
                <a:gdLst/>
                <a:ahLst/>
                <a:cxnLst/>
                <a:rect l="l" t="t" r="r" b="b"/>
                <a:pathLst>
                  <a:path w="16850" h="25914" extrusionOk="0">
                    <a:moveTo>
                      <a:pt x="13224" y="4288"/>
                    </a:moveTo>
                    <a:cubicBezTo>
                      <a:pt x="14645" y="7800"/>
                      <a:pt x="17728" y="25454"/>
                      <a:pt x="16611" y="25907"/>
                    </a:cubicBezTo>
                    <a:cubicBezTo>
                      <a:pt x="15667" y="26289"/>
                      <a:pt x="1923" y="12943"/>
                      <a:pt x="503" y="9431"/>
                    </a:cubicBezTo>
                    <a:cubicBezTo>
                      <a:pt x="-918" y="5919"/>
                      <a:pt x="776" y="1923"/>
                      <a:pt x="4288" y="503"/>
                    </a:cubicBezTo>
                    <a:cubicBezTo>
                      <a:pt x="7800" y="-918"/>
                      <a:pt x="11796" y="776"/>
                      <a:pt x="13216" y="4288"/>
                    </a:cubicBez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28">
                <a:extLst>
                  <a:ext uri="{FF2B5EF4-FFF2-40B4-BE49-F238E27FC236}">
                    <a16:creationId xmlns:a16="http://schemas.microsoft.com/office/drawing/2014/main" id="{ACAF798D-C2B9-2881-80B5-2478CCBA1679}"/>
                  </a:ext>
                </a:extLst>
              </p:cNvPr>
              <p:cNvSpPr/>
              <p:nvPr/>
            </p:nvSpPr>
            <p:spPr>
              <a:xfrm>
                <a:off x="4942155" y="1357092"/>
                <a:ext cx="17235" cy="25701"/>
              </a:xfrm>
              <a:custGeom>
                <a:avLst/>
                <a:gdLst/>
                <a:ahLst/>
                <a:cxnLst/>
                <a:rect l="l" t="t" r="r" b="b"/>
                <a:pathLst>
                  <a:path w="17235" h="25701" extrusionOk="0">
                    <a:moveTo>
                      <a:pt x="4071" y="4151"/>
                    </a:moveTo>
                    <a:cubicBezTo>
                      <a:pt x="2572" y="7632"/>
                      <a:pt x="-893" y="25216"/>
                      <a:pt x="215" y="25692"/>
                    </a:cubicBezTo>
                    <a:cubicBezTo>
                      <a:pt x="1152" y="26098"/>
                      <a:pt x="15177" y="13056"/>
                      <a:pt x="16675" y="9575"/>
                    </a:cubicBezTo>
                    <a:cubicBezTo>
                      <a:pt x="18174" y="6094"/>
                      <a:pt x="16566" y="2059"/>
                      <a:pt x="13085" y="561"/>
                    </a:cubicBezTo>
                    <a:cubicBezTo>
                      <a:pt x="9604" y="-938"/>
                      <a:pt x="5569" y="670"/>
                      <a:pt x="4071" y="4151"/>
                    </a:cubicBez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28">
                <a:extLst>
                  <a:ext uri="{FF2B5EF4-FFF2-40B4-BE49-F238E27FC236}">
                    <a16:creationId xmlns:a16="http://schemas.microsoft.com/office/drawing/2014/main" id="{7B5D44B6-47B6-A2B0-4207-C2B10AD17364}"/>
                  </a:ext>
                </a:extLst>
              </p:cNvPr>
              <p:cNvSpPr/>
              <p:nvPr/>
            </p:nvSpPr>
            <p:spPr>
              <a:xfrm>
                <a:off x="4930116" y="1382784"/>
                <a:ext cx="12253" cy="17318"/>
              </a:xfrm>
              <a:custGeom>
                <a:avLst/>
                <a:gdLst/>
                <a:ahLst/>
                <a:cxnLst/>
                <a:rect l="l" t="t" r="r" b="b"/>
                <a:pathLst>
                  <a:path w="12253" h="17318" extrusionOk="0">
                    <a:moveTo>
                      <a:pt x="0" y="17319"/>
                    </a:moveTo>
                    <a:lnTo>
                      <a:pt x="12253"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28">
                <a:extLst>
                  <a:ext uri="{FF2B5EF4-FFF2-40B4-BE49-F238E27FC236}">
                    <a16:creationId xmlns:a16="http://schemas.microsoft.com/office/drawing/2014/main" id="{69FE1036-55D8-38C3-88ED-CC0718C35B2B}"/>
                  </a:ext>
                </a:extLst>
              </p:cNvPr>
              <p:cNvSpPr/>
              <p:nvPr/>
            </p:nvSpPr>
            <p:spPr>
              <a:xfrm>
                <a:off x="4941058" y="1382347"/>
                <a:ext cx="11574" cy="18434"/>
              </a:xfrm>
              <a:custGeom>
                <a:avLst/>
                <a:gdLst/>
                <a:ahLst/>
                <a:cxnLst/>
                <a:rect l="l" t="t" r="r" b="b"/>
                <a:pathLst>
                  <a:path w="11574" h="18434" extrusionOk="0">
                    <a:moveTo>
                      <a:pt x="11574" y="18435"/>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4" name="Google Shape;474;p28">
              <a:extLst>
                <a:ext uri="{FF2B5EF4-FFF2-40B4-BE49-F238E27FC236}">
                  <a16:creationId xmlns:a16="http://schemas.microsoft.com/office/drawing/2014/main" id="{AADE41E5-C59A-8750-09E4-1896194516A1}"/>
                </a:ext>
              </a:extLst>
            </p:cNvPr>
            <p:cNvGrpSpPr/>
            <p:nvPr/>
          </p:nvGrpSpPr>
          <p:grpSpPr>
            <a:xfrm>
              <a:off x="2967782" y="3658808"/>
              <a:ext cx="198279" cy="407607"/>
              <a:chOff x="4913258" y="1411731"/>
              <a:chExt cx="56334" cy="115814"/>
            </a:xfrm>
          </p:grpSpPr>
          <p:sp>
            <p:nvSpPr>
              <p:cNvPr id="475" name="Google Shape;475;p28">
                <a:extLst>
                  <a:ext uri="{FF2B5EF4-FFF2-40B4-BE49-F238E27FC236}">
                    <a16:creationId xmlns:a16="http://schemas.microsoft.com/office/drawing/2014/main" id="{E5E52372-A018-B7CB-270F-B9F65C3DA171}"/>
                  </a:ext>
                </a:extLst>
              </p:cNvPr>
              <p:cNvSpPr/>
              <p:nvPr/>
            </p:nvSpPr>
            <p:spPr>
              <a:xfrm>
                <a:off x="4913258" y="1423228"/>
                <a:ext cx="56334" cy="93726"/>
              </a:xfrm>
              <a:custGeom>
                <a:avLst/>
                <a:gdLst/>
                <a:ahLst/>
                <a:cxnLst/>
                <a:rect l="l" t="t" r="r" b="b"/>
                <a:pathLst>
                  <a:path w="56334" h="93726" extrusionOk="0">
                    <a:moveTo>
                      <a:pt x="250" y="93727"/>
                    </a:moveTo>
                    <a:lnTo>
                      <a:pt x="29650" y="93625"/>
                    </a:lnTo>
                    <a:cubicBezTo>
                      <a:pt x="42434" y="93578"/>
                      <a:pt x="52768" y="83183"/>
                      <a:pt x="52721" y="70391"/>
                    </a:cubicBezTo>
                    <a:lnTo>
                      <a:pt x="52721" y="69470"/>
                    </a:lnTo>
                    <a:cubicBezTo>
                      <a:pt x="52674" y="56686"/>
                      <a:pt x="42270" y="46352"/>
                      <a:pt x="29486" y="46399"/>
                    </a:cubicBezTo>
                    <a:lnTo>
                      <a:pt x="23235" y="46422"/>
                    </a:lnTo>
                    <a:cubicBezTo>
                      <a:pt x="10451" y="46469"/>
                      <a:pt x="47" y="36136"/>
                      <a:pt x="0" y="23352"/>
                    </a:cubicBezTo>
                    <a:lnTo>
                      <a:pt x="0" y="23352"/>
                    </a:lnTo>
                    <a:cubicBezTo>
                      <a:pt x="-47" y="10568"/>
                      <a:pt x="10287" y="164"/>
                      <a:pt x="23071" y="117"/>
                    </a:cubicBezTo>
                    <a:lnTo>
                      <a:pt x="56335"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28">
                <a:extLst>
                  <a:ext uri="{FF2B5EF4-FFF2-40B4-BE49-F238E27FC236}">
                    <a16:creationId xmlns:a16="http://schemas.microsoft.com/office/drawing/2014/main" id="{4C3AF466-9FF1-25F7-E381-3E9633C62D0B}"/>
                  </a:ext>
                </a:extLst>
              </p:cNvPr>
              <p:cNvSpPr/>
              <p:nvPr/>
            </p:nvSpPr>
            <p:spPr>
              <a:xfrm>
                <a:off x="4947513" y="1411731"/>
                <a:ext cx="398" cy="115767"/>
              </a:xfrm>
              <a:custGeom>
                <a:avLst/>
                <a:gdLst/>
                <a:ahLst/>
                <a:cxnLst/>
                <a:rect l="l" t="t" r="r" b="b"/>
                <a:pathLst>
                  <a:path w="398" h="115767" extrusionOk="0">
                    <a:moveTo>
                      <a:pt x="398" y="115767"/>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28">
                <a:extLst>
                  <a:ext uri="{FF2B5EF4-FFF2-40B4-BE49-F238E27FC236}">
                    <a16:creationId xmlns:a16="http://schemas.microsoft.com/office/drawing/2014/main" id="{92B87FC4-6C7D-FFD9-757A-44CEDDAEC0CB}"/>
                  </a:ext>
                </a:extLst>
              </p:cNvPr>
              <p:cNvSpPr/>
              <p:nvPr/>
            </p:nvSpPr>
            <p:spPr>
              <a:xfrm>
                <a:off x="4933730" y="1411778"/>
                <a:ext cx="398" cy="115767"/>
              </a:xfrm>
              <a:custGeom>
                <a:avLst/>
                <a:gdLst/>
                <a:ahLst/>
                <a:cxnLst/>
                <a:rect l="l" t="t" r="r" b="b"/>
                <a:pathLst>
                  <a:path w="398" h="115767" extrusionOk="0">
                    <a:moveTo>
                      <a:pt x="398" y="115767"/>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 name="Google Shape;413;p28">
            <a:extLst>
              <a:ext uri="{FF2B5EF4-FFF2-40B4-BE49-F238E27FC236}">
                <a16:creationId xmlns:a16="http://schemas.microsoft.com/office/drawing/2014/main" id="{9DA55FF0-9957-18D6-CDA4-D9C183757D55}"/>
              </a:ext>
            </a:extLst>
          </p:cNvPr>
          <p:cNvSpPr txBox="1">
            <a:spLocks/>
          </p:cNvSpPr>
          <p:nvPr/>
        </p:nvSpPr>
        <p:spPr>
          <a:xfrm>
            <a:off x="4551582" y="4228341"/>
            <a:ext cx="4400843"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4"/>
              </a:buClr>
              <a:buSzPts val="2400"/>
              <a:buFont typeface="Raleway"/>
              <a:buNone/>
              <a:defRPr sz="1800" b="1" i="0" u="none" strike="noStrike" cap="none">
                <a:solidFill>
                  <a:schemeClr val="accent4"/>
                </a:solidFill>
                <a:latin typeface="Atkinson Hyperlegible"/>
                <a:ea typeface="Atkinson Hyperlegible"/>
                <a:cs typeface="Atkinson Hyperlegible"/>
                <a:sym typeface="Atkinson Hyperlegible"/>
              </a:defRPr>
            </a:lvl1pPr>
            <a:lvl2pPr marL="914400" marR="0" lvl="1"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9pPr>
          </a:lstStyle>
          <a:p>
            <a:pPr marL="0" indent="0"/>
            <a:r>
              <a:rPr lang="fr-FR" dirty="0"/>
              <a:t>Choix du meilleur modèle et meilleurs hyperparamètres. </a:t>
            </a:r>
          </a:p>
        </p:txBody>
      </p:sp>
      <p:grpSp>
        <p:nvGrpSpPr>
          <p:cNvPr id="8" name="Google Shape;10531;p60">
            <a:extLst>
              <a:ext uri="{FF2B5EF4-FFF2-40B4-BE49-F238E27FC236}">
                <a16:creationId xmlns:a16="http://schemas.microsoft.com/office/drawing/2014/main" id="{35716D9A-63C1-9AB8-6DC7-447A1E7E7382}"/>
              </a:ext>
            </a:extLst>
          </p:cNvPr>
          <p:cNvGrpSpPr/>
          <p:nvPr/>
        </p:nvGrpSpPr>
        <p:grpSpPr>
          <a:xfrm>
            <a:off x="3762042" y="4392871"/>
            <a:ext cx="331993" cy="331993"/>
            <a:chOff x="870939" y="2439293"/>
            <a:chExt cx="331993" cy="331993"/>
          </a:xfrm>
          <a:solidFill>
            <a:schemeClr val="accent2"/>
          </a:solidFill>
        </p:grpSpPr>
        <p:sp>
          <p:nvSpPr>
            <p:cNvPr id="9" name="Google Shape;10532;p60">
              <a:extLst>
                <a:ext uri="{FF2B5EF4-FFF2-40B4-BE49-F238E27FC236}">
                  <a16:creationId xmlns:a16="http://schemas.microsoft.com/office/drawing/2014/main" id="{B3DC75D7-DAC2-74A0-D223-203DA1CA7995}"/>
                </a:ext>
              </a:extLst>
            </p:cNvPr>
            <p:cNvSpPr/>
            <p:nvPr/>
          </p:nvSpPr>
          <p:spPr>
            <a:xfrm>
              <a:off x="870939" y="2439293"/>
              <a:ext cx="331993" cy="331993"/>
            </a:xfrm>
            <a:custGeom>
              <a:avLst/>
              <a:gdLst/>
              <a:ahLst/>
              <a:cxnLst/>
              <a:rect l="l" t="t" r="r" b="b"/>
              <a:pathLst>
                <a:path w="10431" h="10431" extrusionOk="0">
                  <a:moveTo>
                    <a:pt x="9490" y="298"/>
                  </a:moveTo>
                  <a:cubicBezTo>
                    <a:pt x="9835" y="298"/>
                    <a:pt x="10121" y="584"/>
                    <a:pt x="10121" y="917"/>
                  </a:cubicBezTo>
                  <a:lnTo>
                    <a:pt x="10121" y="9513"/>
                  </a:lnTo>
                  <a:cubicBezTo>
                    <a:pt x="10121" y="9847"/>
                    <a:pt x="9835" y="10132"/>
                    <a:pt x="9490" y="10132"/>
                  </a:cubicBezTo>
                  <a:lnTo>
                    <a:pt x="7037" y="10132"/>
                  </a:lnTo>
                  <a:lnTo>
                    <a:pt x="7037" y="9156"/>
                  </a:lnTo>
                  <a:cubicBezTo>
                    <a:pt x="7037" y="9055"/>
                    <a:pt x="6960" y="9004"/>
                    <a:pt x="6883" y="9004"/>
                  </a:cubicBezTo>
                  <a:cubicBezTo>
                    <a:pt x="6805" y="9004"/>
                    <a:pt x="6728" y="9055"/>
                    <a:pt x="6728" y="9156"/>
                  </a:cubicBezTo>
                  <a:lnTo>
                    <a:pt x="6728" y="10132"/>
                  </a:lnTo>
                  <a:lnTo>
                    <a:pt x="3644" y="10132"/>
                  </a:lnTo>
                  <a:lnTo>
                    <a:pt x="3644" y="298"/>
                  </a:lnTo>
                  <a:lnTo>
                    <a:pt x="6728" y="298"/>
                  </a:lnTo>
                  <a:lnTo>
                    <a:pt x="6728" y="8347"/>
                  </a:lnTo>
                  <a:cubicBezTo>
                    <a:pt x="6728" y="8442"/>
                    <a:pt x="6805" y="8489"/>
                    <a:pt x="6883" y="8489"/>
                  </a:cubicBezTo>
                  <a:cubicBezTo>
                    <a:pt x="6960" y="8489"/>
                    <a:pt x="7037" y="8442"/>
                    <a:pt x="7037" y="8347"/>
                  </a:cubicBezTo>
                  <a:lnTo>
                    <a:pt x="7037" y="298"/>
                  </a:lnTo>
                  <a:close/>
                  <a:moveTo>
                    <a:pt x="918" y="0"/>
                  </a:moveTo>
                  <a:cubicBezTo>
                    <a:pt x="417" y="0"/>
                    <a:pt x="1" y="417"/>
                    <a:pt x="1" y="917"/>
                  </a:cubicBezTo>
                  <a:lnTo>
                    <a:pt x="1" y="2096"/>
                  </a:lnTo>
                  <a:cubicBezTo>
                    <a:pt x="1" y="2191"/>
                    <a:pt x="78" y="2239"/>
                    <a:pt x="156" y="2239"/>
                  </a:cubicBezTo>
                  <a:cubicBezTo>
                    <a:pt x="233" y="2239"/>
                    <a:pt x="310" y="2191"/>
                    <a:pt x="310" y="2096"/>
                  </a:cubicBezTo>
                  <a:lnTo>
                    <a:pt x="310" y="917"/>
                  </a:lnTo>
                  <a:cubicBezTo>
                    <a:pt x="310" y="584"/>
                    <a:pt x="596" y="298"/>
                    <a:pt x="941" y="298"/>
                  </a:cubicBezTo>
                  <a:lnTo>
                    <a:pt x="3394" y="298"/>
                  </a:lnTo>
                  <a:lnTo>
                    <a:pt x="3394" y="10132"/>
                  </a:lnTo>
                  <a:lnTo>
                    <a:pt x="941" y="10132"/>
                  </a:lnTo>
                  <a:cubicBezTo>
                    <a:pt x="596" y="10132"/>
                    <a:pt x="310" y="9847"/>
                    <a:pt x="310" y="9513"/>
                  </a:cubicBezTo>
                  <a:lnTo>
                    <a:pt x="310" y="2965"/>
                  </a:lnTo>
                  <a:cubicBezTo>
                    <a:pt x="310" y="2864"/>
                    <a:pt x="233" y="2813"/>
                    <a:pt x="156" y="2813"/>
                  </a:cubicBezTo>
                  <a:cubicBezTo>
                    <a:pt x="78" y="2813"/>
                    <a:pt x="1" y="2864"/>
                    <a:pt x="1" y="2965"/>
                  </a:cubicBezTo>
                  <a:lnTo>
                    <a:pt x="1" y="9513"/>
                  </a:lnTo>
                  <a:cubicBezTo>
                    <a:pt x="1" y="10013"/>
                    <a:pt x="417" y="10430"/>
                    <a:pt x="918" y="10430"/>
                  </a:cubicBezTo>
                  <a:lnTo>
                    <a:pt x="9514" y="10430"/>
                  </a:lnTo>
                  <a:cubicBezTo>
                    <a:pt x="10014" y="10430"/>
                    <a:pt x="10431" y="10013"/>
                    <a:pt x="10431" y="9513"/>
                  </a:cubicBezTo>
                  <a:lnTo>
                    <a:pt x="10431" y="917"/>
                  </a:lnTo>
                  <a:cubicBezTo>
                    <a:pt x="10431" y="417"/>
                    <a:pt x="10014" y="0"/>
                    <a:pt x="95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533;p60">
              <a:extLst>
                <a:ext uri="{FF2B5EF4-FFF2-40B4-BE49-F238E27FC236}">
                  <a16:creationId xmlns:a16="http://schemas.microsoft.com/office/drawing/2014/main" id="{17D25DC4-DA21-B510-572C-77A6392D61BF}"/>
                </a:ext>
              </a:extLst>
            </p:cNvPr>
            <p:cNvSpPr/>
            <p:nvPr/>
          </p:nvSpPr>
          <p:spPr>
            <a:xfrm>
              <a:off x="908463" y="2696969"/>
              <a:ext cx="41726" cy="41726"/>
            </a:xfrm>
            <a:custGeom>
              <a:avLst/>
              <a:gdLst/>
              <a:ahLst/>
              <a:cxnLst/>
              <a:rect l="l" t="t" r="r" b="b"/>
              <a:pathLst>
                <a:path w="1311" h="1311" extrusionOk="0">
                  <a:moveTo>
                    <a:pt x="673" y="309"/>
                  </a:moveTo>
                  <a:cubicBezTo>
                    <a:pt x="844" y="309"/>
                    <a:pt x="989" y="471"/>
                    <a:pt x="989" y="655"/>
                  </a:cubicBezTo>
                  <a:cubicBezTo>
                    <a:pt x="989" y="846"/>
                    <a:pt x="846" y="1001"/>
                    <a:pt x="655" y="1001"/>
                  </a:cubicBezTo>
                  <a:cubicBezTo>
                    <a:pt x="453" y="1001"/>
                    <a:pt x="310" y="846"/>
                    <a:pt x="310" y="655"/>
                  </a:cubicBezTo>
                  <a:cubicBezTo>
                    <a:pt x="310" y="465"/>
                    <a:pt x="453" y="310"/>
                    <a:pt x="655" y="310"/>
                  </a:cubicBezTo>
                  <a:cubicBezTo>
                    <a:pt x="661" y="310"/>
                    <a:pt x="667" y="309"/>
                    <a:pt x="673" y="309"/>
                  </a:cubicBezTo>
                  <a:close/>
                  <a:moveTo>
                    <a:pt x="655" y="0"/>
                  </a:moveTo>
                  <a:cubicBezTo>
                    <a:pt x="274" y="0"/>
                    <a:pt x="0" y="286"/>
                    <a:pt x="0" y="655"/>
                  </a:cubicBezTo>
                  <a:cubicBezTo>
                    <a:pt x="0" y="1012"/>
                    <a:pt x="298" y="1310"/>
                    <a:pt x="655" y="1310"/>
                  </a:cubicBezTo>
                  <a:cubicBezTo>
                    <a:pt x="1012" y="1310"/>
                    <a:pt x="1310" y="1012"/>
                    <a:pt x="1310" y="655"/>
                  </a:cubicBezTo>
                  <a:cubicBezTo>
                    <a:pt x="1310" y="298"/>
                    <a:pt x="1012" y="0"/>
                    <a:pt x="6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534;p60">
              <a:extLst>
                <a:ext uri="{FF2B5EF4-FFF2-40B4-BE49-F238E27FC236}">
                  <a16:creationId xmlns:a16="http://schemas.microsoft.com/office/drawing/2014/main" id="{7C250CED-438E-9B9E-1C5B-63796705E9BA}"/>
                </a:ext>
              </a:extLst>
            </p:cNvPr>
            <p:cNvSpPr/>
            <p:nvPr/>
          </p:nvSpPr>
          <p:spPr>
            <a:xfrm>
              <a:off x="1015690" y="2696969"/>
              <a:ext cx="41726" cy="41726"/>
            </a:xfrm>
            <a:custGeom>
              <a:avLst/>
              <a:gdLst/>
              <a:ahLst/>
              <a:cxnLst/>
              <a:rect l="l" t="t" r="r" b="b"/>
              <a:pathLst>
                <a:path w="1311" h="1311" extrusionOk="0">
                  <a:moveTo>
                    <a:pt x="656" y="310"/>
                  </a:moveTo>
                  <a:cubicBezTo>
                    <a:pt x="858" y="310"/>
                    <a:pt x="1001" y="465"/>
                    <a:pt x="1001" y="655"/>
                  </a:cubicBezTo>
                  <a:cubicBezTo>
                    <a:pt x="1001" y="846"/>
                    <a:pt x="858" y="1001"/>
                    <a:pt x="656" y="1001"/>
                  </a:cubicBezTo>
                  <a:cubicBezTo>
                    <a:pt x="465" y="1001"/>
                    <a:pt x="322" y="846"/>
                    <a:pt x="322" y="655"/>
                  </a:cubicBezTo>
                  <a:cubicBezTo>
                    <a:pt x="322" y="465"/>
                    <a:pt x="465" y="310"/>
                    <a:pt x="656" y="310"/>
                  </a:cubicBezTo>
                  <a:close/>
                  <a:moveTo>
                    <a:pt x="656" y="0"/>
                  </a:moveTo>
                  <a:cubicBezTo>
                    <a:pt x="299" y="0"/>
                    <a:pt x="1" y="298"/>
                    <a:pt x="1" y="655"/>
                  </a:cubicBezTo>
                  <a:cubicBezTo>
                    <a:pt x="1" y="1012"/>
                    <a:pt x="299" y="1310"/>
                    <a:pt x="656" y="1310"/>
                  </a:cubicBezTo>
                  <a:cubicBezTo>
                    <a:pt x="1013" y="1310"/>
                    <a:pt x="1311" y="1012"/>
                    <a:pt x="1311" y="655"/>
                  </a:cubicBezTo>
                  <a:cubicBezTo>
                    <a:pt x="1311" y="298"/>
                    <a:pt x="1013" y="0"/>
                    <a:pt x="6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535;p60">
              <a:extLst>
                <a:ext uri="{FF2B5EF4-FFF2-40B4-BE49-F238E27FC236}">
                  <a16:creationId xmlns:a16="http://schemas.microsoft.com/office/drawing/2014/main" id="{F6B78617-19A2-6BEE-D202-139614DB8431}"/>
                </a:ext>
              </a:extLst>
            </p:cNvPr>
            <p:cNvSpPr/>
            <p:nvPr/>
          </p:nvSpPr>
          <p:spPr>
            <a:xfrm>
              <a:off x="1122567" y="2696969"/>
              <a:ext cx="41726" cy="41726"/>
            </a:xfrm>
            <a:custGeom>
              <a:avLst/>
              <a:gdLst/>
              <a:ahLst/>
              <a:cxnLst/>
              <a:rect l="l" t="t" r="r" b="b"/>
              <a:pathLst>
                <a:path w="1311" h="1311" extrusionOk="0">
                  <a:moveTo>
                    <a:pt x="655" y="310"/>
                  </a:moveTo>
                  <a:cubicBezTo>
                    <a:pt x="846" y="310"/>
                    <a:pt x="989" y="465"/>
                    <a:pt x="989" y="655"/>
                  </a:cubicBezTo>
                  <a:cubicBezTo>
                    <a:pt x="989" y="846"/>
                    <a:pt x="846" y="1001"/>
                    <a:pt x="655" y="1001"/>
                  </a:cubicBezTo>
                  <a:cubicBezTo>
                    <a:pt x="453" y="1001"/>
                    <a:pt x="310" y="846"/>
                    <a:pt x="310" y="655"/>
                  </a:cubicBezTo>
                  <a:cubicBezTo>
                    <a:pt x="310" y="465"/>
                    <a:pt x="453" y="310"/>
                    <a:pt x="655" y="310"/>
                  </a:cubicBezTo>
                  <a:close/>
                  <a:moveTo>
                    <a:pt x="655" y="0"/>
                  </a:moveTo>
                  <a:cubicBezTo>
                    <a:pt x="298" y="0"/>
                    <a:pt x="0" y="298"/>
                    <a:pt x="0" y="655"/>
                  </a:cubicBezTo>
                  <a:cubicBezTo>
                    <a:pt x="0" y="1012"/>
                    <a:pt x="298" y="1310"/>
                    <a:pt x="655" y="1310"/>
                  </a:cubicBezTo>
                  <a:cubicBezTo>
                    <a:pt x="1013" y="1310"/>
                    <a:pt x="1310" y="1012"/>
                    <a:pt x="1310" y="655"/>
                  </a:cubicBezTo>
                  <a:cubicBezTo>
                    <a:pt x="1310" y="298"/>
                    <a:pt x="1013" y="0"/>
                    <a:pt x="6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536;p60">
              <a:extLst>
                <a:ext uri="{FF2B5EF4-FFF2-40B4-BE49-F238E27FC236}">
                  <a16:creationId xmlns:a16="http://schemas.microsoft.com/office/drawing/2014/main" id="{3F21AEDF-4C90-1393-F27D-7385E02F11BB}"/>
                </a:ext>
              </a:extLst>
            </p:cNvPr>
            <p:cNvSpPr/>
            <p:nvPr/>
          </p:nvSpPr>
          <p:spPr>
            <a:xfrm>
              <a:off x="913015" y="2504094"/>
              <a:ext cx="31859" cy="9867"/>
            </a:xfrm>
            <a:custGeom>
              <a:avLst/>
              <a:gdLst/>
              <a:ahLst/>
              <a:cxnLst/>
              <a:rect l="l" t="t" r="r" b="b"/>
              <a:pathLst>
                <a:path w="1001" h="310" extrusionOk="0">
                  <a:moveTo>
                    <a:pt x="191" y="0"/>
                  </a:moveTo>
                  <a:cubicBezTo>
                    <a:pt x="0" y="12"/>
                    <a:pt x="0" y="310"/>
                    <a:pt x="191" y="310"/>
                  </a:cubicBezTo>
                  <a:lnTo>
                    <a:pt x="810" y="310"/>
                  </a:lnTo>
                  <a:cubicBezTo>
                    <a:pt x="1000" y="310"/>
                    <a:pt x="1000" y="0"/>
                    <a:pt x="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537;p60">
              <a:extLst>
                <a:ext uri="{FF2B5EF4-FFF2-40B4-BE49-F238E27FC236}">
                  <a16:creationId xmlns:a16="http://schemas.microsoft.com/office/drawing/2014/main" id="{E1B371E9-ADB5-B6BE-044E-D27BE0BF19AC}"/>
                </a:ext>
              </a:extLst>
            </p:cNvPr>
            <p:cNvSpPr/>
            <p:nvPr/>
          </p:nvSpPr>
          <p:spPr>
            <a:xfrm>
              <a:off x="913015" y="2532898"/>
              <a:ext cx="31859" cy="10248"/>
            </a:xfrm>
            <a:custGeom>
              <a:avLst/>
              <a:gdLst/>
              <a:ahLst/>
              <a:cxnLst/>
              <a:rect l="l" t="t" r="r" b="b"/>
              <a:pathLst>
                <a:path w="1001" h="322" extrusionOk="0">
                  <a:moveTo>
                    <a:pt x="191" y="0"/>
                  </a:moveTo>
                  <a:cubicBezTo>
                    <a:pt x="0" y="24"/>
                    <a:pt x="0" y="322"/>
                    <a:pt x="191" y="322"/>
                  </a:cubicBezTo>
                  <a:lnTo>
                    <a:pt x="810" y="322"/>
                  </a:lnTo>
                  <a:cubicBezTo>
                    <a:pt x="1000" y="322"/>
                    <a:pt x="1000" y="0"/>
                    <a:pt x="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538;p60">
              <a:extLst>
                <a:ext uri="{FF2B5EF4-FFF2-40B4-BE49-F238E27FC236}">
                  <a16:creationId xmlns:a16="http://schemas.microsoft.com/office/drawing/2014/main" id="{29FD820D-872E-1BBA-CBDC-6F30722FFD73}"/>
                </a:ext>
              </a:extLst>
            </p:cNvPr>
            <p:cNvSpPr/>
            <p:nvPr/>
          </p:nvSpPr>
          <p:spPr>
            <a:xfrm>
              <a:off x="913015" y="2562052"/>
              <a:ext cx="31859" cy="9898"/>
            </a:xfrm>
            <a:custGeom>
              <a:avLst/>
              <a:gdLst/>
              <a:ahLst/>
              <a:cxnLst/>
              <a:rect l="l" t="t" r="r" b="b"/>
              <a:pathLst>
                <a:path w="1001" h="311" extrusionOk="0">
                  <a:moveTo>
                    <a:pt x="191" y="1"/>
                  </a:moveTo>
                  <a:cubicBezTo>
                    <a:pt x="0" y="13"/>
                    <a:pt x="0" y="310"/>
                    <a:pt x="191" y="310"/>
                  </a:cubicBezTo>
                  <a:lnTo>
                    <a:pt x="810" y="310"/>
                  </a:lnTo>
                  <a:cubicBezTo>
                    <a:pt x="1000" y="310"/>
                    <a:pt x="1000" y="1"/>
                    <a:pt x="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539;p60">
              <a:extLst>
                <a:ext uri="{FF2B5EF4-FFF2-40B4-BE49-F238E27FC236}">
                  <a16:creationId xmlns:a16="http://schemas.microsoft.com/office/drawing/2014/main" id="{7D5E2A83-B9EF-A5F5-994F-AA9895118350}"/>
                </a:ext>
              </a:extLst>
            </p:cNvPr>
            <p:cNvSpPr/>
            <p:nvPr/>
          </p:nvSpPr>
          <p:spPr>
            <a:xfrm>
              <a:off x="894428" y="2474908"/>
              <a:ext cx="69384" cy="167508"/>
            </a:xfrm>
            <a:custGeom>
              <a:avLst/>
              <a:gdLst/>
              <a:ahLst/>
              <a:cxnLst/>
              <a:rect l="l" t="t" r="r" b="b"/>
              <a:pathLst>
                <a:path w="2180" h="5263" extrusionOk="0">
                  <a:moveTo>
                    <a:pt x="1870" y="298"/>
                  </a:moveTo>
                  <a:lnTo>
                    <a:pt x="1870" y="3703"/>
                  </a:lnTo>
                  <a:lnTo>
                    <a:pt x="287" y="3703"/>
                  </a:lnTo>
                  <a:lnTo>
                    <a:pt x="287" y="298"/>
                  </a:lnTo>
                  <a:close/>
                  <a:moveTo>
                    <a:pt x="1882" y="4001"/>
                  </a:moveTo>
                  <a:lnTo>
                    <a:pt x="1882" y="4953"/>
                  </a:lnTo>
                  <a:lnTo>
                    <a:pt x="299" y="4953"/>
                  </a:lnTo>
                  <a:lnTo>
                    <a:pt x="299" y="4001"/>
                  </a:lnTo>
                  <a:close/>
                  <a:moveTo>
                    <a:pt x="156" y="0"/>
                  </a:moveTo>
                  <a:cubicBezTo>
                    <a:pt x="60" y="0"/>
                    <a:pt x="1" y="72"/>
                    <a:pt x="1" y="143"/>
                  </a:cubicBezTo>
                  <a:lnTo>
                    <a:pt x="1" y="5120"/>
                  </a:lnTo>
                  <a:cubicBezTo>
                    <a:pt x="1" y="5203"/>
                    <a:pt x="84" y="5263"/>
                    <a:pt x="156" y="5263"/>
                  </a:cubicBezTo>
                  <a:lnTo>
                    <a:pt x="2025" y="5263"/>
                  </a:lnTo>
                  <a:cubicBezTo>
                    <a:pt x="2108" y="5263"/>
                    <a:pt x="2180" y="5192"/>
                    <a:pt x="2180" y="5120"/>
                  </a:cubicBezTo>
                  <a:lnTo>
                    <a:pt x="2180" y="143"/>
                  </a:lnTo>
                  <a:cubicBezTo>
                    <a:pt x="2180" y="60"/>
                    <a:pt x="2108" y="0"/>
                    <a:pt x="20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540;p60">
              <a:extLst>
                <a:ext uri="{FF2B5EF4-FFF2-40B4-BE49-F238E27FC236}">
                  <a16:creationId xmlns:a16="http://schemas.microsoft.com/office/drawing/2014/main" id="{D18F196D-0201-D364-E7AE-338625637B6D}"/>
                </a:ext>
              </a:extLst>
            </p:cNvPr>
            <p:cNvSpPr/>
            <p:nvPr/>
          </p:nvSpPr>
          <p:spPr>
            <a:xfrm>
              <a:off x="1002068" y="2474145"/>
              <a:ext cx="69384" cy="168272"/>
            </a:xfrm>
            <a:custGeom>
              <a:avLst/>
              <a:gdLst/>
              <a:ahLst/>
              <a:cxnLst/>
              <a:rect l="l" t="t" r="r" b="b"/>
              <a:pathLst>
                <a:path w="2180" h="5287" extrusionOk="0">
                  <a:moveTo>
                    <a:pt x="1881" y="322"/>
                  </a:moveTo>
                  <a:lnTo>
                    <a:pt x="1881" y="3727"/>
                  </a:lnTo>
                  <a:lnTo>
                    <a:pt x="298" y="3727"/>
                  </a:lnTo>
                  <a:lnTo>
                    <a:pt x="298" y="322"/>
                  </a:lnTo>
                  <a:close/>
                  <a:moveTo>
                    <a:pt x="1881" y="4025"/>
                  </a:moveTo>
                  <a:lnTo>
                    <a:pt x="1881" y="4977"/>
                  </a:lnTo>
                  <a:lnTo>
                    <a:pt x="298" y="4977"/>
                  </a:lnTo>
                  <a:lnTo>
                    <a:pt x="298" y="4025"/>
                  </a:lnTo>
                  <a:close/>
                  <a:moveTo>
                    <a:pt x="155" y="1"/>
                  </a:moveTo>
                  <a:cubicBezTo>
                    <a:pt x="60" y="1"/>
                    <a:pt x="0" y="84"/>
                    <a:pt x="0" y="155"/>
                  </a:cubicBezTo>
                  <a:lnTo>
                    <a:pt x="0" y="5144"/>
                  </a:lnTo>
                  <a:cubicBezTo>
                    <a:pt x="0" y="5227"/>
                    <a:pt x="72" y="5287"/>
                    <a:pt x="155" y="5287"/>
                  </a:cubicBezTo>
                  <a:lnTo>
                    <a:pt x="2024" y="5287"/>
                  </a:lnTo>
                  <a:cubicBezTo>
                    <a:pt x="2120" y="5287"/>
                    <a:pt x="2179" y="5216"/>
                    <a:pt x="2179" y="5144"/>
                  </a:cubicBezTo>
                  <a:lnTo>
                    <a:pt x="2179" y="167"/>
                  </a:lnTo>
                  <a:cubicBezTo>
                    <a:pt x="2179" y="84"/>
                    <a:pt x="2120" y="1"/>
                    <a:pt x="20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541;p60">
              <a:extLst>
                <a:ext uri="{FF2B5EF4-FFF2-40B4-BE49-F238E27FC236}">
                  <a16:creationId xmlns:a16="http://schemas.microsoft.com/office/drawing/2014/main" id="{1DBAA367-C435-0D2C-1635-C9A26C74A89D}"/>
                </a:ext>
              </a:extLst>
            </p:cNvPr>
            <p:cNvSpPr/>
            <p:nvPr/>
          </p:nvSpPr>
          <p:spPr>
            <a:xfrm>
              <a:off x="1108531" y="2474145"/>
              <a:ext cx="69384" cy="168272"/>
            </a:xfrm>
            <a:custGeom>
              <a:avLst/>
              <a:gdLst/>
              <a:ahLst/>
              <a:cxnLst/>
              <a:rect l="l" t="t" r="r" b="b"/>
              <a:pathLst>
                <a:path w="2180" h="5287" extrusionOk="0">
                  <a:moveTo>
                    <a:pt x="1882" y="322"/>
                  </a:moveTo>
                  <a:lnTo>
                    <a:pt x="1882" y="3727"/>
                  </a:lnTo>
                  <a:lnTo>
                    <a:pt x="299" y="3727"/>
                  </a:lnTo>
                  <a:lnTo>
                    <a:pt x="299" y="322"/>
                  </a:lnTo>
                  <a:close/>
                  <a:moveTo>
                    <a:pt x="1882" y="4025"/>
                  </a:moveTo>
                  <a:lnTo>
                    <a:pt x="1882" y="4977"/>
                  </a:lnTo>
                  <a:lnTo>
                    <a:pt x="299" y="4977"/>
                  </a:lnTo>
                  <a:lnTo>
                    <a:pt x="299" y="4025"/>
                  </a:lnTo>
                  <a:close/>
                  <a:moveTo>
                    <a:pt x="156" y="1"/>
                  </a:moveTo>
                  <a:cubicBezTo>
                    <a:pt x="60" y="1"/>
                    <a:pt x="1" y="84"/>
                    <a:pt x="1" y="155"/>
                  </a:cubicBezTo>
                  <a:lnTo>
                    <a:pt x="1" y="5144"/>
                  </a:lnTo>
                  <a:cubicBezTo>
                    <a:pt x="1" y="5227"/>
                    <a:pt x="84" y="5287"/>
                    <a:pt x="156" y="5287"/>
                  </a:cubicBezTo>
                  <a:lnTo>
                    <a:pt x="2025" y="5287"/>
                  </a:lnTo>
                  <a:cubicBezTo>
                    <a:pt x="2120" y="5287"/>
                    <a:pt x="2180" y="5216"/>
                    <a:pt x="2180" y="5144"/>
                  </a:cubicBezTo>
                  <a:lnTo>
                    <a:pt x="2180" y="167"/>
                  </a:lnTo>
                  <a:cubicBezTo>
                    <a:pt x="2180" y="84"/>
                    <a:pt x="2120" y="1"/>
                    <a:pt x="20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542;p60">
              <a:extLst>
                <a:ext uri="{FF2B5EF4-FFF2-40B4-BE49-F238E27FC236}">
                  <a16:creationId xmlns:a16="http://schemas.microsoft.com/office/drawing/2014/main" id="{FEEF8E45-2277-2B23-8CEE-B9508909B065}"/>
                </a:ext>
              </a:extLst>
            </p:cNvPr>
            <p:cNvSpPr/>
            <p:nvPr/>
          </p:nvSpPr>
          <p:spPr>
            <a:xfrm>
              <a:off x="1127118" y="2504094"/>
              <a:ext cx="31859" cy="9867"/>
            </a:xfrm>
            <a:custGeom>
              <a:avLst/>
              <a:gdLst/>
              <a:ahLst/>
              <a:cxnLst/>
              <a:rect l="l" t="t" r="r" b="b"/>
              <a:pathLst>
                <a:path w="1001" h="310" extrusionOk="0">
                  <a:moveTo>
                    <a:pt x="191" y="0"/>
                  </a:moveTo>
                  <a:cubicBezTo>
                    <a:pt x="0" y="12"/>
                    <a:pt x="0" y="310"/>
                    <a:pt x="191" y="310"/>
                  </a:cubicBezTo>
                  <a:lnTo>
                    <a:pt x="810" y="310"/>
                  </a:lnTo>
                  <a:cubicBezTo>
                    <a:pt x="1000" y="310"/>
                    <a:pt x="1000" y="0"/>
                    <a:pt x="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543;p60">
              <a:extLst>
                <a:ext uri="{FF2B5EF4-FFF2-40B4-BE49-F238E27FC236}">
                  <a16:creationId xmlns:a16="http://schemas.microsoft.com/office/drawing/2014/main" id="{5FFB2674-2D93-78DB-146D-65656BF4BBCC}"/>
                </a:ext>
              </a:extLst>
            </p:cNvPr>
            <p:cNvSpPr/>
            <p:nvPr/>
          </p:nvSpPr>
          <p:spPr>
            <a:xfrm>
              <a:off x="1127118" y="2532898"/>
              <a:ext cx="31859" cy="10248"/>
            </a:xfrm>
            <a:custGeom>
              <a:avLst/>
              <a:gdLst/>
              <a:ahLst/>
              <a:cxnLst/>
              <a:rect l="l" t="t" r="r" b="b"/>
              <a:pathLst>
                <a:path w="1001" h="322" extrusionOk="0">
                  <a:moveTo>
                    <a:pt x="191" y="0"/>
                  </a:moveTo>
                  <a:cubicBezTo>
                    <a:pt x="0" y="24"/>
                    <a:pt x="0" y="322"/>
                    <a:pt x="191" y="322"/>
                  </a:cubicBezTo>
                  <a:lnTo>
                    <a:pt x="810" y="322"/>
                  </a:lnTo>
                  <a:cubicBezTo>
                    <a:pt x="1000" y="322"/>
                    <a:pt x="1000" y="0"/>
                    <a:pt x="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544;p60">
              <a:extLst>
                <a:ext uri="{FF2B5EF4-FFF2-40B4-BE49-F238E27FC236}">
                  <a16:creationId xmlns:a16="http://schemas.microsoft.com/office/drawing/2014/main" id="{1D134284-5EFD-4B13-E2AB-05F3A45C12C1}"/>
                </a:ext>
              </a:extLst>
            </p:cNvPr>
            <p:cNvSpPr/>
            <p:nvPr/>
          </p:nvSpPr>
          <p:spPr>
            <a:xfrm>
              <a:off x="1127118" y="2562052"/>
              <a:ext cx="31859" cy="9898"/>
            </a:xfrm>
            <a:custGeom>
              <a:avLst/>
              <a:gdLst/>
              <a:ahLst/>
              <a:cxnLst/>
              <a:rect l="l" t="t" r="r" b="b"/>
              <a:pathLst>
                <a:path w="1001" h="311" extrusionOk="0">
                  <a:moveTo>
                    <a:pt x="191" y="1"/>
                  </a:moveTo>
                  <a:cubicBezTo>
                    <a:pt x="0" y="13"/>
                    <a:pt x="0" y="310"/>
                    <a:pt x="191" y="310"/>
                  </a:cubicBezTo>
                  <a:lnTo>
                    <a:pt x="810" y="310"/>
                  </a:lnTo>
                  <a:cubicBezTo>
                    <a:pt x="1000" y="310"/>
                    <a:pt x="1000" y="1"/>
                    <a:pt x="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545;p60">
              <a:extLst>
                <a:ext uri="{FF2B5EF4-FFF2-40B4-BE49-F238E27FC236}">
                  <a16:creationId xmlns:a16="http://schemas.microsoft.com/office/drawing/2014/main" id="{7C46F861-A744-D418-540D-C95E1DC08D7B}"/>
                </a:ext>
              </a:extLst>
            </p:cNvPr>
            <p:cNvSpPr/>
            <p:nvPr/>
          </p:nvSpPr>
          <p:spPr>
            <a:xfrm>
              <a:off x="1020624" y="2504094"/>
              <a:ext cx="32241" cy="9867"/>
            </a:xfrm>
            <a:custGeom>
              <a:avLst/>
              <a:gdLst/>
              <a:ahLst/>
              <a:cxnLst/>
              <a:rect l="l" t="t" r="r" b="b"/>
              <a:pathLst>
                <a:path w="1013" h="310" extrusionOk="0">
                  <a:moveTo>
                    <a:pt x="203" y="0"/>
                  </a:moveTo>
                  <a:cubicBezTo>
                    <a:pt x="1" y="12"/>
                    <a:pt x="1" y="310"/>
                    <a:pt x="203" y="310"/>
                  </a:cubicBezTo>
                  <a:lnTo>
                    <a:pt x="822" y="310"/>
                  </a:lnTo>
                  <a:cubicBezTo>
                    <a:pt x="1013" y="310"/>
                    <a:pt x="1013" y="0"/>
                    <a:pt x="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546;p60">
              <a:extLst>
                <a:ext uri="{FF2B5EF4-FFF2-40B4-BE49-F238E27FC236}">
                  <a16:creationId xmlns:a16="http://schemas.microsoft.com/office/drawing/2014/main" id="{859D9C16-64CD-6BB7-F56F-2B274584D717}"/>
                </a:ext>
              </a:extLst>
            </p:cNvPr>
            <p:cNvSpPr/>
            <p:nvPr/>
          </p:nvSpPr>
          <p:spPr>
            <a:xfrm>
              <a:off x="1020624" y="2532898"/>
              <a:ext cx="32241" cy="10248"/>
            </a:xfrm>
            <a:custGeom>
              <a:avLst/>
              <a:gdLst/>
              <a:ahLst/>
              <a:cxnLst/>
              <a:rect l="l" t="t" r="r" b="b"/>
              <a:pathLst>
                <a:path w="1013" h="322" extrusionOk="0">
                  <a:moveTo>
                    <a:pt x="203" y="0"/>
                  </a:moveTo>
                  <a:cubicBezTo>
                    <a:pt x="1" y="24"/>
                    <a:pt x="1" y="322"/>
                    <a:pt x="203" y="322"/>
                  </a:cubicBezTo>
                  <a:lnTo>
                    <a:pt x="822" y="322"/>
                  </a:lnTo>
                  <a:cubicBezTo>
                    <a:pt x="1013" y="322"/>
                    <a:pt x="1013" y="0"/>
                    <a:pt x="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547;p60">
              <a:extLst>
                <a:ext uri="{FF2B5EF4-FFF2-40B4-BE49-F238E27FC236}">
                  <a16:creationId xmlns:a16="http://schemas.microsoft.com/office/drawing/2014/main" id="{866EC654-5FA8-D196-D37C-867ED3F8D60F}"/>
                </a:ext>
              </a:extLst>
            </p:cNvPr>
            <p:cNvSpPr/>
            <p:nvPr/>
          </p:nvSpPr>
          <p:spPr>
            <a:xfrm>
              <a:off x="1020624" y="2562052"/>
              <a:ext cx="32241" cy="9898"/>
            </a:xfrm>
            <a:custGeom>
              <a:avLst/>
              <a:gdLst/>
              <a:ahLst/>
              <a:cxnLst/>
              <a:rect l="l" t="t" r="r" b="b"/>
              <a:pathLst>
                <a:path w="1013" h="311" extrusionOk="0">
                  <a:moveTo>
                    <a:pt x="203" y="1"/>
                  </a:moveTo>
                  <a:cubicBezTo>
                    <a:pt x="1" y="13"/>
                    <a:pt x="1" y="310"/>
                    <a:pt x="203" y="310"/>
                  </a:cubicBezTo>
                  <a:lnTo>
                    <a:pt x="822" y="310"/>
                  </a:lnTo>
                  <a:cubicBezTo>
                    <a:pt x="1013" y="310"/>
                    <a:pt x="1013" y="1"/>
                    <a:pt x="8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11432;p61">
            <a:extLst>
              <a:ext uri="{FF2B5EF4-FFF2-40B4-BE49-F238E27FC236}">
                <a16:creationId xmlns:a16="http://schemas.microsoft.com/office/drawing/2014/main" id="{C9AD6918-223E-D606-26A1-3773527624DE}"/>
              </a:ext>
            </a:extLst>
          </p:cNvPr>
          <p:cNvSpPr/>
          <p:nvPr/>
        </p:nvSpPr>
        <p:spPr>
          <a:xfrm>
            <a:off x="3246538" y="3263969"/>
            <a:ext cx="361754" cy="362514"/>
          </a:xfrm>
          <a:custGeom>
            <a:avLst/>
            <a:gdLst/>
            <a:ahLst/>
            <a:cxnLst/>
            <a:rect l="l" t="t" r="r" b="b"/>
            <a:pathLst>
              <a:path w="11419" h="11443" extrusionOk="0">
                <a:moveTo>
                  <a:pt x="4644" y="3560"/>
                </a:moveTo>
                <a:lnTo>
                  <a:pt x="4727" y="3655"/>
                </a:lnTo>
                <a:lnTo>
                  <a:pt x="4132" y="4263"/>
                </a:lnTo>
                <a:cubicBezTo>
                  <a:pt x="3989" y="4084"/>
                  <a:pt x="3965" y="3834"/>
                  <a:pt x="4108" y="3655"/>
                </a:cubicBezTo>
                <a:lnTo>
                  <a:pt x="4120" y="3655"/>
                </a:lnTo>
                <a:cubicBezTo>
                  <a:pt x="4298" y="3655"/>
                  <a:pt x="4465" y="3620"/>
                  <a:pt x="4644" y="3560"/>
                </a:cubicBezTo>
                <a:close/>
                <a:moveTo>
                  <a:pt x="8751" y="5739"/>
                </a:moveTo>
                <a:lnTo>
                  <a:pt x="8918" y="5906"/>
                </a:lnTo>
                <a:cubicBezTo>
                  <a:pt x="8944" y="5932"/>
                  <a:pt x="8994" y="5951"/>
                  <a:pt x="9043" y="5951"/>
                </a:cubicBezTo>
                <a:cubicBezTo>
                  <a:pt x="9061" y="5951"/>
                  <a:pt x="9080" y="5948"/>
                  <a:pt x="9097" y="5941"/>
                </a:cubicBezTo>
                <a:cubicBezTo>
                  <a:pt x="9275" y="5894"/>
                  <a:pt x="9430" y="5858"/>
                  <a:pt x="9597" y="5846"/>
                </a:cubicBezTo>
                <a:lnTo>
                  <a:pt x="9704" y="5858"/>
                </a:lnTo>
                <a:cubicBezTo>
                  <a:pt x="10478" y="5918"/>
                  <a:pt x="11073" y="6561"/>
                  <a:pt x="11073" y="7335"/>
                </a:cubicBezTo>
                <a:cubicBezTo>
                  <a:pt x="11085" y="7454"/>
                  <a:pt x="11073" y="7585"/>
                  <a:pt x="11025" y="7716"/>
                </a:cubicBezTo>
                <a:lnTo>
                  <a:pt x="10121" y="6811"/>
                </a:lnTo>
                <a:cubicBezTo>
                  <a:pt x="10061" y="6739"/>
                  <a:pt x="9966" y="6692"/>
                  <a:pt x="9870" y="6644"/>
                </a:cubicBezTo>
                <a:cubicBezTo>
                  <a:pt x="9787" y="6620"/>
                  <a:pt x="9704" y="6608"/>
                  <a:pt x="9609" y="6608"/>
                </a:cubicBezTo>
                <a:cubicBezTo>
                  <a:pt x="9418" y="6608"/>
                  <a:pt x="9239" y="6680"/>
                  <a:pt x="9108" y="6811"/>
                </a:cubicBezTo>
                <a:cubicBezTo>
                  <a:pt x="8918" y="7001"/>
                  <a:pt x="8858" y="7299"/>
                  <a:pt x="8942" y="7573"/>
                </a:cubicBezTo>
                <a:cubicBezTo>
                  <a:pt x="8978" y="7680"/>
                  <a:pt x="9037" y="7763"/>
                  <a:pt x="9108" y="7823"/>
                </a:cubicBezTo>
                <a:lnTo>
                  <a:pt x="10013" y="8728"/>
                </a:lnTo>
                <a:cubicBezTo>
                  <a:pt x="9882" y="8775"/>
                  <a:pt x="9751" y="8787"/>
                  <a:pt x="9609" y="8787"/>
                </a:cubicBezTo>
                <a:cubicBezTo>
                  <a:pt x="8835" y="8787"/>
                  <a:pt x="8204" y="8180"/>
                  <a:pt x="8156" y="7418"/>
                </a:cubicBezTo>
                <a:lnTo>
                  <a:pt x="8144" y="7323"/>
                </a:lnTo>
                <a:cubicBezTo>
                  <a:pt x="8144" y="7156"/>
                  <a:pt x="8168" y="6977"/>
                  <a:pt x="8227" y="6811"/>
                </a:cubicBezTo>
                <a:cubicBezTo>
                  <a:pt x="8263" y="6751"/>
                  <a:pt x="8239" y="6680"/>
                  <a:pt x="8180" y="6632"/>
                </a:cubicBezTo>
                <a:lnTo>
                  <a:pt x="8025" y="6465"/>
                </a:lnTo>
                <a:lnTo>
                  <a:pt x="8751" y="5739"/>
                </a:lnTo>
                <a:close/>
                <a:moveTo>
                  <a:pt x="2393" y="6537"/>
                </a:moveTo>
                <a:lnTo>
                  <a:pt x="2751" y="6894"/>
                </a:lnTo>
                <a:lnTo>
                  <a:pt x="4632" y="8775"/>
                </a:lnTo>
                <a:lnTo>
                  <a:pt x="4894" y="9037"/>
                </a:lnTo>
                <a:lnTo>
                  <a:pt x="4358" y="9573"/>
                </a:lnTo>
                <a:lnTo>
                  <a:pt x="1858" y="7084"/>
                </a:lnTo>
                <a:lnTo>
                  <a:pt x="2393" y="6537"/>
                </a:lnTo>
                <a:close/>
                <a:moveTo>
                  <a:pt x="4155" y="0"/>
                </a:moveTo>
                <a:cubicBezTo>
                  <a:pt x="3882" y="0"/>
                  <a:pt x="3632" y="60"/>
                  <a:pt x="3382" y="179"/>
                </a:cubicBezTo>
                <a:cubicBezTo>
                  <a:pt x="3334" y="203"/>
                  <a:pt x="3286" y="250"/>
                  <a:pt x="3286" y="298"/>
                </a:cubicBezTo>
                <a:cubicBezTo>
                  <a:pt x="3274" y="357"/>
                  <a:pt x="3298" y="393"/>
                  <a:pt x="3334" y="441"/>
                </a:cubicBezTo>
                <a:lnTo>
                  <a:pt x="4417" y="1524"/>
                </a:lnTo>
                <a:cubicBezTo>
                  <a:pt x="4453" y="1560"/>
                  <a:pt x="4477" y="1608"/>
                  <a:pt x="4513" y="1667"/>
                </a:cubicBezTo>
                <a:cubicBezTo>
                  <a:pt x="4548" y="1810"/>
                  <a:pt x="4525" y="1965"/>
                  <a:pt x="4417" y="2060"/>
                </a:cubicBezTo>
                <a:cubicBezTo>
                  <a:pt x="4346" y="2143"/>
                  <a:pt x="4251" y="2167"/>
                  <a:pt x="4155" y="2167"/>
                </a:cubicBezTo>
                <a:cubicBezTo>
                  <a:pt x="4108" y="2167"/>
                  <a:pt x="4060" y="2155"/>
                  <a:pt x="4013" y="2143"/>
                </a:cubicBezTo>
                <a:cubicBezTo>
                  <a:pt x="3953" y="2108"/>
                  <a:pt x="3917" y="2096"/>
                  <a:pt x="3882" y="2048"/>
                </a:cubicBezTo>
                <a:lnTo>
                  <a:pt x="2798" y="965"/>
                </a:lnTo>
                <a:cubicBezTo>
                  <a:pt x="2762" y="928"/>
                  <a:pt x="2725" y="913"/>
                  <a:pt x="2684" y="913"/>
                </a:cubicBezTo>
                <a:cubicBezTo>
                  <a:pt x="2671" y="913"/>
                  <a:pt x="2657" y="914"/>
                  <a:pt x="2643" y="917"/>
                </a:cubicBezTo>
                <a:cubicBezTo>
                  <a:pt x="2584" y="929"/>
                  <a:pt x="2548" y="965"/>
                  <a:pt x="2524" y="1012"/>
                </a:cubicBezTo>
                <a:cubicBezTo>
                  <a:pt x="2405" y="1262"/>
                  <a:pt x="2346" y="1512"/>
                  <a:pt x="2346" y="1786"/>
                </a:cubicBezTo>
                <a:cubicBezTo>
                  <a:pt x="2346" y="2239"/>
                  <a:pt x="2524" y="2679"/>
                  <a:pt x="2846" y="3013"/>
                </a:cubicBezTo>
                <a:cubicBezTo>
                  <a:pt x="3096" y="3286"/>
                  <a:pt x="3417" y="3465"/>
                  <a:pt x="3798" y="3548"/>
                </a:cubicBezTo>
                <a:cubicBezTo>
                  <a:pt x="3655" y="3846"/>
                  <a:pt x="3715" y="4203"/>
                  <a:pt x="3941" y="4465"/>
                </a:cubicBezTo>
                <a:lnTo>
                  <a:pt x="3560" y="4846"/>
                </a:lnTo>
                <a:cubicBezTo>
                  <a:pt x="3405" y="5001"/>
                  <a:pt x="3334" y="5191"/>
                  <a:pt x="3334" y="5394"/>
                </a:cubicBezTo>
                <a:cubicBezTo>
                  <a:pt x="3334" y="5596"/>
                  <a:pt x="3405" y="5775"/>
                  <a:pt x="3524" y="5906"/>
                </a:cubicBezTo>
                <a:lnTo>
                  <a:pt x="2917" y="6513"/>
                </a:lnTo>
                <a:lnTo>
                  <a:pt x="2560" y="6156"/>
                </a:lnTo>
                <a:cubicBezTo>
                  <a:pt x="2530" y="6126"/>
                  <a:pt x="2486" y="6111"/>
                  <a:pt x="2441" y="6111"/>
                </a:cubicBezTo>
                <a:cubicBezTo>
                  <a:pt x="2396" y="6111"/>
                  <a:pt x="2352" y="6126"/>
                  <a:pt x="2322" y="6156"/>
                </a:cubicBezTo>
                <a:lnTo>
                  <a:pt x="1417" y="7061"/>
                </a:lnTo>
                <a:lnTo>
                  <a:pt x="60" y="8418"/>
                </a:lnTo>
                <a:cubicBezTo>
                  <a:pt x="0" y="8478"/>
                  <a:pt x="0" y="8597"/>
                  <a:pt x="60" y="8656"/>
                </a:cubicBezTo>
                <a:lnTo>
                  <a:pt x="1096" y="9704"/>
                </a:lnTo>
                <a:cubicBezTo>
                  <a:pt x="1125" y="9734"/>
                  <a:pt x="1170" y="9748"/>
                  <a:pt x="1215" y="9748"/>
                </a:cubicBezTo>
                <a:cubicBezTo>
                  <a:pt x="1259" y="9748"/>
                  <a:pt x="1304" y="9734"/>
                  <a:pt x="1334" y="9704"/>
                </a:cubicBezTo>
                <a:cubicBezTo>
                  <a:pt x="1393" y="9644"/>
                  <a:pt x="1393" y="9525"/>
                  <a:pt x="1334" y="9466"/>
                </a:cubicBezTo>
                <a:lnTo>
                  <a:pt x="417" y="8537"/>
                </a:lnTo>
                <a:lnTo>
                  <a:pt x="1667" y="7287"/>
                </a:lnTo>
                <a:lnTo>
                  <a:pt x="4167" y="9787"/>
                </a:lnTo>
                <a:lnTo>
                  <a:pt x="2917" y="11037"/>
                </a:lnTo>
                <a:lnTo>
                  <a:pt x="1810" y="9942"/>
                </a:lnTo>
                <a:cubicBezTo>
                  <a:pt x="1780" y="9912"/>
                  <a:pt x="1736" y="9897"/>
                  <a:pt x="1691" y="9897"/>
                </a:cubicBezTo>
                <a:cubicBezTo>
                  <a:pt x="1646" y="9897"/>
                  <a:pt x="1602" y="9912"/>
                  <a:pt x="1572" y="9942"/>
                </a:cubicBezTo>
                <a:cubicBezTo>
                  <a:pt x="1512" y="10002"/>
                  <a:pt x="1512" y="10121"/>
                  <a:pt x="1572" y="10180"/>
                </a:cubicBezTo>
                <a:lnTo>
                  <a:pt x="2798" y="11395"/>
                </a:lnTo>
                <a:cubicBezTo>
                  <a:pt x="2822" y="11430"/>
                  <a:pt x="2870" y="11442"/>
                  <a:pt x="2917" y="11442"/>
                </a:cubicBezTo>
                <a:cubicBezTo>
                  <a:pt x="2965" y="11442"/>
                  <a:pt x="3001" y="11430"/>
                  <a:pt x="3036" y="11395"/>
                </a:cubicBezTo>
                <a:lnTo>
                  <a:pt x="4394" y="10037"/>
                </a:lnTo>
                <a:lnTo>
                  <a:pt x="5298" y="9132"/>
                </a:lnTo>
                <a:cubicBezTo>
                  <a:pt x="5322" y="9109"/>
                  <a:pt x="5346" y="9061"/>
                  <a:pt x="5346" y="9013"/>
                </a:cubicBezTo>
                <a:cubicBezTo>
                  <a:pt x="5346" y="8966"/>
                  <a:pt x="5322" y="8930"/>
                  <a:pt x="5298" y="8894"/>
                </a:cubicBezTo>
                <a:lnTo>
                  <a:pt x="5025" y="8632"/>
                </a:lnTo>
                <a:lnTo>
                  <a:pt x="5644" y="8013"/>
                </a:lnTo>
                <a:cubicBezTo>
                  <a:pt x="5770" y="8094"/>
                  <a:pt x="5916" y="8135"/>
                  <a:pt x="6062" y="8135"/>
                </a:cubicBezTo>
                <a:cubicBezTo>
                  <a:pt x="6217" y="8135"/>
                  <a:pt x="6372" y="8088"/>
                  <a:pt x="6501" y="7989"/>
                </a:cubicBezTo>
                <a:cubicBezTo>
                  <a:pt x="6572" y="7930"/>
                  <a:pt x="6596" y="7823"/>
                  <a:pt x="6537" y="7751"/>
                </a:cubicBezTo>
                <a:cubicBezTo>
                  <a:pt x="6500" y="7708"/>
                  <a:pt x="6446" y="7682"/>
                  <a:pt x="6393" y="7682"/>
                </a:cubicBezTo>
                <a:cubicBezTo>
                  <a:pt x="6360" y="7682"/>
                  <a:pt x="6326" y="7692"/>
                  <a:pt x="6299" y="7716"/>
                </a:cubicBezTo>
                <a:cubicBezTo>
                  <a:pt x="6220" y="7778"/>
                  <a:pt x="6131" y="7806"/>
                  <a:pt x="6041" y="7806"/>
                </a:cubicBezTo>
                <a:cubicBezTo>
                  <a:pt x="5927" y="7806"/>
                  <a:pt x="5814" y="7760"/>
                  <a:pt x="5727" y="7680"/>
                </a:cubicBezTo>
                <a:cubicBezTo>
                  <a:pt x="5703" y="7644"/>
                  <a:pt x="5656" y="7632"/>
                  <a:pt x="5608" y="7632"/>
                </a:cubicBezTo>
                <a:cubicBezTo>
                  <a:pt x="5560" y="7632"/>
                  <a:pt x="5525" y="7644"/>
                  <a:pt x="5489" y="7680"/>
                </a:cubicBezTo>
                <a:lnTo>
                  <a:pt x="4763" y="8406"/>
                </a:lnTo>
                <a:lnTo>
                  <a:pt x="3108" y="6799"/>
                </a:lnTo>
                <a:lnTo>
                  <a:pt x="3834" y="6072"/>
                </a:lnTo>
                <a:cubicBezTo>
                  <a:pt x="3894" y="6013"/>
                  <a:pt x="3894" y="5894"/>
                  <a:pt x="3834" y="5834"/>
                </a:cubicBezTo>
                <a:lnTo>
                  <a:pt x="3751" y="5739"/>
                </a:lnTo>
                <a:cubicBezTo>
                  <a:pt x="3655" y="5644"/>
                  <a:pt x="3620" y="5549"/>
                  <a:pt x="3620" y="5430"/>
                </a:cubicBezTo>
                <a:cubicBezTo>
                  <a:pt x="3620" y="5310"/>
                  <a:pt x="3655" y="5203"/>
                  <a:pt x="3751" y="5108"/>
                </a:cubicBezTo>
                <a:lnTo>
                  <a:pt x="4251" y="4608"/>
                </a:lnTo>
                <a:lnTo>
                  <a:pt x="5096" y="3763"/>
                </a:lnTo>
                <a:lnTo>
                  <a:pt x="6013" y="2846"/>
                </a:lnTo>
                <a:cubicBezTo>
                  <a:pt x="6025" y="2834"/>
                  <a:pt x="6037" y="2822"/>
                  <a:pt x="6049" y="2822"/>
                </a:cubicBezTo>
                <a:cubicBezTo>
                  <a:pt x="6106" y="2780"/>
                  <a:pt x="6170" y="2761"/>
                  <a:pt x="6233" y="2761"/>
                </a:cubicBezTo>
                <a:cubicBezTo>
                  <a:pt x="6314" y="2761"/>
                  <a:pt x="6393" y="2792"/>
                  <a:pt x="6453" y="2846"/>
                </a:cubicBezTo>
                <a:lnTo>
                  <a:pt x="6477" y="2870"/>
                </a:lnTo>
                <a:cubicBezTo>
                  <a:pt x="6572" y="2965"/>
                  <a:pt x="6596" y="3132"/>
                  <a:pt x="6501" y="3263"/>
                </a:cubicBezTo>
                <a:cubicBezTo>
                  <a:pt x="6489" y="3286"/>
                  <a:pt x="6477" y="3298"/>
                  <a:pt x="6477" y="3310"/>
                </a:cubicBezTo>
                <a:lnTo>
                  <a:pt x="5477" y="4310"/>
                </a:lnTo>
                <a:cubicBezTo>
                  <a:pt x="5418" y="4370"/>
                  <a:pt x="5418" y="4489"/>
                  <a:pt x="5477" y="4548"/>
                </a:cubicBezTo>
                <a:cubicBezTo>
                  <a:pt x="5501" y="4584"/>
                  <a:pt x="5549" y="4596"/>
                  <a:pt x="5596" y="4596"/>
                </a:cubicBezTo>
                <a:cubicBezTo>
                  <a:pt x="5644" y="4596"/>
                  <a:pt x="5679" y="4572"/>
                  <a:pt x="5715" y="4548"/>
                </a:cubicBezTo>
                <a:lnTo>
                  <a:pt x="6715" y="3548"/>
                </a:lnTo>
                <a:cubicBezTo>
                  <a:pt x="6727" y="3536"/>
                  <a:pt x="6739" y="3525"/>
                  <a:pt x="6751" y="3525"/>
                </a:cubicBezTo>
                <a:cubicBezTo>
                  <a:pt x="6805" y="3481"/>
                  <a:pt x="6872" y="3460"/>
                  <a:pt x="6939" y="3460"/>
                </a:cubicBezTo>
                <a:cubicBezTo>
                  <a:pt x="7018" y="3460"/>
                  <a:pt x="7098" y="3490"/>
                  <a:pt x="7156" y="3548"/>
                </a:cubicBezTo>
                <a:lnTo>
                  <a:pt x="7168" y="3560"/>
                </a:lnTo>
                <a:cubicBezTo>
                  <a:pt x="7275" y="3667"/>
                  <a:pt x="7287" y="3834"/>
                  <a:pt x="7203" y="3965"/>
                </a:cubicBezTo>
                <a:cubicBezTo>
                  <a:pt x="7192" y="3989"/>
                  <a:pt x="7192" y="4001"/>
                  <a:pt x="7168" y="4013"/>
                </a:cubicBezTo>
                <a:lnTo>
                  <a:pt x="6180" y="5013"/>
                </a:lnTo>
                <a:cubicBezTo>
                  <a:pt x="6120" y="5072"/>
                  <a:pt x="6120" y="5191"/>
                  <a:pt x="6180" y="5251"/>
                </a:cubicBezTo>
                <a:cubicBezTo>
                  <a:pt x="6203" y="5275"/>
                  <a:pt x="6251" y="5299"/>
                  <a:pt x="6299" y="5299"/>
                </a:cubicBezTo>
                <a:cubicBezTo>
                  <a:pt x="6334" y="5299"/>
                  <a:pt x="6382" y="5275"/>
                  <a:pt x="6418" y="5251"/>
                </a:cubicBezTo>
                <a:lnTo>
                  <a:pt x="7406" y="4251"/>
                </a:lnTo>
                <a:cubicBezTo>
                  <a:pt x="7430" y="4239"/>
                  <a:pt x="7442" y="4215"/>
                  <a:pt x="7454" y="4215"/>
                </a:cubicBezTo>
                <a:cubicBezTo>
                  <a:pt x="7506" y="4179"/>
                  <a:pt x="7569" y="4160"/>
                  <a:pt x="7633" y="4160"/>
                </a:cubicBezTo>
                <a:cubicBezTo>
                  <a:pt x="7715" y="4160"/>
                  <a:pt x="7798" y="4191"/>
                  <a:pt x="7858" y="4251"/>
                </a:cubicBezTo>
                <a:lnTo>
                  <a:pt x="7870" y="4263"/>
                </a:lnTo>
                <a:cubicBezTo>
                  <a:pt x="7977" y="4370"/>
                  <a:pt x="7989" y="4537"/>
                  <a:pt x="7906" y="4668"/>
                </a:cubicBezTo>
                <a:cubicBezTo>
                  <a:pt x="7882" y="4679"/>
                  <a:pt x="7882" y="4703"/>
                  <a:pt x="7870" y="4715"/>
                </a:cubicBezTo>
                <a:lnTo>
                  <a:pt x="6870" y="5715"/>
                </a:lnTo>
                <a:cubicBezTo>
                  <a:pt x="6811" y="5775"/>
                  <a:pt x="6811" y="5894"/>
                  <a:pt x="6870" y="5953"/>
                </a:cubicBezTo>
                <a:cubicBezTo>
                  <a:pt x="6906" y="5977"/>
                  <a:pt x="6953" y="5989"/>
                  <a:pt x="6989" y="5989"/>
                </a:cubicBezTo>
                <a:cubicBezTo>
                  <a:pt x="7037" y="5989"/>
                  <a:pt x="7084" y="5977"/>
                  <a:pt x="7108" y="5953"/>
                </a:cubicBezTo>
                <a:lnTo>
                  <a:pt x="8108" y="4953"/>
                </a:lnTo>
                <a:cubicBezTo>
                  <a:pt x="8120" y="4941"/>
                  <a:pt x="8144" y="4918"/>
                  <a:pt x="8156" y="4918"/>
                </a:cubicBezTo>
                <a:cubicBezTo>
                  <a:pt x="8208" y="4881"/>
                  <a:pt x="8272" y="4863"/>
                  <a:pt x="8335" y="4863"/>
                </a:cubicBezTo>
                <a:cubicBezTo>
                  <a:pt x="8418" y="4863"/>
                  <a:pt x="8501" y="4893"/>
                  <a:pt x="8561" y="4953"/>
                </a:cubicBezTo>
                <a:lnTo>
                  <a:pt x="8573" y="4965"/>
                </a:lnTo>
                <a:cubicBezTo>
                  <a:pt x="8680" y="5072"/>
                  <a:pt x="8692" y="5239"/>
                  <a:pt x="8597" y="5370"/>
                </a:cubicBezTo>
                <a:cubicBezTo>
                  <a:pt x="8585" y="5382"/>
                  <a:pt x="8573" y="5394"/>
                  <a:pt x="8573" y="5418"/>
                </a:cubicBezTo>
                <a:lnTo>
                  <a:pt x="6715" y="7275"/>
                </a:lnTo>
                <a:cubicBezTo>
                  <a:pt x="6656" y="7335"/>
                  <a:pt x="6656" y="7454"/>
                  <a:pt x="6715" y="7513"/>
                </a:cubicBezTo>
                <a:cubicBezTo>
                  <a:pt x="6739" y="7537"/>
                  <a:pt x="6787" y="7561"/>
                  <a:pt x="6834" y="7561"/>
                </a:cubicBezTo>
                <a:cubicBezTo>
                  <a:pt x="6870" y="7561"/>
                  <a:pt x="6918" y="7537"/>
                  <a:pt x="6953" y="7513"/>
                </a:cubicBezTo>
                <a:lnTo>
                  <a:pt x="7787" y="6680"/>
                </a:lnTo>
                <a:lnTo>
                  <a:pt x="7870" y="6763"/>
                </a:lnTo>
                <a:cubicBezTo>
                  <a:pt x="7811" y="6942"/>
                  <a:pt x="7787" y="7120"/>
                  <a:pt x="7787" y="7287"/>
                </a:cubicBezTo>
                <a:lnTo>
                  <a:pt x="7787" y="7299"/>
                </a:lnTo>
                <a:lnTo>
                  <a:pt x="7799" y="7406"/>
                </a:lnTo>
                <a:cubicBezTo>
                  <a:pt x="7823" y="7870"/>
                  <a:pt x="8037" y="8287"/>
                  <a:pt x="8358" y="8597"/>
                </a:cubicBezTo>
                <a:cubicBezTo>
                  <a:pt x="8692" y="8906"/>
                  <a:pt x="9132" y="9085"/>
                  <a:pt x="9597" y="9085"/>
                </a:cubicBezTo>
                <a:cubicBezTo>
                  <a:pt x="9870" y="9085"/>
                  <a:pt x="10121" y="9025"/>
                  <a:pt x="10371" y="8906"/>
                </a:cubicBezTo>
                <a:cubicBezTo>
                  <a:pt x="10418" y="8882"/>
                  <a:pt x="10466" y="8835"/>
                  <a:pt x="10466" y="8787"/>
                </a:cubicBezTo>
                <a:cubicBezTo>
                  <a:pt x="10478" y="8728"/>
                  <a:pt x="10442" y="8692"/>
                  <a:pt x="10418" y="8644"/>
                </a:cubicBezTo>
                <a:lnTo>
                  <a:pt x="9335" y="7537"/>
                </a:lnTo>
                <a:cubicBezTo>
                  <a:pt x="9287" y="7501"/>
                  <a:pt x="9251" y="7454"/>
                  <a:pt x="9251" y="7406"/>
                </a:cubicBezTo>
                <a:cubicBezTo>
                  <a:pt x="9192" y="7263"/>
                  <a:pt x="9239" y="7108"/>
                  <a:pt x="9347" y="7001"/>
                </a:cubicBezTo>
                <a:cubicBezTo>
                  <a:pt x="9418" y="6930"/>
                  <a:pt x="9513" y="6882"/>
                  <a:pt x="9609" y="6882"/>
                </a:cubicBezTo>
                <a:cubicBezTo>
                  <a:pt x="9656" y="6882"/>
                  <a:pt x="9704" y="6906"/>
                  <a:pt x="9751" y="6918"/>
                </a:cubicBezTo>
                <a:cubicBezTo>
                  <a:pt x="9811" y="6942"/>
                  <a:pt x="9847" y="6965"/>
                  <a:pt x="9882" y="7001"/>
                </a:cubicBezTo>
                <a:lnTo>
                  <a:pt x="10966" y="8097"/>
                </a:lnTo>
                <a:cubicBezTo>
                  <a:pt x="11000" y="8122"/>
                  <a:pt x="11034" y="8142"/>
                  <a:pt x="11073" y="8142"/>
                </a:cubicBezTo>
                <a:cubicBezTo>
                  <a:pt x="11088" y="8142"/>
                  <a:pt x="11104" y="8139"/>
                  <a:pt x="11121" y="8132"/>
                </a:cubicBezTo>
                <a:cubicBezTo>
                  <a:pt x="11180" y="8120"/>
                  <a:pt x="11216" y="8097"/>
                  <a:pt x="11240" y="8049"/>
                </a:cubicBezTo>
                <a:cubicBezTo>
                  <a:pt x="11359" y="7799"/>
                  <a:pt x="11418" y="7537"/>
                  <a:pt x="11418" y="7275"/>
                </a:cubicBezTo>
                <a:cubicBezTo>
                  <a:pt x="11418" y="6858"/>
                  <a:pt x="11252" y="6430"/>
                  <a:pt x="10918" y="6084"/>
                </a:cubicBezTo>
                <a:cubicBezTo>
                  <a:pt x="10609" y="5751"/>
                  <a:pt x="10180" y="5549"/>
                  <a:pt x="9728" y="5513"/>
                </a:cubicBezTo>
                <a:lnTo>
                  <a:pt x="9632" y="5501"/>
                </a:lnTo>
                <a:lnTo>
                  <a:pt x="9609" y="5501"/>
                </a:lnTo>
                <a:cubicBezTo>
                  <a:pt x="9454" y="5501"/>
                  <a:pt x="9275" y="5537"/>
                  <a:pt x="9097" y="5596"/>
                </a:cubicBezTo>
                <a:lnTo>
                  <a:pt x="8954" y="5453"/>
                </a:lnTo>
                <a:cubicBezTo>
                  <a:pt x="9049" y="5215"/>
                  <a:pt x="9001" y="4953"/>
                  <a:pt x="8811" y="4763"/>
                </a:cubicBezTo>
                <a:lnTo>
                  <a:pt x="8799" y="4739"/>
                </a:lnTo>
                <a:cubicBezTo>
                  <a:pt x="8656" y="4608"/>
                  <a:pt x="8477" y="4548"/>
                  <a:pt x="8299" y="4548"/>
                </a:cubicBezTo>
                <a:cubicBezTo>
                  <a:pt x="8323" y="4370"/>
                  <a:pt x="8239" y="4191"/>
                  <a:pt x="8108" y="4060"/>
                </a:cubicBezTo>
                <a:lnTo>
                  <a:pt x="8096" y="4048"/>
                </a:lnTo>
                <a:cubicBezTo>
                  <a:pt x="7965" y="3906"/>
                  <a:pt x="7775" y="3846"/>
                  <a:pt x="7596" y="3846"/>
                </a:cubicBezTo>
                <a:cubicBezTo>
                  <a:pt x="7620" y="3667"/>
                  <a:pt x="7537" y="3489"/>
                  <a:pt x="7406" y="3358"/>
                </a:cubicBezTo>
                <a:lnTo>
                  <a:pt x="7394" y="3346"/>
                </a:lnTo>
                <a:cubicBezTo>
                  <a:pt x="7263" y="3215"/>
                  <a:pt x="7084" y="3155"/>
                  <a:pt x="6906" y="3155"/>
                </a:cubicBezTo>
                <a:cubicBezTo>
                  <a:pt x="6918" y="2977"/>
                  <a:pt x="6846" y="2798"/>
                  <a:pt x="6703" y="2655"/>
                </a:cubicBezTo>
                <a:lnTo>
                  <a:pt x="6692" y="2643"/>
                </a:lnTo>
                <a:cubicBezTo>
                  <a:pt x="6565" y="2516"/>
                  <a:pt x="6400" y="2453"/>
                  <a:pt x="6235" y="2453"/>
                </a:cubicBezTo>
                <a:cubicBezTo>
                  <a:pt x="6152" y="2453"/>
                  <a:pt x="6068" y="2469"/>
                  <a:pt x="5989" y="2501"/>
                </a:cubicBezTo>
                <a:lnTo>
                  <a:pt x="5858" y="2358"/>
                </a:lnTo>
                <a:cubicBezTo>
                  <a:pt x="5918" y="2179"/>
                  <a:pt x="5953" y="2001"/>
                  <a:pt x="5953" y="1846"/>
                </a:cubicBezTo>
                <a:lnTo>
                  <a:pt x="5953" y="1822"/>
                </a:lnTo>
                <a:lnTo>
                  <a:pt x="5930" y="1727"/>
                </a:lnTo>
                <a:cubicBezTo>
                  <a:pt x="5918" y="1465"/>
                  <a:pt x="5846" y="1215"/>
                  <a:pt x="5727" y="988"/>
                </a:cubicBezTo>
                <a:cubicBezTo>
                  <a:pt x="5693" y="937"/>
                  <a:pt x="5628" y="898"/>
                  <a:pt x="5567" y="898"/>
                </a:cubicBezTo>
                <a:cubicBezTo>
                  <a:pt x="5544" y="898"/>
                  <a:pt x="5521" y="904"/>
                  <a:pt x="5501" y="917"/>
                </a:cubicBezTo>
                <a:cubicBezTo>
                  <a:pt x="5429" y="965"/>
                  <a:pt x="5382" y="1072"/>
                  <a:pt x="5429" y="1143"/>
                </a:cubicBezTo>
                <a:cubicBezTo>
                  <a:pt x="5537" y="1334"/>
                  <a:pt x="5596" y="1524"/>
                  <a:pt x="5608" y="1739"/>
                </a:cubicBezTo>
                <a:lnTo>
                  <a:pt x="5620" y="1846"/>
                </a:lnTo>
                <a:cubicBezTo>
                  <a:pt x="5620" y="2001"/>
                  <a:pt x="5596" y="2167"/>
                  <a:pt x="5513" y="2346"/>
                </a:cubicBezTo>
                <a:cubicBezTo>
                  <a:pt x="5489" y="2405"/>
                  <a:pt x="5513" y="2477"/>
                  <a:pt x="5560" y="2524"/>
                </a:cubicBezTo>
                <a:lnTo>
                  <a:pt x="5727" y="2691"/>
                </a:lnTo>
                <a:lnTo>
                  <a:pt x="5001" y="3417"/>
                </a:lnTo>
                <a:lnTo>
                  <a:pt x="4834" y="3251"/>
                </a:lnTo>
                <a:cubicBezTo>
                  <a:pt x="4800" y="3225"/>
                  <a:pt x="4753" y="3205"/>
                  <a:pt x="4707" y="3205"/>
                </a:cubicBezTo>
                <a:cubicBezTo>
                  <a:pt x="4690" y="3205"/>
                  <a:pt x="4672" y="3208"/>
                  <a:pt x="4656" y="3215"/>
                </a:cubicBezTo>
                <a:cubicBezTo>
                  <a:pt x="4477" y="3274"/>
                  <a:pt x="4310" y="3298"/>
                  <a:pt x="4155" y="3298"/>
                </a:cubicBezTo>
                <a:lnTo>
                  <a:pt x="4048" y="3286"/>
                </a:lnTo>
                <a:cubicBezTo>
                  <a:pt x="3274" y="3227"/>
                  <a:pt x="2679" y="2584"/>
                  <a:pt x="2679" y="1822"/>
                </a:cubicBezTo>
                <a:cubicBezTo>
                  <a:pt x="2679" y="1691"/>
                  <a:pt x="2691" y="1560"/>
                  <a:pt x="2739" y="1429"/>
                </a:cubicBezTo>
                <a:lnTo>
                  <a:pt x="3644" y="2334"/>
                </a:lnTo>
                <a:cubicBezTo>
                  <a:pt x="3703" y="2405"/>
                  <a:pt x="3798" y="2453"/>
                  <a:pt x="3894" y="2501"/>
                </a:cubicBezTo>
                <a:cubicBezTo>
                  <a:pt x="3989" y="2524"/>
                  <a:pt x="4060" y="2536"/>
                  <a:pt x="4155" y="2536"/>
                </a:cubicBezTo>
                <a:cubicBezTo>
                  <a:pt x="4346" y="2536"/>
                  <a:pt x="4525" y="2465"/>
                  <a:pt x="4656" y="2334"/>
                </a:cubicBezTo>
                <a:cubicBezTo>
                  <a:pt x="4846" y="2143"/>
                  <a:pt x="4929" y="1846"/>
                  <a:pt x="4822" y="1572"/>
                </a:cubicBezTo>
                <a:lnTo>
                  <a:pt x="4822" y="1560"/>
                </a:lnTo>
                <a:cubicBezTo>
                  <a:pt x="4787" y="1489"/>
                  <a:pt x="4751" y="1393"/>
                  <a:pt x="4656" y="1310"/>
                </a:cubicBezTo>
                <a:lnTo>
                  <a:pt x="3751" y="393"/>
                </a:lnTo>
                <a:cubicBezTo>
                  <a:pt x="3882" y="357"/>
                  <a:pt x="4013" y="334"/>
                  <a:pt x="4144" y="334"/>
                </a:cubicBezTo>
                <a:cubicBezTo>
                  <a:pt x="4489" y="334"/>
                  <a:pt x="4798" y="441"/>
                  <a:pt x="5060" y="655"/>
                </a:cubicBezTo>
                <a:cubicBezTo>
                  <a:pt x="5088" y="678"/>
                  <a:pt x="5121" y="689"/>
                  <a:pt x="5155" y="689"/>
                </a:cubicBezTo>
                <a:cubicBezTo>
                  <a:pt x="5208" y="689"/>
                  <a:pt x="5262" y="663"/>
                  <a:pt x="5298" y="619"/>
                </a:cubicBezTo>
                <a:cubicBezTo>
                  <a:pt x="5358" y="548"/>
                  <a:pt x="5346" y="441"/>
                  <a:pt x="5263" y="381"/>
                </a:cubicBezTo>
                <a:cubicBezTo>
                  <a:pt x="4941" y="131"/>
                  <a:pt x="4548" y="0"/>
                  <a:pt x="41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13;p28">
            <a:extLst>
              <a:ext uri="{FF2B5EF4-FFF2-40B4-BE49-F238E27FC236}">
                <a16:creationId xmlns:a16="http://schemas.microsoft.com/office/drawing/2014/main" id="{EBD6E08B-424B-4F9B-0F9A-1B1879D8BC34}"/>
              </a:ext>
            </a:extLst>
          </p:cNvPr>
          <p:cNvSpPr txBox="1">
            <a:spLocks/>
          </p:cNvSpPr>
          <p:nvPr/>
        </p:nvSpPr>
        <p:spPr>
          <a:xfrm>
            <a:off x="2008782" y="1255019"/>
            <a:ext cx="5265280"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4"/>
              </a:buClr>
              <a:buSzPts val="2400"/>
              <a:buFont typeface="Raleway"/>
              <a:buNone/>
              <a:defRPr sz="1800" b="1" i="0" u="none" strike="noStrike" cap="none">
                <a:solidFill>
                  <a:schemeClr val="accent4"/>
                </a:solidFill>
                <a:latin typeface="Atkinson Hyperlegible"/>
                <a:ea typeface="Atkinson Hyperlegible"/>
                <a:cs typeface="Atkinson Hyperlegible"/>
                <a:sym typeface="Atkinson Hyperlegible"/>
              </a:defRPr>
            </a:lvl1pPr>
            <a:lvl2pPr marL="914400" marR="0" lvl="1"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9pPr>
          </a:lstStyle>
          <a:p>
            <a:pPr marL="0" indent="0"/>
            <a:r>
              <a:rPr lang="fr-FR" dirty="0"/>
              <a:t>Division du jeu en un modèle d’entrainement et un modèle de test</a:t>
            </a:r>
          </a:p>
        </p:txBody>
      </p:sp>
      <p:grpSp>
        <p:nvGrpSpPr>
          <p:cNvPr id="10" name="Google Shape;10659;p60">
            <a:extLst>
              <a:ext uri="{FF2B5EF4-FFF2-40B4-BE49-F238E27FC236}">
                <a16:creationId xmlns:a16="http://schemas.microsoft.com/office/drawing/2014/main" id="{FD72554B-4354-57E5-958F-77EDF004D1A0}"/>
              </a:ext>
            </a:extLst>
          </p:cNvPr>
          <p:cNvGrpSpPr/>
          <p:nvPr/>
        </p:nvGrpSpPr>
        <p:grpSpPr>
          <a:xfrm>
            <a:off x="1352913" y="1360980"/>
            <a:ext cx="371777" cy="349434"/>
            <a:chOff x="6630539" y="2917502"/>
            <a:chExt cx="371777" cy="349434"/>
          </a:xfrm>
          <a:solidFill>
            <a:schemeClr val="accent2"/>
          </a:solidFill>
        </p:grpSpPr>
        <p:sp>
          <p:nvSpPr>
            <p:cNvPr id="11" name="Google Shape;10660;p60">
              <a:extLst>
                <a:ext uri="{FF2B5EF4-FFF2-40B4-BE49-F238E27FC236}">
                  <a16:creationId xmlns:a16="http://schemas.microsoft.com/office/drawing/2014/main" id="{E80410CE-89B1-4867-3E2F-C8C479EBE872}"/>
                </a:ext>
              </a:extLst>
            </p:cNvPr>
            <p:cNvSpPr/>
            <p:nvPr/>
          </p:nvSpPr>
          <p:spPr>
            <a:xfrm>
              <a:off x="6689292" y="3043093"/>
              <a:ext cx="92109" cy="30586"/>
            </a:xfrm>
            <a:custGeom>
              <a:avLst/>
              <a:gdLst/>
              <a:ahLst/>
              <a:cxnLst/>
              <a:rect l="l" t="t" r="r" b="b"/>
              <a:pathLst>
                <a:path w="2894" h="961" extrusionOk="0">
                  <a:moveTo>
                    <a:pt x="1164" y="1"/>
                  </a:moveTo>
                  <a:cubicBezTo>
                    <a:pt x="816" y="1"/>
                    <a:pt x="501" y="36"/>
                    <a:pt x="298" y="67"/>
                  </a:cubicBezTo>
                  <a:cubicBezTo>
                    <a:pt x="119" y="91"/>
                    <a:pt x="0" y="246"/>
                    <a:pt x="0" y="401"/>
                  </a:cubicBezTo>
                  <a:lnTo>
                    <a:pt x="0" y="794"/>
                  </a:lnTo>
                  <a:cubicBezTo>
                    <a:pt x="0" y="877"/>
                    <a:pt x="72" y="960"/>
                    <a:pt x="155" y="960"/>
                  </a:cubicBezTo>
                  <a:cubicBezTo>
                    <a:pt x="250" y="960"/>
                    <a:pt x="322" y="877"/>
                    <a:pt x="322" y="794"/>
                  </a:cubicBezTo>
                  <a:lnTo>
                    <a:pt x="322" y="401"/>
                  </a:lnTo>
                  <a:cubicBezTo>
                    <a:pt x="322" y="401"/>
                    <a:pt x="322" y="389"/>
                    <a:pt x="334" y="389"/>
                  </a:cubicBezTo>
                  <a:cubicBezTo>
                    <a:pt x="511" y="361"/>
                    <a:pt x="812" y="318"/>
                    <a:pt x="1157" y="318"/>
                  </a:cubicBezTo>
                  <a:cubicBezTo>
                    <a:pt x="1253" y="318"/>
                    <a:pt x="1352" y="321"/>
                    <a:pt x="1453" y="329"/>
                  </a:cubicBezTo>
                  <a:cubicBezTo>
                    <a:pt x="1989" y="365"/>
                    <a:pt x="2382" y="496"/>
                    <a:pt x="2596" y="734"/>
                  </a:cubicBezTo>
                  <a:cubicBezTo>
                    <a:pt x="2626" y="764"/>
                    <a:pt x="2670" y="779"/>
                    <a:pt x="2715" y="779"/>
                  </a:cubicBezTo>
                  <a:cubicBezTo>
                    <a:pt x="2760" y="779"/>
                    <a:pt x="2804" y="764"/>
                    <a:pt x="2834" y="734"/>
                  </a:cubicBezTo>
                  <a:cubicBezTo>
                    <a:pt x="2894" y="675"/>
                    <a:pt x="2894" y="567"/>
                    <a:pt x="2834" y="508"/>
                  </a:cubicBezTo>
                  <a:cubicBezTo>
                    <a:pt x="2437" y="103"/>
                    <a:pt x="1753" y="1"/>
                    <a:pt x="116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661;p60">
              <a:extLst>
                <a:ext uri="{FF2B5EF4-FFF2-40B4-BE49-F238E27FC236}">
                  <a16:creationId xmlns:a16="http://schemas.microsoft.com/office/drawing/2014/main" id="{6AAE62D2-882F-4B33-018B-9D7026E3447D}"/>
                </a:ext>
              </a:extLst>
            </p:cNvPr>
            <p:cNvSpPr/>
            <p:nvPr/>
          </p:nvSpPr>
          <p:spPr>
            <a:xfrm>
              <a:off x="6630539" y="2993315"/>
              <a:ext cx="208852" cy="273621"/>
            </a:xfrm>
            <a:custGeom>
              <a:avLst/>
              <a:gdLst/>
              <a:ahLst/>
              <a:cxnLst/>
              <a:rect l="l" t="t" r="r" b="b"/>
              <a:pathLst>
                <a:path w="6562" h="8597" extrusionOk="0">
                  <a:moveTo>
                    <a:pt x="5132" y="334"/>
                  </a:moveTo>
                  <a:lnTo>
                    <a:pt x="5132" y="1988"/>
                  </a:lnTo>
                  <a:cubicBezTo>
                    <a:pt x="5132" y="2239"/>
                    <a:pt x="5073" y="2477"/>
                    <a:pt x="4966" y="2703"/>
                  </a:cubicBezTo>
                  <a:cubicBezTo>
                    <a:pt x="4954" y="2727"/>
                    <a:pt x="4954" y="2739"/>
                    <a:pt x="4954" y="2774"/>
                  </a:cubicBezTo>
                  <a:lnTo>
                    <a:pt x="4954" y="3262"/>
                  </a:lnTo>
                  <a:cubicBezTo>
                    <a:pt x="4954" y="3727"/>
                    <a:pt x="4763" y="4155"/>
                    <a:pt x="4430" y="4465"/>
                  </a:cubicBezTo>
                  <a:cubicBezTo>
                    <a:pt x="4108" y="4765"/>
                    <a:pt x="3713" y="4920"/>
                    <a:pt x="3275" y="4920"/>
                  </a:cubicBezTo>
                  <a:cubicBezTo>
                    <a:pt x="3243" y="4920"/>
                    <a:pt x="3212" y="4919"/>
                    <a:pt x="3180" y="4917"/>
                  </a:cubicBezTo>
                  <a:cubicBezTo>
                    <a:pt x="2299" y="4882"/>
                    <a:pt x="1620" y="4120"/>
                    <a:pt x="1620" y="3215"/>
                  </a:cubicBezTo>
                  <a:lnTo>
                    <a:pt x="1620" y="2786"/>
                  </a:lnTo>
                  <a:cubicBezTo>
                    <a:pt x="1620" y="2762"/>
                    <a:pt x="1620" y="2739"/>
                    <a:pt x="1608" y="2715"/>
                  </a:cubicBezTo>
                  <a:cubicBezTo>
                    <a:pt x="1501" y="2489"/>
                    <a:pt x="1441" y="2239"/>
                    <a:pt x="1441" y="2000"/>
                  </a:cubicBezTo>
                  <a:lnTo>
                    <a:pt x="1441" y="1631"/>
                  </a:lnTo>
                  <a:cubicBezTo>
                    <a:pt x="1441" y="917"/>
                    <a:pt x="2025" y="334"/>
                    <a:pt x="2739" y="334"/>
                  </a:cubicBezTo>
                  <a:close/>
                  <a:moveTo>
                    <a:pt x="4204" y="5048"/>
                  </a:moveTo>
                  <a:lnTo>
                    <a:pt x="4204" y="5358"/>
                  </a:lnTo>
                  <a:lnTo>
                    <a:pt x="3287" y="6001"/>
                  </a:lnTo>
                  <a:lnTo>
                    <a:pt x="2358" y="5358"/>
                  </a:lnTo>
                  <a:lnTo>
                    <a:pt x="2358" y="5048"/>
                  </a:lnTo>
                  <a:cubicBezTo>
                    <a:pt x="2596" y="5179"/>
                    <a:pt x="2870" y="5263"/>
                    <a:pt x="3156" y="5275"/>
                  </a:cubicBezTo>
                  <a:lnTo>
                    <a:pt x="3287" y="5275"/>
                  </a:lnTo>
                  <a:cubicBezTo>
                    <a:pt x="3608" y="5275"/>
                    <a:pt x="3930" y="5203"/>
                    <a:pt x="4204" y="5048"/>
                  </a:cubicBezTo>
                  <a:close/>
                  <a:moveTo>
                    <a:pt x="2203" y="5668"/>
                  </a:moveTo>
                  <a:lnTo>
                    <a:pt x="3001" y="6227"/>
                  </a:lnTo>
                  <a:lnTo>
                    <a:pt x="2584" y="6656"/>
                  </a:lnTo>
                  <a:lnTo>
                    <a:pt x="2573" y="6656"/>
                  </a:lnTo>
                  <a:lnTo>
                    <a:pt x="2037" y="5858"/>
                  </a:lnTo>
                  <a:lnTo>
                    <a:pt x="2203" y="5668"/>
                  </a:lnTo>
                  <a:close/>
                  <a:moveTo>
                    <a:pt x="4359" y="5668"/>
                  </a:moveTo>
                  <a:lnTo>
                    <a:pt x="4525" y="5858"/>
                  </a:lnTo>
                  <a:lnTo>
                    <a:pt x="4001" y="6656"/>
                  </a:lnTo>
                  <a:lnTo>
                    <a:pt x="3989" y="6656"/>
                  </a:lnTo>
                  <a:lnTo>
                    <a:pt x="3549" y="6227"/>
                  </a:lnTo>
                  <a:lnTo>
                    <a:pt x="4359" y="5668"/>
                  </a:lnTo>
                  <a:close/>
                  <a:moveTo>
                    <a:pt x="2739" y="0"/>
                  </a:moveTo>
                  <a:cubicBezTo>
                    <a:pt x="1822" y="0"/>
                    <a:pt x="1096" y="738"/>
                    <a:pt x="1096" y="1643"/>
                  </a:cubicBezTo>
                  <a:lnTo>
                    <a:pt x="1096" y="2012"/>
                  </a:lnTo>
                  <a:cubicBezTo>
                    <a:pt x="1096" y="2298"/>
                    <a:pt x="1156" y="2584"/>
                    <a:pt x="1275" y="2846"/>
                  </a:cubicBezTo>
                  <a:lnTo>
                    <a:pt x="1275" y="3239"/>
                  </a:lnTo>
                  <a:cubicBezTo>
                    <a:pt x="1275" y="3870"/>
                    <a:pt x="1561" y="4453"/>
                    <a:pt x="2001" y="4822"/>
                  </a:cubicBezTo>
                  <a:lnTo>
                    <a:pt x="2001" y="5406"/>
                  </a:lnTo>
                  <a:lnTo>
                    <a:pt x="1692" y="5739"/>
                  </a:lnTo>
                  <a:cubicBezTo>
                    <a:pt x="1668" y="5763"/>
                    <a:pt x="1644" y="5822"/>
                    <a:pt x="1644" y="5870"/>
                  </a:cubicBezTo>
                  <a:lnTo>
                    <a:pt x="596" y="6251"/>
                  </a:lnTo>
                  <a:cubicBezTo>
                    <a:pt x="239" y="6394"/>
                    <a:pt x="1" y="6727"/>
                    <a:pt x="1" y="7108"/>
                  </a:cubicBezTo>
                  <a:lnTo>
                    <a:pt x="1" y="8418"/>
                  </a:lnTo>
                  <a:cubicBezTo>
                    <a:pt x="1" y="8501"/>
                    <a:pt x="72" y="8573"/>
                    <a:pt x="156" y="8573"/>
                  </a:cubicBezTo>
                  <a:cubicBezTo>
                    <a:pt x="251" y="8573"/>
                    <a:pt x="322" y="8501"/>
                    <a:pt x="322" y="8418"/>
                  </a:cubicBezTo>
                  <a:lnTo>
                    <a:pt x="322" y="7108"/>
                  </a:lnTo>
                  <a:cubicBezTo>
                    <a:pt x="322" y="6870"/>
                    <a:pt x="477" y="6656"/>
                    <a:pt x="691" y="6584"/>
                  </a:cubicBezTo>
                  <a:lnTo>
                    <a:pt x="1811" y="6179"/>
                  </a:lnTo>
                  <a:lnTo>
                    <a:pt x="2275" y="6882"/>
                  </a:lnTo>
                  <a:cubicBezTo>
                    <a:pt x="2334" y="6965"/>
                    <a:pt x="2418" y="7025"/>
                    <a:pt x="2525" y="7025"/>
                  </a:cubicBezTo>
                  <a:lnTo>
                    <a:pt x="2561" y="7025"/>
                  </a:lnTo>
                  <a:cubicBezTo>
                    <a:pt x="2644" y="7025"/>
                    <a:pt x="2739" y="7001"/>
                    <a:pt x="2811" y="6930"/>
                  </a:cubicBezTo>
                  <a:lnTo>
                    <a:pt x="3096" y="6644"/>
                  </a:lnTo>
                  <a:lnTo>
                    <a:pt x="3096" y="8430"/>
                  </a:lnTo>
                  <a:cubicBezTo>
                    <a:pt x="3096" y="8513"/>
                    <a:pt x="3168" y="8596"/>
                    <a:pt x="3251" y="8596"/>
                  </a:cubicBezTo>
                  <a:cubicBezTo>
                    <a:pt x="3346" y="8596"/>
                    <a:pt x="3418" y="8513"/>
                    <a:pt x="3418" y="8430"/>
                  </a:cubicBezTo>
                  <a:lnTo>
                    <a:pt x="3418" y="6644"/>
                  </a:lnTo>
                  <a:lnTo>
                    <a:pt x="3704" y="6930"/>
                  </a:lnTo>
                  <a:cubicBezTo>
                    <a:pt x="3763" y="6989"/>
                    <a:pt x="3870" y="7025"/>
                    <a:pt x="3954" y="7025"/>
                  </a:cubicBezTo>
                  <a:lnTo>
                    <a:pt x="3989" y="7025"/>
                  </a:lnTo>
                  <a:cubicBezTo>
                    <a:pt x="4085" y="7013"/>
                    <a:pt x="4180" y="6953"/>
                    <a:pt x="4239" y="6882"/>
                  </a:cubicBezTo>
                  <a:lnTo>
                    <a:pt x="4704" y="6179"/>
                  </a:lnTo>
                  <a:lnTo>
                    <a:pt x="5811" y="6584"/>
                  </a:lnTo>
                  <a:cubicBezTo>
                    <a:pt x="6037" y="6656"/>
                    <a:pt x="6192" y="6882"/>
                    <a:pt x="6192" y="7108"/>
                  </a:cubicBezTo>
                  <a:lnTo>
                    <a:pt x="6192" y="8418"/>
                  </a:lnTo>
                  <a:cubicBezTo>
                    <a:pt x="6192" y="8501"/>
                    <a:pt x="6264" y="8573"/>
                    <a:pt x="6347" y="8573"/>
                  </a:cubicBezTo>
                  <a:cubicBezTo>
                    <a:pt x="6442" y="8573"/>
                    <a:pt x="6514" y="8501"/>
                    <a:pt x="6514" y="8418"/>
                  </a:cubicBezTo>
                  <a:lnTo>
                    <a:pt x="6514" y="7108"/>
                  </a:lnTo>
                  <a:cubicBezTo>
                    <a:pt x="6561" y="6703"/>
                    <a:pt x="6323" y="6370"/>
                    <a:pt x="5966" y="6239"/>
                  </a:cubicBezTo>
                  <a:lnTo>
                    <a:pt x="4906" y="5858"/>
                  </a:lnTo>
                  <a:cubicBezTo>
                    <a:pt x="4906" y="5810"/>
                    <a:pt x="4894" y="5763"/>
                    <a:pt x="4859" y="5715"/>
                  </a:cubicBezTo>
                  <a:lnTo>
                    <a:pt x="4549" y="5394"/>
                  </a:lnTo>
                  <a:lnTo>
                    <a:pt x="4549" y="4822"/>
                  </a:lnTo>
                  <a:cubicBezTo>
                    <a:pt x="4585" y="4798"/>
                    <a:pt x="4609" y="4763"/>
                    <a:pt x="4656" y="4739"/>
                  </a:cubicBezTo>
                  <a:cubicBezTo>
                    <a:pt x="5061" y="4370"/>
                    <a:pt x="5275" y="3822"/>
                    <a:pt x="5275" y="3274"/>
                  </a:cubicBezTo>
                  <a:lnTo>
                    <a:pt x="5275" y="2834"/>
                  </a:lnTo>
                  <a:cubicBezTo>
                    <a:pt x="5394" y="2560"/>
                    <a:pt x="5454" y="2286"/>
                    <a:pt x="5454" y="2000"/>
                  </a:cubicBezTo>
                  <a:lnTo>
                    <a:pt x="5454" y="167"/>
                  </a:lnTo>
                  <a:cubicBezTo>
                    <a:pt x="5454" y="83"/>
                    <a:pt x="5382" y="0"/>
                    <a:pt x="52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662;p60">
              <a:extLst>
                <a:ext uri="{FF2B5EF4-FFF2-40B4-BE49-F238E27FC236}">
                  <a16:creationId xmlns:a16="http://schemas.microsoft.com/office/drawing/2014/main" id="{7945327F-E81D-D160-5F84-D3AE9E2BE3E1}"/>
                </a:ext>
              </a:extLst>
            </p:cNvPr>
            <p:cNvSpPr/>
            <p:nvPr/>
          </p:nvSpPr>
          <p:spPr>
            <a:xfrm>
              <a:off x="6665804" y="3232053"/>
              <a:ext cx="10630" cy="33737"/>
            </a:xfrm>
            <a:custGeom>
              <a:avLst/>
              <a:gdLst/>
              <a:ahLst/>
              <a:cxnLst/>
              <a:rect l="l" t="t" r="r" b="b"/>
              <a:pathLst>
                <a:path w="334" h="1060" extrusionOk="0">
                  <a:moveTo>
                    <a:pt x="167" y="0"/>
                  </a:moveTo>
                  <a:cubicBezTo>
                    <a:pt x="83" y="0"/>
                    <a:pt x="0" y="83"/>
                    <a:pt x="0" y="167"/>
                  </a:cubicBezTo>
                  <a:lnTo>
                    <a:pt x="0" y="893"/>
                  </a:lnTo>
                  <a:cubicBezTo>
                    <a:pt x="0" y="988"/>
                    <a:pt x="83" y="1060"/>
                    <a:pt x="167" y="1060"/>
                  </a:cubicBezTo>
                  <a:cubicBezTo>
                    <a:pt x="262" y="1060"/>
                    <a:pt x="333" y="988"/>
                    <a:pt x="333" y="893"/>
                  </a:cubicBezTo>
                  <a:lnTo>
                    <a:pt x="333" y="167"/>
                  </a:lnTo>
                  <a:cubicBezTo>
                    <a:pt x="333" y="83"/>
                    <a:pt x="262"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663;p60">
              <a:extLst>
                <a:ext uri="{FF2B5EF4-FFF2-40B4-BE49-F238E27FC236}">
                  <a16:creationId xmlns:a16="http://schemas.microsoft.com/office/drawing/2014/main" id="{938BCD1E-608E-351B-C890-FBF5A9FDA573}"/>
                </a:ext>
              </a:extLst>
            </p:cNvPr>
            <p:cNvSpPr/>
            <p:nvPr/>
          </p:nvSpPr>
          <p:spPr>
            <a:xfrm>
              <a:off x="6793877" y="3232053"/>
              <a:ext cx="10248" cy="33737"/>
            </a:xfrm>
            <a:custGeom>
              <a:avLst/>
              <a:gdLst/>
              <a:ahLst/>
              <a:cxnLst/>
              <a:rect l="l" t="t" r="r" b="b"/>
              <a:pathLst>
                <a:path w="322" h="1060" extrusionOk="0">
                  <a:moveTo>
                    <a:pt x="167" y="0"/>
                  </a:moveTo>
                  <a:cubicBezTo>
                    <a:pt x="72" y="0"/>
                    <a:pt x="0" y="83"/>
                    <a:pt x="0" y="167"/>
                  </a:cubicBezTo>
                  <a:lnTo>
                    <a:pt x="0" y="893"/>
                  </a:lnTo>
                  <a:cubicBezTo>
                    <a:pt x="0" y="988"/>
                    <a:pt x="72" y="1060"/>
                    <a:pt x="167" y="1060"/>
                  </a:cubicBezTo>
                  <a:cubicBezTo>
                    <a:pt x="250" y="1060"/>
                    <a:pt x="322" y="988"/>
                    <a:pt x="322" y="893"/>
                  </a:cubicBezTo>
                  <a:lnTo>
                    <a:pt x="322" y="167"/>
                  </a:lnTo>
                  <a:cubicBezTo>
                    <a:pt x="322" y="83"/>
                    <a:pt x="250"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664;p60">
              <a:extLst>
                <a:ext uri="{FF2B5EF4-FFF2-40B4-BE49-F238E27FC236}">
                  <a16:creationId xmlns:a16="http://schemas.microsoft.com/office/drawing/2014/main" id="{77931812-9CA6-78C6-DD95-01E4192304AF}"/>
                </a:ext>
              </a:extLst>
            </p:cNvPr>
            <p:cNvSpPr/>
            <p:nvPr/>
          </p:nvSpPr>
          <p:spPr>
            <a:xfrm>
              <a:off x="6828347" y="2952766"/>
              <a:ext cx="173969" cy="181162"/>
            </a:xfrm>
            <a:custGeom>
              <a:avLst/>
              <a:gdLst/>
              <a:ahLst/>
              <a:cxnLst/>
              <a:rect l="l" t="t" r="r" b="b"/>
              <a:pathLst>
                <a:path w="5466" h="5692" extrusionOk="0">
                  <a:moveTo>
                    <a:pt x="3847" y="0"/>
                  </a:moveTo>
                  <a:cubicBezTo>
                    <a:pt x="3751" y="0"/>
                    <a:pt x="3680" y="72"/>
                    <a:pt x="3680" y="167"/>
                  </a:cubicBezTo>
                  <a:cubicBezTo>
                    <a:pt x="3680" y="250"/>
                    <a:pt x="3751" y="322"/>
                    <a:pt x="3847" y="322"/>
                  </a:cubicBezTo>
                  <a:lnTo>
                    <a:pt x="4751" y="322"/>
                  </a:lnTo>
                  <a:cubicBezTo>
                    <a:pt x="4954" y="322"/>
                    <a:pt x="5121" y="488"/>
                    <a:pt x="5121" y="703"/>
                  </a:cubicBezTo>
                  <a:lnTo>
                    <a:pt x="5121" y="3643"/>
                  </a:lnTo>
                  <a:cubicBezTo>
                    <a:pt x="5121" y="3858"/>
                    <a:pt x="4954" y="4013"/>
                    <a:pt x="4751" y="4013"/>
                  </a:cubicBezTo>
                  <a:lnTo>
                    <a:pt x="2918" y="4013"/>
                  </a:lnTo>
                  <a:cubicBezTo>
                    <a:pt x="2894" y="4013"/>
                    <a:pt x="2846" y="4036"/>
                    <a:pt x="2811" y="4048"/>
                  </a:cubicBezTo>
                  <a:lnTo>
                    <a:pt x="1180" y="5239"/>
                  </a:lnTo>
                  <a:lnTo>
                    <a:pt x="1180" y="5239"/>
                  </a:lnTo>
                  <a:lnTo>
                    <a:pt x="1430" y="4227"/>
                  </a:lnTo>
                  <a:cubicBezTo>
                    <a:pt x="1442" y="4179"/>
                    <a:pt x="1430" y="4120"/>
                    <a:pt x="1406" y="4072"/>
                  </a:cubicBezTo>
                  <a:cubicBezTo>
                    <a:pt x="1370" y="4036"/>
                    <a:pt x="1311" y="4013"/>
                    <a:pt x="1263" y="4013"/>
                  </a:cubicBezTo>
                  <a:lnTo>
                    <a:pt x="715" y="4013"/>
                  </a:lnTo>
                  <a:cubicBezTo>
                    <a:pt x="513" y="4013"/>
                    <a:pt x="346" y="3858"/>
                    <a:pt x="346" y="3643"/>
                  </a:cubicBezTo>
                  <a:lnTo>
                    <a:pt x="346" y="715"/>
                  </a:lnTo>
                  <a:cubicBezTo>
                    <a:pt x="346" y="500"/>
                    <a:pt x="513" y="345"/>
                    <a:pt x="715" y="345"/>
                  </a:cubicBezTo>
                  <a:lnTo>
                    <a:pt x="1620" y="345"/>
                  </a:lnTo>
                  <a:cubicBezTo>
                    <a:pt x="1715" y="345"/>
                    <a:pt x="1787" y="262"/>
                    <a:pt x="1787" y="179"/>
                  </a:cubicBezTo>
                  <a:cubicBezTo>
                    <a:pt x="1787" y="84"/>
                    <a:pt x="1715" y="12"/>
                    <a:pt x="1620" y="12"/>
                  </a:cubicBezTo>
                  <a:lnTo>
                    <a:pt x="715" y="12"/>
                  </a:lnTo>
                  <a:cubicBezTo>
                    <a:pt x="310" y="12"/>
                    <a:pt x="1" y="345"/>
                    <a:pt x="1" y="726"/>
                  </a:cubicBezTo>
                  <a:lnTo>
                    <a:pt x="1" y="3643"/>
                  </a:lnTo>
                  <a:cubicBezTo>
                    <a:pt x="1" y="4048"/>
                    <a:pt x="334" y="4358"/>
                    <a:pt x="715" y="4358"/>
                  </a:cubicBezTo>
                  <a:lnTo>
                    <a:pt x="1049" y="4358"/>
                  </a:lnTo>
                  <a:lnTo>
                    <a:pt x="787" y="5370"/>
                  </a:lnTo>
                  <a:cubicBezTo>
                    <a:pt x="763" y="5477"/>
                    <a:pt x="811" y="5596"/>
                    <a:pt x="894" y="5656"/>
                  </a:cubicBezTo>
                  <a:cubicBezTo>
                    <a:pt x="941" y="5679"/>
                    <a:pt x="989" y="5691"/>
                    <a:pt x="1049" y="5691"/>
                  </a:cubicBezTo>
                  <a:cubicBezTo>
                    <a:pt x="1108" y="5691"/>
                    <a:pt x="1144" y="5679"/>
                    <a:pt x="1192" y="5656"/>
                  </a:cubicBezTo>
                  <a:lnTo>
                    <a:pt x="2954" y="4370"/>
                  </a:lnTo>
                  <a:lnTo>
                    <a:pt x="4716" y="4370"/>
                  </a:lnTo>
                  <a:cubicBezTo>
                    <a:pt x="5121" y="4370"/>
                    <a:pt x="5430" y="4048"/>
                    <a:pt x="5430" y="3655"/>
                  </a:cubicBezTo>
                  <a:lnTo>
                    <a:pt x="5430" y="726"/>
                  </a:lnTo>
                  <a:cubicBezTo>
                    <a:pt x="5466" y="322"/>
                    <a:pt x="5132" y="0"/>
                    <a:pt x="47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665;p60">
              <a:extLst>
                <a:ext uri="{FF2B5EF4-FFF2-40B4-BE49-F238E27FC236}">
                  <a16:creationId xmlns:a16="http://schemas.microsoft.com/office/drawing/2014/main" id="{35826940-359C-FF73-432E-2456BA638081}"/>
                </a:ext>
              </a:extLst>
            </p:cNvPr>
            <p:cNvSpPr/>
            <p:nvPr/>
          </p:nvSpPr>
          <p:spPr>
            <a:xfrm>
              <a:off x="6898463" y="2917502"/>
              <a:ext cx="34151" cy="104999"/>
            </a:xfrm>
            <a:custGeom>
              <a:avLst/>
              <a:gdLst/>
              <a:ahLst/>
              <a:cxnLst/>
              <a:rect l="l" t="t" r="r" b="b"/>
              <a:pathLst>
                <a:path w="1073" h="3299" extrusionOk="0">
                  <a:moveTo>
                    <a:pt x="715" y="346"/>
                  </a:moveTo>
                  <a:lnTo>
                    <a:pt x="548" y="2930"/>
                  </a:lnTo>
                  <a:lnTo>
                    <a:pt x="513" y="2930"/>
                  </a:lnTo>
                  <a:lnTo>
                    <a:pt x="346" y="346"/>
                  </a:lnTo>
                  <a:close/>
                  <a:moveTo>
                    <a:pt x="167" y="1"/>
                  </a:moveTo>
                  <a:cubicBezTo>
                    <a:pt x="120" y="1"/>
                    <a:pt x="72" y="25"/>
                    <a:pt x="48" y="60"/>
                  </a:cubicBezTo>
                  <a:cubicBezTo>
                    <a:pt x="12" y="96"/>
                    <a:pt x="1" y="144"/>
                    <a:pt x="1" y="203"/>
                  </a:cubicBezTo>
                  <a:lnTo>
                    <a:pt x="179" y="3132"/>
                  </a:lnTo>
                  <a:cubicBezTo>
                    <a:pt x="179" y="3216"/>
                    <a:pt x="251" y="3299"/>
                    <a:pt x="346" y="3299"/>
                  </a:cubicBezTo>
                  <a:lnTo>
                    <a:pt x="715" y="3299"/>
                  </a:lnTo>
                  <a:cubicBezTo>
                    <a:pt x="798" y="3299"/>
                    <a:pt x="882" y="3216"/>
                    <a:pt x="882" y="3132"/>
                  </a:cubicBezTo>
                  <a:lnTo>
                    <a:pt x="1060" y="203"/>
                  </a:lnTo>
                  <a:cubicBezTo>
                    <a:pt x="1072" y="144"/>
                    <a:pt x="1048" y="96"/>
                    <a:pt x="1013" y="60"/>
                  </a:cubicBezTo>
                  <a:cubicBezTo>
                    <a:pt x="989" y="37"/>
                    <a:pt x="941" y="1"/>
                    <a:pt x="8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666;p60">
              <a:extLst>
                <a:ext uri="{FF2B5EF4-FFF2-40B4-BE49-F238E27FC236}">
                  <a16:creationId xmlns:a16="http://schemas.microsoft.com/office/drawing/2014/main" id="{FB287DC4-98EA-7B52-002E-A7CC9228263C}"/>
                </a:ext>
              </a:extLst>
            </p:cNvPr>
            <p:cNvSpPr/>
            <p:nvPr/>
          </p:nvSpPr>
          <p:spPr>
            <a:xfrm>
              <a:off x="6898081" y="3028548"/>
              <a:ext cx="34151" cy="34119"/>
            </a:xfrm>
            <a:custGeom>
              <a:avLst/>
              <a:gdLst/>
              <a:ahLst/>
              <a:cxnLst/>
              <a:rect l="l" t="t" r="r" b="b"/>
              <a:pathLst>
                <a:path w="1073" h="1072" extrusionOk="0">
                  <a:moveTo>
                    <a:pt x="536" y="346"/>
                  </a:moveTo>
                  <a:cubicBezTo>
                    <a:pt x="644" y="346"/>
                    <a:pt x="727" y="429"/>
                    <a:pt x="727" y="536"/>
                  </a:cubicBezTo>
                  <a:cubicBezTo>
                    <a:pt x="727" y="631"/>
                    <a:pt x="655" y="727"/>
                    <a:pt x="536" y="727"/>
                  </a:cubicBezTo>
                  <a:cubicBezTo>
                    <a:pt x="429" y="727"/>
                    <a:pt x="346" y="631"/>
                    <a:pt x="346" y="536"/>
                  </a:cubicBezTo>
                  <a:cubicBezTo>
                    <a:pt x="346" y="429"/>
                    <a:pt x="429" y="346"/>
                    <a:pt x="536" y="346"/>
                  </a:cubicBezTo>
                  <a:close/>
                  <a:moveTo>
                    <a:pt x="536" y="0"/>
                  </a:moveTo>
                  <a:cubicBezTo>
                    <a:pt x="239" y="0"/>
                    <a:pt x="1" y="239"/>
                    <a:pt x="1" y="536"/>
                  </a:cubicBezTo>
                  <a:cubicBezTo>
                    <a:pt x="1" y="834"/>
                    <a:pt x="239" y="1072"/>
                    <a:pt x="536" y="1072"/>
                  </a:cubicBezTo>
                  <a:cubicBezTo>
                    <a:pt x="834" y="1072"/>
                    <a:pt x="1072" y="834"/>
                    <a:pt x="1072" y="536"/>
                  </a:cubicBezTo>
                  <a:cubicBezTo>
                    <a:pt x="1072" y="239"/>
                    <a:pt x="834" y="0"/>
                    <a:pt x="5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 name="Graphique 40" descr="Liste de contrôle avec un remplissage uni">
            <a:extLst>
              <a:ext uri="{FF2B5EF4-FFF2-40B4-BE49-F238E27FC236}">
                <a16:creationId xmlns:a16="http://schemas.microsoft.com/office/drawing/2014/main" id="{D7E21187-2262-24BC-0548-F46575B2B22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53014" y="2298641"/>
            <a:ext cx="360000" cy="360000"/>
          </a:xfrm>
          <a:prstGeom prst="rect">
            <a:avLst/>
          </a:prstGeom>
        </p:spPr>
      </p:pic>
      <p:sp>
        <p:nvSpPr>
          <p:cNvPr id="42" name="Google Shape;413;p28">
            <a:extLst>
              <a:ext uri="{FF2B5EF4-FFF2-40B4-BE49-F238E27FC236}">
                <a16:creationId xmlns:a16="http://schemas.microsoft.com/office/drawing/2014/main" id="{4AC0F5D2-1BD2-DA0B-3DF1-F59D4062BB66}"/>
              </a:ext>
            </a:extLst>
          </p:cNvPr>
          <p:cNvSpPr txBox="1">
            <a:spLocks/>
          </p:cNvSpPr>
          <p:nvPr/>
        </p:nvSpPr>
        <p:spPr>
          <a:xfrm>
            <a:off x="3861531" y="2907353"/>
            <a:ext cx="5265280"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4"/>
              </a:buClr>
              <a:buSzPts val="2400"/>
              <a:buFont typeface="Raleway"/>
              <a:buNone/>
              <a:defRPr sz="1800" b="1" i="0" u="none" strike="noStrike" cap="none">
                <a:solidFill>
                  <a:schemeClr val="accent4"/>
                </a:solidFill>
                <a:latin typeface="Atkinson Hyperlegible"/>
                <a:ea typeface="Atkinson Hyperlegible"/>
                <a:cs typeface="Atkinson Hyperlegible"/>
                <a:sym typeface="Atkinson Hyperlegible"/>
              </a:defRPr>
            </a:lvl1pPr>
            <a:lvl2pPr marL="914400" marR="0" lvl="1"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9pPr>
          </a:lstStyle>
          <a:p>
            <a:pPr marL="0" indent="0"/>
            <a:r>
              <a:rPr lang="fr-FR" dirty="0"/>
              <a:t>Observation des résultats : </a:t>
            </a:r>
          </a:p>
          <a:p>
            <a:pPr marL="285750" indent="-285750">
              <a:buFontTx/>
              <a:buChar char="-"/>
            </a:pPr>
            <a:r>
              <a:rPr lang="fr-FR" dirty="0"/>
              <a:t>Validation croisée sur les modèles non-supervisés</a:t>
            </a:r>
          </a:p>
          <a:p>
            <a:pPr marL="285750" indent="-285750">
              <a:buFontTx/>
              <a:buChar char="-"/>
            </a:pPr>
            <a:r>
              <a:rPr lang="fr-FR" dirty="0"/>
              <a:t>Matrice de confusion sur le jeu « test » </a:t>
            </a:r>
          </a:p>
        </p:txBody>
      </p:sp>
      <p:sp>
        <p:nvSpPr>
          <p:cNvPr id="3" name="Google Shape;208;p26">
            <a:extLst>
              <a:ext uri="{FF2B5EF4-FFF2-40B4-BE49-F238E27FC236}">
                <a16:creationId xmlns:a16="http://schemas.microsoft.com/office/drawing/2014/main" id="{7D802FC7-E3A8-65B5-419F-2714C8E49DCF}"/>
              </a:ext>
            </a:extLst>
          </p:cNvPr>
          <p:cNvSpPr txBox="1">
            <a:spLocks/>
          </p:cNvSpPr>
          <p:nvPr/>
        </p:nvSpPr>
        <p:spPr>
          <a:xfrm>
            <a:off x="8338140" y="4686300"/>
            <a:ext cx="642926"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4"/>
              </a:buClr>
              <a:buSzPts val="1200"/>
              <a:buFont typeface="Atkinson Hyperlegible"/>
              <a:buNone/>
              <a:defRPr sz="1400" b="0" i="0" u="none" strike="noStrike" cap="none">
                <a:solidFill>
                  <a:schemeClr val="accent4"/>
                </a:solidFill>
                <a:latin typeface="Atkinson Hyperlegible"/>
                <a:ea typeface="Atkinson Hyperlegible"/>
                <a:cs typeface="Atkinson Hyperlegible"/>
                <a:sym typeface="Atkinson Hyperlegible"/>
              </a:defRPr>
            </a:lvl1pPr>
            <a:lvl2pPr marL="914400" marR="0" lvl="1"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2pPr>
            <a:lvl3pPr marL="1371600" marR="0" lvl="2"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3pPr>
            <a:lvl4pPr marL="1828800" marR="0" lvl="3"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4pPr>
            <a:lvl5pPr marL="2286000" marR="0" lvl="4"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5pPr>
            <a:lvl6pPr marL="2743200" marR="0" lvl="5"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6pPr>
            <a:lvl7pPr marL="3200400" marR="0" lvl="6"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7pPr>
            <a:lvl8pPr marL="3657600" marR="0" lvl="7"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8pPr>
            <a:lvl9pPr marL="4114800" marR="0" lvl="8"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9pPr>
          </a:lstStyle>
          <a:p>
            <a:pPr marL="0" indent="0"/>
            <a:r>
              <a:rPr lang="fr-FR" dirty="0"/>
              <a:t>11</a:t>
            </a:r>
          </a:p>
        </p:txBody>
      </p:sp>
    </p:spTree>
    <p:extLst>
      <p:ext uri="{BB962C8B-B14F-4D97-AF65-F5344CB8AC3E}">
        <p14:creationId xmlns:p14="http://schemas.microsoft.com/office/powerpoint/2010/main" val="527400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5">
          <a:extLst>
            <a:ext uri="{FF2B5EF4-FFF2-40B4-BE49-F238E27FC236}">
              <a16:creationId xmlns:a16="http://schemas.microsoft.com/office/drawing/2014/main" id="{4EC90A78-B47B-7BAC-80FB-1C8F981F591E}"/>
            </a:ext>
          </a:extLst>
        </p:cNvPr>
        <p:cNvGrpSpPr/>
        <p:nvPr/>
      </p:nvGrpSpPr>
      <p:grpSpPr>
        <a:xfrm>
          <a:off x="0" y="0"/>
          <a:ext cx="0" cy="0"/>
          <a:chOff x="0" y="0"/>
          <a:chExt cx="0" cy="0"/>
        </a:xfrm>
      </p:grpSpPr>
      <p:grpSp>
        <p:nvGrpSpPr>
          <p:cNvPr id="415" name="Google Shape;415;p28">
            <a:extLst>
              <a:ext uri="{FF2B5EF4-FFF2-40B4-BE49-F238E27FC236}">
                <a16:creationId xmlns:a16="http://schemas.microsoft.com/office/drawing/2014/main" id="{2776F551-1DB1-5D06-CC11-1CA960777429}"/>
              </a:ext>
            </a:extLst>
          </p:cNvPr>
          <p:cNvGrpSpPr/>
          <p:nvPr/>
        </p:nvGrpSpPr>
        <p:grpSpPr>
          <a:xfrm>
            <a:off x="1426489" y="4490982"/>
            <a:ext cx="640056" cy="324092"/>
            <a:chOff x="6580515" y="3436687"/>
            <a:chExt cx="538768" cy="273657"/>
          </a:xfrm>
        </p:grpSpPr>
        <p:sp>
          <p:nvSpPr>
            <p:cNvPr id="416" name="Google Shape;416;p28">
              <a:extLst>
                <a:ext uri="{FF2B5EF4-FFF2-40B4-BE49-F238E27FC236}">
                  <a16:creationId xmlns:a16="http://schemas.microsoft.com/office/drawing/2014/main" id="{748D2F9B-A187-3151-B4FF-A11AF8269A47}"/>
                </a:ext>
              </a:extLst>
            </p:cNvPr>
            <p:cNvSpPr/>
            <p:nvPr/>
          </p:nvSpPr>
          <p:spPr>
            <a:xfrm>
              <a:off x="6580977" y="3553264"/>
              <a:ext cx="538305" cy="157080"/>
            </a:xfrm>
            <a:custGeom>
              <a:avLst/>
              <a:gdLst/>
              <a:ahLst/>
              <a:cxnLst/>
              <a:rect l="l" t="t" r="r" b="b"/>
              <a:pathLst>
                <a:path w="196641" h="57381" extrusionOk="0">
                  <a:moveTo>
                    <a:pt x="26" y="2763"/>
                  </a:moveTo>
                  <a:cubicBezTo>
                    <a:pt x="-146" y="3091"/>
                    <a:pt x="603" y="16210"/>
                    <a:pt x="603" y="16210"/>
                  </a:cubicBezTo>
                  <a:cubicBezTo>
                    <a:pt x="837" y="20277"/>
                    <a:pt x="4771" y="25084"/>
                    <a:pt x="7206" y="27972"/>
                  </a:cubicBezTo>
                  <a:cubicBezTo>
                    <a:pt x="15908" y="38298"/>
                    <a:pt x="28747" y="44534"/>
                    <a:pt x="41390" y="48538"/>
                  </a:cubicBezTo>
                  <a:cubicBezTo>
                    <a:pt x="74178" y="58918"/>
                    <a:pt x="109401" y="60057"/>
                    <a:pt x="142766" y="52502"/>
                  </a:cubicBezTo>
                  <a:cubicBezTo>
                    <a:pt x="154512" y="49841"/>
                    <a:pt x="166422" y="45931"/>
                    <a:pt x="176912" y="39664"/>
                  </a:cubicBezTo>
                  <a:cubicBezTo>
                    <a:pt x="185395" y="34598"/>
                    <a:pt x="196681" y="24803"/>
                    <a:pt x="196642" y="13853"/>
                  </a:cubicBezTo>
                  <a:lnTo>
                    <a:pt x="196595" y="0"/>
                  </a:lnTo>
                  <a:lnTo>
                    <a:pt x="34" y="275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28">
              <a:extLst>
                <a:ext uri="{FF2B5EF4-FFF2-40B4-BE49-F238E27FC236}">
                  <a16:creationId xmlns:a16="http://schemas.microsoft.com/office/drawing/2014/main" id="{65F6EF77-8456-F5D2-AF54-19D9E9884D89}"/>
                </a:ext>
              </a:extLst>
            </p:cNvPr>
            <p:cNvSpPr/>
            <p:nvPr/>
          </p:nvSpPr>
          <p:spPr>
            <a:xfrm>
              <a:off x="6580515" y="3436687"/>
              <a:ext cx="538655" cy="230005"/>
            </a:xfrm>
            <a:custGeom>
              <a:avLst/>
              <a:gdLst/>
              <a:ahLst/>
              <a:cxnLst/>
              <a:rect l="l" t="t" r="r" b="b"/>
              <a:pathLst>
                <a:path w="196769" h="84020" extrusionOk="0">
                  <a:moveTo>
                    <a:pt x="193423" y="30884"/>
                  </a:moveTo>
                  <a:cubicBezTo>
                    <a:pt x="181521" y="11880"/>
                    <a:pt x="139196" y="-631"/>
                    <a:pt x="95661" y="25"/>
                  </a:cubicBezTo>
                  <a:cubicBezTo>
                    <a:pt x="50332" y="711"/>
                    <a:pt x="7452" y="15595"/>
                    <a:pt x="889" y="36754"/>
                  </a:cubicBezTo>
                  <a:cubicBezTo>
                    <a:pt x="-7338" y="63274"/>
                    <a:pt x="42527" y="87266"/>
                    <a:pt x="110045" y="83660"/>
                  </a:cubicBezTo>
                  <a:cubicBezTo>
                    <a:pt x="173638" y="80265"/>
                    <a:pt x="208065" y="54252"/>
                    <a:pt x="193423" y="3088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28">
              <a:extLst>
                <a:ext uri="{FF2B5EF4-FFF2-40B4-BE49-F238E27FC236}">
                  <a16:creationId xmlns:a16="http://schemas.microsoft.com/office/drawing/2014/main" id="{B9273FCA-677F-1C73-4704-50D74F8364DD}"/>
                </a:ext>
              </a:extLst>
            </p:cNvPr>
            <p:cNvSpPr/>
            <p:nvPr/>
          </p:nvSpPr>
          <p:spPr>
            <a:xfrm>
              <a:off x="6581624" y="3550188"/>
              <a:ext cx="535116" cy="115205"/>
            </a:xfrm>
            <a:custGeom>
              <a:avLst/>
              <a:gdLst/>
              <a:ahLst/>
              <a:cxnLst/>
              <a:rect l="l" t="t" r="r" b="b"/>
              <a:pathLst>
                <a:path w="195476" h="42084" extrusionOk="0">
                  <a:moveTo>
                    <a:pt x="0" y="6962"/>
                  </a:moveTo>
                  <a:cubicBezTo>
                    <a:pt x="7508" y="28159"/>
                    <a:pt x="51776" y="44768"/>
                    <a:pt x="108751" y="41724"/>
                  </a:cubicBezTo>
                  <a:cubicBezTo>
                    <a:pt x="162408" y="38860"/>
                    <a:pt x="195297" y="19894"/>
                    <a:pt x="195477"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28">
              <a:extLst>
                <a:ext uri="{FF2B5EF4-FFF2-40B4-BE49-F238E27FC236}">
                  <a16:creationId xmlns:a16="http://schemas.microsoft.com/office/drawing/2014/main" id="{0706BCC1-69F4-78FC-68AE-292D44553D54}"/>
                </a:ext>
              </a:extLst>
            </p:cNvPr>
            <p:cNvSpPr/>
            <p:nvPr/>
          </p:nvSpPr>
          <p:spPr>
            <a:xfrm>
              <a:off x="6660775" y="3458842"/>
              <a:ext cx="386612" cy="163678"/>
            </a:xfrm>
            <a:custGeom>
              <a:avLst/>
              <a:gdLst/>
              <a:ahLst/>
              <a:cxnLst/>
              <a:rect l="l" t="t" r="r" b="b"/>
              <a:pathLst>
                <a:path w="141228" h="59791" extrusionOk="0">
                  <a:moveTo>
                    <a:pt x="77992" y="59602"/>
                  </a:moveTo>
                  <a:cubicBezTo>
                    <a:pt x="32365" y="61701"/>
                    <a:pt x="-3006" y="46092"/>
                    <a:pt x="202" y="27790"/>
                  </a:cubicBezTo>
                  <a:cubicBezTo>
                    <a:pt x="2926" y="12219"/>
                    <a:pt x="33450" y="668"/>
                    <a:pt x="67744" y="28"/>
                  </a:cubicBezTo>
                  <a:cubicBezTo>
                    <a:pt x="101000" y="-596"/>
                    <a:pt x="132406" y="9160"/>
                    <a:pt x="139657" y="23544"/>
                  </a:cubicBezTo>
                  <a:cubicBezTo>
                    <a:pt x="148101" y="40285"/>
                    <a:pt x="121792" y="57588"/>
                    <a:pt x="77992" y="59602"/>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28">
              <a:extLst>
                <a:ext uri="{FF2B5EF4-FFF2-40B4-BE49-F238E27FC236}">
                  <a16:creationId xmlns:a16="http://schemas.microsoft.com/office/drawing/2014/main" id="{8517A385-9998-AB55-D4E0-892BA10FA0CC}"/>
                </a:ext>
              </a:extLst>
            </p:cNvPr>
            <p:cNvSpPr/>
            <p:nvPr/>
          </p:nvSpPr>
          <p:spPr>
            <a:xfrm>
              <a:off x="6759006" y="3501113"/>
              <a:ext cx="180880" cy="70140"/>
            </a:xfrm>
            <a:custGeom>
              <a:avLst/>
              <a:gdLst/>
              <a:ahLst/>
              <a:cxnLst/>
              <a:rect l="l" t="t" r="r" b="b"/>
              <a:pathLst>
                <a:path w="66075" h="25622" extrusionOk="0">
                  <a:moveTo>
                    <a:pt x="196" y="0"/>
                  </a:moveTo>
                  <a:lnTo>
                    <a:pt x="1" y="12831"/>
                  </a:lnTo>
                  <a:cubicBezTo>
                    <a:pt x="-85" y="18411"/>
                    <a:pt x="7165" y="23047"/>
                    <a:pt x="16196" y="23180"/>
                  </a:cubicBezTo>
                  <a:lnTo>
                    <a:pt x="16843" y="23180"/>
                  </a:lnTo>
                  <a:cubicBezTo>
                    <a:pt x="25873" y="23328"/>
                    <a:pt x="33264" y="18919"/>
                    <a:pt x="33342" y="13338"/>
                  </a:cubicBezTo>
                  <a:lnTo>
                    <a:pt x="33382" y="10614"/>
                  </a:lnTo>
                  <a:cubicBezTo>
                    <a:pt x="33467" y="5034"/>
                    <a:pt x="40858" y="624"/>
                    <a:pt x="49880" y="765"/>
                  </a:cubicBezTo>
                  <a:lnTo>
                    <a:pt x="49880" y="765"/>
                  </a:lnTo>
                  <a:cubicBezTo>
                    <a:pt x="58911" y="905"/>
                    <a:pt x="66161" y="5534"/>
                    <a:pt x="66075" y="11114"/>
                  </a:cubicBezTo>
                  <a:lnTo>
                    <a:pt x="65857" y="2562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28">
              <a:extLst>
                <a:ext uri="{FF2B5EF4-FFF2-40B4-BE49-F238E27FC236}">
                  <a16:creationId xmlns:a16="http://schemas.microsoft.com/office/drawing/2014/main" id="{BBF2162F-81BA-1646-C8F6-F88CD927450B}"/>
                </a:ext>
              </a:extLst>
            </p:cNvPr>
            <p:cNvSpPr/>
            <p:nvPr/>
          </p:nvSpPr>
          <p:spPr>
            <a:xfrm>
              <a:off x="6738315" y="3541852"/>
              <a:ext cx="223758" cy="3416"/>
            </a:xfrm>
            <a:custGeom>
              <a:avLst/>
              <a:gdLst/>
              <a:ahLst/>
              <a:cxnLst/>
              <a:rect l="l" t="t" r="r" b="b"/>
              <a:pathLst>
                <a:path w="81738" h="1248" extrusionOk="0">
                  <a:moveTo>
                    <a:pt x="0" y="0"/>
                  </a:moveTo>
                  <a:lnTo>
                    <a:pt x="81739" y="1249"/>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28">
              <a:extLst>
                <a:ext uri="{FF2B5EF4-FFF2-40B4-BE49-F238E27FC236}">
                  <a16:creationId xmlns:a16="http://schemas.microsoft.com/office/drawing/2014/main" id="{BBB4E40C-6CF0-1558-F17A-5634F5574BA6}"/>
                </a:ext>
              </a:extLst>
            </p:cNvPr>
            <p:cNvSpPr/>
            <p:nvPr/>
          </p:nvSpPr>
          <p:spPr>
            <a:xfrm>
              <a:off x="6738551" y="3525393"/>
              <a:ext cx="223780" cy="3394"/>
            </a:xfrm>
            <a:custGeom>
              <a:avLst/>
              <a:gdLst/>
              <a:ahLst/>
              <a:cxnLst/>
              <a:rect l="l" t="t" r="r" b="b"/>
              <a:pathLst>
                <a:path w="81746" h="1240" extrusionOk="0">
                  <a:moveTo>
                    <a:pt x="0" y="0"/>
                  </a:moveTo>
                  <a:lnTo>
                    <a:pt x="81747" y="124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28">
              <a:extLst>
                <a:ext uri="{FF2B5EF4-FFF2-40B4-BE49-F238E27FC236}">
                  <a16:creationId xmlns:a16="http://schemas.microsoft.com/office/drawing/2014/main" id="{4D7A923F-491E-AB2A-0AED-4218CEF5DC4D}"/>
                </a:ext>
              </a:extLst>
            </p:cNvPr>
            <p:cNvSpPr/>
            <p:nvPr/>
          </p:nvSpPr>
          <p:spPr>
            <a:xfrm>
              <a:off x="6964176" y="3654726"/>
              <a:ext cx="5702" cy="43841"/>
            </a:xfrm>
            <a:custGeom>
              <a:avLst/>
              <a:gdLst/>
              <a:ahLst/>
              <a:cxnLst/>
              <a:rect l="l" t="t" r="r" b="b"/>
              <a:pathLst>
                <a:path w="2083" h="16015" extrusionOk="0">
                  <a:moveTo>
                    <a:pt x="2084" y="0"/>
                  </a:moveTo>
                  <a:lnTo>
                    <a:pt x="0" y="1601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28">
              <a:extLst>
                <a:ext uri="{FF2B5EF4-FFF2-40B4-BE49-F238E27FC236}">
                  <a16:creationId xmlns:a16="http://schemas.microsoft.com/office/drawing/2014/main" id="{C8720462-C2F3-8909-4494-E40E7115C6D8}"/>
                </a:ext>
              </a:extLst>
            </p:cNvPr>
            <p:cNvSpPr/>
            <p:nvPr/>
          </p:nvSpPr>
          <p:spPr>
            <a:xfrm>
              <a:off x="6841703" y="3666568"/>
              <a:ext cx="4038" cy="43690"/>
            </a:xfrm>
            <a:custGeom>
              <a:avLst/>
              <a:gdLst/>
              <a:ahLst/>
              <a:cxnLst/>
              <a:rect l="l" t="t" r="r" b="b"/>
              <a:pathLst>
                <a:path w="1475" h="15960" extrusionOk="0">
                  <a:moveTo>
                    <a:pt x="1475" y="0"/>
                  </a:moveTo>
                  <a:lnTo>
                    <a:pt x="0" y="1596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28">
              <a:extLst>
                <a:ext uri="{FF2B5EF4-FFF2-40B4-BE49-F238E27FC236}">
                  <a16:creationId xmlns:a16="http://schemas.microsoft.com/office/drawing/2014/main" id="{7B367792-C22C-41D4-119E-C91474AB7D58}"/>
                </a:ext>
              </a:extLst>
            </p:cNvPr>
            <p:cNvSpPr/>
            <p:nvPr/>
          </p:nvSpPr>
          <p:spPr>
            <a:xfrm>
              <a:off x="6708884" y="3653080"/>
              <a:ext cx="5489" cy="37857"/>
            </a:xfrm>
            <a:custGeom>
              <a:avLst/>
              <a:gdLst/>
              <a:ahLst/>
              <a:cxnLst/>
              <a:rect l="l" t="t" r="r" b="b"/>
              <a:pathLst>
                <a:path w="2005" h="13829" extrusionOk="0">
                  <a:moveTo>
                    <a:pt x="2006" y="0"/>
                  </a:moveTo>
                  <a:lnTo>
                    <a:pt x="0" y="1383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28">
              <a:extLst>
                <a:ext uri="{FF2B5EF4-FFF2-40B4-BE49-F238E27FC236}">
                  <a16:creationId xmlns:a16="http://schemas.microsoft.com/office/drawing/2014/main" id="{10634010-A085-621C-B185-445CA87C26B5}"/>
                </a:ext>
              </a:extLst>
            </p:cNvPr>
            <p:cNvSpPr/>
            <p:nvPr/>
          </p:nvSpPr>
          <p:spPr>
            <a:xfrm>
              <a:off x="6667098" y="3639489"/>
              <a:ext cx="4914" cy="36535"/>
            </a:xfrm>
            <a:custGeom>
              <a:avLst/>
              <a:gdLst/>
              <a:ahLst/>
              <a:cxnLst/>
              <a:rect l="l" t="t" r="r" b="b"/>
              <a:pathLst>
                <a:path w="1795" h="13346" extrusionOk="0">
                  <a:moveTo>
                    <a:pt x="1795" y="0"/>
                  </a:moveTo>
                  <a:lnTo>
                    <a:pt x="0" y="1334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28">
              <a:extLst>
                <a:ext uri="{FF2B5EF4-FFF2-40B4-BE49-F238E27FC236}">
                  <a16:creationId xmlns:a16="http://schemas.microsoft.com/office/drawing/2014/main" id="{CDDC603B-07A2-A8F2-48F1-8BC008D6A847}"/>
                </a:ext>
              </a:extLst>
            </p:cNvPr>
            <p:cNvSpPr/>
            <p:nvPr/>
          </p:nvSpPr>
          <p:spPr>
            <a:xfrm>
              <a:off x="6606611" y="3605952"/>
              <a:ext cx="4123" cy="30657"/>
            </a:xfrm>
            <a:custGeom>
              <a:avLst/>
              <a:gdLst/>
              <a:ahLst/>
              <a:cxnLst/>
              <a:rect l="l" t="t" r="r" b="b"/>
              <a:pathLst>
                <a:path w="1506" h="11199" extrusionOk="0">
                  <a:moveTo>
                    <a:pt x="1506" y="0"/>
                  </a:moveTo>
                  <a:lnTo>
                    <a:pt x="0" y="1120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28">
              <a:extLst>
                <a:ext uri="{FF2B5EF4-FFF2-40B4-BE49-F238E27FC236}">
                  <a16:creationId xmlns:a16="http://schemas.microsoft.com/office/drawing/2014/main" id="{6608C3DE-9816-3D55-70E2-F928FC5C1720}"/>
                </a:ext>
              </a:extLst>
            </p:cNvPr>
            <p:cNvSpPr/>
            <p:nvPr/>
          </p:nvSpPr>
          <p:spPr>
            <a:xfrm>
              <a:off x="6825351" y="3633119"/>
              <a:ext cx="16707" cy="16707"/>
            </a:xfrm>
            <a:custGeom>
              <a:avLst/>
              <a:gdLst/>
              <a:ahLst/>
              <a:cxnLst/>
              <a:rect l="l" t="t" r="r" b="b"/>
              <a:pathLst>
                <a:path w="6103" h="6103" extrusionOk="0">
                  <a:moveTo>
                    <a:pt x="6103" y="3052"/>
                  </a:moveTo>
                  <a:cubicBezTo>
                    <a:pt x="6103" y="4738"/>
                    <a:pt x="4737" y="6103"/>
                    <a:pt x="3051" y="6103"/>
                  </a:cubicBezTo>
                  <a:cubicBezTo>
                    <a:pt x="1366" y="6103"/>
                    <a:pt x="0" y="4738"/>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28">
              <a:extLst>
                <a:ext uri="{FF2B5EF4-FFF2-40B4-BE49-F238E27FC236}">
                  <a16:creationId xmlns:a16="http://schemas.microsoft.com/office/drawing/2014/main" id="{FE1B5B21-41D7-CA3F-1F48-ACEB5F58E0C1}"/>
                </a:ext>
              </a:extLst>
            </p:cNvPr>
            <p:cNvSpPr/>
            <p:nvPr/>
          </p:nvSpPr>
          <p:spPr>
            <a:xfrm>
              <a:off x="6717434" y="3619439"/>
              <a:ext cx="16707" cy="16707"/>
            </a:xfrm>
            <a:custGeom>
              <a:avLst/>
              <a:gdLst/>
              <a:ahLst/>
              <a:cxnLst/>
              <a:rect l="l" t="t" r="r" b="b"/>
              <a:pathLst>
                <a:path w="6103" h="6103" extrusionOk="0">
                  <a:moveTo>
                    <a:pt x="6103" y="3052"/>
                  </a:moveTo>
                  <a:cubicBezTo>
                    <a:pt x="6103" y="4737"/>
                    <a:pt x="4737" y="6103"/>
                    <a:pt x="3051" y="6103"/>
                  </a:cubicBezTo>
                  <a:cubicBezTo>
                    <a:pt x="1366" y="6103"/>
                    <a:pt x="0" y="4737"/>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28">
              <a:extLst>
                <a:ext uri="{FF2B5EF4-FFF2-40B4-BE49-F238E27FC236}">
                  <a16:creationId xmlns:a16="http://schemas.microsoft.com/office/drawing/2014/main" id="{CD148EDF-4A46-C9EB-77F8-A4DDE00EB0D8}"/>
                </a:ext>
              </a:extLst>
            </p:cNvPr>
            <p:cNvSpPr/>
            <p:nvPr/>
          </p:nvSpPr>
          <p:spPr>
            <a:xfrm>
              <a:off x="6628645" y="3572522"/>
              <a:ext cx="16707" cy="16707"/>
            </a:xfrm>
            <a:custGeom>
              <a:avLst/>
              <a:gdLst/>
              <a:ahLst/>
              <a:cxnLst/>
              <a:rect l="l" t="t" r="r" b="b"/>
              <a:pathLst>
                <a:path w="6103" h="6103" extrusionOk="0">
                  <a:moveTo>
                    <a:pt x="6103" y="3052"/>
                  </a:moveTo>
                  <a:cubicBezTo>
                    <a:pt x="6103" y="4737"/>
                    <a:pt x="4737" y="6103"/>
                    <a:pt x="3052" y="6103"/>
                  </a:cubicBezTo>
                  <a:cubicBezTo>
                    <a:pt x="1366" y="6103"/>
                    <a:pt x="0" y="4737"/>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28">
              <a:extLst>
                <a:ext uri="{FF2B5EF4-FFF2-40B4-BE49-F238E27FC236}">
                  <a16:creationId xmlns:a16="http://schemas.microsoft.com/office/drawing/2014/main" id="{8605F1C1-FC2C-7565-A688-3F55B573C68E}"/>
                </a:ext>
              </a:extLst>
            </p:cNvPr>
            <p:cNvSpPr/>
            <p:nvPr/>
          </p:nvSpPr>
          <p:spPr>
            <a:xfrm>
              <a:off x="6613728" y="3511286"/>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28">
              <a:extLst>
                <a:ext uri="{FF2B5EF4-FFF2-40B4-BE49-F238E27FC236}">
                  <a16:creationId xmlns:a16="http://schemas.microsoft.com/office/drawing/2014/main" id="{9C0C6759-E90D-ACC2-C87C-DCF01CF0A4BF}"/>
                </a:ext>
              </a:extLst>
            </p:cNvPr>
            <p:cNvSpPr/>
            <p:nvPr/>
          </p:nvSpPr>
          <p:spPr>
            <a:xfrm>
              <a:off x="6674407" y="3471703"/>
              <a:ext cx="13288" cy="13288"/>
            </a:xfrm>
            <a:custGeom>
              <a:avLst/>
              <a:gdLst/>
              <a:ahLst/>
              <a:cxnLst/>
              <a:rect l="l" t="t" r="r" b="b"/>
              <a:pathLst>
                <a:path w="4854" h="4854" extrusionOk="0">
                  <a:moveTo>
                    <a:pt x="4854" y="2427"/>
                  </a:moveTo>
                  <a:cubicBezTo>
                    <a:pt x="4854" y="3770"/>
                    <a:pt x="3770" y="4855"/>
                    <a:pt x="2427" y="4855"/>
                  </a:cubicBezTo>
                  <a:cubicBezTo>
                    <a:pt x="1085" y="4855"/>
                    <a:pt x="0" y="3770"/>
                    <a:pt x="0" y="2427"/>
                  </a:cubicBezTo>
                  <a:cubicBezTo>
                    <a:pt x="0" y="1085"/>
                    <a:pt x="1085" y="0"/>
                    <a:pt x="2427" y="0"/>
                  </a:cubicBezTo>
                  <a:cubicBezTo>
                    <a:pt x="3770"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28">
              <a:extLst>
                <a:ext uri="{FF2B5EF4-FFF2-40B4-BE49-F238E27FC236}">
                  <a16:creationId xmlns:a16="http://schemas.microsoft.com/office/drawing/2014/main" id="{AFCF76F4-2CC4-A4F6-E576-13B1E6A77E49}"/>
                </a:ext>
              </a:extLst>
            </p:cNvPr>
            <p:cNvSpPr/>
            <p:nvPr/>
          </p:nvSpPr>
          <p:spPr>
            <a:xfrm>
              <a:off x="6750434" y="3449493"/>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28">
              <a:extLst>
                <a:ext uri="{FF2B5EF4-FFF2-40B4-BE49-F238E27FC236}">
                  <a16:creationId xmlns:a16="http://schemas.microsoft.com/office/drawing/2014/main" id="{0BECF231-5676-4128-57C4-DE24B0F25482}"/>
                </a:ext>
              </a:extLst>
            </p:cNvPr>
            <p:cNvSpPr/>
            <p:nvPr/>
          </p:nvSpPr>
          <p:spPr>
            <a:xfrm>
              <a:off x="6831526" y="3440474"/>
              <a:ext cx="13288" cy="13288"/>
            </a:xfrm>
            <a:custGeom>
              <a:avLst/>
              <a:gdLst/>
              <a:ahLst/>
              <a:cxnLst/>
              <a:rect l="l" t="t" r="r" b="b"/>
              <a:pathLst>
                <a:path w="4854" h="4854" extrusionOk="0">
                  <a:moveTo>
                    <a:pt x="4855" y="2427"/>
                  </a:moveTo>
                  <a:cubicBezTo>
                    <a:pt x="4855" y="3770"/>
                    <a:pt x="3770" y="4855"/>
                    <a:pt x="2428" y="4855"/>
                  </a:cubicBezTo>
                  <a:cubicBezTo>
                    <a:pt x="1085" y="4855"/>
                    <a:pt x="0" y="3770"/>
                    <a:pt x="0" y="2427"/>
                  </a:cubicBezTo>
                  <a:cubicBezTo>
                    <a:pt x="0" y="1085"/>
                    <a:pt x="1085" y="0"/>
                    <a:pt x="2428"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28">
              <a:extLst>
                <a:ext uri="{FF2B5EF4-FFF2-40B4-BE49-F238E27FC236}">
                  <a16:creationId xmlns:a16="http://schemas.microsoft.com/office/drawing/2014/main" id="{74D52150-6E03-E84F-61FD-D65AB3A11876}"/>
                </a:ext>
              </a:extLst>
            </p:cNvPr>
            <p:cNvSpPr/>
            <p:nvPr/>
          </p:nvSpPr>
          <p:spPr>
            <a:xfrm>
              <a:off x="6919011" y="3445648"/>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28">
              <a:extLst>
                <a:ext uri="{FF2B5EF4-FFF2-40B4-BE49-F238E27FC236}">
                  <a16:creationId xmlns:a16="http://schemas.microsoft.com/office/drawing/2014/main" id="{A31C2F2B-4C32-1701-5CCD-B8B93ACA6E7C}"/>
                </a:ext>
              </a:extLst>
            </p:cNvPr>
            <p:cNvSpPr/>
            <p:nvPr/>
          </p:nvSpPr>
          <p:spPr>
            <a:xfrm>
              <a:off x="7001771" y="3468282"/>
              <a:ext cx="13288" cy="13288"/>
            </a:xfrm>
            <a:custGeom>
              <a:avLst/>
              <a:gdLst/>
              <a:ahLst/>
              <a:cxnLst/>
              <a:rect l="l" t="t" r="r" b="b"/>
              <a:pathLst>
                <a:path w="4854" h="4854" extrusionOk="0">
                  <a:moveTo>
                    <a:pt x="4854" y="2427"/>
                  </a:moveTo>
                  <a:cubicBezTo>
                    <a:pt x="4854" y="3770"/>
                    <a:pt x="3769" y="4855"/>
                    <a:pt x="2427" y="4855"/>
                  </a:cubicBezTo>
                  <a:cubicBezTo>
                    <a:pt x="1085" y="4855"/>
                    <a:pt x="0" y="3770"/>
                    <a:pt x="0" y="2427"/>
                  </a:cubicBezTo>
                  <a:cubicBezTo>
                    <a:pt x="0" y="1085"/>
                    <a:pt x="1085" y="0"/>
                    <a:pt x="2427" y="0"/>
                  </a:cubicBezTo>
                  <a:cubicBezTo>
                    <a:pt x="3769"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28">
              <a:extLst>
                <a:ext uri="{FF2B5EF4-FFF2-40B4-BE49-F238E27FC236}">
                  <a16:creationId xmlns:a16="http://schemas.microsoft.com/office/drawing/2014/main" id="{ED826865-2C6A-9764-E60A-70A9EAAC5892}"/>
                </a:ext>
              </a:extLst>
            </p:cNvPr>
            <p:cNvSpPr/>
            <p:nvPr/>
          </p:nvSpPr>
          <p:spPr>
            <a:xfrm>
              <a:off x="6940449" y="3625574"/>
              <a:ext cx="16707" cy="16707"/>
            </a:xfrm>
            <a:custGeom>
              <a:avLst/>
              <a:gdLst/>
              <a:ahLst/>
              <a:cxnLst/>
              <a:rect l="l" t="t" r="r" b="b"/>
              <a:pathLst>
                <a:path w="6103" h="6103" extrusionOk="0">
                  <a:moveTo>
                    <a:pt x="6104" y="3052"/>
                  </a:moveTo>
                  <a:cubicBezTo>
                    <a:pt x="6104" y="4738"/>
                    <a:pt x="4738" y="6103"/>
                    <a:pt x="3052" y="6103"/>
                  </a:cubicBezTo>
                  <a:cubicBezTo>
                    <a:pt x="1366" y="6103"/>
                    <a:pt x="0" y="4738"/>
                    <a:pt x="0" y="3052"/>
                  </a:cubicBezTo>
                  <a:cubicBezTo>
                    <a:pt x="0" y="1366"/>
                    <a:pt x="1366" y="0"/>
                    <a:pt x="3052" y="0"/>
                  </a:cubicBezTo>
                  <a:cubicBezTo>
                    <a:pt x="4738" y="0"/>
                    <a:pt x="6104" y="1366"/>
                    <a:pt x="6104"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28">
              <a:extLst>
                <a:ext uri="{FF2B5EF4-FFF2-40B4-BE49-F238E27FC236}">
                  <a16:creationId xmlns:a16="http://schemas.microsoft.com/office/drawing/2014/main" id="{319E4643-ECC5-3FF6-1D6B-C1D0990875D7}"/>
                </a:ext>
              </a:extLst>
            </p:cNvPr>
            <p:cNvSpPr/>
            <p:nvPr/>
          </p:nvSpPr>
          <p:spPr>
            <a:xfrm>
              <a:off x="7030735" y="3593554"/>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28">
              <a:extLst>
                <a:ext uri="{FF2B5EF4-FFF2-40B4-BE49-F238E27FC236}">
                  <a16:creationId xmlns:a16="http://schemas.microsoft.com/office/drawing/2014/main" id="{B99762FF-0B3C-BA1C-F66F-1FE039F9E7D0}"/>
                </a:ext>
              </a:extLst>
            </p:cNvPr>
            <p:cNvSpPr/>
            <p:nvPr/>
          </p:nvSpPr>
          <p:spPr>
            <a:xfrm>
              <a:off x="7070661" y="3524303"/>
              <a:ext cx="18456" cy="18459"/>
            </a:xfrm>
            <a:custGeom>
              <a:avLst/>
              <a:gdLst/>
              <a:ahLst/>
              <a:cxnLst/>
              <a:rect l="l" t="t" r="r" b="b"/>
              <a:pathLst>
                <a:path w="6742" h="6743" extrusionOk="0">
                  <a:moveTo>
                    <a:pt x="6743" y="3372"/>
                  </a:moveTo>
                  <a:cubicBezTo>
                    <a:pt x="6743" y="5237"/>
                    <a:pt x="5237" y="6743"/>
                    <a:pt x="3371" y="6743"/>
                  </a:cubicBezTo>
                  <a:cubicBezTo>
                    <a:pt x="1506" y="6743"/>
                    <a:pt x="0" y="5229"/>
                    <a:pt x="0" y="3372"/>
                  </a:cubicBezTo>
                  <a:cubicBezTo>
                    <a:pt x="0" y="1514"/>
                    <a:pt x="1506" y="0"/>
                    <a:pt x="3371" y="0"/>
                  </a:cubicBezTo>
                  <a:cubicBezTo>
                    <a:pt x="5237" y="0"/>
                    <a:pt x="6743" y="1514"/>
                    <a:pt x="6743" y="337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0" name="Google Shape;440;p28">
            <a:extLst>
              <a:ext uri="{FF2B5EF4-FFF2-40B4-BE49-F238E27FC236}">
                <a16:creationId xmlns:a16="http://schemas.microsoft.com/office/drawing/2014/main" id="{9157FB60-1FEA-1424-D647-713D13544BDB}"/>
              </a:ext>
            </a:extLst>
          </p:cNvPr>
          <p:cNvGrpSpPr/>
          <p:nvPr/>
        </p:nvGrpSpPr>
        <p:grpSpPr>
          <a:xfrm rot="1800014">
            <a:off x="311232" y="2395865"/>
            <a:ext cx="715094" cy="731518"/>
            <a:chOff x="6884972" y="1482087"/>
            <a:chExt cx="427537" cy="441436"/>
          </a:xfrm>
        </p:grpSpPr>
        <p:sp>
          <p:nvSpPr>
            <p:cNvPr id="441" name="Google Shape;441;p28">
              <a:extLst>
                <a:ext uri="{FF2B5EF4-FFF2-40B4-BE49-F238E27FC236}">
                  <a16:creationId xmlns:a16="http://schemas.microsoft.com/office/drawing/2014/main" id="{A34D5D43-C6C5-C469-5F43-A06C927BFF1C}"/>
                </a:ext>
              </a:extLst>
            </p:cNvPr>
            <p:cNvSpPr/>
            <p:nvPr/>
          </p:nvSpPr>
          <p:spPr>
            <a:xfrm>
              <a:off x="6884972" y="1482087"/>
              <a:ext cx="427537" cy="441436"/>
            </a:xfrm>
            <a:custGeom>
              <a:avLst/>
              <a:gdLst/>
              <a:ahLst/>
              <a:cxnLst/>
              <a:rect l="l" t="t" r="r" b="b"/>
              <a:pathLst>
                <a:path w="316109" h="326385" extrusionOk="0">
                  <a:moveTo>
                    <a:pt x="257540" y="0"/>
                  </a:moveTo>
                  <a:lnTo>
                    <a:pt x="110741" y="36955"/>
                  </a:lnTo>
                  <a:cubicBezTo>
                    <a:pt x="110624" y="36745"/>
                    <a:pt x="110554" y="36620"/>
                    <a:pt x="110554" y="36620"/>
                  </a:cubicBezTo>
                  <a:lnTo>
                    <a:pt x="110016" y="37135"/>
                  </a:lnTo>
                  <a:lnTo>
                    <a:pt x="109290" y="37314"/>
                  </a:lnTo>
                  <a:cubicBezTo>
                    <a:pt x="109290" y="37314"/>
                    <a:pt x="109360" y="37439"/>
                    <a:pt x="109477" y="37650"/>
                  </a:cubicBezTo>
                  <a:lnTo>
                    <a:pt x="0" y="142194"/>
                  </a:lnTo>
                  <a:cubicBezTo>
                    <a:pt x="0" y="142194"/>
                    <a:pt x="56179" y="248892"/>
                    <a:pt x="131666" y="294230"/>
                  </a:cubicBezTo>
                  <a:cubicBezTo>
                    <a:pt x="171548" y="318183"/>
                    <a:pt x="224643" y="319345"/>
                    <a:pt x="269630" y="326385"/>
                  </a:cubicBezTo>
                  <a:lnTo>
                    <a:pt x="269786" y="326299"/>
                  </a:lnTo>
                  <a:cubicBezTo>
                    <a:pt x="287799" y="284482"/>
                    <a:pt x="315092" y="238926"/>
                    <a:pt x="316068" y="192417"/>
                  </a:cubicBezTo>
                  <a:cubicBezTo>
                    <a:pt x="317917" y="104380"/>
                    <a:pt x="257540" y="0"/>
                    <a:pt x="25754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28">
              <a:extLst>
                <a:ext uri="{FF2B5EF4-FFF2-40B4-BE49-F238E27FC236}">
                  <a16:creationId xmlns:a16="http://schemas.microsoft.com/office/drawing/2014/main" id="{CAFA23F9-6C1F-0EB9-C047-8F5AA8CBEF96}"/>
                </a:ext>
              </a:extLst>
            </p:cNvPr>
            <p:cNvSpPr/>
            <p:nvPr/>
          </p:nvSpPr>
          <p:spPr>
            <a:xfrm>
              <a:off x="6936568" y="1533081"/>
              <a:ext cx="336913" cy="348692"/>
            </a:xfrm>
            <a:custGeom>
              <a:avLst/>
              <a:gdLst/>
              <a:ahLst/>
              <a:cxnLst/>
              <a:rect l="l" t="t" r="r" b="b"/>
              <a:pathLst>
                <a:path w="249104" h="257813" extrusionOk="0">
                  <a:moveTo>
                    <a:pt x="0" y="112466"/>
                  </a:moveTo>
                  <a:cubicBezTo>
                    <a:pt x="4878" y="121004"/>
                    <a:pt x="14603" y="137238"/>
                    <a:pt x="27957" y="155634"/>
                  </a:cubicBezTo>
                  <a:cubicBezTo>
                    <a:pt x="45759" y="180148"/>
                    <a:pt x="73684" y="213396"/>
                    <a:pt x="105660" y="232604"/>
                  </a:cubicBezTo>
                  <a:cubicBezTo>
                    <a:pt x="130557" y="247558"/>
                    <a:pt x="162689" y="251507"/>
                    <a:pt x="193768" y="255323"/>
                  </a:cubicBezTo>
                  <a:cubicBezTo>
                    <a:pt x="200441" y="256143"/>
                    <a:pt x="206840" y="256931"/>
                    <a:pt x="213147" y="257813"/>
                  </a:cubicBezTo>
                  <a:cubicBezTo>
                    <a:pt x="215761" y="251999"/>
                    <a:pt x="218501" y="246168"/>
                    <a:pt x="221365" y="240081"/>
                  </a:cubicBezTo>
                  <a:cubicBezTo>
                    <a:pt x="234688" y="211750"/>
                    <a:pt x="248463" y="182451"/>
                    <a:pt x="249072" y="153417"/>
                  </a:cubicBezTo>
                  <a:cubicBezTo>
                    <a:pt x="249852" y="116126"/>
                    <a:pt x="236592" y="74777"/>
                    <a:pt x="225330" y="46656"/>
                  </a:cubicBezTo>
                  <a:cubicBezTo>
                    <a:pt x="216877" y="25553"/>
                    <a:pt x="208323" y="8671"/>
                    <a:pt x="203687" y="0"/>
                  </a:cubicBezTo>
                  <a:lnTo>
                    <a:pt x="87015" y="29377"/>
                  </a:lnTo>
                  <a:lnTo>
                    <a:pt x="0" y="112466"/>
                  </a:ln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28">
              <a:extLst>
                <a:ext uri="{FF2B5EF4-FFF2-40B4-BE49-F238E27FC236}">
                  <a16:creationId xmlns:a16="http://schemas.microsoft.com/office/drawing/2014/main" id="{7E968359-1A92-75EA-6F6E-090D9D1795B8}"/>
                </a:ext>
              </a:extLst>
            </p:cNvPr>
            <p:cNvSpPr/>
            <p:nvPr/>
          </p:nvSpPr>
          <p:spPr>
            <a:xfrm>
              <a:off x="7071454" y="1610724"/>
              <a:ext cx="100512" cy="165178"/>
            </a:xfrm>
            <a:custGeom>
              <a:avLst/>
              <a:gdLst/>
              <a:ahLst/>
              <a:cxnLst/>
              <a:rect l="l" t="t" r="r" b="b"/>
              <a:pathLst>
                <a:path w="74316" h="122128" extrusionOk="0">
                  <a:moveTo>
                    <a:pt x="0" y="93922"/>
                  </a:moveTo>
                  <a:cubicBezTo>
                    <a:pt x="3707" y="95584"/>
                    <a:pt x="48046" y="122128"/>
                    <a:pt x="48046" y="122128"/>
                  </a:cubicBezTo>
                  <a:lnTo>
                    <a:pt x="74316"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4" name="Google Shape;444;p28">
            <a:extLst>
              <a:ext uri="{FF2B5EF4-FFF2-40B4-BE49-F238E27FC236}">
                <a16:creationId xmlns:a16="http://schemas.microsoft.com/office/drawing/2014/main" id="{1E231B85-B4E2-8658-3A11-6C288D274D08}"/>
              </a:ext>
            </a:extLst>
          </p:cNvPr>
          <p:cNvGrpSpPr/>
          <p:nvPr/>
        </p:nvGrpSpPr>
        <p:grpSpPr>
          <a:xfrm>
            <a:off x="1001358" y="2876235"/>
            <a:ext cx="1017513" cy="1013304"/>
            <a:chOff x="1001358" y="2876235"/>
            <a:chExt cx="1017513" cy="1013304"/>
          </a:xfrm>
        </p:grpSpPr>
        <p:grpSp>
          <p:nvGrpSpPr>
            <p:cNvPr id="445" name="Google Shape;445;p28">
              <a:extLst>
                <a:ext uri="{FF2B5EF4-FFF2-40B4-BE49-F238E27FC236}">
                  <a16:creationId xmlns:a16="http://schemas.microsoft.com/office/drawing/2014/main" id="{2252244C-3696-EACF-9C0B-DDFD4A2EAB90}"/>
                </a:ext>
              </a:extLst>
            </p:cNvPr>
            <p:cNvGrpSpPr/>
            <p:nvPr/>
          </p:nvGrpSpPr>
          <p:grpSpPr>
            <a:xfrm rot="-473396">
              <a:off x="1050928" y="2919736"/>
              <a:ext cx="686874" cy="769581"/>
              <a:chOff x="6225377" y="921581"/>
              <a:chExt cx="556268" cy="623249"/>
            </a:xfrm>
          </p:grpSpPr>
          <p:sp>
            <p:nvSpPr>
              <p:cNvPr id="446" name="Google Shape;446;p28">
                <a:extLst>
                  <a:ext uri="{FF2B5EF4-FFF2-40B4-BE49-F238E27FC236}">
                    <a16:creationId xmlns:a16="http://schemas.microsoft.com/office/drawing/2014/main" id="{21576984-B0AE-5D63-F205-B9A0039FB5F2}"/>
                  </a:ext>
                </a:extLst>
              </p:cNvPr>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28">
                <a:extLst>
                  <a:ext uri="{FF2B5EF4-FFF2-40B4-BE49-F238E27FC236}">
                    <a16:creationId xmlns:a16="http://schemas.microsoft.com/office/drawing/2014/main" id="{ACD31ECB-003B-7A88-865B-55D5076D9BDB}"/>
                  </a:ext>
                </a:extLst>
              </p:cNvPr>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28">
                <a:extLst>
                  <a:ext uri="{FF2B5EF4-FFF2-40B4-BE49-F238E27FC236}">
                    <a16:creationId xmlns:a16="http://schemas.microsoft.com/office/drawing/2014/main" id="{659A060C-0600-A3E9-CC13-A62C5D1A2B58}"/>
                  </a:ext>
                </a:extLst>
              </p:cNvPr>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28">
                <a:extLst>
                  <a:ext uri="{FF2B5EF4-FFF2-40B4-BE49-F238E27FC236}">
                    <a16:creationId xmlns:a16="http://schemas.microsoft.com/office/drawing/2014/main" id="{C4806E11-AA55-578B-F178-EC8F29A37D1A}"/>
                  </a:ext>
                </a:extLst>
              </p:cNvPr>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28">
                <a:extLst>
                  <a:ext uri="{FF2B5EF4-FFF2-40B4-BE49-F238E27FC236}">
                    <a16:creationId xmlns:a16="http://schemas.microsoft.com/office/drawing/2014/main" id="{C79044D1-D6A3-A97F-D9E4-80CACA3F254E}"/>
                  </a:ext>
                </a:extLst>
              </p:cNvPr>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28">
                <a:extLst>
                  <a:ext uri="{FF2B5EF4-FFF2-40B4-BE49-F238E27FC236}">
                    <a16:creationId xmlns:a16="http://schemas.microsoft.com/office/drawing/2014/main" id="{78827E3E-E465-386B-9174-5DF9835E6289}"/>
                  </a:ext>
                </a:extLst>
              </p:cNvPr>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28">
                <a:extLst>
                  <a:ext uri="{FF2B5EF4-FFF2-40B4-BE49-F238E27FC236}">
                    <a16:creationId xmlns:a16="http://schemas.microsoft.com/office/drawing/2014/main" id="{334A87E7-239E-1B0F-641D-E031242083B5}"/>
                  </a:ext>
                </a:extLst>
              </p:cNvPr>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28">
                <a:extLst>
                  <a:ext uri="{FF2B5EF4-FFF2-40B4-BE49-F238E27FC236}">
                    <a16:creationId xmlns:a16="http://schemas.microsoft.com/office/drawing/2014/main" id="{EF2CDB63-34F6-0C88-C34B-D565CA206C86}"/>
                  </a:ext>
                </a:extLst>
              </p:cNvPr>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28">
                <a:extLst>
                  <a:ext uri="{FF2B5EF4-FFF2-40B4-BE49-F238E27FC236}">
                    <a16:creationId xmlns:a16="http://schemas.microsoft.com/office/drawing/2014/main" id="{2560C085-A558-5692-06CB-CDE1A281168F}"/>
                  </a:ext>
                </a:extLst>
              </p:cNvPr>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5" name="Google Shape;455;p28">
              <a:extLst>
                <a:ext uri="{FF2B5EF4-FFF2-40B4-BE49-F238E27FC236}">
                  <a16:creationId xmlns:a16="http://schemas.microsoft.com/office/drawing/2014/main" id="{C3A583A1-1914-D9D8-6C42-DB9EB9F222EE}"/>
                </a:ext>
              </a:extLst>
            </p:cNvPr>
            <p:cNvGrpSpPr/>
            <p:nvPr/>
          </p:nvGrpSpPr>
          <p:grpSpPr>
            <a:xfrm rot="1326696">
              <a:off x="1212398" y="3018964"/>
              <a:ext cx="686890" cy="769599"/>
              <a:chOff x="6225377" y="921581"/>
              <a:chExt cx="556268" cy="623249"/>
            </a:xfrm>
          </p:grpSpPr>
          <p:sp>
            <p:nvSpPr>
              <p:cNvPr id="456" name="Google Shape;456;p28">
                <a:extLst>
                  <a:ext uri="{FF2B5EF4-FFF2-40B4-BE49-F238E27FC236}">
                    <a16:creationId xmlns:a16="http://schemas.microsoft.com/office/drawing/2014/main" id="{0C746D7A-7F20-EEEC-55AB-CB7FF30AA6D5}"/>
                  </a:ext>
                </a:extLst>
              </p:cNvPr>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28">
                <a:extLst>
                  <a:ext uri="{FF2B5EF4-FFF2-40B4-BE49-F238E27FC236}">
                    <a16:creationId xmlns:a16="http://schemas.microsoft.com/office/drawing/2014/main" id="{8ACD8104-7649-5F59-2A2A-4C7B2005D151}"/>
                  </a:ext>
                </a:extLst>
              </p:cNvPr>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28">
                <a:extLst>
                  <a:ext uri="{FF2B5EF4-FFF2-40B4-BE49-F238E27FC236}">
                    <a16:creationId xmlns:a16="http://schemas.microsoft.com/office/drawing/2014/main" id="{67893D8A-BA66-ED3D-9AB3-0D992D31E8C7}"/>
                  </a:ext>
                </a:extLst>
              </p:cNvPr>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28">
                <a:extLst>
                  <a:ext uri="{FF2B5EF4-FFF2-40B4-BE49-F238E27FC236}">
                    <a16:creationId xmlns:a16="http://schemas.microsoft.com/office/drawing/2014/main" id="{5DE9E5DA-443C-C3DA-D0B9-DC42BA4CEFB4}"/>
                  </a:ext>
                </a:extLst>
              </p:cNvPr>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28">
                <a:extLst>
                  <a:ext uri="{FF2B5EF4-FFF2-40B4-BE49-F238E27FC236}">
                    <a16:creationId xmlns:a16="http://schemas.microsoft.com/office/drawing/2014/main" id="{823D343D-8D1F-39DB-5104-ABD15387A70F}"/>
                  </a:ext>
                </a:extLst>
              </p:cNvPr>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28">
                <a:extLst>
                  <a:ext uri="{FF2B5EF4-FFF2-40B4-BE49-F238E27FC236}">
                    <a16:creationId xmlns:a16="http://schemas.microsoft.com/office/drawing/2014/main" id="{C8A86859-DAE7-D80F-1428-A106E6430712}"/>
                  </a:ext>
                </a:extLst>
              </p:cNvPr>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28">
                <a:extLst>
                  <a:ext uri="{FF2B5EF4-FFF2-40B4-BE49-F238E27FC236}">
                    <a16:creationId xmlns:a16="http://schemas.microsoft.com/office/drawing/2014/main" id="{D5F2F9A6-3C66-C65A-B583-8041698C91AC}"/>
                  </a:ext>
                </a:extLst>
              </p:cNvPr>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28">
                <a:extLst>
                  <a:ext uri="{FF2B5EF4-FFF2-40B4-BE49-F238E27FC236}">
                    <a16:creationId xmlns:a16="http://schemas.microsoft.com/office/drawing/2014/main" id="{DD4F9910-EF43-37BD-9066-F47A852A67F5}"/>
                  </a:ext>
                </a:extLst>
              </p:cNvPr>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28">
                <a:extLst>
                  <a:ext uri="{FF2B5EF4-FFF2-40B4-BE49-F238E27FC236}">
                    <a16:creationId xmlns:a16="http://schemas.microsoft.com/office/drawing/2014/main" id="{CFA9E739-973F-4ADB-4CAB-0F35F131288C}"/>
                  </a:ext>
                </a:extLst>
              </p:cNvPr>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65" name="Google Shape;465;p28">
            <a:extLst>
              <a:ext uri="{FF2B5EF4-FFF2-40B4-BE49-F238E27FC236}">
                <a16:creationId xmlns:a16="http://schemas.microsoft.com/office/drawing/2014/main" id="{E9F968F7-564C-FD9B-7945-6BDDD90E7784}"/>
              </a:ext>
            </a:extLst>
          </p:cNvPr>
          <p:cNvGrpSpPr/>
          <p:nvPr/>
        </p:nvGrpSpPr>
        <p:grpSpPr>
          <a:xfrm>
            <a:off x="79980" y="3641927"/>
            <a:ext cx="640027" cy="815014"/>
            <a:chOff x="2731919" y="3308138"/>
            <a:chExt cx="667878" cy="850479"/>
          </a:xfrm>
        </p:grpSpPr>
        <p:sp>
          <p:nvSpPr>
            <p:cNvPr id="466" name="Google Shape;466;p28">
              <a:extLst>
                <a:ext uri="{FF2B5EF4-FFF2-40B4-BE49-F238E27FC236}">
                  <a16:creationId xmlns:a16="http://schemas.microsoft.com/office/drawing/2014/main" id="{9687CF8F-71AF-9CB7-229B-1D7D393A8FDE}"/>
                </a:ext>
              </a:extLst>
            </p:cNvPr>
            <p:cNvSpPr/>
            <p:nvPr/>
          </p:nvSpPr>
          <p:spPr>
            <a:xfrm>
              <a:off x="2731919" y="3308138"/>
              <a:ext cx="667878" cy="850479"/>
            </a:xfrm>
            <a:custGeom>
              <a:avLst/>
              <a:gdLst/>
              <a:ahLst/>
              <a:cxnLst/>
              <a:rect l="l" t="t" r="r" b="b"/>
              <a:pathLst>
                <a:path w="189738" h="241785" extrusionOk="0">
                  <a:moveTo>
                    <a:pt x="183242" y="157210"/>
                  </a:moveTo>
                  <a:lnTo>
                    <a:pt x="137397" y="68049"/>
                  </a:lnTo>
                  <a:lnTo>
                    <a:pt x="177443" y="1733"/>
                  </a:lnTo>
                  <a:cubicBezTo>
                    <a:pt x="157354" y="1514"/>
                    <a:pt x="157237" y="12004"/>
                    <a:pt x="137147" y="11785"/>
                  </a:cubicBezTo>
                  <a:cubicBezTo>
                    <a:pt x="117058" y="11567"/>
                    <a:pt x="117175" y="1085"/>
                    <a:pt x="97078" y="866"/>
                  </a:cubicBezTo>
                  <a:cubicBezTo>
                    <a:pt x="76989" y="648"/>
                    <a:pt x="76879" y="11137"/>
                    <a:pt x="56790" y="10919"/>
                  </a:cubicBezTo>
                  <a:cubicBezTo>
                    <a:pt x="36701" y="10700"/>
                    <a:pt x="36818" y="219"/>
                    <a:pt x="16729" y="0"/>
                  </a:cubicBezTo>
                  <a:lnTo>
                    <a:pt x="54862" y="67167"/>
                  </a:lnTo>
                  <a:lnTo>
                    <a:pt x="7090" y="155306"/>
                  </a:lnTo>
                  <a:cubicBezTo>
                    <a:pt x="-13733" y="193729"/>
                    <a:pt x="13778" y="240510"/>
                    <a:pt x="57485" y="240986"/>
                  </a:cubicBezTo>
                  <a:lnTo>
                    <a:pt x="130997" y="241782"/>
                  </a:lnTo>
                  <a:cubicBezTo>
                    <a:pt x="174696" y="242258"/>
                    <a:pt x="203222" y="196078"/>
                    <a:pt x="183234" y="1572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7" name="Google Shape;467;p28">
              <a:extLst>
                <a:ext uri="{FF2B5EF4-FFF2-40B4-BE49-F238E27FC236}">
                  <a16:creationId xmlns:a16="http://schemas.microsoft.com/office/drawing/2014/main" id="{C11C4CED-A946-0E5D-E8E6-936E34F17A08}"/>
                </a:ext>
              </a:extLst>
            </p:cNvPr>
            <p:cNvGrpSpPr/>
            <p:nvPr/>
          </p:nvGrpSpPr>
          <p:grpSpPr>
            <a:xfrm>
              <a:off x="2908116" y="3465749"/>
              <a:ext cx="323460" cy="154520"/>
              <a:chOff x="4896306" y="1356877"/>
              <a:chExt cx="91900" cy="43904"/>
            </a:xfrm>
          </p:grpSpPr>
          <p:sp>
            <p:nvSpPr>
              <p:cNvPr id="468" name="Google Shape;468;p28">
                <a:extLst>
                  <a:ext uri="{FF2B5EF4-FFF2-40B4-BE49-F238E27FC236}">
                    <a16:creationId xmlns:a16="http://schemas.microsoft.com/office/drawing/2014/main" id="{348D7794-B996-9012-7850-1C65DD3DF41F}"/>
                  </a:ext>
                </a:extLst>
              </p:cNvPr>
              <p:cNvSpPr/>
              <p:nvPr/>
            </p:nvSpPr>
            <p:spPr>
              <a:xfrm>
                <a:off x="4896306" y="1382300"/>
                <a:ext cx="91900" cy="6462"/>
              </a:xfrm>
              <a:custGeom>
                <a:avLst/>
                <a:gdLst/>
                <a:ahLst/>
                <a:cxnLst/>
                <a:rect l="l" t="t" r="r" b="b"/>
                <a:pathLst>
                  <a:path w="91900" h="6462" extrusionOk="0">
                    <a:moveTo>
                      <a:pt x="0" y="0"/>
                    </a:moveTo>
                    <a:lnTo>
                      <a:pt x="91901" y="6462"/>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28">
                <a:extLst>
                  <a:ext uri="{FF2B5EF4-FFF2-40B4-BE49-F238E27FC236}">
                    <a16:creationId xmlns:a16="http://schemas.microsoft.com/office/drawing/2014/main" id="{084B76B0-C64B-0DF8-801A-A0104755F302}"/>
                  </a:ext>
                </a:extLst>
              </p:cNvPr>
              <p:cNvSpPr/>
              <p:nvPr/>
            </p:nvSpPr>
            <p:spPr>
              <a:xfrm>
                <a:off x="4897391" y="1380434"/>
                <a:ext cx="88083" cy="1771"/>
              </a:xfrm>
              <a:custGeom>
                <a:avLst/>
                <a:gdLst/>
                <a:ahLst/>
                <a:cxnLst/>
                <a:rect l="l" t="t" r="r" b="b"/>
                <a:pathLst>
                  <a:path w="88083" h="1771" extrusionOk="0">
                    <a:moveTo>
                      <a:pt x="88084" y="0"/>
                    </a:moveTo>
                    <a:lnTo>
                      <a:pt x="0" y="1772"/>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28">
                <a:extLst>
                  <a:ext uri="{FF2B5EF4-FFF2-40B4-BE49-F238E27FC236}">
                    <a16:creationId xmlns:a16="http://schemas.microsoft.com/office/drawing/2014/main" id="{428B9E47-BEEE-14CD-871C-4BF585934816}"/>
                  </a:ext>
                </a:extLst>
              </p:cNvPr>
              <p:cNvSpPr/>
              <p:nvPr/>
            </p:nvSpPr>
            <p:spPr>
              <a:xfrm>
                <a:off x="4925602" y="1356877"/>
                <a:ext cx="16850" cy="25914"/>
              </a:xfrm>
              <a:custGeom>
                <a:avLst/>
                <a:gdLst/>
                <a:ahLst/>
                <a:cxnLst/>
                <a:rect l="l" t="t" r="r" b="b"/>
                <a:pathLst>
                  <a:path w="16850" h="25914" extrusionOk="0">
                    <a:moveTo>
                      <a:pt x="13224" y="4288"/>
                    </a:moveTo>
                    <a:cubicBezTo>
                      <a:pt x="14645" y="7800"/>
                      <a:pt x="17728" y="25454"/>
                      <a:pt x="16611" y="25907"/>
                    </a:cubicBezTo>
                    <a:cubicBezTo>
                      <a:pt x="15667" y="26289"/>
                      <a:pt x="1923" y="12943"/>
                      <a:pt x="503" y="9431"/>
                    </a:cubicBezTo>
                    <a:cubicBezTo>
                      <a:pt x="-918" y="5919"/>
                      <a:pt x="776" y="1923"/>
                      <a:pt x="4288" y="503"/>
                    </a:cubicBezTo>
                    <a:cubicBezTo>
                      <a:pt x="7800" y="-918"/>
                      <a:pt x="11796" y="776"/>
                      <a:pt x="13216" y="4288"/>
                    </a:cubicBez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28">
                <a:extLst>
                  <a:ext uri="{FF2B5EF4-FFF2-40B4-BE49-F238E27FC236}">
                    <a16:creationId xmlns:a16="http://schemas.microsoft.com/office/drawing/2014/main" id="{AB696FA8-9463-BAFF-FC93-995D8CE9060B}"/>
                  </a:ext>
                </a:extLst>
              </p:cNvPr>
              <p:cNvSpPr/>
              <p:nvPr/>
            </p:nvSpPr>
            <p:spPr>
              <a:xfrm>
                <a:off x="4942155" y="1357092"/>
                <a:ext cx="17235" cy="25701"/>
              </a:xfrm>
              <a:custGeom>
                <a:avLst/>
                <a:gdLst/>
                <a:ahLst/>
                <a:cxnLst/>
                <a:rect l="l" t="t" r="r" b="b"/>
                <a:pathLst>
                  <a:path w="17235" h="25701" extrusionOk="0">
                    <a:moveTo>
                      <a:pt x="4071" y="4151"/>
                    </a:moveTo>
                    <a:cubicBezTo>
                      <a:pt x="2572" y="7632"/>
                      <a:pt x="-893" y="25216"/>
                      <a:pt x="215" y="25692"/>
                    </a:cubicBezTo>
                    <a:cubicBezTo>
                      <a:pt x="1152" y="26098"/>
                      <a:pt x="15177" y="13056"/>
                      <a:pt x="16675" y="9575"/>
                    </a:cubicBezTo>
                    <a:cubicBezTo>
                      <a:pt x="18174" y="6094"/>
                      <a:pt x="16566" y="2059"/>
                      <a:pt x="13085" y="561"/>
                    </a:cubicBezTo>
                    <a:cubicBezTo>
                      <a:pt x="9604" y="-938"/>
                      <a:pt x="5569" y="670"/>
                      <a:pt x="4071" y="4151"/>
                    </a:cubicBez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28">
                <a:extLst>
                  <a:ext uri="{FF2B5EF4-FFF2-40B4-BE49-F238E27FC236}">
                    <a16:creationId xmlns:a16="http://schemas.microsoft.com/office/drawing/2014/main" id="{F9500E15-B3B2-CDBC-18A7-4C891E80FEAF}"/>
                  </a:ext>
                </a:extLst>
              </p:cNvPr>
              <p:cNvSpPr/>
              <p:nvPr/>
            </p:nvSpPr>
            <p:spPr>
              <a:xfrm>
                <a:off x="4930116" y="1382784"/>
                <a:ext cx="12253" cy="17318"/>
              </a:xfrm>
              <a:custGeom>
                <a:avLst/>
                <a:gdLst/>
                <a:ahLst/>
                <a:cxnLst/>
                <a:rect l="l" t="t" r="r" b="b"/>
                <a:pathLst>
                  <a:path w="12253" h="17318" extrusionOk="0">
                    <a:moveTo>
                      <a:pt x="0" y="17319"/>
                    </a:moveTo>
                    <a:lnTo>
                      <a:pt x="12253"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28">
                <a:extLst>
                  <a:ext uri="{FF2B5EF4-FFF2-40B4-BE49-F238E27FC236}">
                    <a16:creationId xmlns:a16="http://schemas.microsoft.com/office/drawing/2014/main" id="{72E6812D-06C2-3F68-EFFA-E3878744B429}"/>
                  </a:ext>
                </a:extLst>
              </p:cNvPr>
              <p:cNvSpPr/>
              <p:nvPr/>
            </p:nvSpPr>
            <p:spPr>
              <a:xfrm>
                <a:off x="4941058" y="1382347"/>
                <a:ext cx="11574" cy="18434"/>
              </a:xfrm>
              <a:custGeom>
                <a:avLst/>
                <a:gdLst/>
                <a:ahLst/>
                <a:cxnLst/>
                <a:rect l="l" t="t" r="r" b="b"/>
                <a:pathLst>
                  <a:path w="11574" h="18434" extrusionOk="0">
                    <a:moveTo>
                      <a:pt x="11574" y="18435"/>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4" name="Google Shape;474;p28">
              <a:extLst>
                <a:ext uri="{FF2B5EF4-FFF2-40B4-BE49-F238E27FC236}">
                  <a16:creationId xmlns:a16="http://schemas.microsoft.com/office/drawing/2014/main" id="{1B4E4297-9389-3E0B-E8D2-FDC693312BB8}"/>
                </a:ext>
              </a:extLst>
            </p:cNvPr>
            <p:cNvGrpSpPr/>
            <p:nvPr/>
          </p:nvGrpSpPr>
          <p:grpSpPr>
            <a:xfrm>
              <a:off x="2967782" y="3658808"/>
              <a:ext cx="198279" cy="407607"/>
              <a:chOff x="4913258" y="1411731"/>
              <a:chExt cx="56334" cy="115814"/>
            </a:xfrm>
          </p:grpSpPr>
          <p:sp>
            <p:nvSpPr>
              <p:cNvPr id="475" name="Google Shape;475;p28">
                <a:extLst>
                  <a:ext uri="{FF2B5EF4-FFF2-40B4-BE49-F238E27FC236}">
                    <a16:creationId xmlns:a16="http://schemas.microsoft.com/office/drawing/2014/main" id="{093FF53F-1A1F-6947-75C9-219A64A54C81}"/>
                  </a:ext>
                </a:extLst>
              </p:cNvPr>
              <p:cNvSpPr/>
              <p:nvPr/>
            </p:nvSpPr>
            <p:spPr>
              <a:xfrm>
                <a:off x="4913258" y="1423228"/>
                <a:ext cx="56334" cy="93726"/>
              </a:xfrm>
              <a:custGeom>
                <a:avLst/>
                <a:gdLst/>
                <a:ahLst/>
                <a:cxnLst/>
                <a:rect l="l" t="t" r="r" b="b"/>
                <a:pathLst>
                  <a:path w="56334" h="93726" extrusionOk="0">
                    <a:moveTo>
                      <a:pt x="250" y="93727"/>
                    </a:moveTo>
                    <a:lnTo>
                      <a:pt x="29650" y="93625"/>
                    </a:lnTo>
                    <a:cubicBezTo>
                      <a:pt x="42434" y="93578"/>
                      <a:pt x="52768" y="83183"/>
                      <a:pt x="52721" y="70391"/>
                    </a:cubicBezTo>
                    <a:lnTo>
                      <a:pt x="52721" y="69470"/>
                    </a:lnTo>
                    <a:cubicBezTo>
                      <a:pt x="52674" y="56686"/>
                      <a:pt x="42270" y="46352"/>
                      <a:pt x="29486" y="46399"/>
                    </a:cubicBezTo>
                    <a:lnTo>
                      <a:pt x="23235" y="46422"/>
                    </a:lnTo>
                    <a:cubicBezTo>
                      <a:pt x="10451" y="46469"/>
                      <a:pt x="47" y="36136"/>
                      <a:pt x="0" y="23352"/>
                    </a:cubicBezTo>
                    <a:lnTo>
                      <a:pt x="0" y="23352"/>
                    </a:lnTo>
                    <a:cubicBezTo>
                      <a:pt x="-47" y="10568"/>
                      <a:pt x="10287" y="164"/>
                      <a:pt x="23071" y="117"/>
                    </a:cubicBezTo>
                    <a:lnTo>
                      <a:pt x="56335"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28">
                <a:extLst>
                  <a:ext uri="{FF2B5EF4-FFF2-40B4-BE49-F238E27FC236}">
                    <a16:creationId xmlns:a16="http://schemas.microsoft.com/office/drawing/2014/main" id="{DA043FC2-CC26-7B50-87DF-8F8AC96A9805}"/>
                  </a:ext>
                </a:extLst>
              </p:cNvPr>
              <p:cNvSpPr/>
              <p:nvPr/>
            </p:nvSpPr>
            <p:spPr>
              <a:xfrm>
                <a:off x="4947513" y="1411731"/>
                <a:ext cx="398" cy="115767"/>
              </a:xfrm>
              <a:custGeom>
                <a:avLst/>
                <a:gdLst/>
                <a:ahLst/>
                <a:cxnLst/>
                <a:rect l="l" t="t" r="r" b="b"/>
                <a:pathLst>
                  <a:path w="398" h="115767" extrusionOk="0">
                    <a:moveTo>
                      <a:pt x="398" y="115767"/>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28">
                <a:extLst>
                  <a:ext uri="{FF2B5EF4-FFF2-40B4-BE49-F238E27FC236}">
                    <a16:creationId xmlns:a16="http://schemas.microsoft.com/office/drawing/2014/main" id="{9C843882-7F68-AC49-7579-42E6D929B0FB}"/>
                  </a:ext>
                </a:extLst>
              </p:cNvPr>
              <p:cNvSpPr/>
              <p:nvPr/>
            </p:nvSpPr>
            <p:spPr>
              <a:xfrm>
                <a:off x="4933730" y="1411778"/>
                <a:ext cx="398" cy="115767"/>
              </a:xfrm>
              <a:custGeom>
                <a:avLst/>
                <a:gdLst/>
                <a:ahLst/>
                <a:cxnLst/>
                <a:rect l="l" t="t" r="r" b="b"/>
                <a:pathLst>
                  <a:path w="398" h="115767" extrusionOk="0">
                    <a:moveTo>
                      <a:pt x="398" y="115767"/>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Google Shape;208;p26">
            <a:extLst>
              <a:ext uri="{FF2B5EF4-FFF2-40B4-BE49-F238E27FC236}">
                <a16:creationId xmlns:a16="http://schemas.microsoft.com/office/drawing/2014/main" id="{9F9E29D9-40DE-779F-6999-373CE50E13A9}"/>
              </a:ext>
            </a:extLst>
          </p:cNvPr>
          <p:cNvSpPr txBox="1">
            <a:spLocks/>
          </p:cNvSpPr>
          <p:nvPr/>
        </p:nvSpPr>
        <p:spPr>
          <a:xfrm>
            <a:off x="8338140" y="4686300"/>
            <a:ext cx="642926"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4"/>
              </a:buClr>
              <a:buSzPts val="1200"/>
              <a:buFont typeface="Atkinson Hyperlegible"/>
              <a:buNone/>
              <a:defRPr sz="1400" b="0" i="0" u="none" strike="noStrike" cap="none">
                <a:solidFill>
                  <a:schemeClr val="accent4"/>
                </a:solidFill>
                <a:latin typeface="Atkinson Hyperlegible"/>
                <a:ea typeface="Atkinson Hyperlegible"/>
                <a:cs typeface="Atkinson Hyperlegible"/>
                <a:sym typeface="Atkinson Hyperlegible"/>
              </a:defRPr>
            </a:lvl1pPr>
            <a:lvl2pPr marL="914400" marR="0" lvl="1"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2pPr>
            <a:lvl3pPr marL="1371600" marR="0" lvl="2"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3pPr>
            <a:lvl4pPr marL="1828800" marR="0" lvl="3"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4pPr>
            <a:lvl5pPr marL="2286000" marR="0" lvl="4"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5pPr>
            <a:lvl6pPr marL="2743200" marR="0" lvl="5"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6pPr>
            <a:lvl7pPr marL="3200400" marR="0" lvl="6"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7pPr>
            <a:lvl8pPr marL="3657600" marR="0" lvl="7"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8pPr>
            <a:lvl9pPr marL="4114800" marR="0" lvl="8"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9pPr>
          </a:lstStyle>
          <a:p>
            <a:pPr marL="0" indent="0"/>
            <a:r>
              <a:rPr lang="fr-FR" dirty="0"/>
              <a:t>12</a:t>
            </a:r>
          </a:p>
        </p:txBody>
      </p:sp>
      <p:sp>
        <p:nvSpPr>
          <p:cNvPr id="406" name="Google Shape;406;p28">
            <a:extLst>
              <a:ext uri="{FF2B5EF4-FFF2-40B4-BE49-F238E27FC236}">
                <a16:creationId xmlns:a16="http://schemas.microsoft.com/office/drawing/2014/main" id="{F441D9AE-9195-74C2-F528-B7ADFF787AE3}"/>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 dirty="0" err="1"/>
              <a:t>Régression</a:t>
            </a:r>
            <a:r>
              <a:rPr lang="en" dirty="0"/>
              <a:t> </a:t>
            </a:r>
            <a:r>
              <a:rPr lang="en" dirty="0" err="1"/>
              <a:t>logistique</a:t>
            </a:r>
            <a:r>
              <a:rPr lang="en" dirty="0"/>
              <a:t> (avec correction des outliers)</a:t>
            </a:r>
            <a:br>
              <a:rPr lang="en" dirty="0"/>
            </a:br>
            <a:br>
              <a:rPr lang="en" dirty="0"/>
            </a:br>
            <a:r>
              <a:rPr lang="en" dirty="0"/>
              <a:t>   Recall</a:t>
            </a:r>
            <a:br>
              <a:rPr lang="en" dirty="0"/>
            </a:br>
            <a:r>
              <a:rPr lang="en" dirty="0"/>
              <a:t>   0,</a:t>
            </a:r>
            <a:r>
              <a:rPr lang="fr-FR" dirty="0"/>
              <a:t>9847</a:t>
            </a:r>
            <a:endParaRPr dirty="0"/>
          </a:p>
        </p:txBody>
      </p:sp>
      <p:pic>
        <p:nvPicPr>
          <p:cNvPr id="3" name="Image 2">
            <a:extLst>
              <a:ext uri="{FF2B5EF4-FFF2-40B4-BE49-F238E27FC236}">
                <a16:creationId xmlns:a16="http://schemas.microsoft.com/office/drawing/2014/main" id="{37D6B13B-7E2D-5130-37F5-8805466488DD}"/>
              </a:ext>
            </a:extLst>
          </p:cNvPr>
          <p:cNvPicPr>
            <a:picLocks noChangeAspect="1"/>
          </p:cNvPicPr>
          <p:nvPr/>
        </p:nvPicPr>
        <p:blipFill>
          <a:blip r:embed="rId3"/>
          <a:stretch>
            <a:fillRect/>
          </a:stretch>
        </p:blipFill>
        <p:spPr>
          <a:xfrm>
            <a:off x="3549723" y="911736"/>
            <a:ext cx="4887456" cy="4125775"/>
          </a:xfrm>
          <a:prstGeom prst="rect">
            <a:avLst/>
          </a:prstGeom>
        </p:spPr>
      </p:pic>
    </p:spTree>
    <p:extLst>
      <p:ext uri="{BB962C8B-B14F-4D97-AF65-F5344CB8AC3E}">
        <p14:creationId xmlns:p14="http://schemas.microsoft.com/office/powerpoint/2010/main" val="3277405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05">
          <a:extLst>
            <a:ext uri="{FF2B5EF4-FFF2-40B4-BE49-F238E27FC236}">
              <a16:creationId xmlns:a16="http://schemas.microsoft.com/office/drawing/2014/main" id="{C3B99FA3-AB22-12CD-6EC6-24441F2C3E47}"/>
            </a:ext>
          </a:extLst>
        </p:cNvPr>
        <p:cNvGrpSpPr/>
        <p:nvPr/>
      </p:nvGrpSpPr>
      <p:grpSpPr>
        <a:xfrm>
          <a:off x="0" y="0"/>
          <a:ext cx="0" cy="0"/>
          <a:chOff x="0" y="0"/>
          <a:chExt cx="0" cy="0"/>
        </a:xfrm>
      </p:grpSpPr>
      <p:grpSp>
        <p:nvGrpSpPr>
          <p:cNvPr id="415" name="Google Shape;415;p28">
            <a:extLst>
              <a:ext uri="{FF2B5EF4-FFF2-40B4-BE49-F238E27FC236}">
                <a16:creationId xmlns:a16="http://schemas.microsoft.com/office/drawing/2014/main" id="{03AF3B1D-535B-FA97-84D0-474DFC54193E}"/>
              </a:ext>
            </a:extLst>
          </p:cNvPr>
          <p:cNvGrpSpPr/>
          <p:nvPr/>
        </p:nvGrpSpPr>
        <p:grpSpPr>
          <a:xfrm>
            <a:off x="1426489" y="4490982"/>
            <a:ext cx="640056" cy="324092"/>
            <a:chOff x="6580515" y="3436687"/>
            <a:chExt cx="538768" cy="273657"/>
          </a:xfrm>
        </p:grpSpPr>
        <p:sp>
          <p:nvSpPr>
            <p:cNvPr id="416" name="Google Shape;416;p28">
              <a:extLst>
                <a:ext uri="{FF2B5EF4-FFF2-40B4-BE49-F238E27FC236}">
                  <a16:creationId xmlns:a16="http://schemas.microsoft.com/office/drawing/2014/main" id="{D3ED29AC-37EE-9706-F230-FC4C0BD60BA0}"/>
                </a:ext>
              </a:extLst>
            </p:cNvPr>
            <p:cNvSpPr/>
            <p:nvPr/>
          </p:nvSpPr>
          <p:spPr>
            <a:xfrm>
              <a:off x="6580977" y="3553264"/>
              <a:ext cx="538305" cy="157080"/>
            </a:xfrm>
            <a:custGeom>
              <a:avLst/>
              <a:gdLst/>
              <a:ahLst/>
              <a:cxnLst/>
              <a:rect l="l" t="t" r="r" b="b"/>
              <a:pathLst>
                <a:path w="196641" h="57381" extrusionOk="0">
                  <a:moveTo>
                    <a:pt x="26" y="2763"/>
                  </a:moveTo>
                  <a:cubicBezTo>
                    <a:pt x="-146" y="3091"/>
                    <a:pt x="603" y="16210"/>
                    <a:pt x="603" y="16210"/>
                  </a:cubicBezTo>
                  <a:cubicBezTo>
                    <a:pt x="837" y="20277"/>
                    <a:pt x="4771" y="25084"/>
                    <a:pt x="7206" y="27972"/>
                  </a:cubicBezTo>
                  <a:cubicBezTo>
                    <a:pt x="15908" y="38298"/>
                    <a:pt x="28747" y="44534"/>
                    <a:pt x="41390" y="48538"/>
                  </a:cubicBezTo>
                  <a:cubicBezTo>
                    <a:pt x="74178" y="58918"/>
                    <a:pt x="109401" y="60057"/>
                    <a:pt x="142766" y="52502"/>
                  </a:cubicBezTo>
                  <a:cubicBezTo>
                    <a:pt x="154512" y="49841"/>
                    <a:pt x="166422" y="45931"/>
                    <a:pt x="176912" y="39664"/>
                  </a:cubicBezTo>
                  <a:cubicBezTo>
                    <a:pt x="185395" y="34598"/>
                    <a:pt x="196681" y="24803"/>
                    <a:pt x="196642" y="13853"/>
                  </a:cubicBezTo>
                  <a:lnTo>
                    <a:pt x="196595" y="0"/>
                  </a:lnTo>
                  <a:lnTo>
                    <a:pt x="34" y="275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28">
              <a:extLst>
                <a:ext uri="{FF2B5EF4-FFF2-40B4-BE49-F238E27FC236}">
                  <a16:creationId xmlns:a16="http://schemas.microsoft.com/office/drawing/2014/main" id="{69020C8B-CFDF-73E0-EDAF-39472244A652}"/>
                </a:ext>
              </a:extLst>
            </p:cNvPr>
            <p:cNvSpPr/>
            <p:nvPr/>
          </p:nvSpPr>
          <p:spPr>
            <a:xfrm>
              <a:off x="6580515" y="3436687"/>
              <a:ext cx="538655" cy="230005"/>
            </a:xfrm>
            <a:custGeom>
              <a:avLst/>
              <a:gdLst/>
              <a:ahLst/>
              <a:cxnLst/>
              <a:rect l="l" t="t" r="r" b="b"/>
              <a:pathLst>
                <a:path w="196769" h="84020" extrusionOk="0">
                  <a:moveTo>
                    <a:pt x="193423" y="30884"/>
                  </a:moveTo>
                  <a:cubicBezTo>
                    <a:pt x="181521" y="11880"/>
                    <a:pt x="139196" y="-631"/>
                    <a:pt x="95661" y="25"/>
                  </a:cubicBezTo>
                  <a:cubicBezTo>
                    <a:pt x="50332" y="711"/>
                    <a:pt x="7452" y="15595"/>
                    <a:pt x="889" y="36754"/>
                  </a:cubicBezTo>
                  <a:cubicBezTo>
                    <a:pt x="-7338" y="63274"/>
                    <a:pt x="42527" y="87266"/>
                    <a:pt x="110045" y="83660"/>
                  </a:cubicBezTo>
                  <a:cubicBezTo>
                    <a:pt x="173638" y="80265"/>
                    <a:pt x="208065" y="54252"/>
                    <a:pt x="193423" y="3088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28">
              <a:extLst>
                <a:ext uri="{FF2B5EF4-FFF2-40B4-BE49-F238E27FC236}">
                  <a16:creationId xmlns:a16="http://schemas.microsoft.com/office/drawing/2014/main" id="{E85BF7B8-2A0D-F7E3-FF64-54274DF1314A}"/>
                </a:ext>
              </a:extLst>
            </p:cNvPr>
            <p:cNvSpPr/>
            <p:nvPr/>
          </p:nvSpPr>
          <p:spPr>
            <a:xfrm>
              <a:off x="6581624" y="3550188"/>
              <a:ext cx="535116" cy="115205"/>
            </a:xfrm>
            <a:custGeom>
              <a:avLst/>
              <a:gdLst/>
              <a:ahLst/>
              <a:cxnLst/>
              <a:rect l="l" t="t" r="r" b="b"/>
              <a:pathLst>
                <a:path w="195476" h="42084" extrusionOk="0">
                  <a:moveTo>
                    <a:pt x="0" y="6962"/>
                  </a:moveTo>
                  <a:cubicBezTo>
                    <a:pt x="7508" y="28159"/>
                    <a:pt x="51776" y="44768"/>
                    <a:pt x="108751" y="41724"/>
                  </a:cubicBezTo>
                  <a:cubicBezTo>
                    <a:pt x="162408" y="38860"/>
                    <a:pt x="195297" y="19894"/>
                    <a:pt x="195477"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28">
              <a:extLst>
                <a:ext uri="{FF2B5EF4-FFF2-40B4-BE49-F238E27FC236}">
                  <a16:creationId xmlns:a16="http://schemas.microsoft.com/office/drawing/2014/main" id="{E34BD7BD-AC9F-26B2-F198-C7AC948EE181}"/>
                </a:ext>
              </a:extLst>
            </p:cNvPr>
            <p:cNvSpPr/>
            <p:nvPr/>
          </p:nvSpPr>
          <p:spPr>
            <a:xfrm>
              <a:off x="6660775" y="3458842"/>
              <a:ext cx="386612" cy="163678"/>
            </a:xfrm>
            <a:custGeom>
              <a:avLst/>
              <a:gdLst/>
              <a:ahLst/>
              <a:cxnLst/>
              <a:rect l="l" t="t" r="r" b="b"/>
              <a:pathLst>
                <a:path w="141228" h="59791" extrusionOk="0">
                  <a:moveTo>
                    <a:pt x="77992" y="59602"/>
                  </a:moveTo>
                  <a:cubicBezTo>
                    <a:pt x="32365" y="61701"/>
                    <a:pt x="-3006" y="46092"/>
                    <a:pt x="202" y="27790"/>
                  </a:cubicBezTo>
                  <a:cubicBezTo>
                    <a:pt x="2926" y="12219"/>
                    <a:pt x="33450" y="668"/>
                    <a:pt x="67744" y="28"/>
                  </a:cubicBezTo>
                  <a:cubicBezTo>
                    <a:pt x="101000" y="-596"/>
                    <a:pt x="132406" y="9160"/>
                    <a:pt x="139657" y="23544"/>
                  </a:cubicBezTo>
                  <a:cubicBezTo>
                    <a:pt x="148101" y="40285"/>
                    <a:pt x="121792" y="57588"/>
                    <a:pt x="77992" y="59602"/>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28">
              <a:extLst>
                <a:ext uri="{FF2B5EF4-FFF2-40B4-BE49-F238E27FC236}">
                  <a16:creationId xmlns:a16="http://schemas.microsoft.com/office/drawing/2014/main" id="{B98AD255-2770-53A8-DF1E-B683570BD213}"/>
                </a:ext>
              </a:extLst>
            </p:cNvPr>
            <p:cNvSpPr/>
            <p:nvPr/>
          </p:nvSpPr>
          <p:spPr>
            <a:xfrm>
              <a:off x="6759006" y="3501113"/>
              <a:ext cx="180880" cy="70140"/>
            </a:xfrm>
            <a:custGeom>
              <a:avLst/>
              <a:gdLst/>
              <a:ahLst/>
              <a:cxnLst/>
              <a:rect l="l" t="t" r="r" b="b"/>
              <a:pathLst>
                <a:path w="66075" h="25622" extrusionOk="0">
                  <a:moveTo>
                    <a:pt x="196" y="0"/>
                  </a:moveTo>
                  <a:lnTo>
                    <a:pt x="1" y="12831"/>
                  </a:lnTo>
                  <a:cubicBezTo>
                    <a:pt x="-85" y="18411"/>
                    <a:pt x="7165" y="23047"/>
                    <a:pt x="16196" y="23180"/>
                  </a:cubicBezTo>
                  <a:lnTo>
                    <a:pt x="16843" y="23180"/>
                  </a:lnTo>
                  <a:cubicBezTo>
                    <a:pt x="25873" y="23328"/>
                    <a:pt x="33264" y="18919"/>
                    <a:pt x="33342" y="13338"/>
                  </a:cubicBezTo>
                  <a:lnTo>
                    <a:pt x="33382" y="10614"/>
                  </a:lnTo>
                  <a:cubicBezTo>
                    <a:pt x="33467" y="5034"/>
                    <a:pt x="40858" y="624"/>
                    <a:pt x="49880" y="765"/>
                  </a:cubicBezTo>
                  <a:lnTo>
                    <a:pt x="49880" y="765"/>
                  </a:lnTo>
                  <a:cubicBezTo>
                    <a:pt x="58911" y="905"/>
                    <a:pt x="66161" y="5534"/>
                    <a:pt x="66075" y="11114"/>
                  </a:cubicBezTo>
                  <a:lnTo>
                    <a:pt x="65857" y="2562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28">
              <a:extLst>
                <a:ext uri="{FF2B5EF4-FFF2-40B4-BE49-F238E27FC236}">
                  <a16:creationId xmlns:a16="http://schemas.microsoft.com/office/drawing/2014/main" id="{9E3FD395-51D8-4DEA-6B8A-1FCE09A076B4}"/>
                </a:ext>
              </a:extLst>
            </p:cNvPr>
            <p:cNvSpPr/>
            <p:nvPr/>
          </p:nvSpPr>
          <p:spPr>
            <a:xfrm>
              <a:off x="6738315" y="3541852"/>
              <a:ext cx="223758" cy="3416"/>
            </a:xfrm>
            <a:custGeom>
              <a:avLst/>
              <a:gdLst/>
              <a:ahLst/>
              <a:cxnLst/>
              <a:rect l="l" t="t" r="r" b="b"/>
              <a:pathLst>
                <a:path w="81738" h="1248" extrusionOk="0">
                  <a:moveTo>
                    <a:pt x="0" y="0"/>
                  </a:moveTo>
                  <a:lnTo>
                    <a:pt x="81739" y="1249"/>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28">
              <a:extLst>
                <a:ext uri="{FF2B5EF4-FFF2-40B4-BE49-F238E27FC236}">
                  <a16:creationId xmlns:a16="http://schemas.microsoft.com/office/drawing/2014/main" id="{D4671F57-09F2-24CE-8752-01F698431A5B}"/>
                </a:ext>
              </a:extLst>
            </p:cNvPr>
            <p:cNvSpPr/>
            <p:nvPr/>
          </p:nvSpPr>
          <p:spPr>
            <a:xfrm>
              <a:off x="6738551" y="3525393"/>
              <a:ext cx="223780" cy="3394"/>
            </a:xfrm>
            <a:custGeom>
              <a:avLst/>
              <a:gdLst/>
              <a:ahLst/>
              <a:cxnLst/>
              <a:rect l="l" t="t" r="r" b="b"/>
              <a:pathLst>
                <a:path w="81746" h="1240" extrusionOk="0">
                  <a:moveTo>
                    <a:pt x="0" y="0"/>
                  </a:moveTo>
                  <a:lnTo>
                    <a:pt x="81747" y="124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28">
              <a:extLst>
                <a:ext uri="{FF2B5EF4-FFF2-40B4-BE49-F238E27FC236}">
                  <a16:creationId xmlns:a16="http://schemas.microsoft.com/office/drawing/2014/main" id="{408227E1-1CE7-CAC0-4950-B0691F441CB6}"/>
                </a:ext>
              </a:extLst>
            </p:cNvPr>
            <p:cNvSpPr/>
            <p:nvPr/>
          </p:nvSpPr>
          <p:spPr>
            <a:xfrm>
              <a:off x="6964176" y="3654726"/>
              <a:ext cx="5702" cy="43841"/>
            </a:xfrm>
            <a:custGeom>
              <a:avLst/>
              <a:gdLst/>
              <a:ahLst/>
              <a:cxnLst/>
              <a:rect l="l" t="t" r="r" b="b"/>
              <a:pathLst>
                <a:path w="2083" h="16015" extrusionOk="0">
                  <a:moveTo>
                    <a:pt x="2084" y="0"/>
                  </a:moveTo>
                  <a:lnTo>
                    <a:pt x="0" y="1601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28">
              <a:extLst>
                <a:ext uri="{FF2B5EF4-FFF2-40B4-BE49-F238E27FC236}">
                  <a16:creationId xmlns:a16="http://schemas.microsoft.com/office/drawing/2014/main" id="{77AD2B62-DCE5-8CAD-B225-E21ACC06AD27}"/>
                </a:ext>
              </a:extLst>
            </p:cNvPr>
            <p:cNvSpPr/>
            <p:nvPr/>
          </p:nvSpPr>
          <p:spPr>
            <a:xfrm>
              <a:off x="6841703" y="3666568"/>
              <a:ext cx="4038" cy="43690"/>
            </a:xfrm>
            <a:custGeom>
              <a:avLst/>
              <a:gdLst/>
              <a:ahLst/>
              <a:cxnLst/>
              <a:rect l="l" t="t" r="r" b="b"/>
              <a:pathLst>
                <a:path w="1475" h="15960" extrusionOk="0">
                  <a:moveTo>
                    <a:pt x="1475" y="0"/>
                  </a:moveTo>
                  <a:lnTo>
                    <a:pt x="0" y="1596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28">
              <a:extLst>
                <a:ext uri="{FF2B5EF4-FFF2-40B4-BE49-F238E27FC236}">
                  <a16:creationId xmlns:a16="http://schemas.microsoft.com/office/drawing/2014/main" id="{E19917F7-5656-EBB7-2F95-E60A23471723}"/>
                </a:ext>
              </a:extLst>
            </p:cNvPr>
            <p:cNvSpPr/>
            <p:nvPr/>
          </p:nvSpPr>
          <p:spPr>
            <a:xfrm>
              <a:off x="6708884" y="3653080"/>
              <a:ext cx="5489" cy="37857"/>
            </a:xfrm>
            <a:custGeom>
              <a:avLst/>
              <a:gdLst/>
              <a:ahLst/>
              <a:cxnLst/>
              <a:rect l="l" t="t" r="r" b="b"/>
              <a:pathLst>
                <a:path w="2005" h="13829" extrusionOk="0">
                  <a:moveTo>
                    <a:pt x="2006" y="0"/>
                  </a:moveTo>
                  <a:lnTo>
                    <a:pt x="0" y="1383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28">
              <a:extLst>
                <a:ext uri="{FF2B5EF4-FFF2-40B4-BE49-F238E27FC236}">
                  <a16:creationId xmlns:a16="http://schemas.microsoft.com/office/drawing/2014/main" id="{CB99CD3C-04EA-B74D-90C3-A1427467755F}"/>
                </a:ext>
              </a:extLst>
            </p:cNvPr>
            <p:cNvSpPr/>
            <p:nvPr/>
          </p:nvSpPr>
          <p:spPr>
            <a:xfrm>
              <a:off x="6667098" y="3639489"/>
              <a:ext cx="4914" cy="36535"/>
            </a:xfrm>
            <a:custGeom>
              <a:avLst/>
              <a:gdLst/>
              <a:ahLst/>
              <a:cxnLst/>
              <a:rect l="l" t="t" r="r" b="b"/>
              <a:pathLst>
                <a:path w="1795" h="13346" extrusionOk="0">
                  <a:moveTo>
                    <a:pt x="1795" y="0"/>
                  </a:moveTo>
                  <a:lnTo>
                    <a:pt x="0" y="1334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28">
              <a:extLst>
                <a:ext uri="{FF2B5EF4-FFF2-40B4-BE49-F238E27FC236}">
                  <a16:creationId xmlns:a16="http://schemas.microsoft.com/office/drawing/2014/main" id="{357A2B4B-FED2-F47E-B809-B0A5E1EF8869}"/>
                </a:ext>
              </a:extLst>
            </p:cNvPr>
            <p:cNvSpPr/>
            <p:nvPr/>
          </p:nvSpPr>
          <p:spPr>
            <a:xfrm>
              <a:off x="6606611" y="3605952"/>
              <a:ext cx="4123" cy="30657"/>
            </a:xfrm>
            <a:custGeom>
              <a:avLst/>
              <a:gdLst/>
              <a:ahLst/>
              <a:cxnLst/>
              <a:rect l="l" t="t" r="r" b="b"/>
              <a:pathLst>
                <a:path w="1506" h="11199" extrusionOk="0">
                  <a:moveTo>
                    <a:pt x="1506" y="0"/>
                  </a:moveTo>
                  <a:lnTo>
                    <a:pt x="0" y="1120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28">
              <a:extLst>
                <a:ext uri="{FF2B5EF4-FFF2-40B4-BE49-F238E27FC236}">
                  <a16:creationId xmlns:a16="http://schemas.microsoft.com/office/drawing/2014/main" id="{A700AE5A-BA31-CF22-9848-8048313B6D9B}"/>
                </a:ext>
              </a:extLst>
            </p:cNvPr>
            <p:cNvSpPr/>
            <p:nvPr/>
          </p:nvSpPr>
          <p:spPr>
            <a:xfrm>
              <a:off x="6825351" y="3633119"/>
              <a:ext cx="16707" cy="16707"/>
            </a:xfrm>
            <a:custGeom>
              <a:avLst/>
              <a:gdLst/>
              <a:ahLst/>
              <a:cxnLst/>
              <a:rect l="l" t="t" r="r" b="b"/>
              <a:pathLst>
                <a:path w="6103" h="6103" extrusionOk="0">
                  <a:moveTo>
                    <a:pt x="6103" y="3052"/>
                  </a:moveTo>
                  <a:cubicBezTo>
                    <a:pt x="6103" y="4738"/>
                    <a:pt x="4737" y="6103"/>
                    <a:pt x="3051" y="6103"/>
                  </a:cubicBezTo>
                  <a:cubicBezTo>
                    <a:pt x="1366" y="6103"/>
                    <a:pt x="0" y="4738"/>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28">
              <a:extLst>
                <a:ext uri="{FF2B5EF4-FFF2-40B4-BE49-F238E27FC236}">
                  <a16:creationId xmlns:a16="http://schemas.microsoft.com/office/drawing/2014/main" id="{4B85D981-4456-63B2-3E4B-C8E3767488E6}"/>
                </a:ext>
              </a:extLst>
            </p:cNvPr>
            <p:cNvSpPr/>
            <p:nvPr/>
          </p:nvSpPr>
          <p:spPr>
            <a:xfrm>
              <a:off x="6717434" y="3619439"/>
              <a:ext cx="16707" cy="16707"/>
            </a:xfrm>
            <a:custGeom>
              <a:avLst/>
              <a:gdLst/>
              <a:ahLst/>
              <a:cxnLst/>
              <a:rect l="l" t="t" r="r" b="b"/>
              <a:pathLst>
                <a:path w="6103" h="6103" extrusionOk="0">
                  <a:moveTo>
                    <a:pt x="6103" y="3052"/>
                  </a:moveTo>
                  <a:cubicBezTo>
                    <a:pt x="6103" y="4737"/>
                    <a:pt x="4737" y="6103"/>
                    <a:pt x="3051" y="6103"/>
                  </a:cubicBezTo>
                  <a:cubicBezTo>
                    <a:pt x="1366" y="6103"/>
                    <a:pt x="0" y="4737"/>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28">
              <a:extLst>
                <a:ext uri="{FF2B5EF4-FFF2-40B4-BE49-F238E27FC236}">
                  <a16:creationId xmlns:a16="http://schemas.microsoft.com/office/drawing/2014/main" id="{1BFF5477-5B51-6FC1-D6D6-4B670FB4B14E}"/>
                </a:ext>
              </a:extLst>
            </p:cNvPr>
            <p:cNvSpPr/>
            <p:nvPr/>
          </p:nvSpPr>
          <p:spPr>
            <a:xfrm>
              <a:off x="6628645" y="3572522"/>
              <a:ext cx="16707" cy="16707"/>
            </a:xfrm>
            <a:custGeom>
              <a:avLst/>
              <a:gdLst/>
              <a:ahLst/>
              <a:cxnLst/>
              <a:rect l="l" t="t" r="r" b="b"/>
              <a:pathLst>
                <a:path w="6103" h="6103" extrusionOk="0">
                  <a:moveTo>
                    <a:pt x="6103" y="3052"/>
                  </a:moveTo>
                  <a:cubicBezTo>
                    <a:pt x="6103" y="4737"/>
                    <a:pt x="4737" y="6103"/>
                    <a:pt x="3052" y="6103"/>
                  </a:cubicBezTo>
                  <a:cubicBezTo>
                    <a:pt x="1366" y="6103"/>
                    <a:pt x="0" y="4737"/>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28">
              <a:extLst>
                <a:ext uri="{FF2B5EF4-FFF2-40B4-BE49-F238E27FC236}">
                  <a16:creationId xmlns:a16="http://schemas.microsoft.com/office/drawing/2014/main" id="{4A70D591-70DE-AE93-882C-68818126FC0D}"/>
                </a:ext>
              </a:extLst>
            </p:cNvPr>
            <p:cNvSpPr/>
            <p:nvPr/>
          </p:nvSpPr>
          <p:spPr>
            <a:xfrm>
              <a:off x="6613728" y="3511286"/>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28">
              <a:extLst>
                <a:ext uri="{FF2B5EF4-FFF2-40B4-BE49-F238E27FC236}">
                  <a16:creationId xmlns:a16="http://schemas.microsoft.com/office/drawing/2014/main" id="{58755D7C-9BA3-12EF-87F5-A4E4D88C6BD5}"/>
                </a:ext>
              </a:extLst>
            </p:cNvPr>
            <p:cNvSpPr/>
            <p:nvPr/>
          </p:nvSpPr>
          <p:spPr>
            <a:xfrm>
              <a:off x="6674407" y="3471703"/>
              <a:ext cx="13288" cy="13288"/>
            </a:xfrm>
            <a:custGeom>
              <a:avLst/>
              <a:gdLst/>
              <a:ahLst/>
              <a:cxnLst/>
              <a:rect l="l" t="t" r="r" b="b"/>
              <a:pathLst>
                <a:path w="4854" h="4854" extrusionOk="0">
                  <a:moveTo>
                    <a:pt x="4854" y="2427"/>
                  </a:moveTo>
                  <a:cubicBezTo>
                    <a:pt x="4854" y="3770"/>
                    <a:pt x="3770" y="4855"/>
                    <a:pt x="2427" y="4855"/>
                  </a:cubicBezTo>
                  <a:cubicBezTo>
                    <a:pt x="1085" y="4855"/>
                    <a:pt x="0" y="3770"/>
                    <a:pt x="0" y="2427"/>
                  </a:cubicBezTo>
                  <a:cubicBezTo>
                    <a:pt x="0" y="1085"/>
                    <a:pt x="1085" y="0"/>
                    <a:pt x="2427" y="0"/>
                  </a:cubicBezTo>
                  <a:cubicBezTo>
                    <a:pt x="3770"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28">
              <a:extLst>
                <a:ext uri="{FF2B5EF4-FFF2-40B4-BE49-F238E27FC236}">
                  <a16:creationId xmlns:a16="http://schemas.microsoft.com/office/drawing/2014/main" id="{8E4982E9-B827-DD73-3F9B-B9CD9843E4E7}"/>
                </a:ext>
              </a:extLst>
            </p:cNvPr>
            <p:cNvSpPr/>
            <p:nvPr/>
          </p:nvSpPr>
          <p:spPr>
            <a:xfrm>
              <a:off x="6750434" y="3449493"/>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28">
              <a:extLst>
                <a:ext uri="{FF2B5EF4-FFF2-40B4-BE49-F238E27FC236}">
                  <a16:creationId xmlns:a16="http://schemas.microsoft.com/office/drawing/2014/main" id="{5A00F353-C6A6-7B57-19D3-C89A9B1C5055}"/>
                </a:ext>
              </a:extLst>
            </p:cNvPr>
            <p:cNvSpPr/>
            <p:nvPr/>
          </p:nvSpPr>
          <p:spPr>
            <a:xfrm>
              <a:off x="6831526" y="3440474"/>
              <a:ext cx="13288" cy="13288"/>
            </a:xfrm>
            <a:custGeom>
              <a:avLst/>
              <a:gdLst/>
              <a:ahLst/>
              <a:cxnLst/>
              <a:rect l="l" t="t" r="r" b="b"/>
              <a:pathLst>
                <a:path w="4854" h="4854" extrusionOk="0">
                  <a:moveTo>
                    <a:pt x="4855" y="2427"/>
                  </a:moveTo>
                  <a:cubicBezTo>
                    <a:pt x="4855" y="3770"/>
                    <a:pt x="3770" y="4855"/>
                    <a:pt x="2428" y="4855"/>
                  </a:cubicBezTo>
                  <a:cubicBezTo>
                    <a:pt x="1085" y="4855"/>
                    <a:pt x="0" y="3770"/>
                    <a:pt x="0" y="2427"/>
                  </a:cubicBezTo>
                  <a:cubicBezTo>
                    <a:pt x="0" y="1085"/>
                    <a:pt x="1085" y="0"/>
                    <a:pt x="2428"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28">
              <a:extLst>
                <a:ext uri="{FF2B5EF4-FFF2-40B4-BE49-F238E27FC236}">
                  <a16:creationId xmlns:a16="http://schemas.microsoft.com/office/drawing/2014/main" id="{0D5C65A9-0A28-E116-3DB2-476D8325CCD0}"/>
                </a:ext>
              </a:extLst>
            </p:cNvPr>
            <p:cNvSpPr/>
            <p:nvPr/>
          </p:nvSpPr>
          <p:spPr>
            <a:xfrm>
              <a:off x="6919011" y="3445648"/>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28">
              <a:extLst>
                <a:ext uri="{FF2B5EF4-FFF2-40B4-BE49-F238E27FC236}">
                  <a16:creationId xmlns:a16="http://schemas.microsoft.com/office/drawing/2014/main" id="{540679D4-A15F-73DF-DF37-3FBFF2EA3912}"/>
                </a:ext>
              </a:extLst>
            </p:cNvPr>
            <p:cNvSpPr/>
            <p:nvPr/>
          </p:nvSpPr>
          <p:spPr>
            <a:xfrm>
              <a:off x="7001771" y="3468282"/>
              <a:ext cx="13288" cy="13288"/>
            </a:xfrm>
            <a:custGeom>
              <a:avLst/>
              <a:gdLst/>
              <a:ahLst/>
              <a:cxnLst/>
              <a:rect l="l" t="t" r="r" b="b"/>
              <a:pathLst>
                <a:path w="4854" h="4854" extrusionOk="0">
                  <a:moveTo>
                    <a:pt x="4854" y="2427"/>
                  </a:moveTo>
                  <a:cubicBezTo>
                    <a:pt x="4854" y="3770"/>
                    <a:pt x="3769" y="4855"/>
                    <a:pt x="2427" y="4855"/>
                  </a:cubicBezTo>
                  <a:cubicBezTo>
                    <a:pt x="1085" y="4855"/>
                    <a:pt x="0" y="3770"/>
                    <a:pt x="0" y="2427"/>
                  </a:cubicBezTo>
                  <a:cubicBezTo>
                    <a:pt x="0" y="1085"/>
                    <a:pt x="1085" y="0"/>
                    <a:pt x="2427" y="0"/>
                  </a:cubicBezTo>
                  <a:cubicBezTo>
                    <a:pt x="3769"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28">
              <a:extLst>
                <a:ext uri="{FF2B5EF4-FFF2-40B4-BE49-F238E27FC236}">
                  <a16:creationId xmlns:a16="http://schemas.microsoft.com/office/drawing/2014/main" id="{D84F3355-6071-6403-EE7A-2528B58BE834}"/>
                </a:ext>
              </a:extLst>
            </p:cNvPr>
            <p:cNvSpPr/>
            <p:nvPr/>
          </p:nvSpPr>
          <p:spPr>
            <a:xfrm>
              <a:off x="6940449" y="3625574"/>
              <a:ext cx="16707" cy="16707"/>
            </a:xfrm>
            <a:custGeom>
              <a:avLst/>
              <a:gdLst/>
              <a:ahLst/>
              <a:cxnLst/>
              <a:rect l="l" t="t" r="r" b="b"/>
              <a:pathLst>
                <a:path w="6103" h="6103" extrusionOk="0">
                  <a:moveTo>
                    <a:pt x="6104" y="3052"/>
                  </a:moveTo>
                  <a:cubicBezTo>
                    <a:pt x="6104" y="4738"/>
                    <a:pt x="4738" y="6103"/>
                    <a:pt x="3052" y="6103"/>
                  </a:cubicBezTo>
                  <a:cubicBezTo>
                    <a:pt x="1366" y="6103"/>
                    <a:pt x="0" y="4738"/>
                    <a:pt x="0" y="3052"/>
                  </a:cubicBezTo>
                  <a:cubicBezTo>
                    <a:pt x="0" y="1366"/>
                    <a:pt x="1366" y="0"/>
                    <a:pt x="3052" y="0"/>
                  </a:cubicBezTo>
                  <a:cubicBezTo>
                    <a:pt x="4738" y="0"/>
                    <a:pt x="6104" y="1366"/>
                    <a:pt x="6104"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28">
              <a:extLst>
                <a:ext uri="{FF2B5EF4-FFF2-40B4-BE49-F238E27FC236}">
                  <a16:creationId xmlns:a16="http://schemas.microsoft.com/office/drawing/2014/main" id="{941D249C-4A53-70F3-5A98-9414A09FE3E8}"/>
                </a:ext>
              </a:extLst>
            </p:cNvPr>
            <p:cNvSpPr/>
            <p:nvPr/>
          </p:nvSpPr>
          <p:spPr>
            <a:xfrm>
              <a:off x="7030735" y="3593554"/>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28">
              <a:extLst>
                <a:ext uri="{FF2B5EF4-FFF2-40B4-BE49-F238E27FC236}">
                  <a16:creationId xmlns:a16="http://schemas.microsoft.com/office/drawing/2014/main" id="{0C06C491-A007-6BB2-F316-1DC2E529ED90}"/>
                </a:ext>
              </a:extLst>
            </p:cNvPr>
            <p:cNvSpPr/>
            <p:nvPr/>
          </p:nvSpPr>
          <p:spPr>
            <a:xfrm>
              <a:off x="7070661" y="3524303"/>
              <a:ext cx="18456" cy="18459"/>
            </a:xfrm>
            <a:custGeom>
              <a:avLst/>
              <a:gdLst/>
              <a:ahLst/>
              <a:cxnLst/>
              <a:rect l="l" t="t" r="r" b="b"/>
              <a:pathLst>
                <a:path w="6742" h="6743" extrusionOk="0">
                  <a:moveTo>
                    <a:pt x="6743" y="3372"/>
                  </a:moveTo>
                  <a:cubicBezTo>
                    <a:pt x="6743" y="5237"/>
                    <a:pt x="5237" y="6743"/>
                    <a:pt x="3371" y="6743"/>
                  </a:cubicBezTo>
                  <a:cubicBezTo>
                    <a:pt x="1506" y="6743"/>
                    <a:pt x="0" y="5229"/>
                    <a:pt x="0" y="3372"/>
                  </a:cubicBezTo>
                  <a:cubicBezTo>
                    <a:pt x="0" y="1514"/>
                    <a:pt x="1506" y="0"/>
                    <a:pt x="3371" y="0"/>
                  </a:cubicBezTo>
                  <a:cubicBezTo>
                    <a:pt x="5237" y="0"/>
                    <a:pt x="6743" y="1514"/>
                    <a:pt x="6743" y="337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0" name="Google Shape;440;p28">
            <a:extLst>
              <a:ext uri="{FF2B5EF4-FFF2-40B4-BE49-F238E27FC236}">
                <a16:creationId xmlns:a16="http://schemas.microsoft.com/office/drawing/2014/main" id="{DFC57880-E1A1-46FA-8758-72D99F716E6D}"/>
              </a:ext>
            </a:extLst>
          </p:cNvPr>
          <p:cNvGrpSpPr/>
          <p:nvPr/>
        </p:nvGrpSpPr>
        <p:grpSpPr>
          <a:xfrm rot="1800014">
            <a:off x="311232" y="2395865"/>
            <a:ext cx="715094" cy="731518"/>
            <a:chOff x="6884972" y="1482087"/>
            <a:chExt cx="427537" cy="441436"/>
          </a:xfrm>
        </p:grpSpPr>
        <p:sp>
          <p:nvSpPr>
            <p:cNvPr id="441" name="Google Shape;441;p28">
              <a:extLst>
                <a:ext uri="{FF2B5EF4-FFF2-40B4-BE49-F238E27FC236}">
                  <a16:creationId xmlns:a16="http://schemas.microsoft.com/office/drawing/2014/main" id="{948ADAA2-8F31-C7AF-9ECF-DCF5EC96B956}"/>
                </a:ext>
              </a:extLst>
            </p:cNvPr>
            <p:cNvSpPr/>
            <p:nvPr/>
          </p:nvSpPr>
          <p:spPr>
            <a:xfrm>
              <a:off x="6884972" y="1482087"/>
              <a:ext cx="427537" cy="441436"/>
            </a:xfrm>
            <a:custGeom>
              <a:avLst/>
              <a:gdLst/>
              <a:ahLst/>
              <a:cxnLst/>
              <a:rect l="l" t="t" r="r" b="b"/>
              <a:pathLst>
                <a:path w="316109" h="326385" extrusionOk="0">
                  <a:moveTo>
                    <a:pt x="257540" y="0"/>
                  </a:moveTo>
                  <a:lnTo>
                    <a:pt x="110741" y="36955"/>
                  </a:lnTo>
                  <a:cubicBezTo>
                    <a:pt x="110624" y="36745"/>
                    <a:pt x="110554" y="36620"/>
                    <a:pt x="110554" y="36620"/>
                  </a:cubicBezTo>
                  <a:lnTo>
                    <a:pt x="110016" y="37135"/>
                  </a:lnTo>
                  <a:lnTo>
                    <a:pt x="109290" y="37314"/>
                  </a:lnTo>
                  <a:cubicBezTo>
                    <a:pt x="109290" y="37314"/>
                    <a:pt x="109360" y="37439"/>
                    <a:pt x="109477" y="37650"/>
                  </a:cubicBezTo>
                  <a:lnTo>
                    <a:pt x="0" y="142194"/>
                  </a:lnTo>
                  <a:cubicBezTo>
                    <a:pt x="0" y="142194"/>
                    <a:pt x="56179" y="248892"/>
                    <a:pt x="131666" y="294230"/>
                  </a:cubicBezTo>
                  <a:cubicBezTo>
                    <a:pt x="171548" y="318183"/>
                    <a:pt x="224643" y="319345"/>
                    <a:pt x="269630" y="326385"/>
                  </a:cubicBezTo>
                  <a:lnTo>
                    <a:pt x="269786" y="326299"/>
                  </a:lnTo>
                  <a:cubicBezTo>
                    <a:pt x="287799" y="284482"/>
                    <a:pt x="315092" y="238926"/>
                    <a:pt x="316068" y="192417"/>
                  </a:cubicBezTo>
                  <a:cubicBezTo>
                    <a:pt x="317917" y="104380"/>
                    <a:pt x="257540" y="0"/>
                    <a:pt x="25754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28">
              <a:extLst>
                <a:ext uri="{FF2B5EF4-FFF2-40B4-BE49-F238E27FC236}">
                  <a16:creationId xmlns:a16="http://schemas.microsoft.com/office/drawing/2014/main" id="{DB77B649-353F-048A-37BC-9FDA3966A5DA}"/>
                </a:ext>
              </a:extLst>
            </p:cNvPr>
            <p:cNvSpPr/>
            <p:nvPr/>
          </p:nvSpPr>
          <p:spPr>
            <a:xfrm>
              <a:off x="6936568" y="1533081"/>
              <a:ext cx="336913" cy="348692"/>
            </a:xfrm>
            <a:custGeom>
              <a:avLst/>
              <a:gdLst/>
              <a:ahLst/>
              <a:cxnLst/>
              <a:rect l="l" t="t" r="r" b="b"/>
              <a:pathLst>
                <a:path w="249104" h="257813" extrusionOk="0">
                  <a:moveTo>
                    <a:pt x="0" y="112466"/>
                  </a:moveTo>
                  <a:cubicBezTo>
                    <a:pt x="4878" y="121004"/>
                    <a:pt x="14603" y="137238"/>
                    <a:pt x="27957" y="155634"/>
                  </a:cubicBezTo>
                  <a:cubicBezTo>
                    <a:pt x="45759" y="180148"/>
                    <a:pt x="73684" y="213396"/>
                    <a:pt x="105660" y="232604"/>
                  </a:cubicBezTo>
                  <a:cubicBezTo>
                    <a:pt x="130557" y="247558"/>
                    <a:pt x="162689" y="251507"/>
                    <a:pt x="193768" y="255323"/>
                  </a:cubicBezTo>
                  <a:cubicBezTo>
                    <a:pt x="200441" y="256143"/>
                    <a:pt x="206840" y="256931"/>
                    <a:pt x="213147" y="257813"/>
                  </a:cubicBezTo>
                  <a:cubicBezTo>
                    <a:pt x="215761" y="251999"/>
                    <a:pt x="218501" y="246168"/>
                    <a:pt x="221365" y="240081"/>
                  </a:cubicBezTo>
                  <a:cubicBezTo>
                    <a:pt x="234688" y="211750"/>
                    <a:pt x="248463" y="182451"/>
                    <a:pt x="249072" y="153417"/>
                  </a:cubicBezTo>
                  <a:cubicBezTo>
                    <a:pt x="249852" y="116126"/>
                    <a:pt x="236592" y="74777"/>
                    <a:pt x="225330" y="46656"/>
                  </a:cubicBezTo>
                  <a:cubicBezTo>
                    <a:pt x="216877" y="25553"/>
                    <a:pt x="208323" y="8671"/>
                    <a:pt x="203687" y="0"/>
                  </a:cubicBezTo>
                  <a:lnTo>
                    <a:pt x="87015" y="29377"/>
                  </a:lnTo>
                  <a:lnTo>
                    <a:pt x="0" y="112466"/>
                  </a:ln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28">
              <a:extLst>
                <a:ext uri="{FF2B5EF4-FFF2-40B4-BE49-F238E27FC236}">
                  <a16:creationId xmlns:a16="http://schemas.microsoft.com/office/drawing/2014/main" id="{A2D06870-C8D8-11CC-2B59-77D228B0F29D}"/>
                </a:ext>
              </a:extLst>
            </p:cNvPr>
            <p:cNvSpPr/>
            <p:nvPr/>
          </p:nvSpPr>
          <p:spPr>
            <a:xfrm>
              <a:off x="7071454" y="1610724"/>
              <a:ext cx="100512" cy="165178"/>
            </a:xfrm>
            <a:custGeom>
              <a:avLst/>
              <a:gdLst/>
              <a:ahLst/>
              <a:cxnLst/>
              <a:rect l="l" t="t" r="r" b="b"/>
              <a:pathLst>
                <a:path w="74316" h="122128" extrusionOk="0">
                  <a:moveTo>
                    <a:pt x="0" y="93922"/>
                  </a:moveTo>
                  <a:cubicBezTo>
                    <a:pt x="3707" y="95584"/>
                    <a:pt x="48046" y="122128"/>
                    <a:pt x="48046" y="122128"/>
                  </a:cubicBezTo>
                  <a:lnTo>
                    <a:pt x="74316"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4" name="Google Shape;444;p28">
            <a:extLst>
              <a:ext uri="{FF2B5EF4-FFF2-40B4-BE49-F238E27FC236}">
                <a16:creationId xmlns:a16="http://schemas.microsoft.com/office/drawing/2014/main" id="{2C95BAA8-122E-90E8-4C8E-8F7C9F53E1A6}"/>
              </a:ext>
            </a:extLst>
          </p:cNvPr>
          <p:cNvGrpSpPr/>
          <p:nvPr/>
        </p:nvGrpSpPr>
        <p:grpSpPr>
          <a:xfrm>
            <a:off x="1001358" y="2876235"/>
            <a:ext cx="1017513" cy="1013304"/>
            <a:chOff x="1001358" y="2876235"/>
            <a:chExt cx="1017513" cy="1013304"/>
          </a:xfrm>
        </p:grpSpPr>
        <p:grpSp>
          <p:nvGrpSpPr>
            <p:cNvPr id="445" name="Google Shape;445;p28">
              <a:extLst>
                <a:ext uri="{FF2B5EF4-FFF2-40B4-BE49-F238E27FC236}">
                  <a16:creationId xmlns:a16="http://schemas.microsoft.com/office/drawing/2014/main" id="{2521741E-4763-2D7E-4B96-ACF124CA008F}"/>
                </a:ext>
              </a:extLst>
            </p:cNvPr>
            <p:cNvGrpSpPr/>
            <p:nvPr/>
          </p:nvGrpSpPr>
          <p:grpSpPr>
            <a:xfrm rot="-473396">
              <a:off x="1050928" y="2919736"/>
              <a:ext cx="686874" cy="769581"/>
              <a:chOff x="6225377" y="921581"/>
              <a:chExt cx="556268" cy="623249"/>
            </a:xfrm>
          </p:grpSpPr>
          <p:sp>
            <p:nvSpPr>
              <p:cNvPr id="446" name="Google Shape;446;p28">
                <a:extLst>
                  <a:ext uri="{FF2B5EF4-FFF2-40B4-BE49-F238E27FC236}">
                    <a16:creationId xmlns:a16="http://schemas.microsoft.com/office/drawing/2014/main" id="{EEC09600-04B1-0EB2-9A9F-8F44231101E1}"/>
                  </a:ext>
                </a:extLst>
              </p:cNvPr>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28">
                <a:extLst>
                  <a:ext uri="{FF2B5EF4-FFF2-40B4-BE49-F238E27FC236}">
                    <a16:creationId xmlns:a16="http://schemas.microsoft.com/office/drawing/2014/main" id="{19DDF3B6-3FE9-238D-0E16-5220D97A9942}"/>
                  </a:ext>
                </a:extLst>
              </p:cNvPr>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28">
                <a:extLst>
                  <a:ext uri="{FF2B5EF4-FFF2-40B4-BE49-F238E27FC236}">
                    <a16:creationId xmlns:a16="http://schemas.microsoft.com/office/drawing/2014/main" id="{0CF47EB5-9CCB-E86B-75CA-39C41871ED79}"/>
                  </a:ext>
                </a:extLst>
              </p:cNvPr>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28">
                <a:extLst>
                  <a:ext uri="{FF2B5EF4-FFF2-40B4-BE49-F238E27FC236}">
                    <a16:creationId xmlns:a16="http://schemas.microsoft.com/office/drawing/2014/main" id="{11B00D07-062F-C4AB-851C-A4D3511B6D1F}"/>
                  </a:ext>
                </a:extLst>
              </p:cNvPr>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28">
                <a:extLst>
                  <a:ext uri="{FF2B5EF4-FFF2-40B4-BE49-F238E27FC236}">
                    <a16:creationId xmlns:a16="http://schemas.microsoft.com/office/drawing/2014/main" id="{136A9C46-078B-C5A7-462B-64AE9EC60EE7}"/>
                  </a:ext>
                </a:extLst>
              </p:cNvPr>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28">
                <a:extLst>
                  <a:ext uri="{FF2B5EF4-FFF2-40B4-BE49-F238E27FC236}">
                    <a16:creationId xmlns:a16="http://schemas.microsoft.com/office/drawing/2014/main" id="{0AA35A21-8321-2692-413B-917C95849AB3}"/>
                  </a:ext>
                </a:extLst>
              </p:cNvPr>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28">
                <a:extLst>
                  <a:ext uri="{FF2B5EF4-FFF2-40B4-BE49-F238E27FC236}">
                    <a16:creationId xmlns:a16="http://schemas.microsoft.com/office/drawing/2014/main" id="{B9B81C39-DE81-90B8-B5DE-BFB43BC4E4CE}"/>
                  </a:ext>
                </a:extLst>
              </p:cNvPr>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28">
                <a:extLst>
                  <a:ext uri="{FF2B5EF4-FFF2-40B4-BE49-F238E27FC236}">
                    <a16:creationId xmlns:a16="http://schemas.microsoft.com/office/drawing/2014/main" id="{D64BC470-6A48-5F9E-FF71-F2A115D988FA}"/>
                  </a:ext>
                </a:extLst>
              </p:cNvPr>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28">
                <a:extLst>
                  <a:ext uri="{FF2B5EF4-FFF2-40B4-BE49-F238E27FC236}">
                    <a16:creationId xmlns:a16="http://schemas.microsoft.com/office/drawing/2014/main" id="{15574D54-6246-7D68-A7FA-228BA625EAE4}"/>
                  </a:ext>
                </a:extLst>
              </p:cNvPr>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5" name="Google Shape;455;p28">
              <a:extLst>
                <a:ext uri="{FF2B5EF4-FFF2-40B4-BE49-F238E27FC236}">
                  <a16:creationId xmlns:a16="http://schemas.microsoft.com/office/drawing/2014/main" id="{344FF1F2-A1C7-26C3-C5AD-1A1B85860E46}"/>
                </a:ext>
              </a:extLst>
            </p:cNvPr>
            <p:cNvGrpSpPr/>
            <p:nvPr/>
          </p:nvGrpSpPr>
          <p:grpSpPr>
            <a:xfrm rot="1326696">
              <a:off x="1212398" y="3018964"/>
              <a:ext cx="686890" cy="769599"/>
              <a:chOff x="6225377" y="921581"/>
              <a:chExt cx="556268" cy="623249"/>
            </a:xfrm>
          </p:grpSpPr>
          <p:sp>
            <p:nvSpPr>
              <p:cNvPr id="456" name="Google Shape;456;p28">
                <a:extLst>
                  <a:ext uri="{FF2B5EF4-FFF2-40B4-BE49-F238E27FC236}">
                    <a16:creationId xmlns:a16="http://schemas.microsoft.com/office/drawing/2014/main" id="{7A79D269-AC18-45BD-CCC8-56719AF485D5}"/>
                  </a:ext>
                </a:extLst>
              </p:cNvPr>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28">
                <a:extLst>
                  <a:ext uri="{FF2B5EF4-FFF2-40B4-BE49-F238E27FC236}">
                    <a16:creationId xmlns:a16="http://schemas.microsoft.com/office/drawing/2014/main" id="{48E0B9CD-1281-DF36-AEAF-D110A80509E5}"/>
                  </a:ext>
                </a:extLst>
              </p:cNvPr>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28">
                <a:extLst>
                  <a:ext uri="{FF2B5EF4-FFF2-40B4-BE49-F238E27FC236}">
                    <a16:creationId xmlns:a16="http://schemas.microsoft.com/office/drawing/2014/main" id="{6FC526DA-26E7-BEE0-BCC7-82CDCAF7AE6D}"/>
                  </a:ext>
                </a:extLst>
              </p:cNvPr>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28">
                <a:extLst>
                  <a:ext uri="{FF2B5EF4-FFF2-40B4-BE49-F238E27FC236}">
                    <a16:creationId xmlns:a16="http://schemas.microsoft.com/office/drawing/2014/main" id="{825B662D-B55D-795D-3DD8-9D8E29FBF057}"/>
                  </a:ext>
                </a:extLst>
              </p:cNvPr>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28">
                <a:extLst>
                  <a:ext uri="{FF2B5EF4-FFF2-40B4-BE49-F238E27FC236}">
                    <a16:creationId xmlns:a16="http://schemas.microsoft.com/office/drawing/2014/main" id="{0087A2B3-39A4-910E-EA32-CFD650CD0BD0}"/>
                  </a:ext>
                </a:extLst>
              </p:cNvPr>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28">
                <a:extLst>
                  <a:ext uri="{FF2B5EF4-FFF2-40B4-BE49-F238E27FC236}">
                    <a16:creationId xmlns:a16="http://schemas.microsoft.com/office/drawing/2014/main" id="{E7616A73-76BA-2358-1176-4A40128FD62E}"/>
                  </a:ext>
                </a:extLst>
              </p:cNvPr>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28">
                <a:extLst>
                  <a:ext uri="{FF2B5EF4-FFF2-40B4-BE49-F238E27FC236}">
                    <a16:creationId xmlns:a16="http://schemas.microsoft.com/office/drawing/2014/main" id="{EADF3C7C-93AC-9D4C-09D3-0EAFDB171187}"/>
                  </a:ext>
                </a:extLst>
              </p:cNvPr>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28">
                <a:extLst>
                  <a:ext uri="{FF2B5EF4-FFF2-40B4-BE49-F238E27FC236}">
                    <a16:creationId xmlns:a16="http://schemas.microsoft.com/office/drawing/2014/main" id="{A951B1E2-7AA1-5A54-8192-86B65A09981C}"/>
                  </a:ext>
                </a:extLst>
              </p:cNvPr>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28">
                <a:extLst>
                  <a:ext uri="{FF2B5EF4-FFF2-40B4-BE49-F238E27FC236}">
                    <a16:creationId xmlns:a16="http://schemas.microsoft.com/office/drawing/2014/main" id="{0CD83EFC-1267-1CC0-9AB4-ABC844E1835B}"/>
                  </a:ext>
                </a:extLst>
              </p:cNvPr>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65" name="Google Shape;465;p28">
            <a:extLst>
              <a:ext uri="{FF2B5EF4-FFF2-40B4-BE49-F238E27FC236}">
                <a16:creationId xmlns:a16="http://schemas.microsoft.com/office/drawing/2014/main" id="{0BDB6FD1-CB97-7B56-52BD-7FA820D0C76E}"/>
              </a:ext>
            </a:extLst>
          </p:cNvPr>
          <p:cNvGrpSpPr/>
          <p:nvPr/>
        </p:nvGrpSpPr>
        <p:grpSpPr>
          <a:xfrm>
            <a:off x="79980" y="3641927"/>
            <a:ext cx="640027" cy="815014"/>
            <a:chOff x="2731919" y="3308138"/>
            <a:chExt cx="667878" cy="850479"/>
          </a:xfrm>
        </p:grpSpPr>
        <p:sp>
          <p:nvSpPr>
            <p:cNvPr id="466" name="Google Shape;466;p28">
              <a:extLst>
                <a:ext uri="{FF2B5EF4-FFF2-40B4-BE49-F238E27FC236}">
                  <a16:creationId xmlns:a16="http://schemas.microsoft.com/office/drawing/2014/main" id="{75709FF3-3FA0-807A-85E6-4DF172AC7727}"/>
                </a:ext>
              </a:extLst>
            </p:cNvPr>
            <p:cNvSpPr/>
            <p:nvPr/>
          </p:nvSpPr>
          <p:spPr>
            <a:xfrm>
              <a:off x="2731919" y="3308138"/>
              <a:ext cx="667878" cy="850479"/>
            </a:xfrm>
            <a:custGeom>
              <a:avLst/>
              <a:gdLst/>
              <a:ahLst/>
              <a:cxnLst/>
              <a:rect l="l" t="t" r="r" b="b"/>
              <a:pathLst>
                <a:path w="189738" h="241785" extrusionOk="0">
                  <a:moveTo>
                    <a:pt x="183242" y="157210"/>
                  </a:moveTo>
                  <a:lnTo>
                    <a:pt x="137397" y="68049"/>
                  </a:lnTo>
                  <a:lnTo>
                    <a:pt x="177443" y="1733"/>
                  </a:lnTo>
                  <a:cubicBezTo>
                    <a:pt x="157354" y="1514"/>
                    <a:pt x="157237" y="12004"/>
                    <a:pt x="137147" y="11785"/>
                  </a:cubicBezTo>
                  <a:cubicBezTo>
                    <a:pt x="117058" y="11567"/>
                    <a:pt x="117175" y="1085"/>
                    <a:pt x="97078" y="866"/>
                  </a:cubicBezTo>
                  <a:cubicBezTo>
                    <a:pt x="76989" y="648"/>
                    <a:pt x="76879" y="11137"/>
                    <a:pt x="56790" y="10919"/>
                  </a:cubicBezTo>
                  <a:cubicBezTo>
                    <a:pt x="36701" y="10700"/>
                    <a:pt x="36818" y="219"/>
                    <a:pt x="16729" y="0"/>
                  </a:cubicBezTo>
                  <a:lnTo>
                    <a:pt x="54862" y="67167"/>
                  </a:lnTo>
                  <a:lnTo>
                    <a:pt x="7090" y="155306"/>
                  </a:lnTo>
                  <a:cubicBezTo>
                    <a:pt x="-13733" y="193729"/>
                    <a:pt x="13778" y="240510"/>
                    <a:pt x="57485" y="240986"/>
                  </a:cubicBezTo>
                  <a:lnTo>
                    <a:pt x="130997" y="241782"/>
                  </a:lnTo>
                  <a:cubicBezTo>
                    <a:pt x="174696" y="242258"/>
                    <a:pt x="203222" y="196078"/>
                    <a:pt x="183234" y="1572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7" name="Google Shape;467;p28">
              <a:extLst>
                <a:ext uri="{FF2B5EF4-FFF2-40B4-BE49-F238E27FC236}">
                  <a16:creationId xmlns:a16="http://schemas.microsoft.com/office/drawing/2014/main" id="{98ED3A79-A983-5B46-B2DB-9D31C87D9FA5}"/>
                </a:ext>
              </a:extLst>
            </p:cNvPr>
            <p:cNvGrpSpPr/>
            <p:nvPr/>
          </p:nvGrpSpPr>
          <p:grpSpPr>
            <a:xfrm>
              <a:off x="2908116" y="3465749"/>
              <a:ext cx="323460" cy="154520"/>
              <a:chOff x="4896306" y="1356877"/>
              <a:chExt cx="91900" cy="43904"/>
            </a:xfrm>
          </p:grpSpPr>
          <p:sp>
            <p:nvSpPr>
              <p:cNvPr id="468" name="Google Shape;468;p28">
                <a:extLst>
                  <a:ext uri="{FF2B5EF4-FFF2-40B4-BE49-F238E27FC236}">
                    <a16:creationId xmlns:a16="http://schemas.microsoft.com/office/drawing/2014/main" id="{12C72597-A210-1E81-88A1-39569EF06698}"/>
                  </a:ext>
                </a:extLst>
              </p:cNvPr>
              <p:cNvSpPr/>
              <p:nvPr/>
            </p:nvSpPr>
            <p:spPr>
              <a:xfrm>
                <a:off x="4896306" y="1382300"/>
                <a:ext cx="91900" cy="6462"/>
              </a:xfrm>
              <a:custGeom>
                <a:avLst/>
                <a:gdLst/>
                <a:ahLst/>
                <a:cxnLst/>
                <a:rect l="l" t="t" r="r" b="b"/>
                <a:pathLst>
                  <a:path w="91900" h="6462" extrusionOk="0">
                    <a:moveTo>
                      <a:pt x="0" y="0"/>
                    </a:moveTo>
                    <a:lnTo>
                      <a:pt x="91901" y="6462"/>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28">
                <a:extLst>
                  <a:ext uri="{FF2B5EF4-FFF2-40B4-BE49-F238E27FC236}">
                    <a16:creationId xmlns:a16="http://schemas.microsoft.com/office/drawing/2014/main" id="{8D4FE29A-EB98-5AF5-742F-755E8D5CD831}"/>
                  </a:ext>
                </a:extLst>
              </p:cNvPr>
              <p:cNvSpPr/>
              <p:nvPr/>
            </p:nvSpPr>
            <p:spPr>
              <a:xfrm>
                <a:off x="4897391" y="1380434"/>
                <a:ext cx="88083" cy="1771"/>
              </a:xfrm>
              <a:custGeom>
                <a:avLst/>
                <a:gdLst/>
                <a:ahLst/>
                <a:cxnLst/>
                <a:rect l="l" t="t" r="r" b="b"/>
                <a:pathLst>
                  <a:path w="88083" h="1771" extrusionOk="0">
                    <a:moveTo>
                      <a:pt x="88084" y="0"/>
                    </a:moveTo>
                    <a:lnTo>
                      <a:pt x="0" y="1772"/>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28">
                <a:extLst>
                  <a:ext uri="{FF2B5EF4-FFF2-40B4-BE49-F238E27FC236}">
                    <a16:creationId xmlns:a16="http://schemas.microsoft.com/office/drawing/2014/main" id="{2DC94686-1C8D-4553-1BBD-3256BBECC0D9}"/>
                  </a:ext>
                </a:extLst>
              </p:cNvPr>
              <p:cNvSpPr/>
              <p:nvPr/>
            </p:nvSpPr>
            <p:spPr>
              <a:xfrm>
                <a:off x="4925602" y="1356877"/>
                <a:ext cx="16850" cy="25914"/>
              </a:xfrm>
              <a:custGeom>
                <a:avLst/>
                <a:gdLst/>
                <a:ahLst/>
                <a:cxnLst/>
                <a:rect l="l" t="t" r="r" b="b"/>
                <a:pathLst>
                  <a:path w="16850" h="25914" extrusionOk="0">
                    <a:moveTo>
                      <a:pt x="13224" y="4288"/>
                    </a:moveTo>
                    <a:cubicBezTo>
                      <a:pt x="14645" y="7800"/>
                      <a:pt x="17728" y="25454"/>
                      <a:pt x="16611" y="25907"/>
                    </a:cubicBezTo>
                    <a:cubicBezTo>
                      <a:pt x="15667" y="26289"/>
                      <a:pt x="1923" y="12943"/>
                      <a:pt x="503" y="9431"/>
                    </a:cubicBezTo>
                    <a:cubicBezTo>
                      <a:pt x="-918" y="5919"/>
                      <a:pt x="776" y="1923"/>
                      <a:pt x="4288" y="503"/>
                    </a:cubicBezTo>
                    <a:cubicBezTo>
                      <a:pt x="7800" y="-918"/>
                      <a:pt x="11796" y="776"/>
                      <a:pt x="13216" y="4288"/>
                    </a:cubicBez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28">
                <a:extLst>
                  <a:ext uri="{FF2B5EF4-FFF2-40B4-BE49-F238E27FC236}">
                    <a16:creationId xmlns:a16="http://schemas.microsoft.com/office/drawing/2014/main" id="{24B0BB9B-09A6-1E25-B4F1-D4707C5FCEB3}"/>
                  </a:ext>
                </a:extLst>
              </p:cNvPr>
              <p:cNvSpPr/>
              <p:nvPr/>
            </p:nvSpPr>
            <p:spPr>
              <a:xfrm>
                <a:off x="4942155" y="1357092"/>
                <a:ext cx="17235" cy="25701"/>
              </a:xfrm>
              <a:custGeom>
                <a:avLst/>
                <a:gdLst/>
                <a:ahLst/>
                <a:cxnLst/>
                <a:rect l="l" t="t" r="r" b="b"/>
                <a:pathLst>
                  <a:path w="17235" h="25701" extrusionOk="0">
                    <a:moveTo>
                      <a:pt x="4071" y="4151"/>
                    </a:moveTo>
                    <a:cubicBezTo>
                      <a:pt x="2572" y="7632"/>
                      <a:pt x="-893" y="25216"/>
                      <a:pt x="215" y="25692"/>
                    </a:cubicBezTo>
                    <a:cubicBezTo>
                      <a:pt x="1152" y="26098"/>
                      <a:pt x="15177" y="13056"/>
                      <a:pt x="16675" y="9575"/>
                    </a:cubicBezTo>
                    <a:cubicBezTo>
                      <a:pt x="18174" y="6094"/>
                      <a:pt x="16566" y="2059"/>
                      <a:pt x="13085" y="561"/>
                    </a:cubicBezTo>
                    <a:cubicBezTo>
                      <a:pt x="9604" y="-938"/>
                      <a:pt x="5569" y="670"/>
                      <a:pt x="4071" y="4151"/>
                    </a:cubicBez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28">
                <a:extLst>
                  <a:ext uri="{FF2B5EF4-FFF2-40B4-BE49-F238E27FC236}">
                    <a16:creationId xmlns:a16="http://schemas.microsoft.com/office/drawing/2014/main" id="{FA4602FF-B56D-36EB-8113-F5BDA650A226}"/>
                  </a:ext>
                </a:extLst>
              </p:cNvPr>
              <p:cNvSpPr/>
              <p:nvPr/>
            </p:nvSpPr>
            <p:spPr>
              <a:xfrm>
                <a:off x="4930116" y="1382784"/>
                <a:ext cx="12253" cy="17318"/>
              </a:xfrm>
              <a:custGeom>
                <a:avLst/>
                <a:gdLst/>
                <a:ahLst/>
                <a:cxnLst/>
                <a:rect l="l" t="t" r="r" b="b"/>
                <a:pathLst>
                  <a:path w="12253" h="17318" extrusionOk="0">
                    <a:moveTo>
                      <a:pt x="0" y="17319"/>
                    </a:moveTo>
                    <a:lnTo>
                      <a:pt x="12253"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28">
                <a:extLst>
                  <a:ext uri="{FF2B5EF4-FFF2-40B4-BE49-F238E27FC236}">
                    <a16:creationId xmlns:a16="http://schemas.microsoft.com/office/drawing/2014/main" id="{C762C482-0E4D-F57E-FAA2-3AA61B4532FF}"/>
                  </a:ext>
                </a:extLst>
              </p:cNvPr>
              <p:cNvSpPr/>
              <p:nvPr/>
            </p:nvSpPr>
            <p:spPr>
              <a:xfrm>
                <a:off x="4941058" y="1382347"/>
                <a:ext cx="11574" cy="18434"/>
              </a:xfrm>
              <a:custGeom>
                <a:avLst/>
                <a:gdLst/>
                <a:ahLst/>
                <a:cxnLst/>
                <a:rect l="l" t="t" r="r" b="b"/>
                <a:pathLst>
                  <a:path w="11574" h="18434" extrusionOk="0">
                    <a:moveTo>
                      <a:pt x="11574" y="18435"/>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4" name="Google Shape;474;p28">
              <a:extLst>
                <a:ext uri="{FF2B5EF4-FFF2-40B4-BE49-F238E27FC236}">
                  <a16:creationId xmlns:a16="http://schemas.microsoft.com/office/drawing/2014/main" id="{1285517B-F8CE-9A78-0EB2-9BA06EA95B06}"/>
                </a:ext>
              </a:extLst>
            </p:cNvPr>
            <p:cNvGrpSpPr/>
            <p:nvPr/>
          </p:nvGrpSpPr>
          <p:grpSpPr>
            <a:xfrm>
              <a:off x="2967782" y="3658808"/>
              <a:ext cx="198279" cy="407607"/>
              <a:chOff x="4913258" y="1411731"/>
              <a:chExt cx="56334" cy="115814"/>
            </a:xfrm>
          </p:grpSpPr>
          <p:sp>
            <p:nvSpPr>
              <p:cNvPr id="475" name="Google Shape;475;p28">
                <a:extLst>
                  <a:ext uri="{FF2B5EF4-FFF2-40B4-BE49-F238E27FC236}">
                    <a16:creationId xmlns:a16="http://schemas.microsoft.com/office/drawing/2014/main" id="{3A115CC4-D993-43FB-0F28-32DF5D6816F5}"/>
                  </a:ext>
                </a:extLst>
              </p:cNvPr>
              <p:cNvSpPr/>
              <p:nvPr/>
            </p:nvSpPr>
            <p:spPr>
              <a:xfrm>
                <a:off x="4913258" y="1423228"/>
                <a:ext cx="56334" cy="93726"/>
              </a:xfrm>
              <a:custGeom>
                <a:avLst/>
                <a:gdLst/>
                <a:ahLst/>
                <a:cxnLst/>
                <a:rect l="l" t="t" r="r" b="b"/>
                <a:pathLst>
                  <a:path w="56334" h="93726" extrusionOk="0">
                    <a:moveTo>
                      <a:pt x="250" y="93727"/>
                    </a:moveTo>
                    <a:lnTo>
                      <a:pt x="29650" y="93625"/>
                    </a:lnTo>
                    <a:cubicBezTo>
                      <a:pt x="42434" y="93578"/>
                      <a:pt x="52768" y="83183"/>
                      <a:pt x="52721" y="70391"/>
                    </a:cubicBezTo>
                    <a:lnTo>
                      <a:pt x="52721" y="69470"/>
                    </a:lnTo>
                    <a:cubicBezTo>
                      <a:pt x="52674" y="56686"/>
                      <a:pt x="42270" y="46352"/>
                      <a:pt x="29486" y="46399"/>
                    </a:cubicBezTo>
                    <a:lnTo>
                      <a:pt x="23235" y="46422"/>
                    </a:lnTo>
                    <a:cubicBezTo>
                      <a:pt x="10451" y="46469"/>
                      <a:pt x="47" y="36136"/>
                      <a:pt x="0" y="23352"/>
                    </a:cubicBezTo>
                    <a:lnTo>
                      <a:pt x="0" y="23352"/>
                    </a:lnTo>
                    <a:cubicBezTo>
                      <a:pt x="-47" y="10568"/>
                      <a:pt x="10287" y="164"/>
                      <a:pt x="23071" y="117"/>
                    </a:cubicBezTo>
                    <a:lnTo>
                      <a:pt x="56335"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28">
                <a:extLst>
                  <a:ext uri="{FF2B5EF4-FFF2-40B4-BE49-F238E27FC236}">
                    <a16:creationId xmlns:a16="http://schemas.microsoft.com/office/drawing/2014/main" id="{C905D3DA-34FC-7F7A-8172-B883B0C3BB7C}"/>
                  </a:ext>
                </a:extLst>
              </p:cNvPr>
              <p:cNvSpPr/>
              <p:nvPr/>
            </p:nvSpPr>
            <p:spPr>
              <a:xfrm>
                <a:off x="4947513" y="1411731"/>
                <a:ext cx="398" cy="115767"/>
              </a:xfrm>
              <a:custGeom>
                <a:avLst/>
                <a:gdLst/>
                <a:ahLst/>
                <a:cxnLst/>
                <a:rect l="l" t="t" r="r" b="b"/>
                <a:pathLst>
                  <a:path w="398" h="115767" extrusionOk="0">
                    <a:moveTo>
                      <a:pt x="398" y="115767"/>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28">
                <a:extLst>
                  <a:ext uri="{FF2B5EF4-FFF2-40B4-BE49-F238E27FC236}">
                    <a16:creationId xmlns:a16="http://schemas.microsoft.com/office/drawing/2014/main" id="{E7CC44D2-1305-7E59-ADED-1C7EA4EE16EF}"/>
                  </a:ext>
                </a:extLst>
              </p:cNvPr>
              <p:cNvSpPr/>
              <p:nvPr/>
            </p:nvSpPr>
            <p:spPr>
              <a:xfrm>
                <a:off x="4933730" y="1411778"/>
                <a:ext cx="398" cy="115767"/>
              </a:xfrm>
              <a:custGeom>
                <a:avLst/>
                <a:gdLst/>
                <a:ahLst/>
                <a:cxnLst/>
                <a:rect l="l" t="t" r="r" b="b"/>
                <a:pathLst>
                  <a:path w="398" h="115767" extrusionOk="0">
                    <a:moveTo>
                      <a:pt x="398" y="115767"/>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Google Shape;208;p26">
            <a:extLst>
              <a:ext uri="{FF2B5EF4-FFF2-40B4-BE49-F238E27FC236}">
                <a16:creationId xmlns:a16="http://schemas.microsoft.com/office/drawing/2014/main" id="{F82B25BB-6463-405A-3C9B-9BCB0579E9AA}"/>
              </a:ext>
            </a:extLst>
          </p:cNvPr>
          <p:cNvSpPr txBox="1">
            <a:spLocks/>
          </p:cNvSpPr>
          <p:nvPr/>
        </p:nvSpPr>
        <p:spPr>
          <a:xfrm>
            <a:off x="8338140" y="4686300"/>
            <a:ext cx="642926"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4"/>
              </a:buClr>
              <a:buSzPts val="1200"/>
              <a:buFont typeface="Atkinson Hyperlegible"/>
              <a:buNone/>
              <a:defRPr sz="1400" b="0" i="0" u="none" strike="noStrike" cap="none">
                <a:solidFill>
                  <a:schemeClr val="accent4"/>
                </a:solidFill>
                <a:latin typeface="Atkinson Hyperlegible"/>
                <a:ea typeface="Atkinson Hyperlegible"/>
                <a:cs typeface="Atkinson Hyperlegible"/>
                <a:sym typeface="Atkinson Hyperlegible"/>
              </a:defRPr>
            </a:lvl1pPr>
            <a:lvl2pPr marL="914400" marR="0" lvl="1"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2pPr>
            <a:lvl3pPr marL="1371600" marR="0" lvl="2"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3pPr>
            <a:lvl4pPr marL="1828800" marR="0" lvl="3"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4pPr>
            <a:lvl5pPr marL="2286000" marR="0" lvl="4"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5pPr>
            <a:lvl6pPr marL="2743200" marR="0" lvl="5"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6pPr>
            <a:lvl7pPr marL="3200400" marR="0" lvl="6"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7pPr>
            <a:lvl8pPr marL="3657600" marR="0" lvl="7"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8pPr>
            <a:lvl9pPr marL="4114800" marR="0" lvl="8"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9pPr>
          </a:lstStyle>
          <a:p>
            <a:pPr marL="0" indent="0"/>
            <a:r>
              <a:rPr lang="fr-FR" dirty="0"/>
              <a:t>13</a:t>
            </a:r>
          </a:p>
        </p:txBody>
      </p:sp>
      <p:sp>
        <p:nvSpPr>
          <p:cNvPr id="406" name="Google Shape;406;p28">
            <a:extLst>
              <a:ext uri="{FF2B5EF4-FFF2-40B4-BE49-F238E27FC236}">
                <a16:creationId xmlns:a16="http://schemas.microsoft.com/office/drawing/2014/main" id="{DE149B79-CD78-64B7-D1AE-3D87094D35ED}"/>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 dirty="0"/>
              <a:t>Random Forest (avec correction des outliers sur </a:t>
            </a:r>
            <a:br>
              <a:rPr lang="en" dirty="0"/>
            </a:br>
            <a:r>
              <a:rPr lang="en" dirty="0" err="1"/>
              <a:t>vrais</a:t>
            </a:r>
            <a:r>
              <a:rPr lang="en" dirty="0"/>
              <a:t> billets)</a:t>
            </a:r>
            <a:br>
              <a:rPr lang="en" dirty="0"/>
            </a:br>
            <a:br>
              <a:rPr lang="en" dirty="0"/>
            </a:br>
            <a:r>
              <a:rPr lang="en" dirty="0"/>
              <a:t>      Recall</a:t>
            </a:r>
            <a:br>
              <a:rPr lang="en" dirty="0"/>
            </a:br>
            <a:r>
              <a:rPr lang="en" dirty="0"/>
              <a:t>         0,</a:t>
            </a:r>
            <a:r>
              <a:rPr lang="fr-FR" dirty="0"/>
              <a:t>9847</a:t>
            </a:r>
            <a:endParaRPr dirty="0"/>
          </a:p>
        </p:txBody>
      </p:sp>
      <p:pic>
        <p:nvPicPr>
          <p:cNvPr id="4" name="Image 3">
            <a:extLst>
              <a:ext uri="{FF2B5EF4-FFF2-40B4-BE49-F238E27FC236}">
                <a16:creationId xmlns:a16="http://schemas.microsoft.com/office/drawing/2014/main" id="{52863495-C389-E1EB-0213-42BA8BE199A6}"/>
              </a:ext>
            </a:extLst>
          </p:cNvPr>
          <p:cNvPicPr>
            <a:picLocks noChangeAspect="1"/>
          </p:cNvPicPr>
          <p:nvPr/>
        </p:nvPicPr>
        <p:blipFill>
          <a:blip r:embed="rId3"/>
          <a:stretch>
            <a:fillRect/>
          </a:stretch>
        </p:blipFill>
        <p:spPr>
          <a:xfrm>
            <a:off x="3588132" y="1062203"/>
            <a:ext cx="4664488" cy="3937555"/>
          </a:xfrm>
          <a:prstGeom prst="rect">
            <a:avLst/>
          </a:prstGeom>
        </p:spPr>
      </p:pic>
    </p:spTree>
    <p:extLst>
      <p:ext uri="{BB962C8B-B14F-4D97-AF65-F5344CB8AC3E}">
        <p14:creationId xmlns:p14="http://schemas.microsoft.com/office/powerpoint/2010/main" val="1793616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05">
          <a:extLst>
            <a:ext uri="{FF2B5EF4-FFF2-40B4-BE49-F238E27FC236}">
              <a16:creationId xmlns:a16="http://schemas.microsoft.com/office/drawing/2014/main" id="{0A98C2ED-E08A-8765-D646-7269D62D5EF1}"/>
            </a:ext>
          </a:extLst>
        </p:cNvPr>
        <p:cNvGrpSpPr/>
        <p:nvPr/>
      </p:nvGrpSpPr>
      <p:grpSpPr>
        <a:xfrm>
          <a:off x="0" y="0"/>
          <a:ext cx="0" cy="0"/>
          <a:chOff x="0" y="0"/>
          <a:chExt cx="0" cy="0"/>
        </a:xfrm>
      </p:grpSpPr>
      <p:sp>
        <p:nvSpPr>
          <p:cNvPr id="406" name="Google Shape;406;p28">
            <a:extLst>
              <a:ext uri="{FF2B5EF4-FFF2-40B4-BE49-F238E27FC236}">
                <a16:creationId xmlns:a16="http://schemas.microsoft.com/office/drawing/2014/main" id="{69E9BBFD-7957-3E17-8EB8-BFED996F2F78}"/>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Choix du </a:t>
            </a:r>
            <a:r>
              <a:rPr lang="en" dirty="0" err="1"/>
              <a:t>modèle</a:t>
            </a:r>
            <a:r>
              <a:rPr lang="en" dirty="0"/>
              <a:t> de </a:t>
            </a:r>
            <a:r>
              <a:rPr lang="en" dirty="0" err="1"/>
              <a:t>régression</a:t>
            </a:r>
            <a:r>
              <a:rPr lang="en" dirty="0"/>
              <a:t> </a:t>
            </a:r>
            <a:r>
              <a:rPr lang="en" dirty="0" err="1"/>
              <a:t>logistique</a:t>
            </a:r>
            <a:r>
              <a:rPr lang="en" dirty="0"/>
              <a:t> (avec correction des outliers)</a:t>
            </a:r>
            <a:endParaRPr dirty="0"/>
          </a:p>
        </p:txBody>
      </p:sp>
      <p:sp>
        <p:nvSpPr>
          <p:cNvPr id="413" name="Google Shape;413;p28">
            <a:extLst>
              <a:ext uri="{FF2B5EF4-FFF2-40B4-BE49-F238E27FC236}">
                <a16:creationId xmlns:a16="http://schemas.microsoft.com/office/drawing/2014/main" id="{BB954387-227A-E824-3197-A5E36CA92D11}"/>
              </a:ext>
            </a:extLst>
          </p:cNvPr>
          <p:cNvSpPr txBox="1">
            <a:spLocks noGrp="1"/>
          </p:cNvSpPr>
          <p:nvPr>
            <p:ph type="subTitle" idx="7"/>
          </p:nvPr>
        </p:nvSpPr>
        <p:spPr>
          <a:xfrm>
            <a:off x="2823176" y="2297153"/>
            <a:ext cx="3645269" cy="457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FR" dirty="0"/>
              <a:t>Nouvel entrainement avec les bons hyperparamètres</a:t>
            </a:r>
            <a:endParaRPr dirty="0"/>
          </a:p>
        </p:txBody>
      </p:sp>
      <p:grpSp>
        <p:nvGrpSpPr>
          <p:cNvPr id="415" name="Google Shape;415;p28">
            <a:extLst>
              <a:ext uri="{FF2B5EF4-FFF2-40B4-BE49-F238E27FC236}">
                <a16:creationId xmlns:a16="http://schemas.microsoft.com/office/drawing/2014/main" id="{3844B1A8-EF28-6301-8910-2CA7B8073777}"/>
              </a:ext>
            </a:extLst>
          </p:cNvPr>
          <p:cNvGrpSpPr/>
          <p:nvPr/>
        </p:nvGrpSpPr>
        <p:grpSpPr>
          <a:xfrm>
            <a:off x="1426489" y="4490982"/>
            <a:ext cx="640056" cy="324092"/>
            <a:chOff x="6580515" y="3436687"/>
            <a:chExt cx="538768" cy="273657"/>
          </a:xfrm>
        </p:grpSpPr>
        <p:sp>
          <p:nvSpPr>
            <p:cNvPr id="416" name="Google Shape;416;p28">
              <a:extLst>
                <a:ext uri="{FF2B5EF4-FFF2-40B4-BE49-F238E27FC236}">
                  <a16:creationId xmlns:a16="http://schemas.microsoft.com/office/drawing/2014/main" id="{14DE4006-E0CF-D6A0-1EFB-88C25C78334E}"/>
                </a:ext>
              </a:extLst>
            </p:cNvPr>
            <p:cNvSpPr/>
            <p:nvPr/>
          </p:nvSpPr>
          <p:spPr>
            <a:xfrm>
              <a:off x="6580977" y="3553264"/>
              <a:ext cx="538305" cy="157080"/>
            </a:xfrm>
            <a:custGeom>
              <a:avLst/>
              <a:gdLst/>
              <a:ahLst/>
              <a:cxnLst/>
              <a:rect l="l" t="t" r="r" b="b"/>
              <a:pathLst>
                <a:path w="196641" h="57381" extrusionOk="0">
                  <a:moveTo>
                    <a:pt x="26" y="2763"/>
                  </a:moveTo>
                  <a:cubicBezTo>
                    <a:pt x="-146" y="3091"/>
                    <a:pt x="603" y="16210"/>
                    <a:pt x="603" y="16210"/>
                  </a:cubicBezTo>
                  <a:cubicBezTo>
                    <a:pt x="837" y="20277"/>
                    <a:pt x="4771" y="25084"/>
                    <a:pt x="7206" y="27972"/>
                  </a:cubicBezTo>
                  <a:cubicBezTo>
                    <a:pt x="15908" y="38298"/>
                    <a:pt x="28747" y="44534"/>
                    <a:pt x="41390" y="48538"/>
                  </a:cubicBezTo>
                  <a:cubicBezTo>
                    <a:pt x="74178" y="58918"/>
                    <a:pt x="109401" y="60057"/>
                    <a:pt x="142766" y="52502"/>
                  </a:cubicBezTo>
                  <a:cubicBezTo>
                    <a:pt x="154512" y="49841"/>
                    <a:pt x="166422" y="45931"/>
                    <a:pt x="176912" y="39664"/>
                  </a:cubicBezTo>
                  <a:cubicBezTo>
                    <a:pt x="185395" y="34598"/>
                    <a:pt x="196681" y="24803"/>
                    <a:pt x="196642" y="13853"/>
                  </a:cubicBezTo>
                  <a:lnTo>
                    <a:pt x="196595" y="0"/>
                  </a:lnTo>
                  <a:lnTo>
                    <a:pt x="34" y="275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28">
              <a:extLst>
                <a:ext uri="{FF2B5EF4-FFF2-40B4-BE49-F238E27FC236}">
                  <a16:creationId xmlns:a16="http://schemas.microsoft.com/office/drawing/2014/main" id="{CF9194F5-5183-8F56-FD00-9493251A1A13}"/>
                </a:ext>
              </a:extLst>
            </p:cNvPr>
            <p:cNvSpPr/>
            <p:nvPr/>
          </p:nvSpPr>
          <p:spPr>
            <a:xfrm>
              <a:off x="6580515" y="3436687"/>
              <a:ext cx="538655" cy="230005"/>
            </a:xfrm>
            <a:custGeom>
              <a:avLst/>
              <a:gdLst/>
              <a:ahLst/>
              <a:cxnLst/>
              <a:rect l="l" t="t" r="r" b="b"/>
              <a:pathLst>
                <a:path w="196769" h="84020" extrusionOk="0">
                  <a:moveTo>
                    <a:pt x="193423" y="30884"/>
                  </a:moveTo>
                  <a:cubicBezTo>
                    <a:pt x="181521" y="11880"/>
                    <a:pt x="139196" y="-631"/>
                    <a:pt x="95661" y="25"/>
                  </a:cubicBezTo>
                  <a:cubicBezTo>
                    <a:pt x="50332" y="711"/>
                    <a:pt x="7452" y="15595"/>
                    <a:pt x="889" y="36754"/>
                  </a:cubicBezTo>
                  <a:cubicBezTo>
                    <a:pt x="-7338" y="63274"/>
                    <a:pt x="42527" y="87266"/>
                    <a:pt x="110045" y="83660"/>
                  </a:cubicBezTo>
                  <a:cubicBezTo>
                    <a:pt x="173638" y="80265"/>
                    <a:pt x="208065" y="54252"/>
                    <a:pt x="193423" y="3088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28">
              <a:extLst>
                <a:ext uri="{FF2B5EF4-FFF2-40B4-BE49-F238E27FC236}">
                  <a16:creationId xmlns:a16="http://schemas.microsoft.com/office/drawing/2014/main" id="{8DCDE430-E5AD-99D5-8D20-86134E53C69A}"/>
                </a:ext>
              </a:extLst>
            </p:cNvPr>
            <p:cNvSpPr/>
            <p:nvPr/>
          </p:nvSpPr>
          <p:spPr>
            <a:xfrm>
              <a:off x="6581624" y="3550188"/>
              <a:ext cx="535116" cy="115205"/>
            </a:xfrm>
            <a:custGeom>
              <a:avLst/>
              <a:gdLst/>
              <a:ahLst/>
              <a:cxnLst/>
              <a:rect l="l" t="t" r="r" b="b"/>
              <a:pathLst>
                <a:path w="195476" h="42084" extrusionOk="0">
                  <a:moveTo>
                    <a:pt x="0" y="6962"/>
                  </a:moveTo>
                  <a:cubicBezTo>
                    <a:pt x="7508" y="28159"/>
                    <a:pt x="51776" y="44768"/>
                    <a:pt x="108751" y="41724"/>
                  </a:cubicBezTo>
                  <a:cubicBezTo>
                    <a:pt x="162408" y="38860"/>
                    <a:pt x="195297" y="19894"/>
                    <a:pt x="195477"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28">
              <a:extLst>
                <a:ext uri="{FF2B5EF4-FFF2-40B4-BE49-F238E27FC236}">
                  <a16:creationId xmlns:a16="http://schemas.microsoft.com/office/drawing/2014/main" id="{BF9C08A9-CD7C-B381-94A3-03D40E3B5B6F}"/>
                </a:ext>
              </a:extLst>
            </p:cNvPr>
            <p:cNvSpPr/>
            <p:nvPr/>
          </p:nvSpPr>
          <p:spPr>
            <a:xfrm>
              <a:off x="6660775" y="3458842"/>
              <a:ext cx="386612" cy="163678"/>
            </a:xfrm>
            <a:custGeom>
              <a:avLst/>
              <a:gdLst/>
              <a:ahLst/>
              <a:cxnLst/>
              <a:rect l="l" t="t" r="r" b="b"/>
              <a:pathLst>
                <a:path w="141228" h="59791" extrusionOk="0">
                  <a:moveTo>
                    <a:pt x="77992" y="59602"/>
                  </a:moveTo>
                  <a:cubicBezTo>
                    <a:pt x="32365" y="61701"/>
                    <a:pt x="-3006" y="46092"/>
                    <a:pt x="202" y="27790"/>
                  </a:cubicBezTo>
                  <a:cubicBezTo>
                    <a:pt x="2926" y="12219"/>
                    <a:pt x="33450" y="668"/>
                    <a:pt x="67744" y="28"/>
                  </a:cubicBezTo>
                  <a:cubicBezTo>
                    <a:pt x="101000" y="-596"/>
                    <a:pt x="132406" y="9160"/>
                    <a:pt x="139657" y="23544"/>
                  </a:cubicBezTo>
                  <a:cubicBezTo>
                    <a:pt x="148101" y="40285"/>
                    <a:pt x="121792" y="57588"/>
                    <a:pt x="77992" y="59602"/>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28">
              <a:extLst>
                <a:ext uri="{FF2B5EF4-FFF2-40B4-BE49-F238E27FC236}">
                  <a16:creationId xmlns:a16="http://schemas.microsoft.com/office/drawing/2014/main" id="{563E6ADE-27C4-4DE3-205B-8749AE3E2EFE}"/>
                </a:ext>
              </a:extLst>
            </p:cNvPr>
            <p:cNvSpPr/>
            <p:nvPr/>
          </p:nvSpPr>
          <p:spPr>
            <a:xfrm>
              <a:off x="6759006" y="3501113"/>
              <a:ext cx="180880" cy="70140"/>
            </a:xfrm>
            <a:custGeom>
              <a:avLst/>
              <a:gdLst/>
              <a:ahLst/>
              <a:cxnLst/>
              <a:rect l="l" t="t" r="r" b="b"/>
              <a:pathLst>
                <a:path w="66075" h="25622" extrusionOk="0">
                  <a:moveTo>
                    <a:pt x="196" y="0"/>
                  </a:moveTo>
                  <a:lnTo>
                    <a:pt x="1" y="12831"/>
                  </a:lnTo>
                  <a:cubicBezTo>
                    <a:pt x="-85" y="18411"/>
                    <a:pt x="7165" y="23047"/>
                    <a:pt x="16196" y="23180"/>
                  </a:cubicBezTo>
                  <a:lnTo>
                    <a:pt x="16843" y="23180"/>
                  </a:lnTo>
                  <a:cubicBezTo>
                    <a:pt x="25873" y="23328"/>
                    <a:pt x="33264" y="18919"/>
                    <a:pt x="33342" y="13338"/>
                  </a:cubicBezTo>
                  <a:lnTo>
                    <a:pt x="33382" y="10614"/>
                  </a:lnTo>
                  <a:cubicBezTo>
                    <a:pt x="33467" y="5034"/>
                    <a:pt x="40858" y="624"/>
                    <a:pt x="49880" y="765"/>
                  </a:cubicBezTo>
                  <a:lnTo>
                    <a:pt x="49880" y="765"/>
                  </a:lnTo>
                  <a:cubicBezTo>
                    <a:pt x="58911" y="905"/>
                    <a:pt x="66161" y="5534"/>
                    <a:pt x="66075" y="11114"/>
                  </a:cubicBezTo>
                  <a:lnTo>
                    <a:pt x="65857" y="2562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28">
              <a:extLst>
                <a:ext uri="{FF2B5EF4-FFF2-40B4-BE49-F238E27FC236}">
                  <a16:creationId xmlns:a16="http://schemas.microsoft.com/office/drawing/2014/main" id="{72D9225B-5480-86CF-8190-4BE70BAF1693}"/>
                </a:ext>
              </a:extLst>
            </p:cNvPr>
            <p:cNvSpPr/>
            <p:nvPr/>
          </p:nvSpPr>
          <p:spPr>
            <a:xfrm>
              <a:off x="6738315" y="3541852"/>
              <a:ext cx="223758" cy="3416"/>
            </a:xfrm>
            <a:custGeom>
              <a:avLst/>
              <a:gdLst/>
              <a:ahLst/>
              <a:cxnLst/>
              <a:rect l="l" t="t" r="r" b="b"/>
              <a:pathLst>
                <a:path w="81738" h="1248" extrusionOk="0">
                  <a:moveTo>
                    <a:pt x="0" y="0"/>
                  </a:moveTo>
                  <a:lnTo>
                    <a:pt x="81739" y="1249"/>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28">
              <a:extLst>
                <a:ext uri="{FF2B5EF4-FFF2-40B4-BE49-F238E27FC236}">
                  <a16:creationId xmlns:a16="http://schemas.microsoft.com/office/drawing/2014/main" id="{5608FA3C-DDC8-1A53-1167-6CA9B20F64D1}"/>
                </a:ext>
              </a:extLst>
            </p:cNvPr>
            <p:cNvSpPr/>
            <p:nvPr/>
          </p:nvSpPr>
          <p:spPr>
            <a:xfrm>
              <a:off x="6738551" y="3525393"/>
              <a:ext cx="223780" cy="3394"/>
            </a:xfrm>
            <a:custGeom>
              <a:avLst/>
              <a:gdLst/>
              <a:ahLst/>
              <a:cxnLst/>
              <a:rect l="l" t="t" r="r" b="b"/>
              <a:pathLst>
                <a:path w="81746" h="1240" extrusionOk="0">
                  <a:moveTo>
                    <a:pt x="0" y="0"/>
                  </a:moveTo>
                  <a:lnTo>
                    <a:pt x="81747" y="124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28">
              <a:extLst>
                <a:ext uri="{FF2B5EF4-FFF2-40B4-BE49-F238E27FC236}">
                  <a16:creationId xmlns:a16="http://schemas.microsoft.com/office/drawing/2014/main" id="{753F27F1-4BC1-424B-795E-C1882C58E588}"/>
                </a:ext>
              </a:extLst>
            </p:cNvPr>
            <p:cNvSpPr/>
            <p:nvPr/>
          </p:nvSpPr>
          <p:spPr>
            <a:xfrm>
              <a:off x="6964176" y="3654726"/>
              <a:ext cx="5702" cy="43841"/>
            </a:xfrm>
            <a:custGeom>
              <a:avLst/>
              <a:gdLst/>
              <a:ahLst/>
              <a:cxnLst/>
              <a:rect l="l" t="t" r="r" b="b"/>
              <a:pathLst>
                <a:path w="2083" h="16015" extrusionOk="0">
                  <a:moveTo>
                    <a:pt x="2084" y="0"/>
                  </a:moveTo>
                  <a:lnTo>
                    <a:pt x="0" y="1601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28">
              <a:extLst>
                <a:ext uri="{FF2B5EF4-FFF2-40B4-BE49-F238E27FC236}">
                  <a16:creationId xmlns:a16="http://schemas.microsoft.com/office/drawing/2014/main" id="{9DEACCF4-8103-A4A7-6E9E-3C2DB17FE32F}"/>
                </a:ext>
              </a:extLst>
            </p:cNvPr>
            <p:cNvSpPr/>
            <p:nvPr/>
          </p:nvSpPr>
          <p:spPr>
            <a:xfrm>
              <a:off x="6841703" y="3666568"/>
              <a:ext cx="4038" cy="43690"/>
            </a:xfrm>
            <a:custGeom>
              <a:avLst/>
              <a:gdLst/>
              <a:ahLst/>
              <a:cxnLst/>
              <a:rect l="l" t="t" r="r" b="b"/>
              <a:pathLst>
                <a:path w="1475" h="15960" extrusionOk="0">
                  <a:moveTo>
                    <a:pt x="1475" y="0"/>
                  </a:moveTo>
                  <a:lnTo>
                    <a:pt x="0" y="1596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28">
              <a:extLst>
                <a:ext uri="{FF2B5EF4-FFF2-40B4-BE49-F238E27FC236}">
                  <a16:creationId xmlns:a16="http://schemas.microsoft.com/office/drawing/2014/main" id="{329E05E4-C70E-F029-50CE-0BB12B1285E8}"/>
                </a:ext>
              </a:extLst>
            </p:cNvPr>
            <p:cNvSpPr/>
            <p:nvPr/>
          </p:nvSpPr>
          <p:spPr>
            <a:xfrm>
              <a:off x="6708884" y="3653080"/>
              <a:ext cx="5489" cy="37857"/>
            </a:xfrm>
            <a:custGeom>
              <a:avLst/>
              <a:gdLst/>
              <a:ahLst/>
              <a:cxnLst/>
              <a:rect l="l" t="t" r="r" b="b"/>
              <a:pathLst>
                <a:path w="2005" h="13829" extrusionOk="0">
                  <a:moveTo>
                    <a:pt x="2006" y="0"/>
                  </a:moveTo>
                  <a:lnTo>
                    <a:pt x="0" y="1383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28">
              <a:extLst>
                <a:ext uri="{FF2B5EF4-FFF2-40B4-BE49-F238E27FC236}">
                  <a16:creationId xmlns:a16="http://schemas.microsoft.com/office/drawing/2014/main" id="{80833A62-E5F4-9DCE-6564-F4F84DEBEA62}"/>
                </a:ext>
              </a:extLst>
            </p:cNvPr>
            <p:cNvSpPr/>
            <p:nvPr/>
          </p:nvSpPr>
          <p:spPr>
            <a:xfrm>
              <a:off x="6667098" y="3639489"/>
              <a:ext cx="4914" cy="36535"/>
            </a:xfrm>
            <a:custGeom>
              <a:avLst/>
              <a:gdLst/>
              <a:ahLst/>
              <a:cxnLst/>
              <a:rect l="l" t="t" r="r" b="b"/>
              <a:pathLst>
                <a:path w="1795" h="13346" extrusionOk="0">
                  <a:moveTo>
                    <a:pt x="1795" y="0"/>
                  </a:moveTo>
                  <a:lnTo>
                    <a:pt x="0" y="1334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28">
              <a:extLst>
                <a:ext uri="{FF2B5EF4-FFF2-40B4-BE49-F238E27FC236}">
                  <a16:creationId xmlns:a16="http://schemas.microsoft.com/office/drawing/2014/main" id="{F485E81E-7E78-DF0F-AB21-D9EE6EC2FD35}"/>
                </a:ext>
              </a:extLst>
            </p:cNvPr>
            <p:cNvSpPr/>
            <p:nvPr/>
          </p:nvSpPr>
          <p:spPr>
            <a:xfrm>
              <a:off x="6606611" y="3605952"/>
              <a:ext cx="4123" cy="30657"/>
            </a:xfrm>
            <a:custGeom>
              <a:avLst/>
              <a:gdLst/>
              <a:ahLst/>
              <a:cxnLst/>
              <a:rect l="l" t="t" r="r" b="b"/>
              <a:pathLst>
                <a:path w="1506" h="11199" extrusionOk="0">
                  <a:moveTo>
                    <a:pt x="1506" y="0"/>
                  </a:moveTo>
                  <a:lnTo>
                    <a:pt x="0" y="1120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28">
              <a:extLst>
                <a:ext uri="{FF2B5EF4-FFF2-40B4-BE49-F238E27FC236}">
                  <a16:creationId xmlns:a16="http://schemas.microsoft.com/office/drawing/2014/main" id="{66D05BCE-1566-D22A-0E55-7012B8746B7D}"/>
                </a:ext>
              </a:extLst>
            </p:cNvPr>
            <p:cNvSpPr/>
            <p:nvPr/>
          </p:nvSpPr>
          <p:spPr>
            <a:xfrm>
              <a:off x="6825351" y="3633119"/>
              <a:ext cx="16707" cy="16707"/>
            </a:xfrm>
            <a:custGeom>
              <a:avLst/>
              <a:gdLst/>
              <a:ahLst/>
              <a:cxnLst/>
              <a:rect l="l" t="t" r="r" b="b"/>
              <a:pathLst>
                <a:path w="6103" h="6103" extrusionOk="0">
                  <a:moveTo>
                    <a:pt x="6103" y="3052"/>
                  </a:moveTo>
                  <a:cubicBezTo>
                    <a:pt x="6103" y="4738"/>
                    <a:pt x="4737" y="6103"/>
                    <a:pt x="3051" y="6103"/>
                  </a:cubicBezTo>
                  <a:cubicBezTo>
                    <a:pt x="1366" y="6103"/>
                    <a:pt x="0" y="4738"/>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28">
              <a:extLst>
                <a:ext uri="{FF2B5EF4-FFF2-40B4-BE49-F238E27FC236}">
                  <a16:creationId xmlns:a16="http://schemas.microsoft.com/office/drawing/2014/main" id="{A7C44C3D-2A10-5290-6516-8AFD382D688F}"/>
                </a:ext>
              </a:extLst>
            </p:cNvPr>
            <p:cNvSpPr/>
            <p:nvPr/>
          </p:nvSpPr>
          <p:spPr>
            <a:xfrm>
              <a:off x="6717434" y="3619439"/>
              <a:ext cx="16707" cy="16707"/>
            </a:xfrm>
            <a:custGeom>
              <a:avLst/>
              <a:gdLst/>
              <a:ahLst/>
              <a:cxnLst/>
              <a:rect l="l" t="t" r="r" b="b"/>
              <a:pathLst>
                <a:path w="6103" h="6103" extrusionOk="0">
                  <a:moveTo>
                    <a:pt x="6103" y="3052"/>
                  </a:moveTo>
                  <a:cubicBezTo>
                    <a:pt x="6103" y="4737"/>
                    <a:pt x="4737" y="6103"/>
                    <a:pt x="3051" y="6103"/>
                  </a:cubicBezTo>
                  <a:cubicBezTo>
                    <a:pt x="1366" y="6103"/>
                    <a:pt x="0" y="4737"/>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28">
              <a:extLst>
                <a:ext uri="{FF2B5EF4-FFF2-40B4-BE49-F238E27FC236}">
                  <a16:creationId xmlns:a16="http://schemas.microsoft.com/office/drawing/2014/main" id="{654878A6-A398-9349-0711-8BD34BE55F04}"/>
                </a:ext>
              </a:extLst>
            </p:cNvPr>
            <p:cNvSpPr/>
            <p:nvPr/>
          </p:nvSpPr>
          <p:spPr>
            <a:xfrm>
              <a:off x="6628645" y="3572522"/>
              <a:ext cx="16707" cy="16707"/>
            </a:xfrm>
            <a:custGeom>
              <a:avLst/>
              <a:gdLst/>
              <a:ahLst/>
              <a:cxnLst/>
              <a:rect l="l" t="t" r="r" b="b"/>
              <a:pathLst>
                <a:path w="6103" h="6103" extrusionOk="0">
                  <a:moveTo>
                    <a:pt x="6103" y="3052"/>
                  </a:moveTo>
                  <a:cubicBezTo>
                    <a:pt x="6103" y="4737"/>
                    <a:pt x="4737" y="6103"/>
                    <a:pt x="3052" y="6103"/>
                  </a:cubicBezTo>
                  <a:cubicBezTo>
                    <a:pt x="1366" y="6103"/>
                    <a:pt x="0" y="4737"/>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28">
              <a:extLst>
                <a:ext uri="{FF2B5EF4-FFF2-40B4-BE49-F238E27FC236}">
                  <a16:creationId xmlns:a16="http://schemas.microsoft.com/office/drawing/2014/main" id="{51393907-0BA9-B518-4EC8-1D47DD0E9CBF}"/>
                </a:ext>
              </a:extLst>
            </p:cNvPr>
            <p:cNvSpPr/>
            <p:nvPr/>
          </p:nvSpPr>
          <p:spPr>
            <a:xfrm>
              <a:off x="6613728" y="3511286"/>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28">
              <a:extLst>
                <a:ext uri="{FF2B5EF4-FFF2-40B4-BE49-F238E27FC236}">
                  <a16:creationId xmlns:a16="http://schemas.microsoft.com/office/drawing/2014/main" id="{976D9263-B2B2-4D04-8F4C-87F611A538CA}"/>
                </a:ext>
              </a:extLst>
            </p:cNvPr>
            <p:cNvSpPr/>
            <p:nvPr/>
          </p:nvSpPr>
          <p:spPr>
            <a:xfrm>
              <a:off x="6674407" y="3471703"/>
              <a:ext cx="13288" cy="13288"/>
            </a:xfrm>
            <a:custGeom>
              <a:avLst/>
              <a:gdLst/>
              <a:ahLst/>
              <a:cxnLst/>
              <a:rect l="l" t="t" r="r" b="b"/>
              <a:pathLst>
                <a:path w="4854" h="4854" extrusionOk="0">
                  <a:moveTo>
                    <a:pt x="4854" y="2427"/>
                  </a:moveTo>
                  <a:cubicBezTo>
                    <a:pt x="4854" y="3770"/>
                    <a:pt x="3770" y="4855"/>
                    <a:pt x="2427" y="4855"/>
                  </a:cubicBezTo>
                  <a:cubicBezTo>
                    <a:pt x="1085" y="4855"/>
                    <a:pt x="0" y="3770"/>
                    <a:pt x="0" y="2427"/>
                  </a:cubicBezTo>
                  <a:cubicBezTo>
                    <a:pt x="0" y="1085"/>
                    <a:pt x="1085" y="0"/>
                    <a:pt x="2427" y="0"/>
                  </a:cubicBezTo>
                  <a:cubicBezTo>
                    <a:pt x="3770"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28">
              <a:extLst>
                <a:ext uri="{FF2B5EF4-FFF2-40B4-BE49-F238E27FC236}">
                  <a16:creationId xmlns:a16="http://schemas.microsoft.com/office/drawing/2014/main" id="{161C9164-F50B-BF9A-92E5-DB3D7E28926E}"/>
                </a:ext>
              </a:extLst>
            </p:cNvPr>
            <p:cNvSpPr/>
            <p:nvPr/>
          </p:nvSpPr>
          <p:spPr>
            <a:xfrm>
              <a:off x="6750434" y="3449493"/>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28">
              <a:extLst>
                <a:ext uri="{FF2B5EF4-FFF2-40B4-BE49-F238E27FC236}">
                  <a16:creationId xmlns:a16="http://schemas.microsoft.com/office/drawing/2014/main" id="{E6198974-9EF5-B105-69CF-6EF6A8614624}"/>
                </a:ext>
              </a:extLst>
            </p:cNvPr>
            <p:cNvSpPr/>
            <p:nvPr/>
          </p:nvSpPr>
          <p:spPr>
            <a:xfrm>
              <a:off x="6831526" y="3440474"/>
              <a:ext cx="13288" cy="13288"/>
            </a:xfrm>
            <a:custGeom>
              <a:avLst/>
              <a:gdLst/>
              <a:ahLst/>
              <a:cxnLst/>
              <a:rect l="l" t="t" r="r" b="b"/>
              <a:pathLst>
                <a:path w="4854" h="4854" extrusionOk="0">
                  <a:moveTo>
                    <a:pt x="4855" y="2427"/>
                  </a:moveTo>
                  <a:cubicBezTo>
                    <a:pt x="4855" y="3770"/>
                    <a:pt x="3770" y="4855"/>
                    <a:pt x="2428" y="4855"/>
                  </a:cubicBezTo>
                  <a:cubicBezTo>
                    <a:pt x="1085" y="4855"/>
                    <a:pt x="0" y="3770"/>
                    <a:pt x="0" y="2427"/>
                  </a:cubicBezTo>
                  <a:cubicBezTo>
                    <a:pt x="0" y="1085"/>
                    <a:pt x="1085" y="0"/>
                    <a:pt x="2428"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28">
              <a:extLst>
                <a:ext uri="{FF2B5EF4-FFF2-40B4-BE49-F238E27FC236}">
                  <a16:creationId xmlns:a16="http://schemas.microsoft.com/office/drawing/2014/main" id="{3F10CA31-C9AE-5C52-0E0C-DA15D2CAD974}"/>
                </a:ext>
              </a:extLst>
            </p:cNvPr>
            <p:cNvSpPr/>
            <p:nvPr/>
          </p:nvSpPr>
          <p:spPr>
            <a:xfrm>
              <a:off x="6919011" y="3445648"/>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28">
              <a:extLst>
                <a:ext uri="{FF2B5EF4-FFF2-40B4-BE49-F238E27FC236}">
                  <a16:creationId xmlns:a16="http://schemas.microsoft.com/office/drawing/2014/main" id="{93E246B7-90D4-C638-8D2D-8FB6349590D3}"/>
                </a:ext>
              </a:extLst>
            </p:cNvPr>
            <p:cNvSpPr/>
            <p:nvPr/>
          </p:nvSpPr>
          <p:spPr>
            <a:xfrm>
              <a:off x="7001771" y="3468282"/>
              <a:ext cx="13288" cy="13288"/>
            </a:xfrm>
            <a:custGeom>
              <a:avLst/>
              <a:gdLst/>
              <a:ahLst/>
              <a:cxnLst/>
              <a:rect l="l" t="t" r="r" b="b"/>
              <a:pathLst>
                <a:path w="4854" h="4854" extrusionOk="0">
                  <a:moveTo>
                    <a:pt x="4854" y="2427"/>
                  </a:moveTo>
                  <a:cubicBezTo>
                    <a:pt x="4854" y="3770"/>
                    <a:pt x="3769" y="4855"/>
                    <a:pt x="2427" y="4855"/>
                  </a:cubicBezTo>
                  <a:cubicBezTo>
                    <a:pt x="1085" y="4855"/>
                    <a:pt x="0" y="3770"/>
                    <a:pt x="0" y="2427"/>
                  </a:cubicBezTo>
                  <a:cubicBezTo>
                    <a:pt x="0" y="1085"/>
                    <a:pt x="1085" y="0"/>
                    <a:pt x="2427" y="0"/>
                  </a:cubicBezTo>
                  <a:cubicBezTo>
                    <a:pt x="3769"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28">
              <a:extLst>
                <a:ext uri="{FF2B5EF4-FFF2-40B4-BE49-F238E27FC236}">
                  <a16:creationId xmlns:a16="http://schemas.microsoft.com/office/drawing/2014/main" id="{60ACC8A2-B9AE-85A0-3948-804ED485D698}"/>
                </a:ext>
              </a:extLst>
            </p:cNvPr>
            <p:cNvSpPr/>
            <p:nvPr/>
          </p:nvSpPr>
          <p:spPr>
            <a:xfrm>
              <a:off x="6940449" y="3625574"/>
              <a:ext cx="16707" cy="16707"/>
            </a:xfrm>
            <a:custGeom>
              <a:avLst/>
              <a:gdLst/>
              <a:ahLst/>
              <a:cxnLst/>
              <a:rect l="l" t="t" r="r" b="b"/>
              <a:pathLst>
                <a:path w="6103" h="6103" extrusionOk="0">
                  <a:moveTo>
                    <a:pt x="6104" y="3052"/>
                  </a:moveTo>
                  <a:cubicBezTo>
                    <a:pt x="6104" y="4738"/>
                    <a:pt x="4738" y="6103"/>
                    <a:pt x="3052" y="6103"/>
                  </a:cubicBezTo>
                  <a:cubicBezTo>
                    <a:pt x="1366" y="6103"/>
                    <a:pt x="0" y="4738"/>
                    <a:pt x="0" y="3052"/>
                  </a:cubicBezTo>
                  <a:cubicBezTo>
                    <a:pt x="0" y="1366"/>
                    <a:pt x="1366" y="0"/>
                    <a:pt x="3052" y="0"/>
                  </a:cubicBezTo>
                  <a:cubicBezTo>
                    <a:pt x="4738" y="0"/>
                    <a:pt x="6104" y="1366"/>
                    <a:pt x="6104"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28">
              <a:extLst>
                <a:ext uri="{FF2B5EF4-FFF2-40B4-BE49-F238E27FC236}">
                  <a16:creationId xmlns:a16="http://schemas.microsoft.com/office/drawing/2014/main" id="{085B3C3B-01E0-2B91-3E0B-7D4B46C5BA08}"/>
                </a:ext>
              </a:extLst>
            </p:cNvPr>
            <p:cNvSpPr/>
            <p:nvPr/>
          </p:nvSpPr>
          <p:spPr>
            <a:xfrm>
              <a:off x="7030735" y="3593554"/>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28">
              <a:extLst>
                <a:ext uri="{FF2B5EF4-FFF2-40B4-BE49-F238E27FC236}">
                  <a16:creationId xmlns:a16="http://schemas.microsoft.com/office/drawing/2014/main" id="{C97F9149-A6EA-7D78-DD8C-CED27C6E89A8}"/>
                </a:ext>
              </a:extLst>
            </p:cNvPr>
            <p:cNvSpPr/>
            <p:nvPr/>
          </p:nvSpPr>
          <p:spPr>
            <a:xfrm>
              <a:off x="7070661" y="3524303"/>
              <a:ext cx="18456" cy="18459"/>
            </a:xfrm>
            <a:custGeom>
              <a:avLst/>
              <a:gdLst/>
              <a:ahLst/>
              <a:cxnLst/>
              <a:rect l="l" t="t" r="r" b="b"/>
              <a:pathLst>
                <a:path w="6742" h="6743" extrusionOk="0">
                  <a:moveTo>
                    <a:pt x="6743" y="3372"/>
                  </a:moveTo>
                  <a:cubicBezTo>
                    <a:pt x="6743" y="5237"/>
                    <a:pt x="5237" y="6743"/>
                    <a:pt x="3371" y="6743"/>
                  </a:cubicBezTo>
                  <a:cubicBezTo>
                    <a:pt x="1506" y="6743"/>
                    <a:pt x="0" y="5229"/>
                    <a:pt x="0" y="3372"/>
                  </a:cubicBezTo>
                  <a:cubicBezTo>
                    <a:pt x="0" y="1514"/>
                    <a:pt x="1506" y="0"/>
                    <a:pt x="3371" y="0"/>
                  </a:cubicBezTo>
                  <a:cubicBezTo>
                    <a:pt x="5237" y="0"/>
                    <a:pt x="6743" y="1514"/>
                    <a:pt x="6743" y="337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0" name="Google Shape;440;p28">
            <a:extLst>
              <a:ext uri="{FF2B5EF4-FFF2-40B4-BE49-F238E27FC236}">
                <a16:creationId xmlns:a16="http://schemas.microsoft.com/office/drawing/2014/main" id="{4474DF93-C4DF-451F-C158-0B7F2D74CB4B}"/>
              </a:ext>
            </a:extLst>
          </p:cNvPr>
          <p:cNvGrpSpPr/>
          <p:nvPr/>
        </p:nvGrpSpPr>
        <p:grpSpPr>
          <a:xfrm rot="1800014">
            <a:off x="311232" y="2395865"/>
            <a:ext cx="715094" cy="731518"/>
            <a:chOff x="6884972" y="1482087"/>
            <a:chExt cx="427537" cy="441436"/>
          </a:xfrm>
        </p:grpSpPr>
        <p:sp>
          <p:nvSpPr>
            <p:cNvPr id="441" name="Google Shape;441;p28">
              <a:extLst>
                <a:ext uri="{FF2B5EF4-FFF2-40B4-BE49-F238E27FC236}">
                  <a16:creationId xmlns:a16="http://schemas.microsoft.com/office/drawing/2014/main" id="{9B9A184E-13B2-B8BC-5CB1-C1F6BFA922C0}"/>
                </a:ext>
              </a:extLst>
            </p:cNvPr>
            <p:cNvSpPr/>
            <p:nvPr/>
          </p:nvSpPr>
          <p:spPr>
            <a:xfrm>
              <a:off x="6884972" y="1482087"/>
              <a:ext cx="427537" cy="441436"/>
            </a:xfrm>
            <a:custGeom>
              <a:avLst/>
              <a:gdLst/>
              <a:ahLst/>
              <a:cxnLst/>
              <a:rect l="l" t="t" r="r" b="b"/>
              <a:pathLst>
                <a:path w="316109" h="326385" extrusionOk="0">
                  <a:moveTo>
                    <a:pt x="257540" y="0"/>
                  </a:moveTo>
                  <a:lnTo>
                    <a:pt x="110741" y="36955"/>
                  </a:lnTo>
                  <a:cubicBezTo>
                    <a:pt x="110624" y="36745"/>
                    <a:pt x="110554" y="36620"/>
                    <a:pt x="110554" y="36620"/>
                  </a:cubicBezTo>
                  <a:lnTo>
                    <a:pt x="110016" y="37135"/>
                  </a:lnTo>
                  <a:lnTo>
                    <a:pt x="109290" y="37314"/>
                  </a:lnTo>
                  <a:cubicBezTo>
                    <a:pt x="109290" y="37314"/>
                    <a:pt x="109360" y="37439"/>
                    <a:pt x="109477" y="37650"/>
                  </a:cubicBezTo>
                  <a:lnTo>
                    <a:pt x="0" y="142194"/>
                  </a:lnTo>
                  <a:cubicBezTo>
                    <a:pt x="0" y="142194"/>
                    <a:pt x="56179" y="248892"/>
                    <a:pt x="131666" y="294230"/>
                  </a:cubicBezTo>
                  <a:cubicBezTo>
                    <a:pt x="171548" y="318183"/>
                    <a:pt x="224643" y="319345"/>
                    <a:pt x="269630" y="326385"/>
                  </a:cubicBezTo>
                  <a:lnTo>
                    <a:pt x="269786" y="326299"/>
                  </a:lnTo>
                  <a:cubicBezTo>
                    <a:pt x="287799" y="284482"/>
                    <a:pt x="315092" y="238926"/>
                    <a:pt x="316068" y="192417"/>
                  </a:cubicBezTo>
                  <a:cubicBezTo>
                    <a:pt x="317917" y="104380"/>
                    <a:pt x="257540" y="0"/>
                    <a:pt x="25754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28">
              <a:extLst>
                <a:ext uri="{FF2B5EF4-FFF2-40B4-BE49-F238E27FC236}">
                  <a16:creationId xmlns:a16="http://schemas.microsoft.com/office/drawing/2014/main" id="{002D7520-6700-4067-82C9-9582CBDF001C}"/>
                </a:ext>
              </a:extLst>
            </p:cNvPr>
            <p:cNvSpPr/>
            <p:nvPr/>
          </p:nvSpPr>
          <p:spPr>
            <a:xfrm>
              <a:off x="6936568" y="1533081"/>
              <a:ext cx="336913" cy="348692"/>
            </a:xfrm>
            <a:custGeom>
              <a:avLst/>
              <a:gdLst/>
              <a:ahLst/>
              <a:cxnLst/>
              <a:rect l="l" t="t" r="r" b="b"/>
              <a:pathLst>
                <a:path w="249104" h="257813" extrusionOk="0">
                  <a:moveTo>
                    <a:pt x="0" y="112466"/>
                  </a:moveTo>
                  <a:cubicBezTo>
                    <a:pt x="4878" y="121004"/>
                    <a:pt x="14603" y="137238"/>
                    <a:pt x="27957" y="155634"/>
                  </a:cubicBezTo>
                  <a:cubicBezTo>
                    <a:pt x="45759" y="180148"/>
                    <a:pt x="73684" y="213396"/>
                    <a:pt x="105660" y="232604"/>
                  </a:cubicBezTo>
                  <a:cubicBezTo>
                    <a:pt x="130557" y="247558"/>
                    <a:pt x="162689" y="251507"/>
                    <a:pt x="193768" y="255323"/>
                  </a:cubicBezTo>
                  <a:cubicBezTo>
                    <a:pt x="200441" y="256143"/>
                    <a:pt x="206840" y="256931"/>
                    <a:pt x="213147" y="257813"/>
                  </a:cubicBezTo>
                  <a:cubicBezTo>
                    <a:pt x="215761" y="251999"/>
                    <a:pt x="218501" y="246168"/>
                    <a:pt x="221365" y="240081"/>
                  </a:cubicBezTo>
                  <a:cubicBezTo>
                    <a:pt x="234688" y="211750"/>
                    <a:pt x="248463" y="182451"/>
                    <a:pt x="249072" y="153417"/>
                  </a:cubicBezTo>
                  <a:cubicBezTo>
                    <a:pt x="249852" y="116126"/>
                    <a:pt x="236592" y="74777"/>
                    <a:pt x="225330" y="46656"/>
                  </a:cubicBezTo>
                  <a:cubicBezTo>
                    <a:pt x="216877" y="25553"/>
                    <a:pt x="208323" y="8671"/>
                    <a:pt x="203687" y="0"/>
                  </a:cubicBezTo>
                  <a:lnTo>
                    <a:pt x="87015" y="29377"/>
                  </a:lnTo>
                  <a:lnTo>
                    <a:pt x="0" y="112466"/>
                  </a:ln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28">
              <a:extLst>
                <a:ext uri="{FF2B5EF4-FFF2-40B4-BE49-F238E27FC236}">
                  <a16:creationId xmlns:a16="http://schemas.microsoft.com/office/drawing/2014/main" id="{273081A2-A74A-C8D6-CD36-AC5719178CE5}"/>
                </a:ext>
              </a:extLst>
            </p:cNvPr>
            <p:cNvSpPr/>
            <p:nvPr/>
          </p:nvSpPr>
          <p:spPr>
            <a:xfrm>
              <a:off x="7071454" y="1610724"/>
              <a:ext cx="100512" cy="165178"/>
            </a:xfrm>
            <a:custGeom>
              <a:avLst/>
              <a:gdLst/>
              <a:ahLst/>
              <a:cxnLst/>
              <a:rect l="l" t="t" r="r" b="b"/>
              <a:pathLst>
                <a:path w="74316" h="122128" extrusionOk="0">
                  <a:moveTo>
                    <a:pt x="0" y="93922"/>
                  </a:moveTo>
                  <a:cubicBezTo>
                    <a:pt x="3707" y="95584"/>
                    <a:pt x="48046" y="122128"/>
                    <a:pt x="48046" y="122128"/>
                  </a:cubicBezTo>
                  <a:lnTo>
                    <a:pt x="74316"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4" name="Google Shape;444;p28">
            <a:extLst>
              <a:ext uri="{FF2B5EF4-FFF2-40B4-BE49-F238E27FC236}">
                <a16:creationId xmlns:a16="http://schemas.microsoft.com/office/drawing/2014/main" id="{0C69B8FE-1034-2F52-8267-9E215A7CBD3C}"/>
              </a:ext>
            </a:extLst>
          </p:cNvPr>
          <p:cNvGrpSpPr/>
          <p:nvPr/>
        </p:nvGrpSpPr>
        <p:grpSpPr>
          <a:xfrm>
            <a:off x="1001358" y="2876235"/>
            <a:ext cx="1017513" cy="1013304"/>
            <a:chOff x="1001358" y="2876235"/>
            <a:chExt cx="1017513" cy="1013304"/>
          </a:xfrm>
        </p:grpSpPr>
        <p:grpSp>
          <p:nvGrpSpPr>
            <p:cNvPr id="445" name="Google Shape;445;p28">
              <a:extLst>
                <a:ext uri="{FF2B5EF4-FFF2-40B4-BE49-F238E27FC236}">
                  <a16:creationId xmlns:a16="http://schemas.microsoft.com/office/drawing/2014/main" id="{B88EB4DC-A810-F094-88D2-2662377BD518}"/>
                </a:ext>
              </a:extLst>
            </p:cNvPr>
            <p:cNvGrpSpPr/>
            <p:nvPr/>
          </p:nvGrpSpPr>
          <p:grpSpPr>
            <a:xfrm rot="-473396">
              <a:off x="1050928" y="2919736"/>
              <a:ext cx="686874" cy="769581"/>
              <a:chOff x="6225377" y="921581"/>
              <a:chExt cx="556268" cy="623249"/>
            </a:xfrm>
          </p:grpSpPr>
          <p:sp>
            <p:nvSpPr>
              <p:cNvPr id="446" name="Google Shape;446;p28">
                <a:extLst>
                  <a:ext uri="{FF2B5EF4-FFF2-40B4-BE49-F238E27FC236}">
                    <a16:creationId xmlns:a16="http://schemas.microsoft.com/office/drawing/2014/main" id="{82782D1C-B935-93EE-E577-D231B0FFF7B9}"/>
                  </a:ext>
                </a:extLst>
              </p:cNvPr>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28">
                <a:extLst>
                  <a:ext uri="{FF2B5EF4-FFF2-40B4-BE49-F238E27FC236}">
                    <a16:creationId xmlns:a16="http://schemas.microsoft.com/office/drawing/2014/main" id="{837EC5FF-4FA2-1A56-70E4-3FF8F8C38878}"/>
                  </a:ext>
                </a:extLst>
              </p:cNvPr>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28">
                <a:extLst>
                  <a:ext uri="{FF2B5EF4-FFF2-40B4-BE49-F238E27FC236}">
                    <a16:creationId xmlns:a16="http://schemas.microsoft.com/office/drawing/2014/main" id="{9D1D6701-DC51-84CA-8D75-8C78F7931390}"/>
                  </a:ext>
                </a:extLst>
              </p:cNvPr>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28">
                <a:extLst>
                  <a:ext uri="{FF2B5EF4-FFF2-40B4-BE49-F238E27FC236}">
                    <a16:creationId xmlns:a16="http://schemas.microsoft.com/office/drawing/2014/main" id="{868E9426-7A8E-E32E-BE41-FC20795E22DB}"/>
                  </a:ext>
                </a:extLst>
              </p:cNvPr>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28">
                <a:extLst>
                  <a:ext uri="{FF2B5EF4-FFF2-40B4-BE49-F238E27FC236}">
                    <a16:creationId xmlns:a16="http://schemas.microsoft.com/office/drawing/2014/main" id="{468E5067-6162-BE1E-27B6-4CCB140B396C}"/>
                  </a:ext>
                </a:extLst>
              </p:cNvPr>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28">
                <a:extLst>
                  <a:ext uri="{FF2B5EF4-FFF2-40B4-BE49-F238E27FC236}">
                    <a16:creationId xmlns:a16="http://schemas.microsoft.com/office/drawing/2014/main" id="{A388772E-0D89-2866-4C7E-619116ACF248}"/>
                  </a:ext>
                </a:extLst>
              </p:cNvPr>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28">
                <a:extLst>
                  <a:ext uri="{FF2B5EF4-FFF2-40B4-BE49-F238E27FC236}">
                    <a16:creationId xmlns:a16="http://schemas.microsoft.com/office/drawing/2014/main" id="{1ED36C0F-D146-3232-5043-D3EEC8BD0479}"/>
                  </a:ext>
                </a:extLst>
              </p:cNvPr>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28">
                <a:extLst>
                  <a:ext uri="{FF2B5EF4-FFF2-40B4-BE49-F238E27FC236}">
                    <a16:creationId xmlns:a16="http://schemas.microsoft.com/office/drawing/2014/main" id="{EAC76AB0-2102-0F8E-3415-F7CD6D30CAD2}"/>
                  </a:ext>
                </a:extLst>
              </p:cNvPr>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28">
                <a:extLst>
                  <a:ext uri="{FF2B5EF4-FFF2-40B4-BE49-F238E27FC236}">
                    <a16:creationId xmlns:a16="http://schemas.microsoft.com/office/drawing/2014/main" id="{EB36EB93-5323-4D6D-F0FE-E66574D91683}"/>
                  </a:ext>
                </a:extLst>
              </p:cNvPr>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5" name="Google Shape;455;p28">
              <a:extLst>
                <a:ext uri="{FF2B5EF4-FFF2-40B4-BE49-F238E27FC236}">
                  <a16:creationId xmlns:a16="http://schemas.microsoft.com/office/drawing/2014/main" id="{5943D495-8A25-8D44-3A2A-7334E2310030}"/>
                </a:ext>
              </a:extLst>
            </p:cNvPr>
            <p:cNvGrpSpPr/>
            <p:nvPr/>
          </p:nvGrpSpPr>
          <p:grpSpPr>
            <a:xfrm rot="1326696">
              <a:off x="1212398" y="3018964"/>
              <a:ext cx="686890" cy="769599"/>
              <a:chOff x="6225377" y="921581"/>
              <a:chExt cx="556268" cy="623249"/>
            </a:xfrm>
          </p:grpSpPr>
          <p:sp>
            <p:nvSpPr>
              <p:cNvPr id="456" name="Google Shape;456;p28">
                <a:extLst>
                  <a:ext uri="{FF2B5EF4-FFF2-40B4-BE49-F238E27FC236}">
                    <a16:creationId xmlns:a16="http://schemas.microsoft.com/office/drawing/2014/main" id="{5ECF47BC-12A9-E505-E520-9A1B843DF29A}"/>
                  </a:ext>
                </a:extLst>
              </p:cNvPr>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28">
                <a:extLst>
                  <a:ext uri="{FF2B5EF4-FFF2-40B4-BE49-F238E27FC236}">
                    <a16:creationId xmlns:a16="http://schemas.microsoft.com/office/drawing/2014/main" id="{AB5D9A81-CBB5-1283-133C-5BF11458ADB2}"/>
                  </a:ext>
                </a:extLst>
              </p:cNvPr>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28">
                <a:extLst>
                  <a:ext uri="{FF2B5EF4-FFF2-40B4-BE49-F238E27FC236}">
                    <a16:creationId xmlns:a16="http://schemas.microsoft.com/office/drawing/2014/main" id="{2F02ED2A-24D1-AB79-D37E-484A986F3903}"/>
                  </a:ext>
                </a:extLst>
              </p:cNvPr>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28">
                <a:extLst>
                  <a:ext uri="{FF2B5EF4-FFF2-40B4-BE49-F238E27FC236}">
                    <a16:creationId xmlns:a16="http://schemas.microsoft.com/office/drawing/2014/main" id="{99345EAE-7DCD-4427-10F5-FCC0316975EE}"/>
                  </a:ext>
                </a:extLst>
              </p:cNvPr>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28">
                <a:extLst>
                  <a:ext uri="{FF2B5EF4-FFF2-40B4-BE49-F238E27FC236}">
                    <a16:creationId xmlns:a16="http://schemas.microsoft.com/office/drawing/2014/main" id="{09DA4F7A-7D76-C650-5A8E-B7822065F02F}"/>
                  </a:ext>
                </a:extLst>
              </p:cNvPr>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28">
                <a:extLst>
                  <a:ext uri="{FF2B5EF4-FFF2-40B4-BE49-F238E27FC236}">
                    <a16:creationId xmlns:a16="http://schemas.microsoft.com/office/drawing/2014/main" id="{57B6170E-14FF-50EC-D320-0C3A55EE2222}"/>
                  </a:ext>
                </a:extLst>
              </p:cNvPr>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28">
                <a:extLst>
                  <a:ext uri="{FF2B5EF4-FFF2-40B4-BE49-F238E27FC236}">
                    <a16:creationId xmlns:a16="http://schemas.microsoft.com/office/drawing/2014/main" id="{90DAAAB8-6198-A306-B099-480736C08781}"/>
                  </a:ext>
                </a:extLst>
              </p:cNvPr>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28">
                <a:extLst>
                  <a:ext uri="{FF2B5EF4-FFF2-40B4-BE49-F238E27FC236}">
                    <a16:creationId xmlns:a16="http://schemas.microsoft.com/office/drawing/2014/main" id="{B16D266C-3050-F2EA-E5B6-2ECEA067EA92}"/>
                  </a:ext>
                </a:extLst>
              </p:cNvPr>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28">
                <a:extLst>
                  <a:ext uri="{FF2B5EF4-FFF2-40B4-BE49-F238E27FC236}">
                    <a16:creationId xmlns:a16="http://schemas.microsoft.com/office/drawing/2014/main" id="{4EC910A7-3B3B-F7F4-DE0A-43564F96D6C4}"/>
                  </a:ext>
                </a:extLst>
              </p:cNvPr>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65" name="Google Shape;465;p28">
            <a:extLst>
              <a:ext uri="{FF2B5EF4-FFF2-40B4-BE49-F238E27FC236}">
                <a16:creationId xmlns:a16="http://schemas.microsoft.com/office/drawing/2014/main" id="{F56DED9D-A183-09A3-60FA-B9BDC68E097A}"/>
              </a:ext>
            </a:extLst>
          </p:cNvPr>
          <p:cNvGrpSpPr/>
          <p:nvPr/>
        </p:nvGrpSpPr>
        <p:grpSpPr>
          <a:xfrm>
            <a:off x="79980" y="3641927"/>
            <a:ext cx="640027" cy="815014"/>
            <a:chOff x="2731919" y="3308138"/>
            <a:chExt cx="667878" cy="850479"/>
          </a:xfrm>
        </p:grpSpPr>
        <p:sp>
          <p:nvSpPr>
            <p:cNvPr id="466" name="Google Shape;466;p28">
              <a:extLst>
                <a:ext uri="{FF2B5EF4-FFF2-40B4-BE49-F238E27FC236}">
                  <a16:creationId xmlns:a16="http://schemas.microsoft.com/office/drawing/2014/main" id="{98A2E741-D321-4127-813A-969B7FB79284}"/>
                </a:ext>
              </a:extLst>
            </p:cNvPr>
            <p:cNvSpPr/>
            <p:nvPr/>
          </p:nvSpPr>
          <p:spPr>
            <a:xfrm>
              <a:off x="2731919" y="3308138"/>
              <a:ext cx="667878" cy="850479"/>
            </a:xfrm>
            <a:custGeom>
              <a:avLst/>
              <a:gdLst/>
              <a:ahLst/>
              <a:cxnLst/>
              <a:rect l="l" t="t" r="r" b="b"/>
              <a:pathLst>
                <a:path w="189738" h="241785" extrusionOk="0">
                  <a:moveTo>
                    <a:pt x="183242" y="157210"/>
                  </a:moveTo>
                  <a:lnTo>
                    <a:pt x="137397" y="68049"/>
                  </a:lnTo>
                  <a:lnTo>
                    <a:pt x="177443" y="1733"/>
                  </a:lnTo>
                  <a:cubicBezTo>
                    <a:pt x="157354" y="1514"/>
                    <a:pt x="157237" y="12004"/>
                    <a:pt x="137147" y="11785"/>
                  </a:cubicBezTo>
                  <a:cubicBezTo>
                    <a:pt x="117058" y="11567"/>
                    <a:pt x="117175" y="1085"/>
                    <a:pt x="97078" y="866"/>
                  </a:cubicBezTo>
                  <a:cubicBezTo>
                    <a:pt x="76989" y="648"/>
                    <a:pt x="76879" y="11137"/>
                    <a:pt x="56790" y="10919"/>
                  </a:cubicBezTo>
                  <a:cubicBezTo>
                    <a:pt x="36701" y="10700"/>
                    <a:pt x="36818" y="219"/>
                    <a:pt x="16729" y="0"/>
                  </a:cubicBezTo>
                  <a:lnTo>
                    <a:pt x="54862" y="67167"/>
                  </a:lnTo>
                  <a:lnTo>
                    <a:pt x="7090" y="155306"/>
                  </a:lnTo>
                  <a:cubicBezTo>
                    <a:pt x="-13733" y="193729"/>
                    <a:pt x="13778" y="240510"/>
                    <a:pt x="57485" y="240986"/>
                  </a:cubicBezTo>
                  <a:lnTo>
                    <a:pt x="130997" y="241782"/>
                  </a:lnTo>
                  <a:cubicBezTo>
                    <a:pt x="174696" y="242258"/>
                    <a:pt x="203222" y="196078"/>
                    <a:pt x="183234" y="1572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7" name="Google Shape;467;p28">
              <a:extLst>
                <a:ext uri="{FF2B5EF4-FFF2-40B4-BE49-F238E27FC236}">
                  <a16:creationId xmlns:a16="http://schemas.microsoft.com/office/drawing/2014/main" id="{8809F760-C735-28B2-323C-671F3AC19162}"/>
                </a:ext>
              </a:extLst>
            </p:cNvPr>
            <p:cNvGrpSpPr/>
            <p:nvPr/>
          </p:nvGrpSpPr>
          <p:grpSpPr>
            <a:xfrm>
              <a:off x="2908116" y="3465749"/>
              <a:ext cx="323460" cy="154520"/>
              <a:chOff x="4896306" y="1356877"/>
              <a:chExt cx="91900" cy="43904"/>
            </a:xfrm>
          </p:grpSpPr>
          <p:sp>
            <p:nvSpPr>
              <p:cNvPr id="468" name="Google Shape;468;p28">
                <a:extLst>
                  <a:ext uri="{FF2B5EF4-FFF2-40B4-BE49-F238E27FC236}">
                    <a16:creationId xmlns:a16="http://schemas.microsoft.com/office/drawing/2014/main" id="{FA2F6A4A-10D8-B993-F839-5F14E66F1FD9}"/>
                  </a:ext>
                </a:extLst>
              </p:cNvPr>
              <p:cNvSpPr/>
              <p:nvPr/>
            </p:nvSpPr>
            <p:spPr>
              <a:xfrm>
                <a:off x="4896306" y="1382300"/>
                <a:ext cx="91900" cy="6462"/>
              </a:xfrm>
              <a:custGeom>
                <a:avLst/>
                <a:gdLst/>
                <a:ahLst/>
                <a:cxnLst/>
                <a:rect l="l" t="t" r="r" b="b"/>
                <a:pathLst>
                  <a:path w="91900" h="6462" extrusionOk="0">
                    <a:moveTo>
                      <a:pt x="0" y="0"/>
                    </a:moveTo>
                    <a:lnTo>
                      <a:pt x="91901" y="6462"/>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28">
                <a:extLst>
                  <a:ext uri="{FF2B5EF4-FFF2-40B4-BE49-F238E27FC236}">
                    <a16:creationId xmlns:a16="http://schemas.microsoft.com/office/drawing/2014/main" id="{44BD2DE2-D79D-91A3-3D99-B1C8A4C6916C}"/>
                  </a:ext>
                </a:extLst>
              </p:cNvPr>
              <p:cNvSpPr/>
              <p:nvPr/>
            </p:nvSpPr>
            <p:spPr>
              <a:xfrm>
                <a:off x="4897391" y="1380434"/>
                <a:ext cx="88083" cy="1771"/>
              </a:xfrm>
              <a:custGeom>
                <a:avLst/>
                <a:gdLst/>
                <a:ahLst/>
                <a:cxnLst/>
                <a:rect l="l" t="t" r="r" b="b"/>
                <a:pathLst>
                  <a:path w="88083" h="1771" extrusionOk="0">
                    <a:moveTo>
                      <a:pt x="88084" y="0"/>
                    </a:moveTo>
                    <a:lnTo>
                      <a:pt x="0" y="1772"/>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28">
                <a:extLst>
                  <a:ext uri="{FF2B5EF4-FFF2-40B4-BE49-F238E27FC236}">
                    <a16:creationId xmlns:a16="http://schemas.microsoft.com/office/drawing/2014/main" id="{7112A7B4-5B1E-930E-F11F-E15B20DE6524}"/>
                  </a:ext>
                </a:extLst>
              </p:cNvPr>
              <p:cNvSpPr/>
              <p:nvPr/>
            </p:nvSpPr>
            <p:spPr>
              <a:xfrm>
                <a:off x="4925602" y="1356877"/>
                <a:ext cx="16850" cy="25914"/>
              </a:xfrm>
              <a:custGeom>
                <a:avLst/>
                <a:gdLst/>
                <a:ahLst/>
                <a:cxnLst/>
                <a:rect l="l" t="t" r="r" b="b"/>
                <a:pathLst>
                  <a:path w="16850" h="25914" extrusionOk="0">
                    <a:moveTo>
                      <a:pt x="13224" y="4288"/>
                    </a:moveTo>
                    <a:cubicBezTo>
                      <a:pt x="14645" y="7800"/>
                      <a:pt x="17728" y="25454"/>
                      <a:pt x="16611" y="25907"/>
                    </a:cubicBezTo>
                    <a:cubicBezTo>
                      <a:pt x="15667" y="26289"/>
                      <a:pt x="1923" y="12943"/>
                      <a:pt x="503" y="9431"/>
                    </a:cubicBezTo>
                    <a:cubicBezTo>
                      <a:pt x="-918" y="5919"/>
                      <a:pt x="776" y="1923"/>
                      <a:pt x="4288" y="503"/>
                    </a:cubicBezTo>
                    <a:cubicBezTo>
                      <a:pt x="7800" y="-918"/>
                      <a:pt x="11796" y="776"/>
                      <a:pt x="13216" y="4288"/>
                    </a:cubicBez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28">
                <a:extLst>
                  <a:ext uri="{FF2B5EF4-FFF2-40B4-BE49-F238E27FC236}">
                    <a16:creationId xmlns:a16="http://schemas.microsoft.com/office/drawing/2014/main" id="{23F59C3B-A528-75AB-3EDB-F4D66E1432BF}"/>
                  </a:ext>
                </a:extLst>
              </p:cNvPr>
              <p:cNvSpPr/>
              <p:nvPr/>
            </p:nvSpPr>
            <p:spPr>
              <a:xfrm>
                <a:off x="4942155" y="1357092"/>
                <a:ext cx="17235" cy="25701"/>
              </a:xfrm>
              <a:custGeom>
                <a:avLst/>
                <a:gdLst/>
                <a:ahLst/>
                <a:cxnLst/>
                <a:rect l="l" t="t" r="r" b="b"/>
                <a:pathLst>
                  <a:path w="17235" h="25701" extrusionOk="0">
                    <a:moveTo>
                      <a:pt x="4071" y="4151"/>
                    </a:moveTo>
                    <a:cubicBezTo>
                      <a:pt x="2572" y="7632"/>
                      <a:pt x="-893" y="25216"/>
                      <a:pt x="215" y="25692"/>
                    </a:cubicBezTo>
                    <a:cubicBezTo>
                      <a:pt x="1152" y="26098"/>
                      <a:pt x="15177" y="13056"/>
                      <a:pt x="16675" y="9575"/>
                    </a:cubicBezTo>
                    <a:cubicBezTo>
                      <a:pt x="18174" y="6094"/>
                      <a:pt x="16566" y="2059"/>
                      <a:pt x="13085" y="561"/>
                    </a:cubicBezTo>
                    <a:cubicBezTo>
                      <a:pt x="9604" y="-938"/>
                      <a:pt x="5569" y="670"/>
                      <a:pt x="4071" y="4151"/>
                    </a:cubicBez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28">
                <a:extLst>
                  <a:ext uri="{FF2B5EF4-FFF2-40B4-BE49-F238E27FC236}">
                    <a16:creationId xmlns:a16="http://schemas.microsoft.com/office/drawing/2014/main" id="{A5D2AF9C-82C4-2588-07E6-068D513580D2}"/>
                  </a:ext>
                </a:extLst>
              </p:cNvPr>
              <p:cNvSpPr/>
              <p:nvPr/>
            </p:nvSpPr>
            <p:spPr>
              <a:xfrm>
                <a:off x="4930116" y="1382784"/>
                <a:ext cx="12253" cy="17318"/>
              </a:xfrm>
              <a:custGeom>
                <a:avLst/>
                <a:gdLst/>
                <a:ahLst/>
                <a:cxnLst/>
                <a:rect l="l" t="t" r="r" b="b"/>
                <a:pathLst>
                  <a:path w="12253" h="17318" extrusionOk="0">
                    <a:moveTo>
                      <a:pt x="0" y="17319"/>
                    </a:moveTo>
                    <a:lnTo>
                      <a:pt x="12253"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28">
                <a:extLst>
                  <a:ext uri="{FF2B5EF4-FFF2-40B4-BE49-F238E27FC236}">
                    <a16:creationId xmlns:a16="http://schemas.microsoft.com/office/drawing/2014/main" id="{B76F7916-C061-9E5B-B1E1-E6480871F62A}"/>
                  </a:ext>
                </a:extLst>
              </p:cNvPr>
              <p:cNvSpPr/>
              <p:nvPr/>
            </p:nvSpPr>
            <p:spPr>
              <a:xfrm>
                <a:off x="4941058" y="1382347"/>
                <a:ext cx="11574" cy="18434"/>
              </a:xfrm>
              <a:custGeom>
                <a:avLst/>
                <a:gdLst/>
                <a:ahLst/>
                <a:cxnLst/>
                <a:rect l="l" t="t" r="r" b="b"/>
                <a:pathLst>
                  <a:path w="11574" h="18434" extrusionOk="0">
                    <a:moveTo>
                      <a:pt x="11574" y="18435"/>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4" name="Google Shape;474;p28">
              <a:extLst>
                <a:ext uri="{FF2B5EF4-FFF2-40B4-BE49-F238E27FC236}">
                  <a16:creationId xmlns:a16="http://schemas.microsoft.com/office/drawing/2014/main" id="{3981D3FF-E7DA-5732-F93D-AD0ED3E1D6B4}"/>
                </a:ext>
              </a:extLst>
            </p:cNvPr>
            <p:cNvGrpSpPr/>
            <p:nvPr/>
          </p:nvGrpSpPr>
          <p:grpSpPr>
            <a:xfrm>
              <a:off x="2967782" y="3658808"/>
              <a:ext cx="198279" cy="407607"/>
              <a:chOff x="4913258" y="1411731"/>
              <a:chExt cx="56334" cy="115814"/>
            </a:xfrm>
          </p:grpSpPr>
          <p:sp>
            <p:nvSpPr>
              <p:cNvPr id="475" name="Google Shape;475;p28">
                <a:extLst>
                  <a:ext uri="{FF2B5EF4-FFF2-40B4-BE49-F238E27FC236}">
                    <a16:creationId xmlns:a16="http://schemas.microsoft.com/office/drawing/2014/main" id="{AFBB33DB-204E-1A72-63A3-CB9CC9EC7C76}"/>
                  </a:ext>
                </a:extLst>
              </p:cNvPr>
              <p:cNvSpPr/>
              <p:nvPr/>
            </p:nvSpPr>
            <p:spPr>
              <a:xfrm>
                <a:off x="4913258" y="1423228"/>
                <a:ext cx="56334" cy="93726"/>
              </a:xfrm>
              <a:custGeom>
                <a:avLst/>
                <a:gdLst/>
                <a:ahLst/>
                <a:cxnLst/>
                <a:rect l="l" t="t" r="r" b="b"/>
                <a:pathLst>
                  <a:path w="56334" h="93726" extrusionOk="0">
                    <a:moveTo>
                      <a:pt x="250" y="93727"/>
                    </a:moveTo>
                    <a:lnTo>
                      <a:pt x="29650" y="93625"/>
                    </a:lnTo>
                    <a:cubicBezTo>
                      <a:pt x="42434" y="93578"/>
                      <a:pt x="52768" y="83183"/>
                      <a:pt x="52721" y="70391"/>
                    </a:cubicBezTo>
                    <a:lnTo>
                      <a:pt x="52721" y="69470"/>
                    </a:lnTo>
                    <a:cubicBezTo>
                      <a:pt x="52674" y="56686"/>
                      <a:pt x="42270" y="46352"/>
                      <a:pt x="29486" y="46399"/>
                    </a:cubicBezTo>
                    <a:lnTo>
                      <a:pt x="23235" y="46422"/>
                    </a:lnTo>
                    <a:cubicBezTo>
                      <a:pt x="10451" y="46469"/>
                      <a:pt x="47" y="36136"/>
                      <a:pt x="0" y="23352"/>
                    </a:cubicBezTo>
                    <a:lnTo>
                      <a:pt x="0" y="23352"/>
                    </a:lnTo>
                    <a:cubicBezTo>
                      <a:pt x="-47" y="10568"/>
                      <a:pt x="10287" y="164"/>
                      <a:pt x="23071" y="117"/>
                    </a:cubicBezTo>
                    <a:lnTo>
                      <a:pt x="56335"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28">
                <a:extLst>
                  <a:ext uri="{FF2B5EF4-FFF2-40B4-BE49-F238E27FC236}">
                    <a16:creationId xmlns:a16="http://schemas.microsoft.com/office/drawing/2014/main" id="{2FBC02D4-CBD7-86AD-BDD6-60112C45A564}"/>
                  </a:ext>
                </a:extLst>
              </p:cNvPr>
              <p:cNvSpPr/>
              <p:nvPr/>
            </p:nvSpPr>
            <p:spPr>
              <a:xfrm>
                <a:off x="4947513" y="1411731"/>
                <a:ext cx="398" cy="115767"/>
              </a:xfrm>
              <a:custGeom>
                <a:avLst/>
                <a:gdLst/>
                <a:ahLst/>
                <a:cxnLst/>
                <a:rect l="l" t="t" r="r" b="b"/>
                <a:pathLst>
                  <a:path w="398" h="115767" extrusionOk="0">
                    <a:moveTo>
                      <a:pt x="398" y="115767"/>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28">
                <a:extLst>
                  <a:ext uri="{FF2B5EF4-FFF2-40B4-BE49-F238E27FC236}">
                    <a16:creationId xmlns:a16="http://schemas.microsoft.com/office/drawing/2014/main" id="{948E8150-36A3-09BC-BE08-035AD8DC9BE0}"/>
                  </a:ext>
                </a:extLst>
              </p:cNvPr>
              <p:cNvSpPr/>
              <p:nvPr/>
            </p:nvSpPr>
            <p:spPr>
              <a:xfrm>
                <a:off x="4933730" y="1411778"/>
                <a:ext cx="398" cy="115767"/>
              </a:xfrm>
              <a:custGeom>
                <a:avLst/>
                <a:gdLst/>
                <a:ahLst/>
                <a:cxnLst/>
                <a:rect l="l" t="t" r="r" b="b"/>
                <a:pathLst>
                  <a:path w="398" h="115767" extrusionOk="0">
                    <a:moveTo>
                      <a:pt x="398" y="115767"/>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 name="Google Shape;413;p28">
            <a:extLst>
              <a:ext uri="{FF2B5EF4-FFF2-40B4-BE49-F238E27FC236}">
                <a16:creationId xmlns:a16="http://schemas.microsoft.com/office/drawing/2014/main" id="{DDB72A4C-720D-03C4-07BE-FA895A4BE3C1}"/>
              </a:ext>
            </a:extLst>
          </p:cNvPr>
          <p:cNvSpPr txBox="1">
            <a:spLocks/>
          </p:cNvSpPr>
          <p:nvPr/>
        </p:nvSpPr>
        <p:spPr>
          <a:xfrm>
            <a:off x="4551582" y="4228341"/>
            <a:ext cx="4400843"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4"/>
              </a:buClr>
              <a:buSzPts val="2400"/>
              <a:buFont typeface="Raleway"/>
              <a:buNone/>
              <a:defRPr sz="1800" b="1" i="0" u="none" strike="noStrike" cap="none">
                <a:solidFill>
                  <a:schemeClr val="accent4"/>
                </a:solidFill>
                <a:latin typeface="Atkinson Hyperlegible"/>
                <a:ea typeface="Atkinson Hyperlegible"/>
                <a:cs typeface="Atkinson Hyperlegible"/>
                <a:sym typeface="Atkinson Hyperlegible"/>
              </a:defRPr>
            </a:lvl1pPr>
            <a:lvl2pPr marL="914400" marR="0" lvl="1"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9pPr>
          </a:lstStyle>
          <a:p>
            <a:pPr marL="0" indent="0"/>
            <a:r>
              <a:rPr lang="fr-FR" dirty="0"/>
              <a:t>Création du logiciel </a:t>
            </a:r>
          </a:p>
        </p:txBody>
      </p:sp>
      <p:grpSp>
        <p:nvGrpSpPr>
          <p:cNvPr id="8" name="Google Shape;10531;p60">
            <a:extLst>
              <a:ext uri="{FF2B5EF4-FFF2-40B4-BE49-F238E27FC236}">
                <a16:creationId xmlns:a16="http://schemas.microsoft.com/office/drawing/2014/main" id="{74656AA1-F967-4187-655C-72BAE84AC873}"/>
              </a:ext>
            </a:extLst>
          </p:cNvPr>
          <p:cNvGrpSpPr/>
          <p:nvPr/>
        </p:nvGrpSpPr>
        <p:grpSpPr>
          <a:xfrm>
            <a:off x="3768074" y="4293408"/>
            <a:ext cx="331993" cy="331993"/>
            <a:chOff x="870939" y="2439293"/>
            <a:chExt cx="331993" cy="331993"/>
          </a:xfrm>
          <a:solidFill>
            <a:schemeClr val="accent2"/>
          </a:solidFill>
        </p:grpSpPr>
        <p:sp>
          <p:nvSpPr>
            <p:cNvPr id="9" name="Google Shape;10532;p60">
              <a:extLst>
                <a:ext uri="{FF2B5EF4-FFF2-40B4-BE49-F238E27FC236}">
                  <a16:creationId xmlns:a16="http://schemas.microsoft.com/office/drawing/2014/main" id="{77DA2191-8A2A-A124-F9D9-9D02BECD2CEA}"/>
                </a:ext>
              </a:extLst>
            </p:cNvPr>
            <p:cNvSpPr/>
            <p:nvPr/>
          </p:nvSpPr>
          <p:spPr>
            <a:xfrm>
              <a:off x="870939" y="2439293"/>
              <a:ext cx="331993" cy="331993"/>
            </a:xfrm>
            <a:custGeom>
              <a:avLst/>
              <a:gdLst/>
              <a:ahLst/>
              <a:cxnLst/>
              <a:rect l="l" t="t" r="r" b="b"/>
              <a:pathLst>
                <a:path w="10431" h="10431" extrusionOk="0">
                  <a:moveTo>
                    <a:pt x="9490" y="298"/>
                  </a:moveTo>
                  <a:cubicBezTo>
                    <a:pt x="9835" y="298"/>
                    <a:pt x="10121" y="584"/>
                    <a:pt x="10121" y="917"/>
                  </a:cubicBezTo>
                  <a:lnTo>
                    <a:pt x="10121" y="9513"/>
                  </a:lnTo>
                  <a:cubicBezTo>
                    <a:pt x="10121" y="9847"/>
                    <a:pt x="9835" y="10132"/>
                    <a:pt x="9490" y="10132"/>
                  </a:cubicBezTo>
                  <a:lnTo>
                    <a:pt x="7037" y="10132"/>
                  </a:lnTo>
                  <a:lnTo>
                    <a:pt x="7037" y="9156"/>
                  </a:lnTo>
                  <a:cubicBezTo>
                    <a:pt x="7037" y="9055"/>
                    <a:pt x="6960" y="9004"/>
                    <a:pt x="6883" y="9004"/>
                  </a:cubicBezTo>
                  <a:cubicBezTo>
                    <a:pt x="6805" y="9004"/>
                    <a:pt x="6728" y="9055"/>
                    <a:pt x="6728" y="9156"/>
                  </a:cubicBezTo>
                  <a:lnTo>
                    <a:pt x="6728" y="10132"/>
                  </a:lnTo>
                  <a:lnTo>
                    <a:pt x="3644" y="10132"/>
                  </a:lnTo>
                  <a:lnTo>
                    <a:pt x="3644" y="298"/>
                  </a:lnTo>
                  <a:lnTo>
                    <a:pt x="6728" y="298"/>
                  </a:lnTo>
                  <a:lnTo>
                    <a:pt x="6728" y="8347"/>
                  </a:lnTo>
                  <a:cubicBezTo>
                    <a:pt x="6728" y="8442"/>
                    <a:pt x="6805" y="8489"/>
                    <a:pt x="6883" y="8489"/>
                  </a:cubicBezTo>
                  <a:cubicBezTo>
                    <a:pt x="6960" y="8489"/>
                    <a:pt x="7037" y="8442"/>
                    <a:pt x="7037" y="8347"/>
                  </a:cubicBezTo>
                  <a:lnTo>
                    <a:pt x="7037" y="298"/>
                  </a:lnTo>
                  <a:close/>
                  <a:moveTo>
                    <a:pt x="918" y="0"/>
                  </a:moveTo>
                  <a:cubicBezTo>
                    <a:pt x="417" y="0"/>
                    <a:pt x="1" y="417"/>
                    <a:pt x="1" y="917"/>
                  </a:cubicBezTo>
                  <a:lnTo>
                    <a:pt x="1" y="2096"/>
                  </a:lnTo>
                  <a:cubicBezTo>
                    <a:pt x="1" y="2191"/>
                    <a:pt x="78" y="2239"/>
                    <a:pt x="156" y="2239"/>
                  </a:cubicBezTo>
                  <a:cubicBezTo>
                    <a:pt x="233" y="2239"/>
                    <a:pt x="310" y="2191"/>
                    <a:pt x="310" y="2096"/>
                  </a:cubicBezTo>
                  <a:lnTo>
                    <a:pt x="310" y="917"/>
                  </a:lnTo>
                  <a:cubicBezTo>
                    <a:pt x="310" y="584"/>
                    <a:pt x="596" y="298"/>
                    <a:pt x="941" y="298"/>
                  </a:cubicBezTo>
                  <a:lnTo>
                    <a:pt x="3394" y="298"/>
                  </a:lnTo>
                  <a:lnTo>
                    <a:pt x="3394" y="10132"/>
                  </a:lnTo>
                  <a:lnTo>
                    <a:pt x="941" y="10132"/>
                  </a:lnTo>
                  <a:cubicBezTo>
                    <a:pt x="596" y="10132"/>
                    <a:pt x="310" y="9847"/>
                    <a:pt x="310" y="9513"/>
                  </a:cubicBezTo>
                  <a:lnTo>
                    <a:pt x="310" y="2965"/>
                  </a:lnTo>
                  <a:cubicBezTo>
                    <a:pt x="310" y="2864"/>
                    <a:pt x="233" y="2813"/>
                    <a:pt x="156" y="2813"/>
                  </a:cubicBezTo>
                  <a:cubicBezTo>
                    <a:pt x="78" y="2813"/>
                    <a:pt x="1" y="2864"/>
                    <a:pt x="1" y="2965"/>
                  </a:cubicBezTo>
                  <a:lnTo>
                    <a:pt x="1" y="9513"/>
                  </a:lnTo>
                  <a:cubicBezTo>
                    <a:pt x="1" y="10013"/>
                    <a:pt x="417" y="10430"/>
                    <a:pt x="918" y="10430"/>
                  </a:cubicBezTo>
                  <a:lnTo>
                    <a:pt x="9514" y="10430"/>
                  </a:lnTo>
                  <a:cubicBezTo>
                    <a:pt x="10014" y="10430"/>
                    <a:pt x="10431" y="10013"/>
                    <a:pt x="10431" y="9513"/>
                  </a:cubicBezTo>
                  <a:lnTo>
                    <a:pt x="10431" y="917"/>
                  </a:lnTo>
                  <a:cubicBezTo>
                    <a:pt x="10431" y="417"/>
                    <a:pt x="10014" y="0"/>
                    <a:pt x="95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533;p60">
              <a:extLst>
                <a:ext uri="{FF2B5EF4-FFF2-40B4-BE49-F238E27FC236}">
                  <a16:creationId xmlns:a16="http://schemas.microsoft.com/office/drawing/2014/main" id="{8F2D4277-556B-6B7B-3B2D-EDA47FECF9C5}"/>
                </a:ext>
              </a:extLst>
            </p:cNvPr>
            <p:cNvSpPr/>
            <p:nvPr/>
          </p:nvSpPr>
          <p:spPr>
            <a:xfrm>
              <a:off x="908463" y="2696969"/>
              <a:ext cx="41726" cy="41726"/>
            </a:xfrm>
            <a:custGeom>
              <a:avLst/>
              <a:gdLst/>
              <a:ahLst/>
              <a:cxnLst/>
              <a:rect l="l" t="t" r="r" b="b"/>
              <a:pathLst>
                <a:path w="1311" h="1311" extrusionOk="0">
                  <a:moveTo>
                    <a:pt x="673" y="309"/>
                  </a:moveTo>
                  <a:cubicBezTo>
                    <a:pt x="844" y="309"/>
                    <a:pt x="989" y="471"/>
                    <a:pt x="989" y="655"/>
                  </a:cubicBezTo>
                  <a:cubicBezTo>
                    <a:pt x="989" y="846"/>
                    <a:pt x="846" y="1001"/>
                    <a:pt x="655" y="1001"/>
                  </a:cubicBezTo>
                  <a:cubicBezTo>
                    <a:pt x="453" y="1001"/>
                    <a:pt x="310" y="846"/>
                    <a:pt x="310" y="655"/>
                  </a:cubicBezTo>
                  <a:cubicBezTo>
                    <a:pt x="310" y="465"/>
                    <a:pt x="453" y="310"/>
                    <a:pt x="655" y="310"/>
                  </a:cubicBezTo>
                  <a:cubicBezTo>
                    <a:pt x="661" y="310"/>
                    <a:pt x="667" y="309"/>
                    <a:pt x="673" y="309"/>
                  </a:cubicBezTo>
                  <a:close/>
                  <a:moveTo>
                    <a:pt x="655" y="0"/>
                  </a:moveTo>
                  <a:cubicBezTo>
                    <a:pt x="274" y="0"/>
                    <a:pt x="0" y="286"/>
                    <a:pt x="0" y="655"/>
                  </a:cubicBezTo>
                  <a:cubicBezTo>
                    <a:pt x="0" y="1012"/>
                    <a:pt x="298" y="1310"/>
                    <a:pt x="655" y="1310"/>
                  </a:cubicBezTo>
                  <a:cubicBezTo>
                    <a:pt x="1012" y="1310"/>
                    <a:pt x="1310" y="1012"/>
                    <a:pt x="1310" y="655"/>
                  </a:cubicBezTo>
                  <a:cubicBezTo>
                    <a:pt x="1310" y="298"/>
                    <a:pt x="1012" y="0"/>
                    <a:pt x="6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534;p60">
              <a:extLst>
                <a:ext uri="{FF2B5EF4-FFF2-40B4-BE49-F238E27FC236}">
                  <a16:creationId xmlns:a16="http://schemas.microsoft.com/office/drawing/2014/main" id="{45D6B2FF-C9AF-4F94-C480-41DE82C9C7DA}"/>
                </a:ext>
              </a:extLst>
            </p:cNvPr>
            <p:cNvSpPr/>
            <p:nvPr/>
          </p:nvSpPr>
          <p:spPr>
            <a:xfrm>
              <a:off x="1015690" y="2696969"/>
              <a:ext cx="41726" cy="41726"/>
            </a:xfrm>
            <a:custGeom>
              <a:avLst/>
              <a:gdLst/>
              <a:ahLst/>
              <a:cxnLst/>
              <a:rect l="l" t="t" r="r" b="b"/>
              <a:pathLst>
                <a:path w="1311" h="1311" extrusionOk="0">
                  <a:moveTo>
                    <a:pt x="656" y="310"/>
                  </a:moveTo>
                  <a:cubicBezTo>
                    <a:pt x="858" y="310"/>
                    <a:pt x="1001" y="465"/>
                    <a:pt x="1001" y="655"/>
                  </a:cubicBezTo>
                  <a:cubicBezTo>
                    <a:pt x="1001" y="846"/>
                    <a:pt x="858" y="1001"/>
                    <a:pt x="656" y="1001"/>
                  </a:cubicBezTo>
                  <a:cubicBezTo>
                    <a:pt x="465" y="1001"/>
                    <a:pt x="322" y="846"/>
                    <a:pt x="322" y="655"/>
                  </a:cubicBezTo>
                  <a:cubicBezTo>
                    <a:pt x="322" y="465"/>
                    <a:pt x="465" y="310"/>
                    <a:pt x="656" y="310"/>
                  </a:cubicBezTo>
                  <a:close/>
                  <a:moveTo>
                    <a:pt x="656" y="0"/>
                  </a:moveTo>
                  <a:cubicBezTo>
                    <a:pt x="299" y="0"/>
                    <a:pt x="1" y="298"/>
                    <a:pt x="1" y="655"/>
                  </a:cubicBezTo>
                  <a:cubicBezTo>
                    <a:pt x="1" y="1012"/>
                    <a:pt x="299" y="1310"/>
                    <a:pt x="656" y="1310"/>
                  </a:cubicBezTo>
                  <a:cubicBezTo>
                    <a:pt x="1013" y="1310"/>
                    <a:pt x="1311" y="1012"/>
                    <a:pt x="1311" y="655"/>
                  </a:cubicBezTo>
                  <a:cubicBezTo>
                    <a:pt x="1311" y="298"/>
                    <a:pt x="1013" y="0"/>
                    <a:pt x="6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535;p60">
              <a:extLst>
                <a:ext uri="{FF2B5EF4-FFF2-40B4-BE49-F238E27FC236}">
                  <a16:creationId xmlns:a16="http://schemas.microsoft.com/office/drawing/2014/main" id="{E64A1096-DF50-ABD1-B818-C4FE2F345BEE}"/>
                </a:ext>
              </a:extLst>
            </p:cNvPr>
            <p:cNvSpPr/>
            <p:nvPr/>
          </p:nvSpPr>
          <p:spPr>
            <a:xfrm>
              <a:off x="1122567" y="2696969"/>
              <a:ext cx="41726" cy="41726"/>
            </a:xfrm>
            <a:custGeom>
              <a:avLst/>
              <a:gdLst/>
              <a:ahLst/>
              <a:cxnLst/>
              <a:rect l="l" t="t" r="r" b="b"/>
              <a:pathLst>
                <a:path w="1311" h="1311" extrusionOk="0">
                  <a:moveTo>
                    <a:pt x="655" y="310"/>
                  </a:moveTo>
                  <a:cubicBezTo>
                    <a:pt x="846" y="310"/>
                    <a:pt x="989" y="465"/>
                    <a:pt x="989" y="655"/>
                  </a:cubicBezTo>
                  <a:cubicBezTo>
                    <a:pt x="989" y="846"/>
                    <a:pt x="846" y="1001"/>
                    <a:pt x="655" y="1001"/>
                  </a:cubicBezTo>
                  <a:cubicBezTo>
                    <a:pt x="453" y="1001"/>
                    <a:pt x="310" y="846"/>
                    <a:pt x="310" y="655"/>
                  </a:cubicBezTo>
                  <a:cubicBezTo>
                    <a:pt x="310" y="465"/>
                    <a:pt x="453" y="310"/>
                    <a:pt x="655" y="310"/>
                  </a:cubicBezTo>
                  <a:close/>
                  <a:moveTo>
                    <a:pt x="655" y="0"/>
                  </a:moveTo>
                  <a:cubicBezTo>
                    <a:pt x="298" y="0"/>
                    <a:pt x="0" y="298"/>
                    <a:pt x="0" y="655"/>
                  </a:cubicBezTo>
                  <a:cubicBezTo>
                    <a:pt x="0" y="1012"/>
                    <a:pt x="298" y="1310"/>
                    <a:pt x="655" y="1310"/>
                  </a:cubicBezTo>
                  <a:cubicBezTo>
                    <a:pt x="1013" y="1310"/>
                    <a:pt x="1310" y="1012"/>
                    <a:pt x="1310" y="655"/>
                  </a:cubicBezTo>
                  <a:cubicBezTo>
                    <a:pt x="1310" y="298"/>
                    <a:pt x="1013" y="0"/>
                    <a:pt x="6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536;p60">
              <a:extLst>
                <a:ext uri="{FF2B5EF4-FFF2-40B4-BE49-F238E27FC236}">
                  <a16:creationId xmlns:a16="http://schemas.microsoft.com/office/drawing/2014/main" id="{7612CCED-C34B-CE95-BEE5-6B93ABB08A23}"/>
                </a:ext>
              </a:extLst>
            </p:cNvPr>
            <p:cNvSpPr/>
            <p:nvPr/>
          </p:nvSpPr>
          <p:spPr>
            <a:xfrm>
              <a:off x="913015" y="2504094"/>
              <a:ext cx="31859" cy="9867"/>
            </a:xfrm>
            <a:custGeom>
              <a:avLst/>
              <a:gdLst/>
              <a:ahLst/>
              <a:cxnLst/>
              <a:rect l="l" t="t" r="r" b="b"/>
              <a:pathLst>
                <a:path w="1001" h="310" extrusionOk="0">
                  <a:moveTo>
                    <a:pt x="191" y="0"/>
                  </a:moveTo>
                  <a:cubicBezTo>
                    <a:pt x="0" y="12"/>
                    <a:pt x="0" y="310"/>
                    <a:pt x="191" y="310"/>
                  </a:cubicBezTo>
                  <a:lnTo>
                    <a:pt x="810" y="310"/>
                  </a:lnTo>
                  <a:cubicBezTo>
                    <a:pt x="1000" y="310"/>
                    <a:pt x="1000" y="0"/>
                    <a:pt x="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537;p60">
              <a:extLst>
                <a:ext uri="{FF2B5EF4-FFF2-40B4-BE49-F238E27FC236}">
                  <a16:creationId xmlns:a16="http://schemas.microsoft.com/office/drawing/2014/main" id="{1B8093E4-3EDB-B777-ED6E-D34108E1A961}"/>
                </a:ext>
              </a:extLst>
            </p:cNvPr>
            <p:cNvSpPr/>
            <p:nvPr/>
          </p:nvSpPr>
          <p:spPr>
            <a:xfrm>
              <a:off x="913015" y="2532898"/>
              <a:ext cx="31859" cy="10248"/>
            </a:xfrm>
            <a:custGeom>
              <a:avLst/>
              <a:gdLst/>
              <a:ahLst/>
              <a:cxnLst/>
              <a:rect l="l" t="t" r="r" b="b"/>
              <a:pathLst>
                <a:path w="1001" h="322" extrusionOk="0">
                  <a:moveTo>
                    <a:pt x="191" y="0"/>
                  </a:moveTo>
                  <a:cubicBezTo>
                    <a:pt x="0" y="24"/>
                    <a:pt x="0" y="322"/>
                    <a:pt x="191" y="322"/>
                  </a:cubicBezTo>
                  <a:lnTo>
                    <a:pt x="810" y="322"/>
                  </a:lnTo>
                  <a:cubicBezTo>
                    <a:pt x="1000" y="322"/>
                    <a:pt x="1000" y="0"/>
                    <a:pt x="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538;p60">
              <a:extLst>
                <a:ext uri="{FF2B5EF4-FFF2-40B4-BE49-F238E27FC236}">
                  <a16:creationId xmlns:a16="http://schemas.microsoft.com/office/drawing/2014/main" id="{E1E3EE7C-854A-CDBD-6AC9-D19F66FAE813}"/>
                </a:ext>
              </a:extLst>
            </p:cNvPr>
            <p:cNvSpPr/>
            <p:nvPr/>
          </p:nvSpPr>
          <p:spPr>
            <a:xfrm>
              <a:off x="913015" y="2562052"/>
              <a:ext cx="31859" cy="9898"/>
            </a:xfrm>
            <a:custGeom>
              <a:avLst/>
              <a:gdLst/>
              <a:ahLst/>
              <a:cxnLst/>
              <a:rect l="l" t="t" r="r" b="b"/>
              <a:pathLst>
                <a:path w="1001" h="311" extrusionOk="0">
                  <a:moveTo>
                    <a:pt x="191" y="1"/>
                  </a:moveTo>
                  <a:cubicBezTo>
                    <a:pt x="0" y="13"/>
                    <a:pt x="0" y="310"/>
                    <a:pt x="191" y="310"/>
                  </a:cubicBezTo>
                  <a:lnTo>
                    <a:pt x="810" y="310"/>
                  </a:lnTo>
                  <a:cubicBezTo>
                    <a:pt x="1000" y="310"/>
                    <a:pt x="1000" y="1"/>
                    <a:pt x="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539;p60">
              <a:extLst>
                <a:ext uri="{FF2B5EF4-FFF2-40B4-BE49-F238E27FC236}">
                  <a16:creationId xmlns:a16="http://schemas.microsoft.com/office/drawing/2014/main" id="{C638D6E1-3F19-FC4A-6A5E-77F38EA6518B}"/>
                </a:ext>
              </a:extLst>
            </p:cNvPr>
            <p:cNvSpPr/>
            <p:nvPr/>
          </p:nvSpPr>
          <p:spPr>
            <a:xfrm>
              <a:off x="894428" y="2474908"/>
              <a:ext cx="69384" cy="167508"/>
            </a:xfrm>
            <a:custGeom>
              <a:avLst/>
              <a:gdLst/>
              <a:ahLst/>
              <a:cxnLst/>
              <a:rect l="l" t="t" r="r" b="b"/>
              <a:pathLst>
                <a:path w="2180" h="5263" extrusionOk="0">
                  <a:moveTo>
                    <a:pt x="1870" y="298"/>
                  </a:moveTo>
                  <a:lnTo>
                    <a:pt x="1870" y="3703"/>
                  </a:lnTo>
                  <a:lnTo>
                    <a:pt x="287" y="3703"/>
                  </a:lnTo>
                  <a:lnTo>
                    <a:pt x="287" y="298"/>
                  </a:lnTo>
                  <a:close/>
                  <a:moveTo>
                    <a:pt x="1882" y="4001"/>
                  </a:moveTo>
                  <a:lnTo>
                    <a:pt x="1882" y="4953"/>
                  </a:lnTo>
                  <a:lnTo>
                    <a:pt x="299" y="4953"/>
                  </a:lnTo>
                  <a:lnTo>
                    <a:pt x="299" y="4001"/>
                  </a:lnTo>
                  <a:close/>
                  <a:moveTo>
                    <a:pt x="156" y="0"/>
                  </a:moveTo>
                  <a:cubicBezTo>
                    <a:pt x="60" y="0"/>
                    <a:pt x="1" y="72"/>
                    <a:pt x="1" y="143"/>
                  </a:cubicBezTo>
                  <a:lnTo>
                    <a:pt x="1" y="5120"/>
                  </a:lnTo>
                  <a:cubicBezTo>
                    <a:pt x="1" y="5203"/>
                    <a:pt x="84" y="5263"/>
                    <a:pt x="156" y="5263"/>
                  </a:cubicBezTo>
                  <a:lnTo>
                    <a:pt x="2025" y="5263"/>
                  </a:lnTo>
                  <a:cubicBezTo>
                    <a:pt x="2108" y="5263"/>
                    <a:pt x="2180" y="5192"/>
                    <a:pt x="2180" y="5120"/>
                  </a:cubicBezTo>
                  <a:lnTo>
                    <a:pt x="2180" y="143"/>
                  </a:lnTo>
                  <a:cubicBezTo>
                    <a:pt x="2180" y="60"/>
                    <a:pt x="2108" y="0"/>
                    <a:pt x="20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540;p60">
              <a:extLst>
                <a:ext uri="{FF2B5EF4-FFF2-40B4-BE49-F238E27FC236}">
                  <a16:creationId xmlns:a16="http://schemas.microsoft.com/office/drawing/2014/main" id="{36FA1185-20F8-7BFE-8F05-3D3CCFC4E32E}"/>
                </a:ext>
              </a:extLst>
            </p:cNvPr>
            <p:cNvSpPr/>
            <p:nvPr/>
          </p:nvSpPr>
          <p:spPr>
            <a:xfrm>
              <a:off x="1002068" y="2474145"/>
              <a:ext cx="69384" cy="168272"/>
            </a:xfrm>
            <a:custGeom>
              <a:avLst/>
              <a:gdLst/>
              <a:ahLst/>
              <a:cxnLst/>
              <a:rect l="l" t="t" r="r" b="b"/>
              <a:pathLst>
                <a:path w="2180" h="5287" extrusionOk="0">
                  <a:moveTo>
                    <a:pt x="1881" y="322"/>
                  </a:moveTo>
                  <a:lnTo>
                    <a:pt x="1881" y="3727"/>
                  </a:lnTo>
                  <a:lnTo>
                    <a:pt x="298" y="3727"/>
                  </a:lnTo>
                  <a:lnTo>
                    <a:pt x="298" y="322"/>
                  </a:lnTo>
                  <a:close/>
                  <a:moveTo>
                    <a:pt x="1881" y="4025"/>
                  </a:moveTo>
                  <a:lnTo>
                    <a:pt x="1881" y="4977"/>
                  </a:lnTo>
                  <a:lnTo>
                    <a:pt x="298" y="4977"/>
                  </a:lnTo>
                  <a:lnTo>
                    <a:pt x="298" y="4025"/>
                  </a:lnTo>
                  <a:close/>
                  <a:moveTo>
                    <a:pt x="155" y="1"/>
                  </a:moveTo>
                  <a:cubicBezTo>
                    <a:pt x="60" y="1"/>
                    <a:pt x="0" y="84"/>
                    <a:pt x="0" y="155"/>
                  </a:cubicBezTo>
                  <a:lnTo>
                    <a:pt x="0" y="5144"/>
                  </a:lnTo>
                  <a:cubicBezTo>
                    <a:pt x="0" y="5227"/>
                    <a:pt x="72" y="5287"/>
                    <a:pt x="155" y="5287"/>
                  </a:cubicBezTo>
                  <a:lnTo>
                    <a:pt x="2024" y="5287"/>
                  </a:lnTo>
                  <a:cubicBezTo>
                    <a:pt x="2120" y="5287"/>
                    <a:pt x="2179" y="5216"/>
                    <a:pt x="2179" y="5144"/>
                  </a:cubicBezTo>
                  <a:lnTo>
                    <a:pt x="2179" y="167"/>
                  </a:lnTo>
                  <a:cubicBezTo>
                    <a:pt x="2179" y="84"/>
                    <a:pt x="2120" y="1"/>
                    <a:pt x="20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541;p60">
              <a:extLst>
                <a:ext uri="{FF2B5EF4-FFF2-40B4-BE49-F238E27FC236}">
                  <a16:creationId xmlns:a16="http://schemas.microsoft.com/office/drawing/2014/main" id="{70899404-2433-F62D-81D5-FE24AF576605}"/>
                </a:ext>
              </a:extLst>
            </p:cNvPr>
            <p:cNvSpPr/>
            <p:nvPr/>
          </p:nvSpPr>
          <p:spPr>
            <a:xfrm>
              <a:off x="1108531" y="2474145"/>
              <a:ext cx="69384" cy="168272"/>
            </a:xfrm>
            <a:custGeom>
              <a:avLst/>
              <a:gdLst/>
              <a:ahLst/>
              <a:cxnLst/>
              <a:rect l="l" t="t" r="r" b="b"/>
              <a:pathLst>
                <a:path w="2180" h="5287" extrusionOk="0">
                  <a:moveTo>
                    <a:pt x="1882" y="322"/>
                  </a:moveTo>
                  <a:lnTo>
                    <a:pt x="1882" y="3727"/>
                  </a:lnTo>
                  <a:lnTo>
                    <a:pt x="299" y="3727"/>
                  </a:lnTo>
                  <a:lnTo>
                    <a:pt x="299" y="322"/>
                  </a:lnTo>
                  <a:close/>
                  <a:moveTo>
                    <a:pt x="1882" y="4025"/>
                  </a:moveTo>
                  <a:lnTo>
                    <a:pt x="1882" y="4977"/>
                  </a:lnTo>
                  <a:lnTo>
                    <a:pt x="299" y="4977"/>
                  </a:lnTo>
                  <a:lnTo>
                    <a:pt x="299" y="4025"/>
                  </a:lnTo>
                  <a:close/>
                  <a:moveTo>
                    <a:pt x="156" y="1"/>
                  </a:moveTo>
                  <a:cubicBezTo>
                    <a:pt x="60" y="1"/>
                    <a:pt x="1" y="84"/>
                    <a:pt x="1" y="155"/>
                  </a:cubicBezTo>
                  <a:lnTo>
                    <a:pt x="1" y="5144"/>
                  </a:lnTo>
                  <a:cubicBezTo>
                    <a:pt x="1" y="5227"/>
                    <a:pt x="84" y="5287"/>
                    <a:pt x="156" y="5287"/>
                  </a:cubicBezTo>
                  <a:lnTo>
                    <a:pt x="2025" y="5287"/>
                  </a:lnTo>
                  <a:cubicBezTo>
                    <a:pt x="2120" y="5287"/>
                    <a:pt x="2180" y="5216"/>
                    <a:pt x="2180" y="5144"/>
                  </a:cubicBezTo>
                  <a:lnTo>
                    <a:pt x="2180" y="167"/>
                  </a:lnTo>
                  <a:cubicBezTo>
                    <a:pt x="2180" y="84"/>
                    <a:pt x="2120" y="1"/>
                    <a:pt x="20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542;p60">
              <a:extLst>
                <a:ext uri="{FF2B5EF4-FFF2-40B4-BE49-F238E27FC236}">
                  <a16:creationId xmlns:a16="http://schemas.microsoft.com/office/drawing/2014/main" id="{59C3298E-D431-C63F-CF96-C5D9492EDDBC}"/>
                </a:ext>
              </a:extLst>
            </p:cNvPr>
            <p:cNvSpPr/>
            <p:nvPr/>
          </p:nvSpPr>
          <p:spPr>
            <a:xfrm>
              <a:off x="1127118" y="2504094"/>
              <a:ext cx="31859" cy="9867"/>
            </a:xfrm>
            <a:custGeom>
              <a:avLst/>
              <a:gdLst/>
              <a:ahLst/>
              <a:cxnLst/>
              <a:rect l="l" t="t" r="r" b="b"/>
              <a:pathLst>
                <a:path w="1001" h="310" extrusionOk="0">
                  <a:moveTo>
                    <a:pt x="191" y="0"/>
                  </a:moveTo>
                  <a:cubicBezTo>
                    <a:pt x="0" y="12"/>
                    <a:pt x="0" y="310"/>
                    <a:pt x="191" y="310"/>
                  </a:cubicBezTo>
                  <a:lnTo>
                    <a:pt x="810" y="310"/>
                  </a:lnTo>
                  <a:cubicBezTo>
                    <a:pt x="1000" y="310"/>
                    <a:pt x="1000" y="0"/>
                    <a:pt x="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543;p60">
              <a:extLst>
                <a:ext uri="{FF2B5EF4-FFF2-40B4-BE49-F238E27FC236}">
                  <a16:creationId xmlns:a16="http://schemas.microsoft.com/office/drawing/2014/main" id="{79C61998-82DA-ECD7-C698-44EAADA78D9F}"/>
                </a:ext>
              </a:extLst>
            </p:cNvPr>
            <p:cNvSpPr/>
            <p:nvPr/>
          </p:nvSpPr>
          <p:spPr>
            <a:xfrm>
              <a:off x="1127118" y="2532898"/>
              <a:ext cx="31859" cy="10248"/>
            </a:xfrm>
            <a:custGeom>
              <a:avLst/>
              <a:gdLst/>
              <a:ahLst/>
              <a:cxnLst/>
              <a:rect l="l" t="t" r="r" b="b"/>
              <a:pathLst>
                <a:path w="1001" h="322" extrusionOk="0">
                  <a:moveTo>
                    <a:pt x="191" y="0"/>
                  </a:moveTo>
                  <a:cubicBezTo>
                    <a:pt x="0" y="24"/>
                    <a:pt x="0" y="322"/>
                    <a:pt x="191" y="322"/>
                  </a:cubicBezTo>
                  <a:lnTo>
                    <a:pt x="810" y="322"/>
                  </a:lnTo>
                  <a:cubicBezTo>
                    <a:pt x="1000" y="322"/>
                    <a:pt x="1000" y="0"/>
                    <a:pt x="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544;p60">
              <a:extLst>
                <a:ext uri="{FF2B5EF4-FFF2-40B4-BE49-F238E27FC236}">
                  <a16:creationId xmlns:a16="http://schemas.microsoft.com/office/drawing/2014/main" id="{F63FE5CD-FD5A-A3B3-E1FE-982C9B306C73}"/>
                </a:ext>
              </a:extLst>
            </p:cNvPr>
            <p:cNvSpPr/>
            <p:nvPr/>
          </p:nvSpPr>
          <p:spPr>
            <a:xfrm>
              <a:off x="1127118" y="2562052"/>
              <a:ext cx="31859" cy="9898"/>
            </a:xfrm>
            <a:custGeom>
              <a:avLst/>
              <a:gdLst/>
              <a:ahLst/>
              <a:cxnLst/>
              <a:rect l="l" t="t" r="r" b="b"/>
              <a:pathLst>
                <a:path w="1001" h="311" extrusionOk="0">
                  <a:moveTo>
                    <a:pt x="191" y="1"/>
                  </a:moveTo>
                  <a:cubicBezTo>
                    <a:pt x="0" y="13"/>
                    <a:pt x="0" y="310"/>
                    <a:pt x="191" y="310"/>
                  </a:cubicBezTo>
                  <a:lnTo>
                    <a:pt x="810" y="310"/>
                  </a:lnTo>
                  <a:cubicBezTo>
                    <a:pt x="1000" y="310"/>
                    <a:pt x="1000" y="1"/>
                    <a:pt x="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545;p60">
              <a:extLst>
                <a:ext uri="{FF2B5EF4-FFF2-40B4-BE49-F238E27FC236}">
                  <a16:creationId xmlns:a16="http://schemas.microsoft.com/office/drawing/2014/main" id="{E00FD9FA-E20D-0314-DDAE-21795C38A12F}"/>
                </a:ext>
              </a:extLst>
            </p:cNvPr>
            <p:cNvSpPr/>
            <p:nvPr/>
          </p:nvSpPr>
          <p:spPr>
            <a:xfrm>
              <a:off x="1020624" y="2504094"/>
              <a:ext cx="32241" cy="9867"/>
            </a:xfrm>
            <a:custGeom>
              <a:avLst/>
              <a:gdLst/>
              <a:ahLst/>
              <a:cxnLst/>
              <a:rect l="l" t="t" r="r" b="b"/>
              <a:pathLst>
                <a:path w="1013" h="310" extrusionOk="0">
                  <a:moveTo>
                    <a:pt x="203" y="0"/>
                  </a:moveTo>
                  <a:cubicBezTo>
                    <a:pt x="1" y="12"/>
                    <a:pt x="1" y="310"/>
                    <a:pt x="203" y="310"/>
                  </a:cubicBezTo>
                  <a:lnTo>
                    <a:pt x="822" y="310"/>
                  </a:lnTo>
                  <a:cubicBezTo>
                    <a:pt x="1013" y="310"/>
                    <a:pt x="1013" y="0"/>
                    <a:pt x="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546;p60">
              <a:extLst>
                <a:ext uri="{FF2B5EF4-FFF2-40B4-BE49-F238E27FC236}">
                  <a16:creationId xmlns:a16="http://schemas.microsoft.com/office/drawing/2014/main" id="{6501B1B4-B5EC-CC47-A845-665CA8779BF8}"/>
                </a:ext>
              </a:extLst>
            </p:cNvPr>
            <p:cNvSpPr/>
            <p:nvPr/>
          </p:nvSpPr>
          <p:spPr>
            <a:xfrm>
              <a:off x="1020624" y="2532898"/>
              <a:ext cx="32241" cy="10248"/>
            </a:xfrm>
            <a:custGeom>
              <a:avLst/>
              <a:gdLst/>
              <a:ahLst/>
              <a:cxnLst/>
              <a:rect l="l" t="t" r="r" b="b"/>
              <a:pathLst>
                <a:path w="1013" h="322" extrusionOk="0">
                  <a:moveTo>
                    <a:pt x="203" y="0"/>
                  </a:moveTo>
                  <a:cubicBezTo>
                    <a:pt x="1" y="24"/>
                    <a:pt x="1" y="322"/>
                    <a:pt x="203" y="322"/>
                  </a:cubicBezTo>
                  <a:lnTo>
                    <a:pt x="822" y="322"/>
                  </a:lnTo>
                  <a:cubicBezTo>
                    <a:pt x="1013" y="322"/>
                    <a:pt x="1013" y="0"/>
                    <a:pt x="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547;p60">
              <a:extLst>
                <a:ext uri="{FF2B5EF4-FFF2-40B4-BE49-F238E27FC236}">
                  <a16:creationId xmlns:a16="http://schemas.microsoft.com/office/drawing/2014/main" id="{C5BAD8EE-0F82-F9B8-947C-B7EBD78FE42D}"/>
                </a:ext>
              </a:extLst>
            </p:cNvPr>
            <p:cNvSpPr/>
            <p:nvPr/>
          </p:nvSpPr>
          <p:spPr>
            <a:xfrm>
              <a:off x="1020624" y="2562052"/>
              <a:ext cx="32241" cy="9898"/>
            </a:xfrm>
            <a:custGeom>
              <a:avLst/>
              <a:gdLst/>
              <a:ahLst/>
              <a:cxnLst/>
              <a:rect l="l" t="t" r="r" b="b"/>
              <a:pathLst>
                <a:path w="1013" h="311" extrusionOk="0">
                  <a:moveTo>
                    <a:pt x="203" y="1"/>
                  </a:moveTo>
                  <a:cubicBezTo>
                    <a:pt x="1" y="13"/>
                    <a:pt x="1" y="310"/>
                    <a:pt x="203" y="310"/>
                  </a:cubicBezTo>
                  <a:lnTo>
                    <a:pt x="822" y="310"/>
                  </a:lnTo>
                  <a:cubicBezTo>
                    <a:pt x="1013" y="310"/>
                    <a:pt x="1013" y="1"/>
                    <a:pt x="8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11432;p61">
            <a:extLst>
              <a:ext uri="{FF2B5EF4-FFF2-40B4-BE49-F238E27FC236}">
                <a16:creationId xmlns:a16="http://schemas.microsoft.com/office/drawing/2014/main" id="{E2E85771-02AA-8A61-FA60-34EC013750B2}"/>
              </a:ext>
            </a:extLst>
          </p:cNvPr>
          <p:cNvSpPr/>
          <p:nvPr/>
        </p:nvSpPr>
        <p:spPr>
          <a:xfrm>
            <a:off x="3246538" y="3282257"/>
            <a:ext cx="361754" cy="362514"/>
          </a:xfrm>
          <a:custGeom>
            <a:avLst/>
            <a:gdLst/>
            <a:ahLst/>
            <a:cxnLst/>
            <a:rect l="l" t="t" r="r" b="b"/>
            <a:pathLst>
              <a:path w="11419" h="11443" extrusionOk="0">
                <a:moveTo>
                  <a:pt x="4644" y="3560"/>
                </a:moveTo>
                <a:lnTo>
                  <a:pt x="4727" y="3655"/>
                </a:lnTo>
                <a:lnTo>
                  <a:pt x="4132" y="4263"/>
                </a:lnTo>
                <a:cubicBezTo>
                  <a:pt x="3989" y="4084"/>
                  <a:pt x="3965" y="3834"/>
                  <a:pt x="4108" y="3655"/>
                </a:cubicBezTo>
                <a:lnTo>
                  <a:pt x="4120" y="3655"/>
                </a:lnTo>
                <a:cubicBezTo>
                  <a:pt x="4298" y="3655"/>
                  <a:pt x="4465" y="3620"/>
                  <a:pt x="4644" y="3560"/>
                </a:cubicBezTo>
                <a:close/>
                <a:moveTo>
                  <a:pt x="8751" y="5739"/>
                </a:moveTo>
                <a:lnTo>
                  <a:pt x="8918" y="5906"/>
                </a:lnTo>
                <a:cubicBezTo>
                  <a:pt x="8944" y="5932"/>
                  <a:pt x="8994" y="5951"/>
                  <a:pt x="9043" y="5951"/>
                </a:cubicBezTo>
                <a:cubicBezTo>
                  <a:pt x="9061" y="5951"/>
                  <a:pt x="9080" y="5948"/>
                  <a:pt x="9097" y="5941"/>
                </a:cubicBezTo>
                <a:cubicBezTo>
                  <a:pt x="9275" y="5894"/>
                  <a:pt x="9430" y="5858"/>
                  <a:pt x="9597" y="5846"/>
                </a:cubicBezTo>
                <a:lnTo>
                  <a:pt x="9704" y="5858"/>
                </a:lnTo>
                <a:cubicBezTo>
                  <a:pt x="10478" y="5918"/>
                  <a:pt x="11073" y="6561"/>
                  <a:pt x="11073" y="7335"/>
                </a:cubicBezTo>
                <a:cubicBezTo>
                  <a:pt x="11085" y="7454"/>
                  <a:pt x="11073" y="7585"/>
                  <a:pt x="11025" y="7716"/>
                </a:cubicBezTo>
                <a:lnTo>
                  <a:pt x="10121" y="6811"/>
                </a:lnTo>
                <a:cubicBezTo>
                  <a:pt x="10061" y="6739"/>
                  <a:pt x="9966" y="6692"/>
                  <a:pt x="9870" y="6644"/>
                </a:cubicBezTo>
                <a:cubicBezTo>
                  <a:pt x="9787" y="6620"/>
                  <a:pt x="9704" y="6608"/>
                  <a:pt x="9609" y="6608"/>
                </a:cubicBezTo>
                <a:cubicBezTo>
                  <a:pt x="9418" y="6608"/>
                  <a:pt x="9239" y="6680"/>
                  <a:pt x="9108" y="6811"/>
                </a:cubicBezTo>
                <a:cubicBezTo>
                  <a:pt x="8918" y="7001"/>
                  <a:pt x="8858" y="7299"/>
                  <a:pt x="8942" y="7573"/>
                </a:cubicBezTo>
                <a:cubicBezTo>
                  <a:pt x="8978" y="7680"/>
                  <a:pt x="9037" y="7763"/>
                  <a:pt x="9108" y="7823"/>
                </a:cubicBezTo>
                <a:lnTo>
                  <a:pt x="10013" y="8728"/>
                </a:lnTo>
                <a:cubicBezTo>
                  <a:pt x="9882" y="8775"/>
                  <a:pt x="9751" y="8787"/>
                  <a:pt x="9609" y="8787"/>
                </a:cubicBezTo>
                <a:cubicBezTo>
                  <a:pt x="8835" y="8787"/>
                  <a:pt x="8204" y="8180"/>
                  <a:pt x="8156" y="7418"/>
                </a:cubicBezTo>
                <a:lnTo>
                  <a:pt x="8144" y="7323"/>
                </a:lnTo>
                <a:cubicBezTo>
                  <a:pt x="8144" y="7156"/>
                  <a:pt x="8168" y="6977"/>
                  <a:pt x="8227" y="6811"/>
                </a:cubicBezTo>
                <a:cubicBezTo>
                  <a:pt x="8263" y="6751"/>
                  <a:pt x="8239" y="6680"/>
                  <a:pt x="8180" y="6632"/>
                </a:cubicBezTo>
                <a:lnTo>
                  <a:pt x="8025" y="6465"/>
                </a:lnTo>
                <a:lnTo>
                  <a:pt x="8751" y="5739"/>
                </a:lnTo>
                <a:close/>
                <a:moveTo>
                  <a:pt x="2393" y="6537"/>
                </a:moveTo>
                <a:lnTo>
                  <a:pt x="2751" y="6894"/>
                </a:lnTo>
                <a:lnTo>
                  <a:pt x="4632" y="8775"/>
                </a:lnTo>
                <a:lnTo>
                  <a:pt x="4894" y="9037"/>
                </a:lnTo>
                <a:lnTo>
                  <a:pt x="4358" y="9573"/>
                </a:lnTo>
                <a:lnTo>
                  <a:pt x="1858" y="7084"/>
                </a:lnTo>
                <a:lnTo>
                  <a:pt x="2393" y="6537"/>
                </a:lnTo>
                <a:close/>
                <a:moveTo>
                  <a:pt x="4155" y="0"/>
                </a:moveTo>
                <a:cubicBezTo>
                  <a:pt x="3882" y="0"/>
                  <a:pt x="3632" y="60"/>
                  <a:pt x="3382" y="179"/>
                </a:cubicBezTo>
                <a:cubicBezTo>
                  <a:pt x="3334" y="203"/>
                  <a:pt x="3286" y="250"/>
                  <a:pt x="3286" y="298"/>
                </a:cubicBezTo>
                <a:cubicBezTo>
                  <a:pt x="3274" y="357"/>
                  <a:pt x="3298" y="393"/>
                  <a:pt x="3334" y="441"/>
                </a:cubicBezTo>
                <a:lnTo>
                  <a:pt x="4417" y="1524"/>
                </a:lnTo>
                <a:cubicBezTo>
                  <a:pt x="4453" y="1560"/>
                  <a:pt x="4477" y="1608"/>
                  <a:pt x="4513" y="1667"/>
                </a:cubicBezTo>
                <a:cubicBezTo>
                  <a:pt x="4548" y="1810"/>
                  <a:pt x="4525" y="1965"/>
                  <a:pt x="4417" y="2060"/>
                </a:cubicBezTo>
                <a:cubicBezTo>
                  <a:pt x="4346" y="2143"/>
                  <a:pt x="4251" y="2167"/>
                  <a:pt x="4155" y="2167"/>
                </a:cubicBezTo>
                <a:cubicBezTo>
                  <a:pt x="4108" y="2167"/>
                  <a:pt x="4060" y="2155"/>
                  <a:pt x="4013" y="2143"/>
                </a:cubicBezTo>
                <a:cubicBezTo>
                  <a:pt x="3953" y="2108"/>
                  <a:pt x="3917" y="2096"/>
                  <a:pt x="3882" y="2048"/>
                </a:cubicBezTo>
                <a:lnTo>
                  <a:pt x="2798" y="965"/>
                </a:lnTo>
                <a:cubicBezTo>
                  <a:pt x="2762" y="928"/>
                  <a:pt x="2725" y="913"/>
                  <a:pt x="2684" y="913"/>
                </a:cubicBezTo>
                <a:cubicBezTo>
                  <a:pt x="2671" y="913"/>
                  <a:pt x="2657" y="914"/>
                  <a:pt x="2643" y="917"/>
                </a:cubicBezTo>
                <a:cubicBezTo>
                  <a:pt x="2584" y="929"/>
                  <a:pt x="2548" y="965"/>
                  <a:pt x="2524" y="1012"/>
                </a:cubicBezTo>
                <a:cubicBezTo>
                  <a:pt x="2405" y="1262"/>
                  <a:pt x="2346" y="1512"/>
                  <a:pt x="2346" y="1786"/>
                </a:cubicBezTo>
                <a:cubicBezTo>
                  <a:pt x="2346" y="2239"/>
                  <a:pt x="2524" y="2679"/>
                  <a:pt x="2846" y="3013"/>
                </a:cubicBezTo>
                <a:cubicBezTo>
                  <a:pt x="3096" y="3286"/>
                  <a:pt x="3417" y="3465"/>
                  <a:pt x="3798" y="3548"/>
                </a:cubicBezTo>
                <a:cubicBezTo>
                  <a:pt x="3655" y="3846"/>
                  <a:pt x="3715" y="4203"/>
                  <a:pt x="3941" y="4465"/>
                </a:cubicBezTo>
                <a:lnTo>
                  <a:pt x="3560" y="4846"/>
                </a:lnTo>
                <a:cubicBezTo>
                  <a:pt x="3405" y="5001"/>
                  <a:pt x="3334" y="5191"/>
                  <a:pt x="3334" y="5394"/>
                </a:cubicBezTo>
                <a:cubicBezTo>
                  <a:pt x="3334" y="5596"/>
                  <a:pt x="3405" y="5775"/>
                  <a:pt x="3524" y="5906"/>
                </a:cubicBezTo>
                <a:lnTo>
                  <a:pt x="2917" y="6513"/>
                </a:lnTo>
                <a:lnTo>
                  <a:pt x="2560" y="6156"/>
                </a:lnTo>
                <a:cubicBezTo>
                  <a:pt x="2530" y="6126"/>
                  <a:pt x="2486" y="6111"/>
                  <a:pt x="2441" y="6111"/>
                </a:cubicBezTo>
                <a:cubicBezTo>
                  <a:pt x="2396" y="6111"/>
                  <a:pt x="2352" y="6126"/>
                  <a:pt x="2322" y="6156"/>
                </a:cubicBezTo>
                <a:lnTo>
                  <a:pt x="1417" y="7061"/>
                </a:lnTo>
                <a:lnTo>
                  <a:pt x="60" y="8418"/>
                </a:lnTo>
                <a:cubicBezTo>
                  <a:pt x="0" y="8478"/>
                  <a:pt x="0" y="8597"/>
                  <a:pt x="60" y="8656"/>
                </a:cubicBezTo>
                <a:lnTo>
                  <a:pt x="1096" y="9704"/>
                </a:lnTo>
                <a:cubicBezTo>
                  <a:pt x="1125" y="9734"/>
                  <a:pt x="1170" y="9748"/>
                  <a:pt x="1215" y="9748"/>
                </a:cubicBezTo>
                <a:cubicBezTo>
                  <a:pt x="1259" y="9748"/>
                  <a:pt x="1304" y="9734"/>
                  <a:pt x="1334" y="9704"/>
                </a:cubicBezTo>
                <a:cubicBezTo>
                  <a:pt x="1393" y="9644"/>
                  <a:pt x="1393" y="9525"/>
                  <a:pt x="1334" y="9466"/>
                </a:cubicBezTo>
                <a:lnTo>
                  <a:pt x="417" y="8537"/>
                </a:lnTo>
                <a:lnTo>
                  <a:pt x="1667" y="7287"/>
                </a:lnTo>
                <a:lnTo>
                  <a:pt x="4167" y="9787"/>
                </a:lnTo>
                <a:lnTo>
                  <a:pt x="2917" y="11037"/>
                </a:lnTo>
                <a:lnTo>
                  <a:pt x="1810" y="9942"/>
                </a:lnTo>
                <a:cubicBezTo>
                  <a:pt x="1780" y="9912"/>
                  <a:pt x="1736" y="9897"/>
                  <a:pt x="1691" y="9897"/>
                </a:cubicBezTo>
                <a:cubicBezTo>
                  <a:pt x="1646" y="9897"/>
                  <a:pt x="1602" y="9912"/>
                  <a:pt x="1572" y="9942"/>
                </a:cubicBezTo>
                <a:cubicBezTo>
                  <a:pt x="1512" y="10002"/>
                  <a:pt x="1512" y="10121"/>
                  <a:pt x="1572" y="10180"/>
                </a:cubicBezTo>
                <a:lnTo>
                  <a:pt x="2798" y="11395"/>
                </a:lnTo>
                <a:cubicBezTo>
                  <a:pt x="2822" y="11430"/>
                  <a:pt x="2870" y="11442"/>
                  <a:pt x="2917" y="11442"/>
                </a:cubicBezTo>
                <a:cubicBezTo>
                  <a:pt x="2965" y="11442"/>
                  <a:pt x="3001" y="11430"/>
                  <a:pt x="3036" y="11395"/>
                </a:cubicBezTo>
                <a:lnTo>
                  <a:pt x="4394" y="10037"/>
                </a:lnTo>
                <a:lnTo>
                  <a:pt x="5298" y="9132"/>
                </a:lnTo>
                <a:cubicBezTo>
                  <a:pt x="5322" y="9109"/>
                  <a:pt x="5346" y="9061"/>
                  <a:pt x="5346" y="9013"/>
                </a:cubicBezTo>
                <a:cubicBezTo>
                  <a:pt x="5346" y="8966"/>
                  <a:pt x="5322" y="8930"/>
                  <a:pt x="5298" y="8894"/>
                </a:cubicBezTo>
                <a:lnTo>
                  <a:pt x="5025" y="8632"/>
                </a:lnTo>
                <a:lnTo>
                  <a:pt x="5644" y="8013"/>
                </a:lnTo>
                <a:cubicBezTo>
                  <a:pt x="5770" y="8094"/>
                  <a:pt x="5916" y="8135"/>
                  <a:pt x="6062" y="8135"/>
                </a:cubicBezTo>
                <a:cubicBezTo>
                  <a:pt x="6217" y="8135"/>
                  <a:pt x="6372" y="8088"/>
                  <a:pt x="6501" y="7989"/>
                </a:cubicBezTo>
                <a:cubicBezTo>
                  <a:pt x="6572" y="7930"/>
                  <a:pt x="6596" y="7823"/>
                  <a:pt x="6537" y="7751"/>
                </a:cubicBezTo>
                <a:cubicBezTo>
                  <a:pt x="6500" y="7708"/>
                  <a:pt x="6446" y="7682"/>
                  <a:pt x="6393" y="7682"/>
                </a:cubicBezTo>
                <a:cubicBezTo>
                  <a:pt x="6360" y="7682"/>
                  <a:pt x="6326" y="7692"/>
                  <a:pt x="6299" y="7716"/>
                </a:cubicBezTo>
                <a:cubicBezTo>
                  <a:pt x="6220" y="7778"/>
                  <a:pt x="6131" y="7806"/>
                  <a:pt x="6041" y="7806"/>
                </a:cubicBezTo>
                <a:cubicBezTo>
                  <a:pt x="5927" y="7806"/>
                  <a:pt x="5814" y="7760"/>
                  <a:pt x="5727" y="7680"/>
                </a:cubicBezTo>
                <a:cubicBezTo>
                  <a:pt x="5703" y="7644"/>
                  <a:pt x="5656" y="7632"/>
                  <a:pt x="5608" y="7632"/>
                </a:cubicBezTo>
                <a:cubicBezTo>
                  <a:pt x="5560" y="7632"/>
                  <a:pt x="5525" y="7644"/>
                  <a:pt x="5489" y="7680"/>
                </a:cubicBezTo>
                <a:lnTo>
                  <a:pt x="4763" y="8406"/>
                </a:lnTo>
                <a:lnTo>
                  <a:pt x="3108" y="6799"/>
                </a:lnTo>
                <a:lnTo>
                  <a:pt x="3834" y="6072"/>
                </a:lnTo>
                <a:cubicBezTo>
                  <a:pt x="3894" y="6013"/>
                  <a:pt x="3894" y="5894"/>
                  <a:pt x="3834" y="5834"/>
                </a:cubicBezTo>
                <a:lnTo>
                  <a:pt x="3751" y="5739"/>
                </a:lnTo>
                <a:cubicBezTo>
                  <a:pt x="3655" y="5644"/>
                  <a:pt x="3620" y="5549"/>
                  <a:pt x="3620" y="5430"/>
                </a:cubicBezTo>
                <a:cubicBezTo>
                  <a:pt x="3620" y="5310"/>
                  <a:pt x="3655" y="5203"/>
                  <a:pt x="3751" y="5108"/>
                </a:cubicBezTo>
                <a:lnTo>
                  <a:pt x="4251" y="4608"/>
                </a:lnTo>
                <a:lnTo>
                  <a:pt x="5096" y="3763"/>
                </a:lnTo>
                <a:lnTo>
                  <a:pt x="6013" y="2846"/>
                </a:lnTo>
                <a:cubicBezTo>
                  <a:pt x="6025" y="2834"/>
                  <a:pt x="6037" y="2822"/>
                  <a:pt x="6049" y="2822"/>
                </a:cubicBezTo>
                <a:cubicBezTo>
                  <a:pt x="6106" y="2780"/>
                  <a:pt x="6170" y="2761"/>
                  <a:pt x="6233" y="2761"/>
                </a:cubicBezTo>
                <a:cubicBezTo>
                  <a:pt x="6314" y="2761"/>
                  <a:pt x="6393" y="2792"/>
                  <a:pt x="6453" y="2846"/>
                </a:cubicBezTo>
                <a:lnTo>
                  <a:pt x="6477" y="2870"/>
                </a:lnTo>
                <a:cubicBezTo>
                  <a:pt x="6572" y="2965"/>
                  <a:pt x="6596" y="3132"/>
                  <a:pt x="6501" y="3263"/>
                </a:cubicBezTo>
                <a:cubicBezTo>
                  <a:pt x="6489" y="3286"/>
                  <a:pt x="6477" y="3298"/>
                  <a:pt x="6477" y="3310"/>
                </a:cubicBezTo>
                <a:lnTo>
                  <a:pt x="5477" y="4310"/>
                </a:lnTo>
                <a:cubicBezTo>
                  <a:pt x="5418" y="4370"/>
                  <a:pt x="5418" y="4489"/>
                  <a:pt x="5477" y="4548"/>
                </a:cubicBezTo>
                <a:cubicBezTo>
                  <a:pt x="5501" y="4584"/>
                  <a:pt x="5549" y="4596"/>
                  <a:pt x="5596" y="4596"/>
                </a:cubicBezTo>
                <a:cubicBezTo>
                  <a:pt x="5644" y="4596"/>
                  <a:pt x="5679" y="4572"/>
                  <a:pt x="5715" y="4548"/>
                </a:cubicBezTo>
                <a:lnTo>
                  <a:pt x="6715" y="3548"/>
                </a:lnTo>
                <a:cubicBezTo>
                  <a:pt x="6727" y="3536"/>
                  <a:pt x="6739" y="3525"/>
                  <a:pt x="6751" y="3525"/>
                </a:cubicBezTo>
                <a:cubicBezTo>
                  <a:pt x="6805" y="3481"/>
                  <a:pt x="6872" y="3460"/>
                  <a:pt x="6939" y="3460"/>
                </a:cubicBezTo>
                <a:cubicBezTo>
                  <a:pt x="7018" y="3460"/>
                  <a:pt x="7098" y="3490"/>
                  <a:pt x="7156" y="3548"/>
                </a:cubicBezTo>
                <a:lnTo>
                  <a:pt x="7168" y="3560"/>
                </a:lnTo>
                <a:cubicBezTo>
                  <a:pt x="7275" y="3667"/>
                  <a:pt x="7287" y="3834"/>
                  <a:pt x="7203" y="3965"/>
                </a:cubicBezTo>
                <a:cubicBezTo>
                  <a:pt x="7192" y="3989"/>
                  <a:pt x="7192" y="4001"/>
                  <a:pt x="7168" y="4013"/>
                </a:cubicBezTo>
                <a:lnTo>
                  <a:pt x="6180" y="5013"/>
                </a:lnTo>
                <a:cubicBezTo>
                  <a:pt x="6120" y="5072"/>
                  <a:pt x="6120" y="5191"/>
                  <a:pt x="6180" y="5251"/>
                </a:cubicBezTo>
                <a:cubicBezTo>
                  <a:pt x="6203" y="5275"/>
                  <a:pt x="6251" y="5299"/>
                  <a:pt x="6299" y="5299"/>
                </a:cubicBezTo>
                <a:cubicBezTo>
                  <a:pt x="6334" y="5299"/>
                  <a:pt x="6382" y="5275"/>
                  <a:pt x="6418" y="5251"/>
                </a:cubicBezTo>
                <a:lnTo>
                  <a:pt x="7406" y="4251"/>
                </a:lnTo>
                <a:cubicBezTo>
                  <a:pt x="7430" y="4239"/>
                  <a:pt x="7442" y="4215"/>
                  <a:pt x="7454" y="4215"/>
                </a:cubicBezTo>
                <a:cubicBezTo>
                  <a:pt x="7506" y="4179"/>
                  <a:pt x="7569" y="4160"/>
                  <a:pt x="7633" y="4160"/>
                </a:cubicBezTo>
                <a:cubicBezTo>
                  <a:pt x="7715" y="4160"/>
                  <a:pt x="7798" y="4191"/>
                  <a:pt x="7858" y="4251"/>
                </a:cubicBezTo>
                <a:lnTo>
                  <a:pt x="7870" y="4263"/>
                </a:lnTo>
                <a:cubicBezTo>
                  <a:pt x="7977" y="4370"/>
                  <a:pt x="7989" y="4537"/>
                  <a:pt x="7906" y="4668"/>
                </a:cubicBezTo>
                <a:cubicBezTo>
                  <a:pt x="7882" y="4679"/>
                  <a:pt x="7882" y="4703"/>
                  <a:pt x="7870" y="4715"/>
                </a:cubicBezTo>
                <a:lnTo>
                  <a:pt x="6870" y="5715"/>
                </a:lnTo>
                <a:cubicBezTo>
                  <a:pt x="6811" y="5775"/>
                  <a:pt x="6811" y="5894"/>
                  <a:pt x="6870" y="5953"/>
                </a:cubicBezTo>
                <a:cubicBezTo>
                  <a:pt x="6906" y="5977"/>
                  <a:pt x="6953" y="5989"/>
                  <a:pt x="6989" y="5989"/>
                </a:cubicBezTo>
                <a:cubicBezTo>
                  <a:pt x="7037" y="5989"/>
                  <a:pt x="7084" y="5977"/>
                  <a:pt x="7108" y="5953"/>
                </a:cubicBezTo>
                <a:lnTo>
                  <a:pt x="8108" y="4953"/>
                </a:lnTo>
                <a:cubicBezTo>
                  <a:pt x="8120" y="4941"/>
                  <a:pt x="8144" y="4918"/>
                  <a:pt x="8156" y="4918"/>
                </a:cubicBezTo>
                <a:cubicBezTo>
                  <a:pt x="8208" y="4881"/>
                  <a:pt x="8272" y="4863"/>
                  <a:pt x="8335" y="4863"/>
                </a:cubicBezTo>
                <a:cubicBezTo>
                  <a:pt x="8418" y="4863"/>
                  <a:pt x="8501" y="4893"/>
                  <a:pt x="8561" y="4953"/>
                </a:cubicBezTo>
                <a:lnTo>
                  <a:pt x="8573" y="4965"/>
                </a:lnTo>
                <a:cubicBezTo>
                  <a:pt x="8680" y="5072"/>
                  <a:pt x="8692" y="5239"/>
                  <a:pt x="8597" y="5370"/>
                </a:cubicBezTo>
                <a:cubicBezTo>
                  <a:pt x="8585" y="5382"/>
                  <a:pt x="8573" y="5394"/>
                  <a:pt x="8573" y="5418"/>
                </a:cubicBezTo>
                <a:lnTo>
                  <a:pt x="6715" y="7275"/>
                </a:lnTo>
                <a:cubicBezTo>
                  <a:pt x="6656" y="7335"/>
                  <a:pt x="6656" y="7454"/>
                  <a:pt x="6715" y="7513"/>
                </a:cubicBezTo>
                <a:cubicBezTo>
                  <a:pt x="6739" y="7537"/>
                  <a:pt x="6787" y="7561"/>
                  <a:pt x="6834" y="7561"/>
                </a:cubicBezTo>
                <a:cubicBezTo>
                  <a:pt x="6870" y="7561"/>
                  <a:pt x="6918" y="7537"/>
                  <a:pt x="6953" y="7513"/>
                </a:cubicBezTo>
                <a:lnTo>
                  <a:pt x="7787" y="6680"/>
                </a:lnTo>
                <a:lnTo>
                  <a:pt x="7870" y="6763"/>
                </a:lnTo>
                <a:cubicBezTo>
                  <a:pt x="7811" y="6942"/>
                  <a:pt x="7787" y="7120"/>
                  <a:pt x="7787" y="7287"/>
                </a:cubicBezTo>
                <a:lnTo>
                  <a:pt x="7787" y="7299"/>
                </a:lnTo>
                <a:lnTo>
                  <a:pt x="7799" y="7406"/>
                </a:lnTo>
                <a:cubicBezTo>
                  <a:pt x="7823" y="7870"/>
                  <a:pt x="8037" y="8287"/>
                  <a:pt x="8358" y="8597"/>
                </a:cubicBezTo>
                <a:cubicBezTo>
                  <a:pt x="8692" y="8906"/>
                  <a:pt x="9132" y="9085"/>
                  <a:pt x="9597" y="9085"/>
                </a:cubicBezTo>
                <a:cubicBezTo>
                  <a:pt x="9870" y="9085"/>
                  <a:pt x="10121" y="9025"/>
                  <a:pt x="10371" y="8906"/>
                </a:cubicBezTo>
                <a:cubicBezTo>
                  <a:pt x="10418" y="8882"/>
                  <a:pt x="10466" y="8835"/>
                  <a:pt x="10466" y="8787"/>
                </a:cubicBezTo>
                <a:cubicBezTo>
                  <a:pt x="10478" y="8728"/>
                  <a:pt x="10442" y="8692"/>
                  <a:pt x="10418" y="8644"/>
                </a:cubicBezTo>
                <a:lnTo>
                  <a:pt x="9335" y="7537"/>
                </a:lnTo>
                <a:cubicBezTo>
                  <a:pt x="9287" y="7501"/>
                  <a:pt x="9251" y="7454"/>
                  <a:pt x="9251" y="7406"/>
                </a:cubicBezTo>
                <a:cubicBezTo>
                  <a:pt x="9192" y="7263"/>
                  <a:pt x="9239" y="7108"/>
                  <a:pt x="9347" y="7001"/>
                </a:cubicBezTo>
                <a:cubicBezTo>
                  <a:pt x="9418" y="6930"/>
                  <a:pt x="9513" y="6882"/>
                  <a:pt x="9609" y="6882"/>
                </a:cubicBezTo>
                <a:cubicBezTo>
                  <a:pt x="9656" y="6882"/>
                  <a:pt x="9704" y="6906"/>
                  <a:pt x="9751" y="6918"/>
                </a:cubicBezTo>
                <a:cubicBezTo>
                  <a:pt x="9811" y="6942"/>
                  <a:pt x="9847" y="6965"/>
                  <a:pt x="9882" y="7001"/>
                </a:cubicBezTo>
                <a:lnTo>
                  <a:pt x="10966" y="8097"/>
                </a:lnTo>
                <a:cubicBezTo>
                  <a:pt x="11000" y="8122"/>
                  <a:pt x="11034" y="8142"/>
                  <a:pt x="11073" y="8142"/>
                </a:cubicBezTo>
                <a:cubicBezTo>
                  <a:pt x="11088" y="8142"/>
                  <a:pt x="11104" y="8139"/>
                  <a:pt x="11121" y="8132"/>
                </a:cubicBezTo>
                <a:cubicBezTo>
                  <a:pt x="11180" y="8120"/>
                  <a:pt x="11216" y="8097"/>
                  <a:pt x="11240" y="8049"/>
                </a:cubicBezTo>
                <a:cubicBezTo>
                  <a:pt x="11359" y="7799"/>
                  <a:pt x="11418" y="7537"/>
                  <a:pt x="11418" y="7275"/>
                </a:cubicBezTo>
                <a:cubicBezTo>
                  <a:pt x="11418" y="6858"/>
                  <a:pt x="11252" y="6430"/>
                  <a:pt x="10918" y="6084"/>
                </a:cubicBezTo>
                <a:cubicBezTo>
                  <a:pt x="10609" y="5751"/>
                  <a:pt x="10180" y="5549"/>
                  <a:pt x="9728" y="5513"/>
                </a:cubicBezTo>
                <a:lnTo>
                  <a:pt x="9632" y="5501"/>
                </a:lnTo>
                <a:lnTo>
                  <a:pt x="9609" y="5501"/>
                </a:lnTo>
                <a:cubicBezTo>
                  <a:pt x="9454" y="5501"/>
                  <a:pt x="9275" y="5537"/>
                  <a:pt x="9097" y="5596"/>
                </a:cubicBezTo>
                <a:lnTo>
                  <a:pt x="8954" y="5453"/>
                </a:lnTo>
                <a:cubicBezTo>
                  <a:pt x="9049" y="5215"/>
                  <a:pt x="9001" y="4953"/>
                  <a:pt x="8811" y="4763"/>
                </a:cubicBezTo>
                <a:lnTo>
                  <a:pt x="8799" y="4739"/>
                </a:lnTo>
                <a:cubicBezTo>
                  <a:pt x="8656" y="4608"/>
                  <a:pt x="8477" y="4548"/>
                  <a:pt x="8299" y="4548"/>
                </a:cubicBezTo>
                <a:cubicBezTo>
                  <a:pt x="8323" y="4370"/>
                  <a:pt x="8239" y="4191"/>
                  <a:pt x="8108" y="4060"/>
                </a:cubicBezTo>
                <a:lnTo>
                  <a:pt x="8096" y="4048"/>
                </a:lnTo>
                <a:cubicBezTo>
                  <a:pt x="7965" y="3906"/>
                  <a:pt x="7775" y="3846"/>
                  <a:pt x="7596" y="3846"/>
                </a:cubicBezTo>
                <a:cubicBezTo>
                  <a:pt x="7620" y="3667"/>
                  <a:pt x="7537" y="3489"/>
                  <a:pt x="7406" y="3358"/>
                </a:cubicBezTo>
                <a:lnTo>
                  <a:pt x="7394" y="3346"/>
                </a:lnTo>
                <a:cubicBezTo>
                  <a:pt x="7263" y="3215"/>
                  <a:pt x="7084" y="3155"/>
                  <a:pt x="6906" y="3155"/>
                </a:cubicBezTo>
                <a:cubicBezTo>
                  <a:pt x="6918" y="2977"/>
                  <a:pt x="6846" y="2798"/>
                  <a:pt x="6703" y="2655"/>
                </a:cubicBezTo>
                <a:lnTo>
                  <a:pt x="6692" y="2643"/>
                </a:lnTo>
                <a:cubicBezTo>
                  <a:pt x="6565" y="2516"/>
                  <a:pt x="6400" y="2453"/>
                  <a:pt x="6235" y="2453"/>
                </a:cubicBezTo>
                <a:cubicBezTo>
                  <a:pt x="6152" y="2453"/>
                  <a:pt x="6068" y="2469"/>
                  <a:pt x="5989" y="2501"/>
                </a:cubicBezTo>
                <a:lnTo>
                  <a:pt x="5858" y="2358"/>
                </a:lnTo>
                <a:cubicBezTo>
                  <a:pt x="5918" y="2179"/>
                  <a:pt x="5953" y="2001"/>
                  <a:pt x="5953" y="1846"/>
                </a:cubicBezTo>
                <a:lnTo>
                  <a:pt x="5953" y="1822"/>
                </a:lnTo>
                <a:lnTo>
                  <a:pt x="5930" y="1727"/>
                </a:lnTo>
                <a:cubicBezTo>
                  <a:pt x="5918" y="1465"/>
                  <a:pt x="5846" y="1215"/>
                  <a:pt x="5727" y="988"/>
                </a:cubicBezTo>
                <a:cubicBezTo>
                  <a:pt x="5693" y="937"/>
                  <a:pt x="5628" y="898"/>
                  <a:pt x="5567" y="898"/>
                </a:cubicBezTo>
                <a:cubicBezTo>
                  <a:pt x="5544" y="898"/>
                  <a:pt x="5521" y="904"/>
                  <a:pt x="5501" y="917"/>
                </a:cubicBezTo>
                <a:cubicBezTo>
                  <a:pt x="5429" y="965"/>
                  <a:pt x="5382" y="1072"/>
                  <a:pt x="5429" y="1143"/>
                </a:cubicBezTo>
                <a:cubicBezTo>
                  <a:pt x="5537" y="1334"/>
                  <a:pt x="5596" y="1524"/>
                  <a:pt x="5608" y="1739"/>
                </a:cubicBezTo>
                <a:lnTo>
                  <a:pt x="5620" y="1846"/>
                </a:lnTo>
                <a:cubicBezTo>
                  <a:pt x="5620" y="2001"/>
                  <a:pt x="5596" y="2167"/>
                  <a:pt x="5513" y="2346"/>
                </a:cubicBezTo>
                <a:cubicBezTo>
                  <a:pt x="5489" y="2405"/>
                  <a:pt x="5513" y="2477"/>
                  <a:pt x="5560" y="2524"/>
                </a:cubicBezTo>
                <a:lnTo>
                  <a:pt x="5727" y="2691"/>
                </a:lnTo>
                <a:lnTo>
                  <a:pt x="5001" y="3417"/>
                </a:lnTo>
                <a:lnTo>
                  <a:pt x="4834" y="3251"/>
                </a:lnTo>
                <a:cubicBezTo>
                  <a:pt x="4800" y="3225"/>
                  <a:pt x="4753" y="3205"/>
                  <a:pt x="4707" y="3205"/>
                </a:cubicBezTo>
                <a:cubicBezTo>
                  <a:pt x="4690" y="3205"/>
                  <a:pt x="4672" y="3208"/>
                  <a:pt x="4656" y="3215"/>
                </a:cubicBezTo>
                <a:cubicBezTo>
                  <a:pt x="4477" y="3274"/>
                  <a:pt x="4310" y="3298"/>
                  <a:pt x="4155" y="3298"/>
                </a:cubicBezTo>
                <a:lnTo>
                  <a:pt x="4048" y="3286"/>
                </a:lnTo>
                <a:cubicBezTo>
                  <a:pt x="3274" y="3227"/>
                  <a:pt x="2679" y="2584"/>
                  <a:pt x="2679" y="1822"/>
                </a:cubicBezTo>
                <a:cubicBezTo>
                  <a:pt x="2679" y="1691"/>
                  <a:pt x="2691" y="1560"/>
                  <a:pt x="2739" y="1429"/>
                </a:cubicBezTo>
                <a:lnTo>
                  <a:pt x="3644" y="2334"/>
                </a:lnTo>
                <a:cubicBezTo>
                  <a:pt x="3703" y="2405"/>
                  <a:pt x="3798" y="2453"/>
                  <a:pt x="3894" y="2501"/>
                </a:cubicBezTo>
                <a:cubicBezTo>
                  <a:pt x="3989" y="2524"/>
                  <a:pt x="4060" y="2536"/>
                  <a:pt x="4155" y="2536"/>
                </a:cubicBezTo>
                <a:cubicBezTo>
                  <a:pt x="4346" y="2536"/>
                  <a:pt x="4525" y="2465"/>
                  <a:pt x="4656" y="2334"/>
                </a:cubicBezTo>
                <a:cubicBezTo>
                  <a:pt x="4846" y="2143"/>
                  <a:pt x="4929" y="1846"/>
                  <a:pt x="4822" y="1572"/>
                </a:cubicBezTo>
                <a:lnTo>
                  <a:pt x="4822" y="1560"/>
                </a:lnTo>
                <a:cubicBezTo>
                  <a:pt x="4787" y="1489"/>
                  <a:pt x="4751" y="1393"/>
                  <a:pt x="4656" y="1310"/>
                </a:cubicBezTo>
                <a:lnTo>
                  <a:pt x="3751" y="393"/>
                </a:lnTo>
                <a:cubicBezTo>
                  <a:pt x="3882" y="357"/>
                  <a:pt x="4013" y="334"/>
                  <a:pt x="4144" y="334"/>
                </a:cubicBezTo>
                <a:cubicBezTo>
                  <a:pt x="4489" y="334"/>
                  <a:pt x="4798" y="441"/>
                  <a:pt x="5060" y="655"/>
                </a:cubicBezTo>
                <a:cubicBezTo>
                  <a:pt x="5088" y="678"/>
                  <a:pt x="5121" y="689"/>
                  <a:pt x="5155" y="689"/>
                </a:cubicBezTo>
                <a:cubicBezTo>
                  <a:pt x="5208" y="689"/>
                  <a:pt x="5262" y="663"/>
                  <a:pt x="5298" y="619"/>
                </a:cubicBezTo>
                <a:cubicBezTo>
                  <a:pt x="5358" y="548"/>
                  <a:pt x="5346" y="441"/>
                  <a:pt x="5263" y="381"/>
                </a:cubicBezTo>
                <a:cubicBezTo>
                  <a:pt x="4941" y="131"/>
                  <a:pt x="4548" y="0"/>
                  <a:pt x="41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13;p28">
            <a:extLst>
              <a:ext uri="{FF2B5EF4-FFF2-40B4-BE49-F238E27FC236}">
                <a16:creationId xmlns:a16="http://schemas.microsoft.com/office/drawing/2014/main" id="{392DC103-E3AD-ED1A-15F3-5BCCBAE74124}"/>
              </a:ext>
            </a:extLst>
          </p:cNvPr>
          <p:cNvSpPr txBox="1">
            <a:spLocks/>
          </p:cNvSpPr>
          <p:nvPr/>
        </p:nvSpPr>
        <p:spPr>
          <a:xfrm>
            <a:off x="2030708" y="1493591"/>
            <a:ext cx="5265280"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4"/>
              </a:buClr>
              <a:buSzPts val="2400"/>
              <a:buFont typeface="Raleway"/>
              <a:buNone/>
              <a:defRPr sz="1800" b="1" i="0" u="none" strike="noStrike" cap="none">
                <a:solidFill>
                  <a:schemeClr val="accent4"/>
                </a:solidFill>
                <a:latin typeface="Atkinson Hyperlegible"/>
                <a:ea typeface="Atkinson Hyperlegible"/>
                <a:cs typeface="Atkinson Hyperlegible"/>
                <a:sym typeface="Atkinson Hyperlegible"/>
              </a:defRPr>
            </a:lvl1pPr>
            <a:lvl2pPr marL="914400" marR="0" lvl="1"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9pPr>
          </a:lstStyle>
          <a:p>
            <a:pPr marL="0" indent="0"/>
            <a:r>
              <a:rPr lang="fr-FR" dirty="0"/>
              <a:t>Réinitialisation du jeu de donnée </a:t>
            </a:r>
          </a:p>
        </p:txBody>
      </p:sp>
      <p:grpSp>
        <p:nvGrpSpPr>
          <p:cNvPr id="10" name="Google Shape;10659;p60">
            <a:extLst>
              <a:ext uri="{FF2B5EF4-FFF2-40B4-BE49-F238E27FC236}">
                <a16:creationId xmlns:a16="http://schemas.microsoft.com/office/drawing/2014/main" id="{BE28FB4A-6623-9589-7C48-466F7B99D083}"/>
              </a:ext>
            </a:extLst>
          </p:cNvPr>
          <p:cNvGrpSpPr/>
          <p:nvPr/>
        </p:nvGrpSpPr>
        <p:grpSpPr>
          <a:xfrm>
            <a:off x="1372791" y="1549821"/>
            <a:ext cx="371777" cy="349434"/>
            <a:chOff x="6630539" y="2917502"/>
            <a:chExt cx="371777" cy="349434"/>
          </a:xfrm>
          <a:solidFill>
            <a:schemeClr val="accent2"/>
          </a:solidFill>
        </p:grpSpPr>
        <p:sp>
          <p:nvSpPr>
            <p:cNvPr id="11" name="Google Shape;10660;p60">
              <a:extLst>
                <a:ext uri="{FF2B5EF4-FFF2-40B4-BE49-F238E27FC236}">
                  <a16:creationId xmlns:a16="http://schemas.microsoft.com/office/drawing/2014/main" id="{A7DB44AB-F54A-6B84-8F4C-48AFE31E6E3E}"/>
                </a:ext>
              </a:extLst>
            </p:cNvPr>
            <p:cNvSpPr/>
            <p:nvPr/>
          </p:nvSpPr>
          <p:spPr>
            <a:xfrm>
              <a:off x="6689292" y="3043093"/>
              <a:ext cx="92109" cy="30586"/>
            </a:xfrm>
            <a:custGeom>
              <a:avLst/>
              <a:gdLst/>
              <a:ahLst/>
              <a:cxnLst/>
              <a:rect l="l" t="t" r="r" b="b"/>
              <a:pathLst>
                <a:path w="2894" h="961" extrusionOk="0">
                  <a:moveTo>
                    <a:pt x="1164" y="1"/>
                  </a:moveTo>
                  <a:cubicBezTo>
                    <a:pt x="816" y="1"/>
                    <a:pt x="501" y="36"/>
                    <a:pt x="298" y="67"/>
                  </a:cubicBezTo>
                  <a:cubicBezTo>
                    <a:pt x="119" y="91"/>
                    <a:pt x="0" y="246"/>
                    <a:pt x="0" y="401"/>
                  </a:cubicBezTo>
                  <a:lnTo>
                    <a:pt x="0" y="794"/>
                  </a:lnTo>
                  <a:cubicBezTo>
                    <a:pt x="0" y="877"/>
                    <a:pt x="72" y="960"/>
                    <a:pt x="155" y="960"/>
                  </a:cubicBezTo>
                  <a:cubicBezTo>
                    <a:pt x="250" y="960"/>
                    <a:pt x="322" y="877"/>
                    <a:pt x="322" y="794"/>
                  </a:cubicBezTo>
                  <a:lnTo>
                    <a:pt x="322" y="401"/>
                  </a:lnTo>
                  <a:cubicBezTo>
                    <a:pt x="322" y="401"/>
                    <a:pt x="322" y="389"/>
                    <a:pt x="334" y="389"/>
                  </a:cubicBezTo>
                  <a:cubicBezTo>
                    <a:pt x="511" y="361"/>
                    <a:pt x="812" y="318"/>
                    <a:pt x="1157" y="318"/>
                  </a:cubicBezTo>
                  <a:cubicBezTo>
                    <a:pt x="1253" y="318"/>
                    <a:pt x="1352" y="321"/>
                    <a:pt x="1453" y="329"/>
                  </a:cubicBezTo>
                  <a:cubicBezTo>
                    <a:pt x="1989" y="365"/>
                    <a:pt x="2382" y="496"/>
                    <a:pt x="2596" y="734"/>
                  </a:cubicBezTo>
                  <a:cubicBezTo>
                    <a:pt x="2626" y="764"/>
                    <a:pt x="2670" y="779"/>
                    <a:pt x="2715" y="779"/>
                  </a:cubicBezTo>
                  <a:cubicBezTo>
                    <a:pt x="2760" y="779"/>
                    <a:pt x="2804" y="764"/>
                    <a:pt x="2834" y="734"/>
                  </a:cubicBezTo>
                  <a:cubicBezTo>
                    <a:pt x="2894" y="675"/>
                    <a:pt x="2894" y="567"/>
                    <a:pt x="2834" y="508"/>
                  </a:cubicBezTo>
                  <a:cubicBezTo>
                    <a:pt x="2437" y="103"/>
                    <a:pt x="1753" y="1"/>
                    <a:pt x="116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661;p60">
              <a:extLst>
                <a:ext uri="{FF2B5EF4-FFF2-40B4-BE49-F238E27FC236}">
                  <a16:creationId xmlns:a16="http://schemas.microsoft.com/office/drawing/2014/main" id="{E369D9FC-EAA4-078F-1911-21EC37782F6C}"/>
                </a:ext>
              </a:extLst>
            </p:cNvPr>
            <p:cNvSpPr/>
            <p:nvPr/>
          </p:nvSpPr>
          <p:spPr>
            <a:xfrm>
              <a:off x="6630539" y="2993315"/>
              <a:ext cx="208852" cy="273621"/>
            </a:xfrm>
            <a:custGeom>
              <a:avLst/>
              <a:gdLst/>
              <a:ahLst/>
              <a:cxnLst/>
              <a:rect l="l" t="t" r="r" b="b"/>
              <a:pathLst>
                <a:path w="6562" h="8597" extrusionOk="0">
                  <a:moveTo>
                    <a:pt x="5132" y="334"/>
                  </a:moveTo>
                  <a:lnTo>
                    <a:pt x="5132" y="1988"/>
                  </a:lnTo>
                  <a:cubicBezTo>
                    <a:pt x="5132" y="2239"/>
                    <a:pt x="5073" y="2477"/>
                    <a:pt x="4966" y="2703"/>
                  </a:cubicBezTo>
                  <a:cubicBezTo>
                    <a:pt x="4954" y="2727"/>
                    <a:pt x="4954" y="2739"/>
                    <a:pt x="4954" y="2774"/>
                  </a:cubicBezTo>
                  <a:lnTo>
                    <a:pt x="4954" y="3262"/>
                  </a:lnTo>
                  <a:cubicBezTo>
                    <a:pt x="4954" y="3727"/>
                    <a:pt x="4763" y="4155"/>
                    <a:pt x="4430" y="4465"/>
                  </a:cubicBezTo>
                  <a:cubicBezTo>
                    <a:pt x="4108" y="4765"/>
                    <a:pt x="3713" y="4920"/>
                    <a:pt x="3275" y="4920"/>
                  </a:cubicBezTo>
                  <a:cubicBezTo>
                    <a:pt x="3243" y="4920"/>
                    <a:pt x="3212" y="4919"/>
                    <a:pt x="3180" y="4917"/>
                  </a:cubicBezTo>
                  <a:cubicBezTo>
                    <a:pt x="2299" y="4882"/>
                    <a:pt x="1620" y="4120"/>
                    <a:pt x="1620" y="3215"/>
                  </a:cubicBezTo>
                  <a:lnTo>
                    <a:pt x="1620" y="2786"/>
                  </a:lnTo>
                  <a:cubicBezTo>
                    <a:pt x="1620" y="2762"/>
                    <a:pt x="1620" y="2739"/>
                    <a:pt x="1608" y="2715"/>
                  </a:cubicBezTo>
                  <a:cubicBezTo>
                    <a:pt x="1501" y="2489"/>
                    <a:pt x="1441" y="2239"/>
                    <a:pt x="1441" y="2000"/>
                  </a:cubicBezTo>
                  <a:lnTo>
                    <a:pt x="1441" y="1631"/>
                  </a:lnTo>
                  <a:cubicBezTo>
                    <a:pt x="1441" y="917"/>
                    <a:pt x="2025" y="334"/>
                    <a:pt x="2739" y="334"/>
                  </a:cubicBezTo>
                  <a:close/>
                  <a:moveTo>
                    <a:pt x="4204" y="5048"/>
                  </a:moveTo>
                  <a:lnTo>
                    <a:pt x="4204" y="5358"/>
                  </a:lnTo>
                  <a:lnTo>
                    <a:pt x="3287" y="6001"/>
                  </a:lnTo>
                  <a:lnTo>
                    <a:pt x="2358" y="5358"/>
                  </a:lnTo>
                  <a:lnTo>
                    <a:pt x="2358" y="5048"/>
                  </a:lnTo>
                  <a:cubicBezTo>
                    <a:pt x="2596" y="5179"/>
                    <a:pt x="2870" y="5263"/>
                    <a:pt x="3156" y="5275"/>
                  </a:cubicBezTo>
                  <a:lnTo>
                    <a:pt x="3287" y="5275"/>
                  </a:lnTo>
                  <a:cubicBezTo>
                    <a:pt x="3608" y="5275"/>
                    <a:pt x="3930" y="5203"/>
                    <a:pt x="4204" y="5048"/>
                  </a:cubicBezTo>
                  <a:close/>
                  <a:moveTo>
                    <a:pt x="2203" y="5668"/>
                  </a:moveTo>
                  <a:lnTo>
                    <a:pt x="3001" y="6227"/>
                  </a:lnTo>
                  <a:lnTo>
                    <a:pt x="2584" y="6656"/>
                  </a:lnTo>
                  <a:lnTo>
                    <a:pt x="2573" y="6656"/>
                  </a:lnTo>
                  <a:lnTo>
                    <a:pt x="2037" y="5858"/>
                  </a:lnTo>
                  <a:lnTo>
                    <a:pt x="2203" y="5668"/>
                  </a:lnTo>
                  <a:close/>
                  <a:moveTo>
                    <a:pt x="4359" y="5668"/>
                  </a:moveTo>
                  <a:lnTo>
                    <a:pt x="4525" y="5858"/>
                  </a:lnTo>
                  <a:lnTo>
                    <a:pt x="4001" y="6656"/>
                  </a:lnTo>
                  <a:lnTo>
                    <a:pt x="3989" y="6656"/>
                  </a:lnTo>
                  <a:lnTo>
                    <a:pt x="3549" y="6227"/>
                  </a:lnTo>
                  <a:lnTo>
                    <a:pt x="4359" y="5668"/>
                  </a:lnTo>
                  <a:close/>
                  <a:moveTo>
                    <a:pt x="2739" y="0"/>
                  </a:moveTo>
                  <a:cubicBezTo>
                    <a:pt x="1822" y="0"/>
                    <a:pt x="1096" y="738"/>
                    <a:pt x="1096" y="1643"/>
                  </a:cubicBezTo>
                  <a:lnTo>
                    <a:pt x="1096" y="2012"/>
                  </a:lnTo>
                  <a:cubicBezTo>
                    <a:pt x="1096" y="2298"/>
                    <a:pt x="1156" y="2584"/>
                    <a:pt x="1275" y="2846"/>
                  </a:cubicBezTo>
                  <a:lnTo>
                    <a:pt x="1275" y="3239"/>
                  </a:lnTo>
                  <a:cubicBezTo>
                    <a:pt x="1275" y="3870"/>
                    <a:pt x="1561" y="4453"/>
                    <a:pt x="2001" y="4822"/>
                  </a:cubicBezTo>
                  <a:lnTo>
                    <a:pt x="2001" y="5406"/>
                  </a:lnTo>
                  <a:lnTo>
                    <a:pt x="1692" y="5739"/>
                  </a:lnTo>
                  <a:cubicBezTo>
                    <a:pt x="1668" y="5763"/>
                    <a:pt x="1644" y="5822"/>
                    <a:pt x="1644" y="5870"/>
                  </a:cubicBezTo>
                  <a:lnTo>
                    <a:pt x="596" y="6251"/>
                  </a:lnTo>
                  <a:cubicBezTo>
                    <a:pt x="239" y="6394"/>
                    <a:pt x="1" y="6727"/>
                    <a:pt x="1" y="7108"/>
                  </a:cubicBezTo>
                  <a:lnTo>
                    <a:pt x="1" y="8418"/>
                  </a:lnTo>
                  <a:cubicBezTo>
                    <a:pt x="1" y="8501"/>
                    <a:pt x="72" y="8573"/>
                    <a:pt x="156" y="8573"/>
                  </a:cubicBezTo>
                  <a:cubicBezTo>
                    <a:pt x="251" y="8573"/>
                    <a:pt x="322" y="8501"/>
                    <a:pt x="322" y="8418"/>
                  </a:cubicBezTo>
                  <a:lnTo>
                    <a:pt x="322" y="7108"/>
                  </a:lnTo>
                  <a:cubicBezTo>
                    <a:pt x="322" y="6870"/>
                    <a:pt x="477" y="6656"/>
                    <a:pt x="691" y="6584"/>
                  </a:cubicBezTo>
                  <a:lnTo>
                    <a:pt x="1811" y="6179"/>
                  </a:lnTo>
                  <a:lnTo>
                    <a:pt x="2275" y="6882"/>
                  </a:lnTo>
                  <a:cubicBezTo>
                    <a:pt x="2334" y="6965"/>
                    <a:pt x="2418" y="7025"/>
                    <a:pt x="2525" y="7025"/>
                  </a:cubicBezTo>
                  <a:lnTo>
                    <a:pt x="2561" y="7025"/>
                  </a:lnTo>
                  <a:cubicBezTo>
                    <a:pt x="2644" y="7025"/>
                    <a:pt x="2739" y="7001"/>
                    <a:pt x="2811" y="6930"/>
                  </a:cubicBezTo>
                  <a:lnTo>
                    <a:pt x="3096" y="6644"/>
                  </a:lnTo>
                  <a:lnTo>
                    <a:pt x="3096" y="8430"/>
                  </a:lnTo>
                  <a:cubicBezTo>
                    <a:pt x="3096" y="8513"/>
                    <a:pt x="3168" y="8596"/>
                    <a:pt x="3251" y="8596"/>
                  </a:cubicBezTo>
                  <a:cubicBezTo>
                    <a:pt x="3346" y="8596"/>
                    <a:pt x="3418" y="8513"/>
                    <a:pt x="3418" y="8430"/>
                  </a:cubicBezTo>
                  <a:lnTo>
                    <a:pt x="3418" y="6644"/>
                  </a:lnTo>
                  <a:lnTo>
                    <a:pt x="3704" y="6930"/>
                  </a:lnTo>
                  <a:cubicBezTo>
                    <a:pt x="3763" y="6989"/>
                    <a:pt x="3870" y="7025"/>
                    <a:pt x="3954" y="7025"/>
                  </a:cubicBezTo>
                  <a:lnTo>
                    <a:pt x="3989" y="7025"/>
                  </a:lnTo>
                  <a:cubicBezTo>
                    <a:pt x="4085" y="7013"/>
                    <a:pt x="4180" y="6953"/>
                    <a:pt x="4239" y="6882"/>
                  </a:cubicBezTo>
                  <a:lnTo>
                    <a:pt x="4704" y="6179"/>
                  </a:lnTo>
                  <a:lnTo>
                    <a:pt x="5811" y="6584"/>
                  </a:lnTo>
                  <a:cubicBezTo>
                    <a:pt x="6037" y="6656"/>
                    <a:pt x="6192" y="6882"/>
                    <a:pt x="6192" y="7108"/>
                  </a:cubicBezTo>
                  <a:lnTo>
                    <a:pt x="6192" y="8418"/>
                  </a:lnTo>
                  <a:cubicBezTo>
                    <a:pt x="6192" y="8501"/>
                    <a:pt x="6264" y="8573"/>
                    <a:pt x="6347" y="8573"/>
                  </a:cubicBezTo>
                  <a:cubicBezTo>
                    <a:pt x="6442" y="8573"/>
                    <a:pt x="6514" y="8501"/>
                    <a:pt x="6514" y="8418"/>
                  </a:cubicBezTo>
                  <a:lnTo>
                    <a:pt x="6514" y="7108"/>
                  </a:lnTo>
                  <a:cubicBezTo>
                    <a:pt x="6561" y="6703"/>
                    <a:pt x="6323" y="6370"/>
                    <a:pt x="5966" y="6239"/>
                  </a:cubicBezTo>
                  <a:lnTo>
                    <a:pt x="4906" y="5858"/>
                  </a:lnTo>
                  <a:cubicBezTo>
                    <a:pt x="4906" y="5810"/>
                    <a:pt x="4894" y="5763"/>
                    <a:pt x="4859" y="5715"/>
                  </a:cubicBezTo>
                  <a:lnTo>
                    <a:pt x="4549" y="5394"/>
                  </a:lnTo>
                  <a:lnTo>
                    <a:pt x="4549" y="4822"/>
                  </a:lnTo>
                  <a:cubicBezTo>
                    <a:pt x="4585" y="4798"/>
                    <a:pt x="4609" y="4763"/>
                    <a:pt x="4656" y="4739"/>
                  </a:cubicBezTo>
                  <a:cubicBezTo>
                    <a:pt x="5061" y="4370"/>
                    <a:pt x="5275" y="3822"/>
                    <a:pt x="5275" y="3274"/>
                  </a:cubicBezTo>
                  <a:lnTo>
                    <a:pt x="5275" y="2834"/>
                  </a:lnTo>
                  <a:cubicBezTo>
                    <a:pt x="5394" y="2560"/>
                    <a:pt x="5454" y="2286"/>
                    <a:pt x="5454" y="2000"/>
                  </a:cubicBezTo>
                  <a:lnTo>
                    <a:pt x="5454" y="167"/>
                  </a:lnTo>
                  <a:cubicBezTo>
                    <a:pt x="5454" y="83"/>
                    <a:pt x="5382" y="0"/>
                    <a:pt x="52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662;p60">
              <a:extLst>
                <a:ext uri="{FF2B5EF4-FFF2-40B4-BE49-F238E27FC236}">
                  <a16:creationId xmlns:a16="http://schemas.microsoft.com/office/drawing/2014/main" id="{D3111B4B-4887-FF11-F7EB-67F3FFE30314}"/>
                </a:ext>
              </a:extLst>
            </p:cNvPr>
            <p:cNvSpPr/>
            <p:nvPr/>
          </p:nvSpPr>
          <p:spPr>
            <a:xfrm>
              <a:off x="6665804" y="3232053"/>
              <a:ext cx="10630" cy="33737"/>
            </a:xfrm>
            <a:custGeom>
              <a:avLst/>
              <a:gdLst/>
              <a:ahLst/>
              <a:cxnLst/>
              <a:rect l="l" t="t" r="r" b="b"/>
              <a:pathLst>
                <a:path w="334" h="1060" extrusionOk="0">
                  <a:moveTo>
                    <a:pt x="167" y="0"/>
                  </a:moveTo>
                  <a:cubicBezTo>
                    <a:pt x="83" y="0"/>
                    <a:pt x="0" y="83"/>
                    <a:pt x="0" y="167"/>
                  </a:cubicBezTo>
                  <a:lnTo>
                    <a:pt x="0" y="893"/>
                  </a:lnTo>
                  <a:cubicBezTo>
                    <a:pt x="0" y="988"/>
                    <a:pt x="83" y="1060"/>
                    <a:pt x="167" y="1060"/>
                  </a:cubicBezTo>
                  <a:cubicBezTo>
                    <a:pt x="262" y="1060"/>
                    <a:pt x="333" y="988"/>
                    <a:pt x="333" y="893"/>
                  </a:cubicBezTo>
                  <a:lnTo>
                    <a:pt x="333" y="167"/>
                  </a:lnTo>
                  <a:cubicBezTo>
                    <a:pt x="333" y="83"/>
                    <a:pt x="262"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663;p60">
              <a:extLst>
                <a:ext uri="{FF2B5EF4-FFF2-40B4-BE49-F238E27FC236}">
                  <a16:creationId xmlns:a16="http://schemas.microsoft.com/office/drawing/2014/main" id="{67F5E93C-0F01-0205-6553-7DC5EDB6019D}"/>
                </a:ext>
              </a:extLst>
            </p:cNvPr>
            <p:cNvSpPr/>
            <p:nvPr/>
          </p:nvSpPr>
          <p:spPr>
            <a:xfrm>
              <a:off x="6793877" y="3232053"/>
              <a:ext cx="10248" cy="33737"/>
            </a:xfrm>
            <a:custGeom>
              <a:avLst/>
              <a:gdLst/>
              <a:ahLst/>
              <a:cxnLst/>
              <a:rect l="l" t="t" r="r" b="b"/>
              <a:pathLst>
                <a:path w="322" h="1060" extrusionOk="0">
                  <a:moveTo>
                    <a:pt x="167" y="0"/>
                  </a:moveTo>
                  <a:cubicBezTo>
                    <a:pt x="72" y="0"/>
                    <a:pt x="0" y="83"/>
                    <a:pt x="0" y="167"/>
                  </a:cubicBezTo>
                  <a:lnTo>
                    <a:pt x="0" y="893"/>
                  </a:lnTo>
                  <a:cubicBezTo>
                    <a:pt x="0" y="988"/>
                    <a:pt x="72" y="1060"/>
                    <a:pt x="167" y="1060"/>
                  </a:cubicBezTo>
                  <a:cubicBezTo>
                    <a:pt x="250" y="1060"/>
                    <a:pt x="322" y="988"/>
                    <a:pt x="322" y="893"/>
                  </a:cubicBezTo>
                  <a:lnTo>
                    <a:pt x="322" y="167"/>
                  </a:lnTo>
                  <a:cubicBezTo>
                    <a:pt x="322" y="83"/>
                    <a:pt x="250"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664;p60">
              <a:extLst>
                <a:ext uri="{FF2B5EF4-FFF2-40B4-BE49-F238E27FC236}">
                  <a16:creationId xmlns:a16="http://schemas.microsoft.com/office/drawing/2014/main" id="{6D4EF308-3635-C744-C369-60FCD773EE82}"/>
                </a:ext>
              </a:extLst>
            </p:cNvPr>
            <p:cNvSpPr/>
            <p:nvPr/>
          </p:nvSpPr>
          <p:spPr>
            <a:xfrm>
              <a:off x="6828347" y="2952766"/>
              <a:ext cx="173969" cy="181162"/>
            </a:xfrm>
            <a:custGeom>
              <a:avLst/>
              <a:gdLst/>
              <a:ahLst/>
              <a:cxnLst/>
              <a:rect l="l" t="t" r="r" b="b"/>
              <a:pathLst>
                <a:path w="5466" h="5692" extrusionOk="0">
                  <a:moveTo>
                    <a:pt x="3847" y="0"/>
                  </a:moveTo>
                  <a:cubicBezTo>
                    <a:pt x="3751" y="0"/>
                    <a:pt x="3680" y="72"/>
                    <a:pt x="3680" y="167"/>
                  </a:cubicBezTo>
                  <a:cubicBezTo>
                    <a:pt x="3680" y="250"/>
                    <a:pt x="3751" y="322"/>
                    <a:pt x="3847" y="322"/>
                  </a:cubicBezTo>
                  <a:lnTo>
                    <a:pt x="4751" y="322"/>
                  </a:lnTo>
                  <a:cubicBezTo>
                    <a:pt x="4954" y="322"/>
                    <a:pt x="5121" y="488"/>
                    <a:pt x="5121" y="703"/>
                  </a:cubicBezTo>
                  <a:lnTo>
                    <a:pt x="5121" y="3643"/>
                  </a:lnTo>
                  <a:cubicBezTo>
                    <a:pt x="5121" y="3858"/>
                    <a:pt x="4954" y="4013"/>
                    <a:pt x="4751" y="4013"/>
                  </a:cubicBezTo>
                  <a:lnTo>
                    <a:pt x="2918" y="4013"/>
                  </a:lnTo>
                  <a:cubicBezTo>
                    <a:pt x="2894" y="4013"/>
                    <a:pt x="2846" y="4036"/>
                    <a:pt x="2811" y="4048"/>
                  </a:cubicBezTo>
                  <a:lnTo>
                    <a:pt x="1180" y="5239"/>
                  </a:lnTo>
                  <a:lnTo>
                    <a:pt x="1180" y="5239"/>
                  </a:lnTo>
                  <a:lnTo>
                    <a:pt x="1430" y="4227"/>
                  </a:lnTo>
                  <a:cubicBezTo>
                    <a:pt x="1442" y="4179"/>
                    <a:pt x="1430" y="4120"/>
                    <a:pt x="1406" y="4072"/>
                  </a:cubicBezTo>
                  <a:cubicBezTo>
                    <a:pt x="1370" y="4036"/>
                    <a:pt x="1311" y="4013"/>
                    <a:pt x="1263" y="4013"/>
                  </a:cubicBezTo>
                  <a:lnTo>
                    <a:pt x="715" y="4013"/>
                  </a:lnTo>
                  <a:cubicBezTo>
                    <a:pt x="513" y="4013"/>
                    <a:pt x="346" y="3858"/>
                    <a:pt x="346" y="3643"/>
                  </a:cubicBezTo>
                  <a:lnTo>
                    <a:pt x="346" y="715"/>
                  </a:lnTo>
                  <a:cubicBezTo>
                    <a:pt x="346" y="500"/>
                    <a:pt x="513" y="345"/>
                    <a:pt x="715" y="345"/>
                  </a:cubicBezTo>
                  <a:lnTo>
                    <a:pt x="1620" y="345"/>
                  </a:lnTo>
                  <a:cubicBezTo>
                    <a:pt x="1715" y="345"/>
                    <a:pt x="1787" y="262"/>
                    <a:pt x="1787" y="179"/>
                  </a:cubicBezTo>
                  <a:cubicBezTo>
                    <a:pt x="1787" y="84"/>
                    <a:pt x="1715" y="12"/>
                    <a:pt x="1620" y="12"/>
                  </a:cubicBezTo>
                  <a:lnTo>
                    <a:pt x="715" y="12"/>
                  </a:lnTo>
                  <a:cubicBezTo>
                    <a:pt x="310" y="12"/>
                    <a:pt x="1" y="345"/>
                    <a:pt x="1" y="726"/>
                  </a:cubicBezTo>
                  <a:lnTo>
                    <a:pt x="1" y="3643"/>
                  </a:lnTo>
                  <a:cubicBezTo>
                    <a:pt x="1" y="4048"/>
                    <a:pt x="334" y="4358"/>
                    <a:pt x="715" y="4358"/>
                  </a:cubicBezTo>
                  <a:lnTo>
                    <a:pt x="1049" y="4358"/>
                  </a:lnTo>
                  <a:lnTo>
                    <a:pt x="787" y="5370"/>
                  </a:lnTo>
                  <a:cubicBezTo>
                    <a:pt x="763" y="5477"/>
                    <a:pt x="811" y="5596"/>
                    <a:pt x="894" y="5656"/>
                  </a:cubicBezTo>
                  <a:cubicBezTo>
                    <a:pt x="941" y="5679"/>
                    <a:pt x="989" y="5691"/>
                    <a:pt x="1049" y="5691"/>
                  </a:cubicBezTo>
                  <a:cubicBezTo>
                    <a:pt x="1108" y="5691"/>
                    <a:pt x="1144" y="5679"/>
                    <a:pt x="1192" y="5656"/>
                  </a:cubicBezTo>
                  <a:lnTo>
                    <a:pt x="2954" y="4370"/>
                  </a:lnTo>
                  <a:lnTo>
                    <a:pt x="4716" y="4370"/>
                  </a:lnTo>
                  <a:cubicBezTo>
                    <a:pt x="5121" y="4370"/>
                    <a:pt x="5430" y="4048"/>
                    <a:pt x="5430" y="3655"/>
                  </a:cubicBezTo>
                  <a:lnTo>
                    <a:pt x="5430" y="726"/>
                  </a:lnTo>
                  <a:cubicBezTo>
                    <a:pt x="5466" y="322"/>
                    <a:pt x="5132" y="0"/>
                    <a:pt x="47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665;p60">
              <a:extLst>
                <a:ext uri="{FF2B5EF4-FFF2-40B4-BE49-F238E27FC236}">
                  <a16:creationId xmlns:a16="http://schemas.microsoft.com/office/drawing/2014/main" id="{6E1C9C39-05A3-5E9E-0AC9-79D4A6E8E683}"/>
                </a:ext>
              </a:extLst>
            </p:cNvPr>
            <p:cNvSpPr/>
            <p:nvPr/>
          </p:nvSpPr>
          <p:spPr>
            <a:xfrm>
              <a:off x="6898463" y="2917502"/>
              <a:ext cx="34151" cy="104999"/>
            </a:xfrm>
            <a:custGeom>
              <a:avLst/>
              <a:gdLst/>
              <a:ahLst/>
              <a:cxnLst/>
              <a:rect l="l" t="t" r="r" b="b"/>
              <a:pathLst>
                <a:path w="1073" h="3299" extrusionOk="0">
                  <a:moveTo>
                    <a:pt x="715" y="346"/>
                  </a:moveTo>
                  <a:lnTo>
                    <a:pt x="548" y="2930"/>
                  </a:lnTo>
                  <a:lnTo>
                    <a:pt x="513" y="2930"/>
                  </a:lnTo>
                  <a:lnTo>
                    <a:pt x="346" y="346"/>
                  </a:lnTo>
                  <a:close/>
                  <a:moveTo>
                    <a:pt x="167" y="1"/>
                  </a:moveTo>
                  <a:cubicBezTo>
                    <a:pt x="120" y="1"/>
                    <a:pt x="72" y="25"/>
                    <a:pt x="48" y="60"/>
                  </a:cubicBezTo>
                  <a:cubicBezTo>
                    <a:pt x="12" y="96"/>
                    <a:pt x="1" y="144"/>
                    <a:pt x="1" y="203"/>
                  </a:cubicBezTo>
                  <a:lnTo>
                    <a:pt x="179" y="3132"/>
                  </a:lnTo>
                  <a:cubicBezTo>
                    <a:pt x="179" y="3216"/>
                    <a:pt x="251" y="3299"/>
                    <a:pt x="346" y="3299"/>
                  </a:cubicBezTo>
                  <a:lnTo>
                    <a:pt x="715" y="3299"/>
                  </a:lnTo>
                  <a:cubicBezTo>
                    <a:pt x="798" y="3299"/>
                    <a:pt x="882" y="3216"/>
                    <a:pt x="882" y="3132"/>
                  </a:cubicBezTo>
                  <a:lnTo>
                    <a:pt x="1060" y="203"/>
                  </a:lnTo>
                  <a:cubicBezTo>
                    <a:pt x="1072" y="144"/>
                    <a:pt x="1048" y="96"/>
                    <a:pt x="1013" y="60"/>
                  </a:cubicBezTo>
                  <a:cubicBezTo>
                    <a:pt x="989" y="37"/>
                    <a:pt x="941" y="1"/>
                    <a:pt x="8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666;p60">
              <a:extLst>
                <a:ext uri="{FF2B5EF4-FFF2-40B4-BE49-F238E27FC236}">
                  <a16:creationId xmlns:a16="http://schemas.microsoft.com/office/drawing/2014/main" id="{DC8D007B-DCE9-D1EB-A5D3-06FEDC33FF93}"/>
                </a:ext>
              </a:extLst>
            </p:cNvPr>
            <p:cNvSpPr/>
            <p:nvPr/>
          </p:nvSpPr>
          <p:spPr>
            <a:xfrm>
              <a:off x="6898081" y="3028548"/>
              <a:ext cx="34151" cy="34119"/>
            </a:xfrm>
            <a:custGeom>
              <a:avLst/>
              <a:gdLst/>
              <a:ahLst/>
              <a:cxnLst/>
              <a:rect l="l" t="t" r="r" b="b"/>
              <a:pathLst>
                <a:path w="1073" h="1072" extrusionOk="0">
                  <a:moveTo>
                    <a:pt x="536" y="346"/>
                  </a:moveTo>
                  <a:cubicBezTo>
                    <a:pt x="644" y="346"/>
                    <a:pt x="727" y="429"/>
                    <a:pt x="727" y="536"/>
                  </a:cubicBezTo>
                  <a:cubicBezTo>
                    <a:pt x="727" y="631"/>
                    <a:pt x="655" y="727"/>
                    <a:pt x="536" y="727"/>
                  </a:cubicBezTo>
                  <a:cubicBezTo>
                    <a:pt x="429" y="727"/>
                    <a:pt x="346" y="631"/>
                    <a:pt x="346" y="536"/>
                  </a:cubicBezTo>
                  <a:cubicBezTo>
                    <a:pt x="346" y="429"/>
                    <a:pt x="429" y="346"/>
                    <a:pt x="536" y="346"/>
                  </a:cubicBezTo>
                  <a:close/>
                  <a:moveTo>
                    <a:pt x="536" y="0"/>
                  </a:moveTo>
                  <a:cubicBezTo>
                    <a:pt x="239" y="0"/>
                    <a:pt x="1" y="239"/>
                    <a:pt x="1" y="536"/>
                  </a:cubicBezTo>
                  <a:cubicBezTo>
                    <a:pt x="1" y="834"/>
                    <a:pt x="239" y="1072"/>
                    <a:pt x="536" y="1072"/>
                  </a:cubicBezTo>
                  <a:cubicBezTo>
                    <a:pt x="834" y="1072"/>
                    <a:pt x="1072" y="834"/>
                    <a:pt x="1072" y="536"/>
                  </a:cubicBezTo>
                  <a:cubicBezTo>
                    <a:pt x="1072" y="239"/>
                    <a:pt x="834" y="0"/>
                    <a:pt x="5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 name="Graphique 40" descr="Liste de contrôle avec un remplissage uni">
            <a:extLst>
              <a:ext uri="{FF2B5EF4-FFF2-40B4-BE49-F238E27FC236}">
                <a16:creationId xmlns:a16="http://schemas.microsoft.com/office/drawing/2014/main" id="{8CB6FD83-7434-9693-DB6C-845E809D4C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53014" y="2426657"/>
            <a:ext cx="360000" cy="360000"/>
          </a:xfrm>
          <a:prstGeom prst="rect">
            <a:avLst/>
          </a:prstGeom>
        </p:spPr>
      </p:pic>
      <p:sp>
        <p:nvSpPr>
          <p:cNvPr id="42" name="Google Shape;413;p28">
            <a:extLst>
              <a:ext uri="{FF2B5EF4-FFF2-40B4-BE49-F238E27FC236}">
                <a16:creationId xmlns:a16="http://schemas.microsoft.com/office/drawing/2014/main" id="{28DB0D4A-21AE-0B8A-C4FA-5D6AABC29E73}"/>
              </a:ext>
            </a:extLst>
          </p:cNvPr>
          <p:cNvSpPr txBox="1">
            <a:spLocks/>
          </p:cNvSpPr>
          <p:nvPr/>
        </p:nvSpPr>
        <p:spPr>
          <a:xfrm>
            <a:off x="3860947" y="3196179"/>
            <a:ext cx="4218985"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4"/>
              </a:buClr>
              <a:buSzPts val="2400"/>
              <a:buFont typeface="Raleway"/>
              <a:buNone/>
              <a:defRPr sz="1800" b="1" i="0" u="none" strike="noStrike" cap="none">
                <a:solidFill>
                  <a:schemeClr val="accent4"/>
                </a:solidFill>
                <a:latin typeface="Atkinson Hyperlegible"/>
                <a:ea typeface="Atkinson Hyperlegible"/>
                <a:cs typeface="Atkinson Hyperlegible"/>
                <a:sym typeface="Atkinson Hyperlegible"/>
              </a:defRPr>
            </a:lvl1pPr>
            <a:lvl2pPr marL="914400" marR="0" lvl="1"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9pPr>
          </a:lstStyle>
          <a:p>
            <a:pPr marL="0" indent="0"/>
            <a:r>
              <a:rPr lang="fr-FR" dirty="0"/>
              <a:t>Export du modèle</a:t>
            </a:r>
          </a:p>
        </p:txBody>
      </p:sp>
      <p:sp>
        <p:nvSpPr>
          <p:cNvPr id="3" name="Google Shape;208;p26">
            <a:extLst>
              <a:ext uri="{FF2B5EF4-FFF2-40B4-BE49-F238E27FC236}">
                <a16:creationId xmlns:a16="http://schemas.microsoft.com/office/drawing/2014/main" id="{97E8C00A-0724-ACFE-BEE9-B2B16C50CBD8}"/>
              </a:ext>
            </a:extLst>
          </p:cNvPr>
          <p:cNvSpPr txBox="1">
            <a:spLocks/>
          </p:cNvSpPr>
          <p:nvPr/>
        </p:nvSpPr>
        <p:spPr>
          <a:xfrm>
            <a:off x="8338140" y="4686300"/>
            <a:ext cx="642926"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4"/>
              </a:buClr>
              <a:buSzPts val="1200"/>
              <a:buFont typeface="Atkinson Hyperlegible"/>
              <a:buNone/>
              <a:defRPr sz="1400" b="0" i="0" u="none" strike="noStrike" cap="none">
                <a:solidFill>
                  <a:schemeClr val="accent4"/>
                </a:solidFill>
                <a:latin typeface="Atkinson Hyperlegible"/>
                <a:ea typeface="Atkinson Hyperlegible"/>
                <a:cs typeface="Atkinson Hyperlegible"/>
                <a:sym typeface="Atkinson Hyperlegible"/>
              </a:defRPr>
            </a:lvl1pPr>
            <a:lvl2pPr marL="914400" marR="0" lvl="1"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2pPr>
            <a:lvl3pPr marL="1371600" marR="0" lvl="2"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3pPr>
            <a:lvl4pPr marL="1828800" marR="0" lvl="3"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4pPr>
            <a:lvl5pPr marL="2286000" marR="0" lvl="4"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5pPr>
            <a:lvl6pPr marL="2743200" marR="0" lvl="5"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6pPr>
            <a:lvl7pPr marL="3200400" marR="0" lvl="6"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7pPr>
            <a:lvl8pPr marL="3657600" marR="0" lvl="7"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8pPr>
            <a:lvl9pPr marL="4114800" marR="0" lvl="8"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9pPr>
          </a:lstStyle>
          <a:p>
            <a:pPr marL="0" indent="0"/>
            <a:r>
              <a:rPr lang="fr-FR" dirty="0"/>
              <a:t>14</a:t>
            </a:r>
          </a:p>
        </p:txBody>
      </p:sp>
    </p:spTree>
    <p:extLst>
      <p:ext uri="{BB962C8B-B14F-4D97-AF65-F5344CB8AC3E}">
        <p14:creationId xmlns:p14="http://schemas.microsoft.com/office/powerpoint/2010/main" val="15109930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05">
          <a:extLst>
            <a:ext uri="{FF2B5EF4-FFF2-40B4-BE49-F238E27FC236}">
              <a16:creationId xmlns:a16="http://schemas.microsoft.com/office/drawing/2014/main" id="{C5AADD53-8534-DFE6-CEFD-00B9BAC980CD}"/>
            </a:ext>
          </a:extLst>
        </p:cNvPr>
        <p:cNvGrpSpPr/>
        <p:nvPr/>
      </p:nvGrpSpPr>
      <p:grpSpPr>
        <a:xfrm>
          <a:off x="0" y="0"/>
          <a:ext cx="0" cy="0"/>
          <a:chOff x="0" y="0"/>
          <a:chExt cx="0" cy="0"/>
        </a:xfrm>
      </p:grpSpPr>
      <p:sp>
        <p:nvSpPr>
          <p:cNvPr id="406" name="Google Shape;406;p28">
            <a:extLst>
              <a:ext uri="{FF2B5EF4-FFF2-40B4-BE49-F238E27FC236}">
                <a16:creationId xmlns:a16="http://schemas.microsoft.com/office/drawing/2014/main" id="{40C355B6-1A92-FD17-FE89-79F6781886F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Etapes</a:t>
            </a:r>
            <a:r>
              <a:rPr lang="en" dirty="0"/>
              <a:t> du </a:t>
            </a:r>
            <a:r>
              <a:rPr lang="en" dirty="0" err="1"/>
              <a:t>logiciel</a:t>
            </a:r>
            <a:r>
              <a:rPr lang="en" dirty="0"/>
              <a:t> </a:t>
            </a:r>
            <a:endParaRPr dirty="0"/>
          </a:p>
        </p:txBody>
      </p:sp>
      <p:sp>
        <p:nvSpPr>
          <p:cNvPr id="413" name="Google Shape;413;p28">
            <a:extLst>
              <a:ext uri="{FF2B5EF4-FFF2-40B4-BE49-F238E27FC236}">
                <a16:creationId xmlns:a16="http://schemas.microsoft.com/office/drawing/2014/main" id="{B16C8369-5F10-0C15-199C-FF7D6C3D5E74}"/>
              </a:ext>
            </a:extLst>
          </p:cNvPr>
          <p:cNvSpPr txBox="1">
            <a:spLocks noGrp="1"/>
          </p:cNvSpPr>
          <p:nvPr>
            <p:ph type="subTitle" idx="7"/>
          </p:nvPr>
        </p:nvSpPr>
        <p:spPr>
          <a:xfrm>
            <a:off x="2823176" y="2224001"/>
            <a:ext cx="3645269" cy="457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FR" dirty="0"/>
              <a:t>Application de notre modèle entrainé </a:t>
            </a:r>
            <a:endParaRPr dirty="0"/>
          </a:p>
        </p:txBody>
      </p:sp>
      <p:grpSp>
        <p:nvGrpSpPr>
          <p:cNvPr id="415" name="Google Shape;415;p28">
            <a:extLst>
              <a:ext uri="{FF2B5EF4-FFF2-40B4-BE49-F238E27FC236}">
                <a16:creationId xmlns:a16="http://schemas.microsoft.com/office/drawing/2014/main" id="{1C6C4BBE-FCF6-78AB-3769-A761B45E1128}"/>
              </a:ext>
            </a:extLst>
          </p:cNvPr>
          <p:cNvGrpSpPr/>
          <p:nvPr/>
        </p:nvGrpSpPr>
        <p:grpSpPr>
          <a:xfrm>
            <a:off x="1426489" y="4490982"/>
            <a:ext cx="640056" cy="324092"/>
            <a:chOff x="6580515" y="3436687"/>
            <a:chExt cx="538768" cy="273657"/>
          </a:xfrm>
        </p:grpSpPr>
        <p:sp>
          <p:nvSpPr>
            <p:cNvPr id="416" name="Google Shape;416;p28">
              <a:extLst>
                <a:ext uri="{FF2B5EF4-FFF2-40B4-BE49-F238E27FC236}">
                  <a16:creationId xmlns:a16="http://schemas.microsoft.com/office/drawing/2014/main" id="{2656C392-F4EB-14F9-1E2D-2CD5CD503C3E}"/>
                </a:ext>
              </a:extLst>
            </p:cNvPr>
            <p:cNvSpPr/>
            <p:nvPr/>
          </p:nvSpPr>
          <p:spPr>
            <a:xfrm>
              <a:off x="6580977" y="3553264"/>
              <a:ext cx="538305" cy="157080"/>
            </a:xfrm>
            <a:custGeom>
              <a:avLst/>
              <a:gdLst/>
              <a:ahLst/>
              <a:cxnLst/>
              <a:rect l="l" t="t" r="r" b="b"/>
              <a:pathLst>
                <a:path w="196641" h="57381" extrusionOk="0">
                  <a:moveTo>
                    <a:pt x="26" y="2763"/>
                  </a:moveTo>
                  <a:cubicBezTo>
                    <a:pt x="-146" y="3091"/>
                    <a:pt x="603" y="16210"/>
                    <a:pt x="603" y="16210"/>
                  </a:cubicBezTo>
                  <a:cubicBezTo>
                    <a:pt x="837" y="20277"/>
                    <a:pt x="4771" y="25084"/>
                    <a:pt x="7206" y="27972"/>
                  </a:cubicBezTo>
                  <a:cubicBezTo>
                    <a:pt x="15908" y="38298"/>
                    <a:pt x="28747" y="44534"/>
                    <a:pt x="41390" y="48538"/>
                  </a:cubicBezTo>
                  <a:cubicBezTo>
                    <a:pt x="74178" y="58918"/>
                    <a:pt x="109401" y="60057"/>
                    <a:pt x="142766" y="52502"/>
                  </a:cubicBezTo>
                  <a:cubicBezTo>
                    <a:pt x="154512" y="49841"/>
                    <a:pt x="166422" y="45931"/>
                    <a:pt x="176912" y="39664"/>
                  </a:cubicBezTo>
                  <a:cubicBezTo>
                    <a:pt x="185395" y="34598"/>
                    <a:pt x="196681" y="24803"/>
                    <a:pt x="196642" y="13853"/>
                  </a:cubicBezTo>
                  <a:lnTo>
                    <a:pt x="196595" y="0"/>
                  </a:lnTo>
                  <a:lnTo>
                    <a:pt x="34" y="275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28">
              <a:extLst>
                <a:ext uri="{FF2B5EF4-FFF2-40B4-BE49-F238E27FC236}">
                  <a16:creationId xmlns:a16="http://schemas.microsoft.com/office/drawing/2014/main" id="{06742009-644C-106D-2E81-A9CE6D117EDE}"/>
                </a:ext>
              </a:extLst>
            </p:cNvPr>
            <p:cNvSpPr/>
            <p:nvPr/>
          </p:nvSpPr>
          <p:spPr>
            <a:xfrm>
              <a:off x="6580515" y="3436687"/>
              <a:ext cx="538655" cy="230005"/>
            </a:xfrm>
            <a:custGeom>
              <a:avLst/>
              <a:gdLst/>
              <a:ahLst/>
              <a:cxnLst/>
              <a:rect l="l" t="t" r="r" b="b"/>
              <a:pathLst>
                <a:path w="196769" h="84020" extrusionOk="0">
                  <a:moveTo>
                    <a:pt x="193423" y="30884"/>
                  </a:moveTo>
                  <a:cubicBezTo>
                    <a:pt x="181521" y="11880"/>
                    <a:pt x="139196" y="-631"/>
                    <a:pt x="95661" y="25"/>
                  </a:cubicBezTo>
                  <a:cubicBezTo>
                    <a:pt x="50332" y="711"/>
                    <a:pt x="7452" y="15595"/>
                    <a:pt x="889" y="36754"/>
                  </a:cubicBezTo>
                  <a:cubicBezTo>
                    <a:pt x="-7338" y="63274"/>
                    <a:pt x="42527" y="87266"/>
                    <a:pt x="110045" y="83660"/>
                  </a:cubicBezTo>
                  <a:cubicBezTo>
                    <a:pt x="173638" y="80265"/>
                    <a:pt x="208065" y="54252"/>
                    <a:pt x="193423" y="3088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28">
              <a:extLst>
                <a:ext uri="{FF2B5EF4-FFF2-40B4-BE49-F238E27FC236}">
                  <a16:creationId xmlns:a16="http://schemas.microsoft.com/office/drawing/2014/main" id="{9AABD83E-8BED-37D4-490E-3E323EBE8248}"/>
                </a:ext>
              </a:extLst>
            </p:cNvPr>
            <p:cNvSpPr/>
            <p:nvPr/>
          </p:nvSpPr>
          <p:spPr>
            <a:xfrm>
              <a:off x="6581624" y="3550188"/>
              <a:ext cx="535116" cy="115205"/>
            </a:xfrm>
            <a:custGeom>
              <a:avLst/>
              <a:gdLst/>
              <a:ahLst/>
              <a:cxnLst/>
              <a:rect l="l" t="t" r="r" b="b"/>
              <a:pathLst>
                <a:path w="195476" h="42084" extrusionOk="0">
                  <a:moveTo>
                    <a:pt x="0" y="6962"/>
                  </a:moveTo>
                  <a:cubicBezTo>
                    <a:pt x="7508" y="28159"/>
                    <a:pt x="51776" y="44768"/>
                    <a:pt x="108751" y="41724"/>
                  </a:cubicBezTo>
                  <a:cubicBezTo>
                    <a:pt x="162408" y="38860"/>
                    <a:pt x="195297" y="19894"/>
                    <a:pt x="195477"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28">
              <a:extLst>
                <a:ext uri="{FF2B5EF4-FFF2-40B4-BE49-F238E27FC236}">
                  <a16:creationId xmlns:a16="http://schemas.microsoft.com/office/drawing/2014/main" id="{8D5DD1F5-92AA-9202-F3AB-1DDBB1EAA136}"/>
                </a:ext>
              </a:extLst>
            </p:cNvPr>
            <p:cNvSpPr/>
            <p:nvPr/>
          </p:nvSpPr>
          <p:spPr>
            <a:xfrm>
              <a:off x="6660775" y="3458842"/>
              <a:ext cx="386612" cy="163678"/>
            </a:xfrm>
            <a:custGeom>
              <a:avLst/>
              <a:gdLst/>
              <a:ahLst/>
              <a:cxnLst/>
              <a:rect l="l" t="t" r="r" b="b"/>
              <a:pathLst>
                <a:path w="141228" h="59791" extrusionOk="0">
                  <a:moveTo>
                    <a:pt x="77992" y="59602"/>
                  </a:moveTo>
                  <a:cubicBezTo>
                    <a:pt x="32365" y="61701"/>
                    <a:pt x="-3006" y="46092"/>
                    <a:pt x="202" y="27790"/>
                  </a:cubicBezTo>
                  <a:cubicBezTo>
                    <a:pt x="2926" y="12219"/>
                    <a:pt x="33450" y="668"/>
                    <a:pt x="67744" y="28"/>
                  </a:cubicBezTo>
                  <a:cubicBezTo>
                    <a:pt x="101000" y="-596"/>
                    <a:pt x="132406" y="9160"/>
                    <a:pt x="139657" y="23544"/>
                  </a:cubicBezTo>
                  <a:cubicBezTo>
                    <a:pt x="148101" y="40285"/>
                    <a:pt x="121792" y="57588"/>
                    <a:pt x="77992" y="59602"/>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28">
              <a:extLst>
                <a:ext uri="{FF2B5EF4-FFF2-40B4-BE49-F238E27FC236}">
                  <a16:creationId xmlns:a16="http://schemas.microsoft.com/office/drawing/2014/main" id="{DC55E283-ADC9-148A-8C38-0B199EDF071B}"/>
                </a:ext>
              </a:extLst>
            </p:cNvPr>
            <p:cNvSpPr/>
            <p:nvPr/>
          </p:nvSpPr>
          <p:spPr>
            <a:xfrm>
              <a:off x="6759006" y="3501113"/>
              <a:ext cx="180880" cy="70140"/>
            </a:xfrm>
            <a:custGeom>
              <a:avLst/>
              <a:gdLst/>
              <a:ahLst/>
              <a:cxnLst/>
              <a:rect l="l" t="t" r="r" b="b"/>
              <a:pathLst>
                <a:path w="66075" h="25622" extrusionOk="0">
                  <a:moveTo>
                    <a:pt x="196" y="0"/>
                  </a:moveTo>
                  <a:lnTo>
                    <a:pt x="1" y="12831"/>
                  </a:lnTo>
                  <a:cubicBezTo>
                    <a:pt x="-85" y="18411"/>
                    <a:pt x="7165" y="23047"/>
                    <a:pt x="16196" y="23180"/>
                  </a:cubicBezTo>
                  <a:lnTo>
                    <a:pt x="16843" y="23180"/>
                  </a:lnTo>
                  <a:cubicBezTo>
                    <a:pt x="25873" y="23328"/>
                    <a:pt x="33264" y="18919"/>
                    <a:pt x="33342" y="13338"/>
                  </a:cubicBezTo>
                  <a:lnTo>
                    <a:pt x="33382" y="10614"/>
                  </a:lnTo>
                  <a:cubicBezTo>
                    <a:pt x="33467" y="5034"/>
                    <a:pt x="40858" y="624"/>
                    <a:pt x="49880" y="765"/>
                  </a:cubicBezTo>
                  <a:lnTo>
                    <a:pt x="49880" y="765"/>
                  </a:lnTo>
                  <a:cubicBezTo>
                    <a:pt x="58911" y="905"/>
                    <a:pt x="66161" y="5534"/>
                    <a:pt x="66075" y="11114"/>
                  </a:cubicBezTo>
                  <a:lnTo>
                    <a:pt x="65857" y="2562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28">
              <a:extLst>
                <a:ext uri="{FF2B5EF4-FFF2-40B4-BE49-F238E27FC236}">
                  <a16:creationId xmlns:a16="http://schemas.microsoft.com/office/drawing/2014/main" id="{235F5431-3FCD-2684-C7E5-AB76F58EDE08}"/>
                </a:ext>
              </a:extLst>
            </p:cNvPr>
            <p:cNvSpPr/>
            <p:nvPr/>
          </p:nvSpPr>
          <p:spPr>
            <a:xfrm>
              <a:off x="6738315" y="3541852"/>
              <a:ext cx="223758" cy="3416"/>
            </a:xfrm>
            <a:custGeom>
              <a:avLst/>
              <a:gdLst/>
              <a:ahLst/>
              <a:cxnLst/>
              <a:rect l="l" t="t" r="r" b="b"/>
              <a:pathLst>
                <a:path w="81738" h="1248" extrusionOk="0">
                  <a:moveTo>
                    <a:pt x="0" y="0"/>
                  </a:moveTo>
                  <a:lnTo>
                    <a:pt x="81739" y="1249"/>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28">
              <a:extLst>
                <a:ext uri="{FF2B5EF4-FFF2-40B4-BE49-F238E27FC236}">
                  <a16:creationId xmlns:a16="http://schemas.microsoft.com/office/drawing/2014/main" id="{FA932D30-369B-06D9-F028-9B17AF9CA39F}"/>
                </a:ext>
              </a:extLst>
            </p:cNvPr>
            <p:cNvSpPr/>
            <p:nvPr/>
          </p:nvSpPr>
          <p:spPr>
            <a:xfrm>
              <a:off x="6738551" y="3525393"/>
              <a:ext cx="223780" cy="3394"/>
            </a:xfrm>
            <a:custGeom>
              <a:avLst/>
              <a:gdLst/>
              <a:ahLst/>
              <a:cxnLst/>
              <a:rect l="l" t="t" r="r" b="b"/>
              <a:pathLst>
                <a:path w="81746" h="1240" extrusionOk="0">
                  <a:moveTo>
                    <a:pt x="0" y="0"/>
                  </a:moveTo>
                  <a:lnTo>
                    <a:pt x="81747" y="124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28">
              <a:extLst>
                <a:ext uri="{FF2B5EF4-FFF2-40B4-BE49-F238E27FC236}">
                  <a16:creationId xmlns:a16="http://schemas.microsoft.com/office/drawing/2014/main" id="{7113A45B-5A7E-48DF-FCAB-C84D23F8287B}"/>
                </a:ext>
              </a:extLst>
            </p:cNvPr>
            <p:cNvSpPr/>
            <p:nvPr/>
          </p:nvSpPr>
          <p:spPr>
            <a:xfrm>
              <a:off x="6964176" y="3654726"/>
              <a:ext cx="5702" cy="43841"/>
            </a:xfrm>
            <a:custGeom>
              <a:avLst/>
              <a:gdLst/>
              <a:ahLst/>
              <a:cxnLst/>
              <a:rect l="l" t="t" r="r" b="b"/>
              <a:pathLst>
                <a:path w="2083" h="16015" extrusionOk="0">
                  <a:moveTo>
                    <a:pt x="2084" y="0"/>
                  </a:moveTo>
                  <a:lnTo>
                    <a:pt x="0" y="1601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28">
              <a:extLst>
                <a:ext uri="{FF2B5EF4-FFF2-40B4-BE49-F238E27FC236}">
                  <a16:creationId xmlns:a16="http://schemas.microsoft.com/office/drawing/2014/main" id="{C316A3FB-7426-E2F9-5AFD-DF8C2613344A}"/>
                </a:ext>
              </a:extLst>
            </p:cNvPr>
            <p:cNvSpPr/>
            <p:nvPr/>
          </p:nvSpPr>
          <p:spPr>
            <a:xfrm>
              <a:off x="6841703" y="3666568"/>
              <a:ext cx="4038" cy="43690"/>
            </a:xfrm>
            <a:custGeom>
              <a:avLst/>
              <a:gdLst/>
              <a:ahLst/>
              <a:cxnLst/>
              <a:rect l="l" t="t" r="r" b="b"/>
              <a:pathLst>
                <a:path w="1475" h="15960" extrusionOk="0">
                  <a:moveTo>
                    <a:pt x="1475" y="0"/>
                  </a:moveTo>
                  <a:lnTo>
                    <a:pt x="0" y="1596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28">
              <a:extLst>
                <a:ext uri="{FF2B5EF4-FFF2-40B4-BE49-F238E27FC236}">
                  <a16:creationId xmlns:a16="http://schemas.microsoft.com/office/drawing/2014/main" id="{CEC3A394-A620-4875-5C07-FBA52EE94394}"/>
                </a:ext>
              </a:extLst>
            </p:cNvPr>
            <p:cNvSpPr/>
            <p:nvPr/>
          </p:nvSpPr>
          <p:spPr>
            <a:xfrm>
              <a:off x="6708884" y="3653080"/>
              <a:ext cx="5489" cy="37857"/>
            </a:xfrm>
            <a:custGeom>
              <a:avLst/>
              <a:gdLst/>
              <a:ahLst/>
              <a:cxnLst/>
              <a:rect l="l" t="t" r="r" b="b"/>
              <a:pathLst>
                <a:path w="2005" h="13829" extrusionOk="0">
                  <a:moveTo>
                    <a:pt x="2006" y="0"/>
                  </a:moveTo>
                  <a:lnTo>
                    <a:pt x="0" y="1383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28">
              <a:extLst>
                <a:ext uri="{FF2B5EF4-FFF2-40B4-BE49-F238E27FC236}">
                  <a16:creationId xmlns:a16="http://schemas.microsoft.com/office/drawing/2014/main" id="{E4891294-9335-9D32-282B-45DD0C56516E}"/>
                </a:ext>
              </a:extLst>
            </p:cNvPr>
            <p:cNvSpPr/>
            <p:nvPr/>
          </p:nvSpPr>
          <p:spPr>
            <a:xfrm>
              <a:off x="6667098" y="3639489"/>
              <a:ext cx="4914" cy="36535"/>
            </a:xfrm>
            <a:custGeom>
              <a:avLst/>
              <a:gdLst/>
              <a:ahLst/>
              <a:cxnLst/>
              <a:rect l="l" t="t" r="r" b="b"/>
              <a:pathLst>
                <a:path w="1795" h="13346" extrusionOk="0">
                  <a:moveTo>
                    <a:pt x="1795" y="0"/>
                  </a:moveTo>
                  <a:lnTo>
                    <a:pt x="0" y="1334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28">
              <a:extLst>
                <a:ext uri="{FF2B5EF4-FFF2-40B4-BE49-F238E27FC236}">
                  <a16:creationId xmlns:a16="http://schemas.microsoft.com/office/drawing/2014/main" id="{68F192F8-196C-FE5C-B76B-83214C90011A}"/>
                </a:ext>
              </a:extLst>
            </p:cNvPr>
            <p:cNvSpPr/>
            <p:nvPr/>
          </p:nvSpPr>
          <p:spPr>
            <a:xfrm>
              <a:off x="6606611" y="3605952"/>
              <a:ext cx="4123" cy="30657"/>
            </a:xfrm>
            <a:custGeom>
              <a:avLst/>
              <a:gdLst/>
              <a:ahLst/>
              <a:cxnLst/>
              <a:rect l="l" t="t" r="r" b="b"/>
              <a:pathLst>
                <a:path w="1506" h="11199" extrusionOk="0">
                  <a:moveTo>
                    <a:pt x="1506" y="0"/>
                  </a:moveTo>
                  <a:lnTo>
                    <a:pt x="0" y="1120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28">
              <a:extLst>
                <a:ext uri="{FF2B5EF4-FFF2-40B4-BE49-F238E27FC236}">
                  <a16:creationId xmlns:a16="http://schemas.microsoft.com/office/drawing/2014/main" id="{F7715DC2-5BB1-B184-8176-2C5FB6ADC342}"/>
                </a:ext>
              </a:extLst>
            </p:cNvPr>
            <p:cNvSpPr/>
            <p:nvPr/>
          </p:nvSpPr>
          <p:spPr>
            <a:xfrm>
              <a:off x="6825351" y="3633119"/>
              <a:ext cx="16707" cy="16707"/>
            </a:xfrm>
            <a:custGeom>
              <a:avLst/>
              <a:gdLst/>
              <a:ahLst/>
              <a:cxnLst/>
              <a:rect l="l" t="t" r="r" b="b"/>
              <a:pathLst>
                <a:path w="6103" h="6103" extrusionOk="0">
                  <a:moveTo>
                    <a:pt x="6103" y="3052"/>
                  </a:moveTo>
                  <a:cubicBezTo>
                    <a:pt x="6103" y="4738"/>
                    <a:pt x="4737" y="6103"/>
                    <a:pt x="3051" y="6103"/>
                  </a:cubicBezTo>
                  <a:cubicBezTo>
                    <a:pt x="1366" y="6103"/>
                    <a:pt x="0" y="4738"/>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28">
              <a:extLst>
                <a:ext uri="{FF2B5EF4-FFF2-40B4-BE49-F238E27FC236}">
                  <a16:creationId xmlns:a16="http://schemas.microsoft.com/office/drawing/2014/main" id="{96CEA72F-B0AF-3E81-50F0-961B8E5E2A86}"/>
                </a:ext>
              </a:extLst>
            </p:cNvPr>
            <p:cNvSpPr/>
            <p:nvPr/>
          </p:nvSpPr>
          <p:spPr>
            <a:xfrm>
              <a:off x="6717434" y="3619439"/>
              <a:ext cx="16707" cy="16707"/>
            </a:xfrm>
            <a:custGeom>
              <a:avLst/>
              <a:gdLst/>
              <a:ahLst/>
              <a:cxnLst/>
              <a:rect l="l" t="t" r="r" b="b"/>
              <a:pathLst>
                <a:path w="6103" h="6103" extrusionOk="0">
                  <a:moveTo>
                    <a:pt x="6103" y="3052"/>
                  </a:moveTo>
                  <a:cubicBezTo>
                    <a:pt x="6103" y="4737"/>
                    <a:pt x="4737" y="6103"/>
                    <a:pt x="3051" y="6103"/>
                  </a:cubicBezTo>
                  <a:cubicBezTo>
                    <a:pt x="1366" y="6103"/>
                    <a:pt x="0" y="4737"/>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28">
              <a:extLst>
                <a:ext uri="{FF2B5EF4-FFF2-40B4-BE49-F238E27FC236}">
                  <a16:creationId xmlns:a16="http://schemas.microsoft.com/office/drawing/2014/main" id="{EFF47C5C-84E8-5A2E-9E8B-B07AF890180B}"/>
                </a:ext>
              </a:extLst>
            </p:cNvPr>
            <p:cNvSpPr/>
            <p:nvPr/>
          </p:nvSpPr>
          <p:spPr>
            <a:xfrm>
              <a:off x="6628645" y="3572522"/>
              <a:ext cx="16707" cy="16707"/>
            </a:xfrm>
            <a:custGeom>
              <a:avLst/>
              <a:gdLst/>
              <a:ahLst/>
              <a:cxnLst/>
              <a:rect l="l" t="t" r="r" b="b"/>
              <a:pathLst>
                <a:path w="6103" h="6103" extrusionOk="0">
                  <a:moveTo>
                    <a:pt x="6103" y="3052"/>
                  </a:moveTo>
                  <a:cubicBezTo>
                    <a:pt x="6103" y="4737"/>
                    <a:pt x="4737" y="6103"/>
                    <a:pt x="3052" y="6103"/>
                  </a:cubicBezTo>
                  <a:cubicBezTo>
                    <a:pt x="1366" y="6103"/>
                    <a:pt x="0" y="4737"/>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28">
              <a:extLst>
                <a:ext uri="{FF2B5EF4-FFF2-40B4-BE49-F238E27FC236}">
                  <a16:creationId xmlns:a16="http://schemas.microsoft.com/office/drawing/2014/main" id="{C605AC6D-5C38-DDC3-D88E-5F9AEB3C8192}"/>
                </a:ext>
              </a:extLst>
            </p:cNvPr>
            <p:cNvSpPr/>
            <p:nvPr/>
          </p:nvSpPr>
          <p:spPr>
            <a:xfrm>
              <a:off x="6613728" y="3511286"/>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28">
              <a:extLst>
                <a:ext uri="{FF2B5EF4-FFF2-40B4-BE49-F238E27FC236}">
                  <a16:creationId xmlns:a16="http://schemas.microsoft.com/office/drawing/2014/main" id="{1F5F0B87-94D6-E751-8102-AEF113FBB0EE}"/>
                </a:ext>
              </a:extLst>
            </p:cNvPr>
            <p:cNvSpPr/>
            <p:nvPr/>
          </p:nvSpPr>
          <p:spPr>
            <a:xfrm>
              <a:off x="6674407" y="3471703"/>
              <a:ext cx="13288" cy="13288"/>
            </a:xfrm>
            <a:custGeom>
              <a:avLst/>
              <a:gdLst/>
              <a:ahLst/>
              <a:cxnLst/>
              <a:rect l="l" t="t" r="r" b="b"/>
              <a:pathLst>
                <a:path w="4854" h="4854" extrusionOk="0">
                  <a:moveTo>
                    <a:pt x="4854" y="2427"/>
                  </a:moveTo>
                  <a:cubicBezTo>
                    <a:pt x="4854" y="3770"/>
                    <a:pt x="3770" y="4855"/>
                    <a:pt x="2427" y="4855"/>
                  </a:cubicBezTo>
                  <a:cubicBezTo>
                    <a:pt x="1085" y="4855"/>
                    <a:pt x="0" y="3770"/>
                    <a:pt x="0" y="2427"/>
                  </a:cubicBezTo>
                  <a:cubicBezTo>
                    <a:pt x="0" y="1085"/>
                    <a:pt x="1085" y="0"/>
                    <a:pt x="2427" y="0"/>
                  </a:cubicBezTo>
                  <a:cubicBezTo>
                    <a:pt x="3770"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28">
              <a:extLst>
                <a:ext uri="{FF2B5EF4-FFF2-40B4-BE49-F238E27FC236}">
                  <a16:creationId xmlns:a16="http://schemas.microsoft.com/office/drawing/2014/main" id="{683B1D0B-9896-3911-504F-9CE5100208BB}"/>
                </a:ext>
              </a:extLst>
            </p:cNvPr>
            <p:cNvSpPr/>
            <p:nvPr/>
          </p:nvSpPr>
          <p:spPr>
            <a:xfrm>
              <a:off x="6750434" y="3449493"/>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28">
              <a:extLst>
                <a:ext uri="{FF2B5EF4-FFF2-40B4-BE49-F238E27FC236}">
                  <a16:creationId xmlns:a16="http://schemas.microsoft.com/office/drawing/2014/main" id="{7B527E10-99DF-F529-FFB2-50E96CEB07B1}"/>
                </a:ext>
              </a:extLst>
            </p:cNvPr>
            <p:cNvSpPr/>
            <p:nvPr/>
          </p:nvSpPr>
          <p:spPr>
            <a:xfrm>
              <a:off x="6831526" y="3440474"/>
              <a:ext cx="13288" cy="13288"/>
            </a:xfrm>
            <a:custGeom>
              <a:avLst/>
              <a:gdLst/>
              <a:ahLst/>
              <a:cxnLst/>
              <a:rect l="l" t="t" r="r" b="b"/>
              <a:pathLst>
                <a:path w="4854" h="4854" extrusionOk="0">
                  <a:moveTo>
                    <a:pt x="4855" y="2427"/>
                  </a:moveTo>
                  <a:cubicBezTo>
                    <a:pt x="4855" y="3770"/>
                    <a:pt x="3770" y="4855"/>
                    <a:pt x="2428" y="4855"/>
                  </a:cubicBezTo>
                  <a:cubicBezTo>
                    <a:pt x="1085" y="4855"/>
                    <a:pt x="0" y="3770"/>
                    <a:pt x="0" y="2427"/>
                  </a:cubicBezTo>
                  <a:cubicBezTo>
                    <a:pt x="0" y="1085"/>
                    <a:pt x="1085" y="0"/>
                    <a:pt x="2428"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28">
              <a:extLst>
                <a:ext uri="{FF2B5EF4-FFF2-40B4-BE49-F238E27FC236}">
                  <a16:creationId xmlns:a16="http://schemas.microsoft.com/office/drawing/2014/main" id="{3B3E5D1C-A6D6-E2BF-F5E3-AABEF7A9EAF1}"/>
                </a:ext>
              </a:extLst>
            </p:cNvPr>
            <p:cNvSpPr/>
            <p:nvPr/>
          </p:nvSpPr>
          <p:spPr>
            <a:xfrm>
              <a:off x="6919011" y="3445648"/>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28">
              <a:extLst>
                <a:ext uri="{FF2B5EF4-FFF2-40B4-BE49-F238E27FC236}">
                  <a16:creationId xmlns:a16="http://schemas.microsoft.com/office/drawing/2014/main" id="{138B060E-6A5B-5683-F3E8-045A562884BC}"/>
                </a:ext>
              </a:extLst>
            </p:cNvPr>
            <p:cNvSpPr/>
            <p:nvPr/>
          </p:nvSpPr>
          <p:spPr>
            <a:xfrm>
              <a:off x="7001771" y="3468282"/>
              <a:ext cx="13288" cy="13288"/>
            </a:xfrm>
            <a:custGeom>
              <a:avLst/>
              <a:gdLst/>
              <a:ahLst/>
              <a:cxnLst/>
              <a:rect l="l" t="t" r="r" b="b"/>
              <a:pathLst>
                <a:path w="4854" h="4854" extrusionOk="0">
                  <a:moveTo>
                    <a:pt x="4854" y="2427"/>
                  </a:moveTo>
                  <a:cubicBezTo>
                    <a:pt x="4854" y="3770"/>
                    <a:pt x="3769" y="4855"/>
                    <a:pt x="2427" y="4855"/>
                  </a:cubicBezTo>
                  <a:cubicBezTo>
                    <a:pt x="1085" y="4855"/>
                    <a:pt x="0" y="3770"/>
                    <a:pt x="0" y="2427"/>
                  </a:cubicBezTo>
                  <a:cubicBezTo>
                    <a:pt x="0" y="1085"/>
                    <a:pt x="1085" y="0"/>
                    <a:pt x="2427" y="0"/>
                  </a:cubicBezTo>
                  <a:cubicBezTo>
                    <a:pt x="3769"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28">
              <a:extLst>
                <a:ext uri="{FF2B5EF4-FFF2-40B4-BE49-F238E27FC236}">
                  <a16:creationId xmlns:a16="http://schemas.microsoft.com/office/drawing/2014/main" id="{240E2AE9-F292-90CF-9856-19CAD89041FC}"/>
                </a:ext>
              </a:extLst>
            </p:cNvPr>
            <p:cNvSpPr/>
            <p:nvPr/>
          </p:nvSpPr>
          <p:spPr>
            <a:xfrm>
              <a:off x="6940449" y="3625574"/>
              <a:ext cx="16707" cy="16707"/>
            </a:xfrm>
            <a:custGeom>
              <a:avLst/>
              <a:gdLst/>
              <a:ahLst/>
              <a:cxnLst/>
              <a:rect l="l" t="t" r="r" b="b"/>
              <a:pathLst>
                <a:path w="6103" h="6103" extrusionOk="0">
                  <a:moveTo>
                    <a:pt x="6104" y="3052"/>
                  </a:moveTo>
                  <a:cubicBezTo>
                    <a:pt x="6104" y="4738"/>
                    <a:pt x="4738" y="6103"/>
                    <a:pt x="3052" y="6103"/>
                  </a:cubicBezTo>
                  <a:cubicBezTo>
                    <a:pt x="1366" y="6103"/>
                    <a:pt x="0" y="4738"/>
                    <a:pt x="0" y="3052"/>
                  </a:cubicBezTo>
                  <a:cubicBezTo>
                    <a:pt x="0" y="1366"/>
                    <a:pt x="1366" y="0"/>
                    <a:pt x="3052" y="0"/>
                  </a:cubicBezTo>
                  <a:cubicBezTo>
                    <a:pt x="4738" y="0"/>
                    <a:pt x="6104" y="1366"/>
                    <a:pt x="6104"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28">
              <a:extLst>
                <a:ext uri="{FF2B5EF4-FFF2-40B4-BE49-F238E27FC236}">
                  <a16:creationId xmlns:a16="http://schemas.microsoft.com/office/drawing/2014/main" id="{32170C9D-7F49-F704-735C-9B90B5EFA535}"/>
                </a:ext>
              </a:extLst>
            </p:cNvPr>
            <p:cNvSpPr/>
            <p:nvPr/>
          </p:nvSpPr>
          <p:spPr>
            <a:xfrm>
              <a:off x="7030735" y="3593554"/>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28">
              <a:extLst>
                <a:ext uri="{FF2B5EF4-FFF2-40B4-BE49-F238E27FC236}">
                  <a16:creationId xmlns:a16="http://schemas.microsoft.com/office/drawing/2014/main" id="{F2EB8B50-6BD6-C72E-FE65-B24B5B4F8495}"/>
                </a:ext>
              </a:extLst>
            </p:cNvPr>
            <p:cNvSpPr/>
            <p:nvPr/>
          </p:nvSpPr>
          <p:spPr>
            <a:xfrm>
              <a:off x="7070661" y="3524303"/>
              <a:ext cx="18456" cy="18459"/>
            </a:xfrm>
            <a:custGeom>
              <a:avLst/>
              <a:gdLst/>
              <a:ahLst/>
              <a:cxnLst/>
              <a:rect l="l" t="t" r="r" b="b"/>
              <a:pathLst>
                <a:path w="6742" h="6743" extrusionOk="0">
                  <a:moveTo>
                    <a:pt x="6743" y="3372"/>
                  </a:moveTo>
                  <a:cubicBezTo>
                    <a:pt x="6743" y="5237"/>
                    <a:pt x="5237" y="6743"/>
                    <a:pt x="3371" y="6743"/>
                  </a:cubicBezTo>
                  <a:cubicBezTo>
                    <a:pt x="1506" y="6743"/>
                    <a:pt x="0" y="5229"/>
                    <a:pt x="0" y="3372"/>
                  </a:cubicBezTo>
                  <a:cubicBezTo>
                    <a:pt x="0" y="1514"/>
                    <a:pt x="1506" y="0"/>
                    <a:pt x="3371" y="0"/>
                  </a:cubicBezTo>
                  <a:cubicBezTo>
                    <a:pt x="5237" y="0"/>
                    <a:pt x="6743" y="1514"/>
                    <a:pt x="6743" y="337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0" name="Google Shape;440;p28">
            <a:extLst>
              <a:ext uri="{FF2B5EF4-FFF2-40B4-BE49-F238E27FC236}">
                <a16:creationId xmlns:a16="http://schemas.microsoft.com/office/drawing/2014/main" id="{B59FCADD-A69B-5DBC-6951-D86E3ABD2BBB}"/>
              </a:ext>
            </a:extLst>
          </p:cNvPr>
          <p:cNvGrpSpPr/>
          <p:nvPr/>
        </p:nvGrpSpPr>
        <p:grpSpPr>
          <a:xfrm rot="1800014">
            <a:off x="311232" y="2395865"/>
            <a:ext cx="715094" cy="731518"/>
            <a:chOff x="6884972" y="1482087"/>
            <a:chExt cx="427537" cy="441436"/>
          </a:xfrm>
        </p:grpSpPr>
        <p:sp>
          <p:nvSpPr>
            <p:cNvPr id="441" name="Google Shape;441;p28">
              <a:extLst>
                <a:ext uri="{FF2B5EF4-FFF2-40B4-BE49-F238E27FC236}">
                  <a16:creationId xmlns:a16="http://schemas.microsoft.com/office/drawing/2014/main" id="{AADFFEAE-D143-FFCD-AD73-E821B76DA90F}"/>
                </a:ext>
              </a:extLst>
            </p:cNvPr>
            <p:cNvSpPr/>
            <p:nvPr/>
          </p:nvSpPr>
          <p:spPr>
            <a:xfrm>
              <a:off x="6884972" y="1482087"/>
              <a:ext cx="427537" cy="441436"/>
            </a:xfrm>
            <a:custGeom>
              <a:avLst/>
              <a:gdLst/>
              <a:ahLst/>
              <a:cxnLst/>
              <a:rect l="l" t="t" r="r" b="b"/>
              <a:pathLst>
                <a:path w="316109" h="326385" extrusionOk="0">
                  <a:moveTo>
                    <a:pt x="257540" y="0"/>
                  </a:moveTo>
                  <a:lnTo>
                    <a:pt x="110741" y="36955"/>
                  </a:lnTo>
                  <a:cubicBezTo>
                    <a:pt x="110624" y="36745"/>
                    <a:pt x="110554" y="36620"/>
                    <a:pt x="110554" y="36620"/>
                  </a:cubicBezTo>
                  <a:lnTo>
                    <a:pt x="110016" y="37135"/>
                  </a:lnTo>
                  <a:lnTo>
                    <a:pt x="109290" y="37314"/>
                  </a:lnTo>
                  <a:cubicBezTo>
                    <a:pt x="109290" y="37314"/>
                    <a:pt x="109360" y="37439"/>
                    <a:pt x="109477" y="37650"/>
                  </a:cubicBezTo>
                  <a:lnTo>
                    <a:pt x="0" y="142194"/>
                  </a:lnTo>
                  <a:cubicBezTo>
                    <a:pt x="0" y="142194"/>
                    <a:pt x="56179" y="248892"/>
                    <a:pt x="131666" y="294230"/>
                  </a:cubicBezTo>
                  <a:cubicBezTo>
                    <a:pt x="171548" y="318183"/>
                    <a:pt x="224643" y="319345"/>
                    <a:pt x="269630" y="326385"/>
                  </a:cubicBezTo>
                  <a:lnTo>
                    <a:pt x="269786" y="326299"/>
                  </a:lnTo>
                  <a:cubicBezTo>
                    <a:pt x="287799" y="284482"/>
                    <a:pt x="315092" y="238926"/>
                    <a:pt x="316068" y="192417"/>
                  </a:cubicBezTo>
                  <a:cubicBezTo>
                    <a:pt x="317917" y="104380"/>
                    <a:pt x="257540" y="0"/>
                    <a:pt x="25754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28">
              <a:extLst>
                <a:ext uri="{FF2B5EF4-FFF2-40B4-BE49-F238E27FC236}">
                  <a16:creationId xmlns:a16="http://schemas.microsoft.com/office/drawing/2014/main" id="{B5E6053A-A69B-2808-EBC8-9BFEFE60E266}"/>
                </a:ext>
              </a:extLst>
            </p:cNvPr>
            <p:cNvSpPr/>
            <p:nvPr/>
          </p:nvSpPr>
          <p:spPr>
            <a:xfrm>
              <a:off x="6936568" y="1533081"/>
              <a:ext cx="336913" cy="348692"/>
            </a:xfrm>
            <a:custGeom>
              <a:avLst/>
              <a:gdLst/>
              <a:ahLst/>
              <a:cxnLst/>
              <a:rect l="l" t="t" r="r" b="b"/>
              <a:pathLst>
                <a:path w="249104" h="257813" extrusionOk="0">
                  <a:moveTo>
                    <a:pt x="0" y="112466"/>
                  </a:moveTo>
                  <a:cubicBezTo>
                    <a:pt x="4878" y="121004"/>
                    <a:pt x="14603" y="137238"/>
                    <a:pt x="27957" y="155634"/>
                  </a:cubicBezTo>
                  <a:cubicBezTo>
                    <a:pt x="45759" y="180148"/>
                    <a:pt x="73684" y="213396"/>
                    <a:pt x="105660" y="232604"/>
                  </a:cubicBezTo>
                  <a:cubicBezTo>
                    <a:pt x="130557" y="247558"/>
                    <a:pt x="162689" y="251507"/>
                    <a:pt x="193768" y="255323"/>
                  </a:cubicBezTo>
                  <a:cubicBezTo>
                    <a:pt x="200441" y="256143"/>
                    <a:pt x="206840" y="256931"/>
                    <a:pt x="213147" y="257813"/>
                  </a:cubicBezTo>
                  <a:cubicBezTo>
                    <a:pt x="215761" y="251999"/>
                    <a:pt x="218501" y="246168"/>
                    <a:pt x="221365" y="240081"/>
                  </a:cubicBezTo>
                  <a:cubicBezTo>
                    <a:pt x="234688" y="211750"/>
                    <a:pt x="248463" y="182451"/>
                    <a:pt x="249072" y="153417"/>
                  </a:cubicBezTo>
                  <a:cubicBezTo>
                    <a:pt x="249852" y="116126"/>
                    <a:pt x="236592" y="74777"/>
                    <a:pt x="225330" y="46656"/>
                  </a:cubicBezTo>
                  <a:cubicBezTo>
                    <a:pt x="216877" y="25553"/>
                    <a:pt x="208323" y="8671"/>
                    <a:pt x="203687" y="0"/>
                  </a:cubicBezTo>
                  <a:lnTo>
                    <a:pt x="87015" y="29377"/>
                  </a:lnTo>
                  <a:lnTo>
                    <a:pt x="0" y="112466"/>
                  </a:ln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28">
              <a:extLst>
                <a:ext uri="{FF2B5EF4-FFF2-40B4-BE49-F238E27FC236}">
                  <a16:creationId xmlns:a16="http://schemas.microsoft.com/office/drawing/2014/main" id="{BAC10062-151F-408A-9D2E-3A9BC54C33F0}"/>
                </a:ext>
              </a:extLst>
            </p:cNvPr>
            <p:cNvSpPr/>
            <p:nvPr/>
          </p:nvSpPr>
          <p:spPr>
            <a:xfrm>
              <a:off x="7071454" y="1610724"/>
              <a:ext cx="100512" cy="165178"/>
            </a:xfrm>
            <a:custGeom>
              <a:avLst/>
              <a:gdLst/>
              <a:ahLst/>
              <a:cxnLst/>
              <a:rect l="l" t="t" r="r" b="b"/>
              <a:pathLst>
                <a:path w="74316" h="122128" extrusionOk="0">
                  <a:moveTo>
                    <a:pt x="0" y="93922"/>
                  </a:moveTo>
                  <a:cubicBezTo>
                    <a:pt x="3707" y="95584"/>
                    <a:pt x="48046" y="122128"/>
                    <a:pt x="48046" y="122128"/>
                  </a:cubicBezTo>
                  <a:lnTo>
                    <a:pt x="74316"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4" name="Google Shape;444;p28">
            <a:extLst>
              <a:ext uri="{FF2B5EF4-FFF2-40B4-BE49-F238E27FC236}">
                <a16:creationId xmlns:a16="http://schemas.microsoft.com/office/drawing/2014/main" id="{559ED12B-9122-FF97-238B-B0B2FA979713}"/>
              </a:ext>
            </a:extLst>
          </p:cNvPr>
          <p:cNvGrpSpPr/>
          <p:nvPr/>
        </p:nvGrpSpPr>
        <p:grpSpPr>
          <a:xfrm>
            <a:off x="1001358" y="2876235"/>
            <a:ext cx="1017513" cy="1013304"/>
            <a:chOff x="1001358" y="2876235"/>
            <a:chExt cx="1017513" cy="1013304"/>
          </a:xfrm>
        </p:grpSpPr>
        <p:grpSp>
          <p:nvGrpSpPr>
            <p:cNvPr id="445" name="Google Shape;445;p28">
              <a:extLst>
                <a:ext uri="{FF2B5EF4-FFF2-40B4-BE49-F238E27FC236}">
                  <a16:creationId xmlns:a16="http://schemas.microsoft.com/office/drawing/2014/main" id="{0966FEEC-95E5-DEF1-2796-43AF199156A1}"/>
                </a:ext>
              </a:extLst>
            </p:cNvPr>
            <p:cNvGrpSpPr/>
            <p:nvPr/>
          </p:nvGrpSpPr>
          <p:grpSpPr>
            <a:xfrm rot="-473396">
              <a:off x="1050928" y="2919736"/>
              <a:ext cx="686874" cy="769581"/>
              <a:chOff x="6225377" y="921581"/>
              <a:chExt cx="556268" cy="623249"/>
            </a:xfrm>
          </p:grpSpPr>
          <p:sp>
            <p:nvSpPr>
              <p:cNvPr id="446" name="Google Shape;446;p28">
                <a:extLst>
                  <a:ext uri="{FF2B5EF4-FFF2-40B4-BE49-F238E27FC236}">
                    <a16:creationId xmlns:a16="http://schemas.microsoft.com/office/drawing/2014/main" id="{50B2DA26-01FF-F6FF-EA50-3BE72F056292}"/>
                  </a:ext>
                </a:extLst>
              </p:cNvPr>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28">
                <a:extLst>
                  <a:ext uri="{FF2B5EF4-FFF2-40B4-BE49-F238E27FC236}">
                    <a16:creationId xmlns:a16="http://schemas.microsoft.com/office/drawing/2014/main" id="{CFEDF87C-DF75-ABFF-6661-B98F31042B51}"/>
                  </a:ext>
                </a:extLst>
              </p:cNvPr>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28">
                <a:extLst>
                  <a:ext uri="{FF2B5EF4-FFF2-40B4-BE49-F238E27FC236}">
                    <a16:creationId xmlns:a16="http://schemas.microsoft.com/office/drawing/2014/main" id="{309B3EF6-99C8-A1FC-9DBF-D97D771A8F59}"/>
                  </a:ext>
                </a:extLst>
              </p:cNvPr>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28">
                <a:extLst>
                  <a:ext uri="{FF2B5EF4-FFF2-40B4-BE49-F238E27FC236}">
                    <a16:creationId xmlns:a16="http://schemas.microsoft.com/office/drawing/2014/main" id="{AAA2DF9E-310B-1063-A86C-A69865D47743}"/>
                  </a:ext>
                </a:extLst>
              </p:cNvPr>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28">
                <a:extLst>
                  <a:ext uri="{FF2B5EF4-FFF2-40B4-BE49-F238E27FC236}">
                    <a16:creationId xmlns:a16="http://schemas.microsoft.com/office/drawing/2014/main" id="{7F34A3BE-A306-224B-EB64-ED7CB6104EE4}"/>
                  </a:ext>
                </a:extLst>
              </p:cNvPr>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28">
                <a:extLst>
                  <a:ext uri="{FF2B5EF4-FFF2-40B4-BE49-F238E27FC236}">
                    <a16:creationId xmlns:a16="http://schemas.microsoft.com/office/drawing/2014/main" id="{BC8EB98C-2566-78F7-E7A1-44F761202E27}"/>
                  </a:ext>
                </a:extLst>
              </p:cNvPr>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28">
                <a:extLst>
                  <a:ext uri="{FF2B5EF4-FFF2-40B4-BE49-F238E27FC236}">
                    <a16:creationId xmlns:a16="http://schemas.microsoft.com/office/drawing/2014/main" id="{27F73075-EEB3-E238-2700-BAA4C3E580B1}"/>
                  </a:ext>
                </a:extLst>
              </p:cNvPr>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28">
                <a:extLst>
                  <a:ext uri="{FF2B5EF4-FFF2-40B4-BE49-F238E27FC236}">
                    <a16:creationId xmlns:a16="http://schemas.microsoft.com/office/drawing/2014/main" id="{A688986D-8BAC-E2F4-5F83-4AFAE2B0371E}"/>
                  </a:ext>
                </a:extLst>
              </p:cNvPr>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28">
                <a:extLst>
                  <a:ext uri="{FF2B5EF4-FFF2-40B4-BE49-F238E27FC236}">
                    <a16:creationId xmlns:a16="http://schemas.microsoft.com/office/drawing/2014/main" id="{720CBB5B-4F49-EEF3-63F5-1C76A78CC50E}"/>
                  </a:ext>
                </a:extLst>
              </p:cNvPr>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5" name="Google Shape;455;p28">
              <a:extLst>
                <a:ext uri="{FF2B5EF4-FFF2-40B4-BE49-F238E27FC236}">
                  <a16:creationId xmlns:a16="http://schemas.microsoft.com/office/drawing/2014/main" id="{AD7648E0-346D-D7A9-2EBE-CFC4BE1F4A3A}"/>
                </a:ext>
              </a:extLst>
            </p:cNvPr>
            <p:cNvGrpSpPr/>
            <p:nvPr/>
          </p:nvGrpSpPr>
          <p:grpSpPr>
            <a:xfrm rot="1326696">
              <a:off x="1212398" y="3018964"/>
              <a:ext cx="686890" cy="769599"/>
              <a:chOff x="6225377" y="921581"/>
              <a:chExt cx="556268" cy="623249"/>
            </a:xfrm>
          </p:grpSpPr>
          <p:sp>
            <p:nvSpPr>
              <p:cNvPr id="456" name="Google Shape;456;p28">
                <a:extLst>
                  <a:ext uri="{FF2B5EF4-FFF2-40B4-BE49-F238E27FC236}">
                    <a16:creationId xmlns:a16="http://schemas.microsoft.com/office/drawing/2014/main" id="{6DB98870-9543-3680-B5CC-776766936AEF}"/>
                  </a:ext>
                </a:extLst>
              </p:cNvPr>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28">
                <a:extLst>
                  <a:ext uri="{FF2B5EF4-FFF2-40B4-BE49-F238E27FC236}">
                    <a16:creationId xmlns:a16="http://schemas.microsoft.com/office/drawing/2014/main" id="{7CB7A799-47B7-435B-E745-81AA49C813B5}"/>
                  </a:ext>
                </a:extLst>
              </p:cNvPr>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28">
                <a:extLst>
                  <a:ext uri="{FF2B5EF4-FFF2-40B4-BE49-F238E27FC236}">
                    <a16:creationId xmlns:a16="http://schemas.microsoft.com/office/drawing/2014/main" id="{704B5376-0304-33E2-CE51-5B5F5357FB45}"/>
                  </a:ext>
                </a:extLst>
              </p:cNvPr>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28">
                <a:extLst>
                  <a:ext uri="{FF2B5EF4-FFF2-40B4-BE49-F238E27FC236}">
                    <a16:creationId xmlns:a16="http://schemas.microsoft.com/office/drawing/2014/main" id="{F9EAC841-F9ED-E46C-7E7E-9AB89CEF1869}"/>
                  </a:ext>
                </a:extLst>
              </p:cNvPr>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28">
                <a:extLst>
                  <a:ext uri="{FF2B5EF4-FFF2-40B4-BE49-F238E27FC236}">
                    <a16:creationId xmlns:a16="http://schemas.microsoft.com/office/drawing/2014/main" id="{01543B15-2DDC-F22C-6DAA-954327C7C63A}"/>
                  </a:ext>
                </a:extLst>
              </p:cNvPr>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28">
                <a:extLst>
                  <a:ext uri="{FF2B5EF4-FFF2-40B4-BE49-F238E27FC236}">
                    <a16:creationId xmlns:a16="http://schemas.microsoft.com/office/drawing/2014/main" id="{4EA3B153-D04F-BB00-1F77-224883080F81}"/>
                  </a:ext>
                </a:extLst>
              </p:cNvPr>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28">
                <a:extLst>
                  <a:ext uri="{FF2B5EF4-FFF2-40B4-BE49-F238E27FC236}">
                    <a16:creationId xmlns:a16="http://schemas.microsoft.com/office/drawing/2014/main" id="{27CF7FA7-7859-E2B2-E30B-E158081E12F8}"/>
                  </a:ext>
                </a:extLst>
              </p:cNvPr>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28">
                <a:extLst>
                  <a:ext uri="{FF2B5EF4-FFF2-40B4-BE49-F238E27FC236}">
                    <a16:creationId xmlns:a16="http://schemas.microsoft.com/office/drawing/2014/main" id="{22C5DB08-FDC5-63EE-699C-04500E8A97BF}"/>
                  </a:ext>
                </a:extLst>
              </p:cNvPr>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28">
                <a:extLst>
                  <a:ext uri="{FF2B5EF4-FFF2-40B4-BE49-F238E27FC236}">
                    <a16:creationId xmlns:a16="http://schemas.microsoft.com/office/drawing/2014/main" id="{27666289-CCF5-CB97-4E44-FB7506A86ED4}"/>
                  </a:ext>
                </a:extLst>
              </p:cNvPr>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65" name="Google Shape;465;p28">
            <a:extLst>
              <a:ext uri="{FF2B5EF4-FFF2-40B4-BE49-F238E27FC236}">
                <a16:creationId xmlns:a16="http://schemas.microsoft.com/office/drawing/2014/main" id="{C99678D6-3845-6CE2-2020-45C0AF99E6F3}"/>
              </a:ext>
            </a:extLst>
          </p:cNvPr>
          <p:cNvGrpSpPr/>
          <p:nvPr/>
        </p:nvGrpSpPr>
        <p:grpSpPr>
          <a:xfrm>
            <a:off x="79980" y="3641927"/>
            <a:ext cx="640027" cy="815014"/>
            <a:chOff x="2731919" y="3308138"/>
            <a:chExt cx="667878" cy="850479"/>
          </a:xfrm>
        </p:grpSpPr>
        <p:sp>
          <p:nvSpPr>
            <p:cNvPr id="466" name="Google Shape;466;p28">
              <a:extLst>
                <a:ext uri="{FF2B5EF4-FFF2-40B4-BE49-F238E27FC236}">
                  <a16:creationId xmlns:a16="http://schemas.microsoft.com/office/drawing/2014/main" id="{0318046A-8086-A64B-4A47-FEBC5BD22119}"/>
                </a:ext>
              </a:extLst>
            </p:cNvPr>
            <p:cNvSpPr/>
            <p:nvPr/>
          </p:nvSpPr>
          <p:spPr>
            <a:xfrm>
              <a:off x="2731919" y="3308138"/>
              <a:ext cx="667878" cy="850479"/>
            </a:xfrm>
            <a:custGeom>
              <a:avLst/>
              <a:gdLst/>
              <a:ahLst/>
              <a:cxnLst/>
              <a:rect l="l" t="t" r="r" b="b"/>
              <a:pathLst>
                <a:path w="189738" h="241785" extrusionOk="0">
                  <a:moveTo>
                    <a:pt x="183242" y="157210"/>
                  </a:moveTo>
                  <a:lnTo>
                    <a:pt x="137397" y="68049"/>
                  </a:lnTo>
                  <a:lnTo>
                    <a:pt x="177443" y="1733"/>
                  </a:lnTo>
                  <a:cubicBezTo>
                    <a:pt x="157354" y="1514"/>
                    <a:pt x="157237" y="12004"/>
                    <a:pt x="137147" y="11785"/>
                  </a:cubicBezTo>
                  <a:cubicBezTo>
                    <a:pt x="117058" y="11567"/>
                    <a:pt x="117175" y="1085"/>
                    <a:pt x="97078" y="866"/>
                  </a:cubicBezTo>
                  <a:cubicBezTo>
                    <a:pt x="76989" y="648"/>
                    <a:pt x="76879" y="11137"/>
                    <a:pt x="56790" y="10919"/>
                  </a:cubicBezTo>
                  <a:cubicBezTo>
                    <a:pt x="36701" y="10700"/>
                    <a:pt x="36818" y="219"/>
                    <a:pt x="16729" y="0"/>
                  </a:cubicBezTo>
                  <a:lnTo>
                    <a:pt x="54862" y="67167"/>
                  </a:lnTo>
                  <a:lnTo>
                    <a:pt x="7090" y="155306"/>
                  </a:lnTo>
                  <a:cubicBezTo>
                    <a:pt x="-13733" y="193729"/>
                    <a:pt x="13778" y="240510"/>
                    <a:pt x="57485" y="240986"/>
                  </a:cubicBezTo>
                  <a:lnTo>
                    <a:pt x="130997" y="241782"/>
                  </a:lnTo>
                  <a:cubicBezTo>
                    <a:pt x="174696" y="242258"/>
                    <a:pt x="203222" y="196078"/>
                    <a:pt x="183234" y="1572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7" name="Google Shape;467;p28">
              <a:extLst>
                <a:ext uri="{FF2B5EF4-FFF2-40B4-BE49-F238E27FC236}">
                  <a16:creationId xmlns:a16="http://schemas.microsoft.com/office/drawing/2014/main" id="{D3ED723A-5E7A-D3BF-8B08-242DBF5DD6C3}"/>
                </a:ext>
              </a:extLst>
            </p:cNvPr>
            <p:cNvGrpSpPr/>
            <p:nvPr/>
          </p:nvGrpSpPr>
          <p:grpSpPr>
            <a:xfrm>
              <a:off x="2908116" y="3465749"/>
              <a:ext cx="323460" cy="154520"/>
              <a:chOff x="4896306" y="1356877"/>
              <a:chExt cx="91900" cy="43904"/>
            </a:xfrm>
          </p:grpSpPr>
          <p:sp>
            <p:nvSpPr>
              <p:cNvPr id="468" name="Google Shape;468;p28">
                <a:extLst>
                  <a:ext uri="{FF2B5EF4-FFF2-40B4-BE49-F238E27FC236}">
                    <a16:creationId xmlns:a16="http://schemas.microsoft.com/office/drawing/2014/main" id="{DFEAD44A-A2D7-318C-3896-C4E37F9C43D0}"/>
                  </a:ext>
                </a:extLst>
              </p:cNvPr>
              <p:cNvSpPr/>
              <p:nvPr/>
            </p:nvSpPr>
            <p:spPr>
              <a:xfrm>
                <a:off x="4896306" y="1382300"/>
                <a:ext cx="91900" cy="6462"/>
              </a:xfrm>
              <a:custGeom>
                <a:avLst/>
                <a:gdLst/>
                <a:ahLst/>
                <a:cxnLst/>
                <a:rect l="l" t="t" r="r" b="b"/>
                <a:pathLst>
                  <a:path w="91900" h="6462" extrusionOk="0">
                    <a:moveTo>
                      <a:pt x="0" y="0"/>
                    </a:moveTo>
                    <a:lnTo>
                      <a:pt x="91901" y="6462"/>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28">
                <a:extLst>
                  <a:ext uri="{FF2B5EF4-FFF2-40B4-BE49-F238E27FC236}">
                    <a16:creationId xmlns:a16="http://schemas.microsoft.com/office/drawing/2014/main" id="{88D2F71B-071E-C4D2-AE9A-356FC2CC6551}"/>
                  </a:ext>
                </a:extLst>
              </p:cNvPr>
              <p:cNvSpPr/>
              <p:nvPr/>
            </p:nvSpPr>
            <p:spPr>
              <a:xfrm>
                <a:off x="4897391" y="1380434"/>
                <a:ext cx="88083" cy="1771"/>
              </a:xfrm>
              <a:custGeom>
                <a:avLst/>
                <a:gdLst/>
                <a:ahLst/>
                <a:cxnLst/>
                <a:rect l="l" t="t" r="r" b="b"/>
                <a:pathLst>
                  <a:path w="88083" h="1771" extrusionOk="0">
                    <a:moveTo>
                      <a:pt x="88084" y="0"/>
                    </a:moveTo>
                    <a:lnTo>
                      <a:pt x="0" y="1772"/>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28">
                <a:extLst>
                  <a:ext uri="{FF2B5EF4-FFF2-40B4-BE49-F238E27FC236}">
                    <a16:creationId xmlns:a16="http://schemas.microsoft.com/office/drawing/2014/main" id="{9B3F2749-33B8-1DFB-C738-C79CCDE01033}"/>
                  </a:ext>
                </a:extLst>
              </p:cNvPr>
              <p:cNvSpPr/>
              <p:nvPr/>
            </p:nvSpPr>
            <p:spPr>
              <a:xfrm>
                <a:off x="4925602" y="1356877"/>
                <a:ext cx="16850" cy="25914"/>
              </a:xfrm>
              <a:custGeom>
                <a:avLst/>
                <a:gdLst/>
                <a:ahLst/>
                <a:cxnLst/>
                <a:rect l="l" t="t" r="r" b="b"/>
                <a:pathLst>
                  <a:path w="16850" h="25914" extrusionOk="0">
                    <a:moveTo>
                      <a:pt x="13224" y="4288"/>
                    </a:moveTo>
                    <a:cubicBezTo>
                      <a:pt x="14645" y="7800"/>
                      <a:pt x="17728" y="25454"/>
                      <a:pt x="16611" y="25907"/>
                    </a:cubicBezTo>
                    <a:cubicBezTo>
                      <a:pt x="15667" y="26289"/>
                      <a:pt x="1923" y="12943"/>
                      <a:pt x="503" y="9431"/>
                    </a:cubicBezTo>
                    <a:cubicBezTo>
                      <a:pt x="-918" y="5919"/>
                      <a:pt x="776" y="1923"/>
                      <a:pt x="4288" y="503"/>
                    </a:cubicBezTo>
                    <a:cubicBezTo>
                      <a:pt x="7800" y="-918"/>
                      <a:pt x="11796" y="776"/>
                      <a:pt x="13216" y="4288"/>
                    </a:cubicBez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28">
                <a:extLst>
                  <a:ext uri="{FF2B5EF4-FFF2-40B4-BE49-F238E27FC236}">
                    <a16:creationId xmlns:a16="http://schemas.microsoft.com/office/drawing/2014/main" id="{21FE29C0-20D7-99DF-FB99-A24735FC2B93}"/>
                  </a:ext>
                </a:extLst>
              </p:cNvPr>
              <p:cNvSpPr/>
              <p:nvPr/>
            </p:nvSpPr>
            <p:spPr>
              <a:xfrm>
                <a:off x="4942155" y="1357092"/>
                <a:ext cx="17235" cy="25701"/>
              </a:xfrm>
              <a:custGeom>
                <a:avLst/>
                <a:gdLst/>
                <a:ahLst/>
                <a:cxnLst/>
                <a:rect l="l" t="t" r="r" b="b"/>
                <a:pathLst>
                  <a:path w="17235" h="25701" extrusionOk="0">
                    <a:moveTo>
                      <a:pt x="4071" y="4151"/>
                    </a:moveTo>
                    <a:cubicBezTo>
                      <a:pt x="2572" y="7632"/>
                      <a:pt x="-893" y="25216"/>
                      <a:pt x="215" y="25692"/>
                    </a:cubicBezTo>
                    <a:cubicBezTo>
                      <a:pt x="1152" y="26098"/>
                      <a:pt x="15177" y="13056"/>
                      <a:pt x="16675" y="9575"/>
                    </a:cubicBezTo>
                    <a:cubicBezTo>
                      <a:pt x="18174" y="6094"/>
                      <a:pt x="16566" y="2059"/>
                      <a:pt x="13085" y="561"/>
                    </a:cubicBezTo>
                    <a:cubicBezTo>
                      <a:pt x="9604" y="-938"/>
                      <a:pt x="5569" y="670"/>
                      <a:pt x="4071" y="4151"/>
                    </a:cubicBez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28">
                <a:extLst>
                  <a:ext uri="{FF2B5EF4-FFF2-40B4-BE49-F238E27FC236}">
                    <a16:creationId xmlns:a16="http://schemas.microsoft.com/office/drawing/2014/main" id="{2E04164A-0D70-FFF4-6D93-ED7319044802}"/>
                  </a:ext>
                </a:extLst>
              </p:cNvPr>
              <p:cNvSpPr/>
              <p:nvPr/>
            </p:nvSpPr>
            <p:spPr>
              <a:xfrm>
                <a:off x="4930116" y="1382784"/>
                <a:ext cx="12253" cy="17318"/>
              </a:xfrm>
              <a:custGeom>
                <a:avLst/>
                <a:gdLst/>
                <a:ahLst/>
                <a:cxnLst/>
                <a:rect l="l" t="t" r="r" b="b"/>
                <a:pathLst>
                  <a:path w="12253" h="17318" extrusionOk="0">
                    <a:moveTo>
                      <a:pt x="0" y="17319"/>
                    </a:moveTo>
                    <a:lnTo>
                      <a:pt x="12253"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28">
                <a:extLst>
                  <a:ext uri="{FF2B5EF4-FFF2-40B4-BE49-F238E27FC236}">
                    <a16:creationId xmlns:a16="http://schemas.microsoft.com/office/drawing/2014/main" id="{30B0FF50-BC74-ED40-B164-D5E62B7D5B4B}"/>
                  </a:ext>
                </a:extLst>
              </p:cNvPr>
              <p:cNvSpPr/>
              <p:nvPr/>
            </p:nvSpPr>
            <p:spPr>
              <a:xfrm>
                <a:off x="4941058" y="1382347"/>
                <a:ext cx="11574" cy="18434"/>
              </a:xfrm>
              <a:custGeom>
                <a:avLst/>
                <a:gdLst/>
                <a:ahLst/>
                <a:cxnLst/>
                <a:rect l="l" t="t" r="r" b="b"/>
                <a:pathLst>
                  <a:path w="11574" h="18434" extrusionOk="0">
                    <a:moveTo>
                      <a:pt x="11574" y="18435"/>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4" name="Google Shape;474;p28">
              <a:extLst>
                <a:ext uri="{FF2B5EF4-FFF2-40B4-BE49-F238E27FC236}">
                  <a16:creationId xmlns:a16="http://schemas.microsoft.com/office/drawing/2014/main" id="{B927276B-1C80-3CE1-EED2-36EF4C2656AE}"/>
                </a:ext>
              </a:extLst>
            </p:cNvPr>
            <p:cNvGrpSpPr/>
            <p:nvPr/>
          </p:nvGrpSpPr>
          <p:grpSpPr>
            <a:xfrm>
              <a:off x="2967782" y="3658808"/>
              <a:ext cx="198279" cy="407607"/>
              <a:chOff x="4913258" y="1411731"/>
              <a:chExt cx="56334" cy="115814"/>
            </a:xfrm>
          </p:grpSpPr>
          <p:sp>
            <p:nvSpPr>
              <p:cNvPr id="475" name="Google Shape;475;p28">
                <a:extLst>
                  <a:ext uri="{FF2B5EF4-FFF2-40B4-BE49-F238E27FC236}">
                    <a16:creationId xmlns:a16="http://schemas.microsoft.com/office/drawing/2014/main" id="{6CEEC988-04BE-E31C-3C49-64684D44E74D}"/>
                  </a:ext>
                </a:extLst>
              </p:cNvPr>
              <p:cNvSpPr/>
              <p:nvPr/>
            </p:nvSpPr>
            <p:spPr>
              <a:xfrm>
                <a:off x="4913258" y="1423228"/>
                <a:ext cx="56334" cy="93726"/>
              </a:xfrm>
              <a:custGeom>
                <a:avLst/>
                <a:gdLst/>
                <a:ahLst/>
                <a:cxnLst/>
                <a:rect l="l" t="t" r="r" b="b"/>
                <a:pathLst>
                  <a:path w="56334" h="93726" extrusionOk="0">
                    <a:moveTo>
                      <a:pt x="250" y="93727"/>
                    </a:moveTo>
                    <a:lnTo>
                      <a:pt x="29650" y="93625"/>
                    </a:lnTo>
                    <a:cubicBezTo>
                      <a:pt x="42434" y="93578"/>
                      <a:pt x="52768" y="83183"/>
                      <a:pt x="52721" y="70391"/>
                    </a:cubicBezTo>
                    <a:lnTo>
                      <a:pt x="52721" y="69470"/>
                    </a:lnTo>
                    <a:cubicBezTo>
                      <a:pt x="52674" y="56686"/>
                      <a:pt x="42270" y="46352"/>
                      <a:pt x="29486" y="46399"/>
                    </a:cubicBezTo>
                    <a:lnTo>
                      <a:pt x="23235" y="46422"/>
                    </a:lnTo>
                    <a:cubicBezTo>
                      <a:pt x="10451" y="46469"/>
                      <a:pt x="47" y="36136"/>
                      <a:pt x="0" y="23352"/>
                    </a:cubicBezTo>
                    <a:lnTo>
                      <a:pt x="0" y="23352"/>
                    </a:lnTo>
                    <a:cubicBezTo>
                      <a:pt x="-47" y="10568"/>
                      <a:pt x="10287" y="164"/>
                      <a:pt x="23071" y="117"/>
                    </a:cubicBezTo>
                    <a:lnTo>
                      <a:pt x="56335"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28">
                <a:extLst>
                  <a:ext uri="{FF2B5EF4-FFF2-40B4-BE49-F238E27FC236}">
                    <a16:creationId xmlns:a16="http://schemas.microsoft.com/office/drawing/2014/main" id="{5D083A0B-5EBD-7709-1548-84C7F05640ED}"/>
                  </a:ext>
                </a:extLst>
              </p:cNvPr>
              <p:cNvSpPr/>
              <p:nvPr/>
            </p:nvSpPr>
            <p:spPr>
              <a:xfrm>
                <a:off x="4947513" y="1411731"/>
                <a:ext cx="398" cy="115767"/>
              </a:xfrm>
              <a:custGeom>
                <a:avLst/>
                <a:gdLst/>
                <a:ahLst/>
                <a:cxnLst/>
                <a:rect l="l" t="t" r="r" b="b"/>
                <a:pathLst>
                  <a:path w="398" h="115767" extrusionOk="0">
                    <a:moveTo>
                      <a:pt x="398" y="115767"/>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28">
                <a:extLst>
                  <a:ext uri="{FF2B5EF4-FFF2-40B4-BE49-F238E27FC236}">
                    <a16:creationId xmlns:a16="http://schemas.microsoft.com/office/drawing/2014/main" id="{80625440-DF31-5C12-9606-D3F4CB5E780D}"/>
                  </a:ext>
                </a:extLst>
              </p:cNvPr>
              <p:cNvSpPr/>
              <p:nvPr/>
            </p:nvSpPr>
            <p:spPr>
              <a:xfrm>
                <a:off x="4933730" y="1411778"/>
                <a:ext cx="398" cy="115767"/>
              </a:xfrm>
              <a:custGeom>
                <a:avLst/>
                <a:gdLst/>
                <a:ahLst/>
                <a:cxnLst/>
                <a:rect l="l" t="t" r="r" b="b"/>
                <a:pathLst>
                  <a:path w="398" h="115767" extrusionOk="0">
                    <a:moveTo>
                      <a:pt x="398" y="115767"/>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 name="Google Shape;413;p28">
            <a:extLst>
              <a:ext uri="{FF2B5EF4-FFF2-40B4-BE49-F238E27FC236}">
                <a16:creationId xmlns:a16="http://schemas.microsoft.com/office/drawing/2014/main" id="{3ADBFA15-5773-FFFD-BAC7-925D8460F5C1}"/>
              </a:ext>
            </a:extLst>
          </p:cNvPr>
          <p:cNvSpPr txBox="1">
            <a:spLocks/>
          </p:cNvSpPr>
          <p:nvPr/>
        </p:nvSpPr>
        <p:spPr>
          <a:xfrm>
            <a:off x="4551582" y="4356357"/>
            <a:ext cx="4400843"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4"/>
              </a:buClr>
              <a:buSzPts val="2400"/>
              <a:buFont typeface="Raleway"/>
              <a:buNone/>
              <a:defRPr sz="1800" b="1" i="0" u="none" strike="noStrike" cap="none">
                <a:solidFill>
                  <a:schemeClr val="accent4"/>
                </a:solidFill>
                <a:latin typeface="Atkinson Hyperlegible"/>
                <a:ea typeface="Atkinson Hyperlegible"/>
                <a:cs typeface="Atkinson Hyperlegible"/>
                <a:sym typeface="Atkinson Hyperlegible"/>
              </a:defRPr>
            </a:lvl1pPr>
            <a:lvl2pPr marL="914400" marR="0" lvl="1"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9pPr>
          </a:lstStyle>
          <a:p>
            <a:pPr marL="0" indent="0"/>
            <a:r>
              <a:rPr lang="fr-FR" dirty="0"/>
              <a:t>Export en format Excel</a:t>
            </a:r>
          </a:p>
        </p:txBody>
      </p:sp>
      <p:grpSp>
        <p:nvGrpSpPr>
          <p:cNvPr id="8" name="Google Shape;10531;p60">
            <a:extLst>
              <a:ext uri="{FF2B5EF4-FFF2-40B4-BE49-F238E27FC236}">
                <a16:creationId xmlns:a16="http://schemas.microsoft.com/office/drawing/2014/main" id="{B3DA9AA8-8121-ECA1-B21B-88761DAC6524}"/>
              </a:ext>
            </a:extLst>
          </p:cNvPr>
          <p:cNvGrpSpPr/>
          <p:nvPr/>
        </p:nvGrpSpPr>
        <p:grpSpPr>
          <a:xfrm>
            <a:off x="3768074" y="4412280"/>
            <a:ext cx="331993" cy="331993"/>
            <a:chOff x="870939" y="2439293"/>
            <a:chExt cx="331993" cy="331993"/>
          </a:xfrm>
          <a:solidFill>
            <a:schemeClr val="accent2"/>
          </a:solidFill>
        </p:grpSpPr>
        <p:sp>
          <p:nvSpPr>
            <p:cNvPr id="9" name="Google Shape;10532;p60">
              <a:extLst>
                <a:ext uri="{FF2B5EF4-FFF2-40B4-BE49-F238E27FC236}">
                  <a16:creationId xmlns:a16="http://schemas.microsoft.com/office/drawing/2014/main" id="{496986EF-FA84-0D59-772E-885308A40F94}"/>
                </a:ext>
              </a:extLst>
            </p:cNvPr>
            <p:cNvSpPr/>
            <p:nvPr/>
          </p:nvSpPr>
          <p:spPr>
            <a:xfrm>
              <a:off x="870939" y="2439293"/>
              <a:ext cx="331993" cy="331993"/>
            </a:xfrm>
            <a:custGeom>
              <a:avLst/>
              <a:gdLst/>
              <a:ahLst/>
              <a:cxnLst/>
              <a:rect l="l" t="t" r="r" b="b"/>
              <a:pathLst>
                <a:path w="10431" h="10431" extrusionOk="0">
                  <a:moveTo>
                    <a:pt x="9490" y="298"/>
                  </a:moveTo>
                  <a:cubicBezTo>
                    <a:pt x="9835" y="298"/>
                    <a:pt x="10121" y="584"/>
                    <a:pt x="10121" y="917"/>
                  </a:cubicBezTo>
                  <a:lnTo>
                    <a:pt x="10121" y="9513"/>
                  </a:lnTo>
                  <a:cubicBezTo>
                    <a:pt x="10121" y="9847"/>
                    <a:pt x="9835" y="10132"/>
                    <a:pt x="9490" y="10132"/>
                  </a:cubicBezTo>
                  <a:lnTo>
                    <a:pt x="7037" y="10132"/>
                  </a:lnTo>
                  <a:lnTo>
                    <a:pt x="7037" y="9156"/>
                  </a:lnTo>
                  <a:cubicBezTo>
                    <a:pt x="7037" y="9055"/>
                    <a:pt x="6960" y="9004"/>
                    <a:pt x="6883" y="9004"/>
                  </a:cubicBezTo>
                  <a:cubicBezTo>
                    <a:pt x="6805" y="9004"/>
                    <a:pt x="6728" y="9055"/>
                    <a:pt x="6728" y="9156"/>
                  </a:cubicBezTo>
                  <a:lnTo>
                    <a:pt x="6728" y="10132"/>
                  </a:lnTo>
                  <a:lnTo>
                    <a:pt x="3644" y="10132"/>
                  </a:lnTo>
                  <a:lnTo>
                    <a:pt x="3644" y="298"/>
                  </a:lnTo>
                  <a:lnTo>
                    <a:pt x="6728" y="298"/>
                  </a:lnTo>
                  <a:lnTo>
                    <a:pt x="6728" y="8347"/>
                  </a:lnTo>
                  <a:cubicBezTo>
                    <a:pt x="6728" y="8442"/>
                    <a:pt x="6805" y="8489"/>
                    <a:pt x="6883" y="8489"/>
                  </a:cubicBezTo>
                  <a:cubicBezTo>
                    <a:pt x="6960" y="8489"/>
                    <a:pt x="7037" y="8442"/>
                    <a:pt x="7037" y="8347"/>
                  </a:cubicBezTo>
                  <a:lnTo>
                    <a:pt x="7037" y="298"/>
                  </a:lnTo>
                  <a:close/>
                  <a:moveTo>
                    <a:pt x="918" y="0"/>
                  </a:moveTo>
                  <a:cubicBezTo>
                    <a:pt x="417" y="0"/>
                    <a:pt x="1" y="417"/>
                    <a:pt x="1" y="917"/>
                  </a:cubicBezTo>
                  <a:lnTo>
                    <a:pt x="1" y="2096"/>
                  </a:lnTo>
                  <a:cubicBezTo>
                    <a:pt x="1" y="2191"/>
                    <a:pt x="78" y="2239"/>
                    <a:pt x="156" y="2239"/>
                  </a:cubicBezTo>
                  <a:cubicBezTo>
                    <a:pt x="233" y="2239"/>
                    <a:pt x="310" y="2191"/>
                    <a:pt x="310" y="2096"/>
                  </a:cubicBezTo>
                  <a:lnTo>
                    <a:pt x="310" y="917"/>
                  </a:lnTo>
                  <a:cubicBezTo>
                    <a:pt x="310" y="584"/>
                    <a:pt x="596" y="298"/>
                    <a:pt x="941" y="298"/>
                  </a:cubicBezTo>
                  <a:lnTo>
                    <a:pt x="3394" y="298"/>
                  </a:lnTo>
                  <a:lnTo>
                    <a:pt x="3394" y="10132"/>
                  </a:lnTo>
                  <a:lnTo>
                    <a:pt x="941" y="10132"/>
                  </a:lnTo>
                  <a:cubicBezTo>
                    <a:pt x="596" y="10132"/>
                    <a:pt x="310" y="9847"/>
                    <a:pt x="310" y="9513"/>
                  </a:cubicBezTo>
                  <a:lnTo>
                    <a:pt x="310" y="2965"/>
                  </a:lnTo>
                  <a:cubicBezTo>
                    <a:pt x="310" y="2864"/>
                    <a:pt x="233" y="2813"/>
                    <a:pt x="156" y="2813"/>
                  </a:cubicBezTo>
                  <a:cubicBezTo>
                    <a:pt x="78" y="2813"/>
                    <a:pt x="1" y="2864"/>
                    <a:pt x="1" y="2965"/>
                  </a:cubicBezTo>
                  <a:lnTo>
                    <a:pt x="1" y="9513"/>
                  </a:lnTo>
                  <a:cubicBezTo>
                    <a:pt x="1" y="10013"/>
                    <a:pt x="417" y="10430"/>
                    <a:pt x="918" y="10430"/>
                  </a:cubicBezTo>
                  <a:lnTo>
                    <a:pt x="9514" y="10430"/>
                  </a:lnTo>
                  <a:cubicBezTo>
                    <a:pt x="10014" y="10430"/>
                    <a:pt x="10431" y="10013"/>
                    <a:pt x="10431" y="9513"/>
                  </a:cubicBezTo>
                  <a:lnTo>
                    <a:pt x="10431" y="917"/>
                  </a:lnTo>
                  <a:cubicBezTo>
                    <a:pt x="10431" y="417"/>
                    <a:pt x="10014" y="0"/>
                    <a:pt x="95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533;p60">
              <a:extLst>
                <a:ext uri="{FF2B5EF4-FFF2-40B4-BE49-F238E27FC236}">
                  <a16:creationId xmlns:a16="http://schemas.microsoft.com/office/drawing/2014/main" id="{E8472219-BD71-9867-5DAB-7EA659140E31}"/>
                </a:ext>
              </a:extLst>
            </p:cNvPr>
            <p:cNvSpPr/>
            <p:nvPr/>
          </p:nvSpPr>
          <p:spPr>
            <a:xfrm>
              <a:off x="908463" y="2696969"/>
              <a:ext cx="41726" cy="41726"/>
            </a:xfrm>
            <a:custGeom>
              <a:avLst/>
              <a:gdLst/>
              <a:ahLst/>
              <a:cxnLst/>
              <a:rect l="l" t="t" r="r" b="b"/>
              <a:pathLst>
                <a:path w="1311" h="1311" extrusionOk="0">
                  <a:moveTo>
                    <a:pt x="673" y="309"/>
                  </a:moveTo>
                  <a:cubicBezTo>
                    <a:pt x="844" y="309"/>
                    <a:pt x="989" y="471"/>
                    <a:pt x="989" y="655"/>
                  </a:cubicBezTo>
                  <a:cubicBezTo>
                    <a:pt x="989" y="846"/>
                    <a:pt x="846" y="1001"/>
                    <a:pt x="655" y="1001"/>
                  </a:cubicBezTo>
                  <a:cubicBezTo>
                    <a:pt x="453" y="1001"/>
                    <a:pt x="310" y="846"/>
                    <a:pt x="310" y="655"/>
                  </a:cubicBezTo>
                  <a:cubicBezTo>
                    <a:pt x="310" y="465"/>
                    <a:pt x="453" y="310"/>
                    <a:pt x="655" y="310"/>
                  </a:cubicBezTo>
                  <a:cubicBezTo>
                    <a:pt x="661" y="310"/>
                    <a:pt x="667" y="309"/>
                    <a:pt x="673" y="309"/>
                  </a:cubicBezTo>
                  <a:close/>
                  <a:moveTo>
                    <a:pt x="655" y="0"/>
                  </a:moveTo>
                  <a:cubicBezTo>
                    <a:pt x="274" y="0"/>
                    <a:pt x="0" y="286"/>
                    <a:pt x="0" y="655"/>
                  </a:cubicBezTo>
                  <a:cubicBezTo>
                    <a:pt x="0" y="1012"/>
                    <a:pt x="298" y="1310"/>
                    <a:pt x="655" y="1310"/>
                  </a:cubicBezTo>
                  <a:cubicBezTo>
                    <a:pt x="1012" y="1310"/>
                    <a:pt x="1310" y="1012"/>
                    <a:pt x="1310" y="655"/>
                  </a:cubicBezTo>
                  <a:cubicBezTo>
                    <a:pt x="1310" y="298"/>
                    <a:pt x="1012" y="0"/>
                    <a:pt x="6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534;p60">
              <a:extLst>
                <a:ext uri="{FF2B5EF4-FFF2-40B4-BE49-F238E27FC236}">
                  <a16:creationId xmlns:a16="http://schemas.microsoft.com/office/drawing/2014/main" id="{457842B4-046B-683A-5D1D-AC429E7F391A}"/>
                </a:ext>
              </a:extLst>
            </p:cNvPr>
            <p:cNvSpPr/>
            <p:nvPr/>
          </p:nvSpPr>
          <p:spPr>
            <a:xfrm>
              <a:off x="1015690" y="2696969"/>
              <a:ext cx="41726" cy="41726"/>
            </a:xfrm>
            <a:custGeom>
              <a:avLst/>
              <a:gdLst/>
              <a:ahLst/>
              <a:cxnLst/>
              <a:rect l="l" t="t" r="r" b="b"/>
              <a:pathLst>
                <a:path w="1311" h="1311" extrusionOk="0">
                  <a:moveTo>
                    <a:pt x="656" y="310"/>
                  </a:moveTo>
                  <a:cubicBezTo>
                    <a:pt x="858" y="310"/>
                    <a:pt x="1001" y="465"/>
                    <a:pt x="1001" y="655"/>
                  </a:cubicBezTo>
                  <a:cubicBezTo>
                    <a:pt x="1001" y="846"/>
                    <a:pt x="858" y="1001"/>
                    <a:pt x="656" y="1001"/>
                  </a:cubicBezTo>
                  <a:cubicBezTo>
                    <a:pt x="465" y="1001"/>
                    <a:pt x="322" y="846"/>
                    <a:pt x="322" y="655"/>
                  </a:cubicBezTo>
                  <a:cubicBezTo>
                    <a:pt x="322" y="465"/>
                    <a:pt x="465" y="310"/>
                    <a:pt x="656" y="310"/>
                  </a:cubicBezTo>
                  <a:close/>
                  <a:moveTo>
                    <a:pt x="656" y="0"/>
                  </a:moveTo>
                  <a:cubicBezTo>
                    <a:pt x="299" y="0"/>
                    <a:pt x="1" y="298"/>
                    <a:pt x="1" y="655"/>
                  </a:cubicBezTo>
                  <a:cubicBezTo>
                    <a:pt x="1" y="1012"/>
                    <a:pt x="299" y="1310"/>
                    <a:pt x="656" y="1310"/>
                  </a:cubicBezTo>
                  <a:cubicBezTo>
                    <a:pt x="1013" y="1310"/>
                    <a:pt x="1311" y="1012"/>
                    <a:pt x="1311" y="655"/>
                  </a:cubicBezTo>
                  <a:cubicBezTo>
                    <a:pt x="1311" y="298"/>
                    <a:pt x="1013" y="0"/>
                    <a:pt x="6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535;p60">
              <a:extLst>
                <a:ext uri="{FF2B5EF4-FFF2-40B4-BE49-F238E27FC236}">
                  <a16:creationId xmlns:a16="http://schemas.microsoft.com/office/drawing/2014/main" id="{3AB3C2C1-1F8C-6D0D-4569-898E78701991}"/>
                </a:ext>
              </a:extLst>
            </p:cNvPr>
            <p:cNvSpPr/>
            <p:nvPr/>
          </p:nvSpPr>
          <p:spPr>
            <a:xfrm>
              <a:off x="1122567" y="2696969"/>
              <a:ext cx="41726" cy="41726"/>
            </a:xfrm>
            <a:custGeom>
              <a:avLst/>
              <a:gdLst/>
              <a:ahLst/>
              <a:cxnLst/>
              <a:rect l="l" t="t" r="r" b="b"/>
              <a:pathLst>
                <a:path w="1311" h="1311" extrusionOk="0">
                  <a:moveTo>
                    <a:pt x="655" y="310"/>
                  </a:moveTo>
                  <a:cubicBezTo>
                    <a:pt x="846" y="310"/>
                    <a:pt x="989" y="465"/>
                    <a:pt x="989" y="655"/>
                  </a:cubicBezTo>
                  <a:cubicBezTo>
                    <a:pt x="989" y="846"/>
                    <a:pt x="846" y="1001"/>
                    <a:pt x="655" y="1001"/>
                  </a:cubicBezTo>
                  <a:cubicBezTo>
                    <a:pt x="453" y="1001"/>
                    <a:pt x="310" y="846"/>
                    <a:pt x="310" y="655"/>
                  </a:cubicBezTo>
                  <a:cubicBezTo>
                    <a:pt x="310" y="465"/>
                    <a:pt x="453" y="310"/>
                    <a:pt x="655" y="310"/>
                  </a:cubicBezTo>
                  <a:close/>
                  <a:moveTo>
                    <a:pt x="655" y="0"/>
                  </a:moveTo>
                  <a:cubicBezTo>
                    <a:pt x="298" y="0"/>
                    <a:pt x="0" y="298"/>
                    <a:pt x="0" y="655"/>
                  </a:cubicBezTo>
                  <a:cubicBezTo>
                    <a:pt x="0" y="1012"/>
                    <a:pt x="298" y="1310"/>
                    <a:pt x="655" y="1310"/>
                  </a:cubicBezTo>
                  <a:cubicBezTo>
                    <a:pt x="1013" y="1310"/>
                    <a:pt x="1310" y="1012"/>
                    <a:pt x="1310" y="655"/>
                  </a:cubicBezTo>
                  <a:cubicBezTo>
                    <a:pt x="1310" y="298"/>
                    <a:pt x="1013" y="0"/>
                    <a:pt x="6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536;p60">
              <a:extLst>
                <a:ext uri="{FF2B5EF4-FFF2-40B4-BE49-F238E27FC236}">
                  <a16:creationId xmlns:a16="http://schemas.microsoft.com/office/drawing/2014/main" id="{CDB8ADC6-557E-70D1-F82A-6B78507528D5}"/>
                </a:ext>
              </a:extLst>
            </p:cNvPr>
            <p:cNvSpPr/>
            <p:nvPr/>
          </p:nvSpPr>
          <p:spPr>
            <a:xfrm>
              <a:off x="913015" y="2504094"/>
              <a:ext cx="31859" cy="9867"/>
            </a:xfrm>
            <a:custGeom>
              <a:avLst/>
              <a:gdLst/>
              <a:ahLst/>
              <a:cxnLst/>
              <a:rect l="l" t="t" r="r" b="b"/>
              <a:pathLst>
                <a:path w="1001" h="310" extrusionOk="0">
                  <a:moveTo>
                    <a:pt x="191" y="0"/>
                  </a:moveTo>
                  <a:cubicBezTo>
                    <a:pt x="0" y="12"/>
                    <a:pt x="0" y="310"/>
                    <a:pt x="191" y="310"/>
                  </a:cubicBezTo>
                  <a:lnTo>
                    <a:pt x="810" y="310"/>
                  </a:lnTo>
                  <a:cubicBezTo>
                    <a:pt x="1000" y="310"/>
                    <a:pt x="1000" y="0"/>
                    <a:pt x="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537;p60">
              <a:extLst>
                <a:ext uri="{FF2B5EF4-FFF2-40B4-BE49-F238E27FC236}">
                  <a16:creationId xmlns:a16="http://schemas.microsoft.com/office/drawing/2014/main" id="{138A0CBA-C8BF-C8A5-9847-E95D906F0FDC}"/>
                </a:ext>
              </a:extLst>
            </p:cNvPr>
            <p:cNvSpPr/>
            <p:nvPr/>
          </p:nvSpPr>
          <p:spPr>
            <a:xfrm>
              <a:off x="913015" y="2532898"/>
              <a:ext cx="31859" cy="10248"/>
            </a:xfrm>
            <a:custGeom>
              <a:avLst/>
              <a:gdLst/>
              <a:ahLst/>
              <a:cxnLst/>
              <a:rect l="l" t="t" r="r" b="b"/>
              <a:pathLst>
                <a:path w="1001" h="322" extrusionOk="0">
                  <a:moveTo>
                    <a:pt x="191" y="0"/>
                  </a:moveTo>
                  <a:cubicBezTo>
                    <a:pt x="0" y="24"/>
                    <a:pt x="0" y="322"/>
                    <a:pt x="191" y="322"/>
                  </a:cubicBezTo>
                  <a:lnTo>
                    <a:pt x="810" y="322"/>
                  </a:lnTo>
                  <a:cubicBezTo>
                    <a:pt x="1000" y="322"/>
                    <a:pt x="1000" y="0"/>
                    <a:pt x="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538;p60">
              <a:extLst>
                <a:ext uri="{FF2B5EF4-FFF2-40B4-BE49-F238E27FC236}">
                  <a16:creationId xmlns:a16="http://schemas.microsoft.com/office/drawing/2014/main" id="{58A10CB3-C498-A548-6BCC-19D33059C2AF}"/>
                </a:ext>
              </a:extLst>
            </p:cNvPr>
            <p:cNvSpPr/>
            <p:nvPr/>
          </p:nvSpPr>
          <p:spPr>
            <a:xfrm>
              <a:off x="913015" y="2562052"/>
              <a:ext cx="31859" cy="9898"/>
            </a:xfrm>
            <a:custGeom>
              <a:avLst/>
              <a:gdLst/>
              <a:ahLst/>
              <a:cxnLst/>
              <a:rect l="l" t="t" r="r" b="b"/>
              <a:pathLst>
                <a:path w="1001" h="311" extrusionOk="0">
                  <a:moveTo>
                    <a:pt x="191" y="1"/>
                  </a:moveTo>
                  <a:cubicBezTo>
                    <a:pt x="0" y="13"/>
                    <a:pt x="0" y="310"/>
                    <a:pt x="191" y="310"/>
                  </a:cubicBezTo>
                  <a:lnTo>
                    <a:pt x="810" y="310"/>
                  </a:lnTo>
                  <a:cubicBezTo>
                    <a:pt x="1000" y="310"/>
                    <a:pt x="1000" y="1"/>
                    <a:pt x="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539;p60">
              <a:extLst>
                <a:ext uri="{FF2B5EF4-FFF2-40B4-BE49-F238E27FC236}">
                  <a16:creationId xmlns:a16="http://schemas.microsoft.com/office/drawing/2014/main" id="{FA8062BB-56CC-4083-4FF1-C5A86B0C319B}"/>
                </a:ext>
              </a:extLst>
            </p:cNvPr>
            <p:cNvSpPr/>
            <p:nvPr/>
          </p:nvSpPr>
          <p:spPr>
            <a:xfrm>
              <a:off x="894428" y="2474908"/>
              <a:ext cx="69384" cy="167508"/>
            </a:xfrm>
            <a:custGeom>
              <a:avLst/>
              <a:gdLst/>
              <a:ahLst/>
              <a:cxnLst/>
              <a:rect l="l" t="t" r="r" b="b"/>
              <a:pathLst>
                <a:path w="2180" h="5263" extrusionOk="0">
                  <a:moveTo>
                    <a:pt x="1870" y="298"/>
                  </a:moveTo>
                  <a:lnTo>
                    <a:pt x="1870" y="3703"/>
                  </a:lnTo>
                  <a:lnTo>
                    <a:pt x="287" y="3703"/>
                  </a:lnTo>
                  <a:lnTo>
                    <a:pt x="287" y="298"/>
                  </a:lnTo>
                  <a:close/>
                  <a:moveTo>
                    <a:pt x="1882" y="4001"/>
                  </a:moveTo>
                  <a:lnTo>
                    <a:pt x="1882" y="4953"/>
                  </a:lnTo>
                  <a:lnTo>
                    <a:pt x="299" y="4953"/>
                  </a:lnTo>
                  <a:lnTo>
                    <a:pt x="299" y="4001"/>
                  </a:lnTo>
                  <a:close/>
                  <a:moveTo>
                    <a:pt x="156" y="0"/>
                  </a:moveTo>
                  <a:cubicBezTo>
                    <a:pt x="60" y="0"/>
                    <a:pt x="1" y="72"/>
                    <a:pt x="1" y="143"/>
                  </a:cubicBezTo>
                  <a:lnTo>
                    <a:pt x="1" y="5120"/>
                  </a:lnTo>
                  <a:cubicBezTo>
                    <a:pt x="1" y="5203"/>
                    <a:pt x="84" y="5263"/>
                    <a:pt x="156" y="5263"/>
                  </a:cubicBezTo>
                  <a:lnTo>
                    <a:pt x="2025" y="5263"/>
                  </a:lnTo>
                  <a:cubicBezTo>
                    <a:pt x="2108" y="5263"/>
                    <a:pt x="2180" y="5192"/>
                    <a:pt x="2180" y="5120"/>
                  </a:cubicBezTo>
                  <a:lnTo>
                    <a:pt x="2180" y="143"/>
                  </a:lnTo>
                  <a:cubicBezTo>
                    <a:pt x="2180" y="60"/>
                    <a:pt x="2108" y="0"/>
                    <a:pt x="20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540;p60">
              <a:extLst>
                <a:ext uri="{FF2B5EF4-FFF2-40B4-BE49-F238E27FC236}">
                  <a16:creationId xmlns:a16="http://schemas.microsoft.com/office/drawing/2014/main" id="{F7F8E600-8666-59EC-9A32-A8F98C0A0323}"/>
                </a:ext>
              </a:extLst>
            </p:cNvPr>
            <p:cNvSpPr/>
            <p:nvPr/>
          </p:nvSpPr>
          <p:spPr>
            <a:xfrm>
              <a:off x="1002068" y="2474145"/>
              <a:ext cx="69384" cy="168272"/>
            </a:xfrm>
            <a:custGeom>
              <a:avLst/>
              <a:gdLst/>
              <a:ahLst/>
              <a:cxnLst/>
              <a:rect l="l" t="t" r="r" b="b"/>
              <a:pathLst>
                <a:path w="2180" h="5287" extrusionOk="0">
                  <a:moveTo>
                    <a:pt x="1881" y="322"/>
                  </a:moveTo>
                  <a:lnTo>
                    <a:pt x="1881" y="3727"/>
                  </a:lnTo>
                  <a:lnTo>
                    <a:pt x="298" y="3727"/>
                  </a:lnTo>
                  <a:lnTo>
                    <a:pt x="298" y="322"/>
                  </a:lnTo>
                  <a:close/>
                  <a:moveTo>
                    <a:pt x="1881" y="4025"/>
                  </a:moveTo>
                  <a:lnTo>
                    <a:pt x="1881" y="4977"/>
                  </a:lnTo>
                  <a:lnTo>
                    <a:pt x="298" y="4977"/>
                  </a:lnTo>
                  <a:lnTo>
                    <a:pt x="298" y="4025"/>
                  </a:lnTo>
                  <a:close/>
                  <a:moveTo>
                    <a:pt x="155" y="1"/>
                  </a:moveTo>
                  <a:cubicBezTo>
                    <a:pt x="60" y="1"/>
                    <a:pt x="0" y="84"/>
                    <a:pt x="0" y="155"/>
                  </a:cubicBezTo>
                  <a:lnTo>
                    <a:pt x="0" y="5144"/>
                  </a:lnTo>
                  <a:cubicBezTo>
                    <a:pt x="0" y="5227"/>
                    <a:pt x="72" y="5287"/>
                    <a:pt x="155" y="5287"/>
                  </a:cubicBezTo>
                  <a:lnTo>
                    <a:pt x="2024" y="5287"/>
                  </a:lnTo>
                  <a:cubicBezTo>
                    <a:pt x="2120" y="5287"/>
                    <a:pt x="2179" y="5216"/>
                    <a:pt x="2179" y="5144"/>
                  </a:cubicBezTo>
                  <a:lnTo>
                    <a:pt x="2179" y="167"/>
                  </a:lnTo>
                  <a:cubicBezTo>
                    <a:pt x="2179" y="84"/>
                    <a:pt x="2120" y="1"/>
                    <a:pt x="20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541;p60">
              <a:extLst>
                <a:ext uri="{FF2B5EF4-FFF2-40B4-BE49-F238E27FC236}">
                  <a16:creationId xmlns:a16="http://schemas.microsoft.com/office/drawing/2014/main" id="{77E72DEB-0DED-295C-D048-BBC5D964CAC3}"/>
                </a:ext>
              </a:extLst>
            </p:cNvPr>
            <p:cNvSpPr/>
            <p:nvPr/>
          </p:nvSpPr>
          <p:spPr>
            <a:xfrm>
              <a:off x="1108531" y="2474145"/>
              <a:ext cx="69384" cy="168272"/>
            </a:xfrm>
            <a:custGeom>
              <a:avLst/>
              <a:gdLst/>
              <a:ahLst/>
              <a:cxnLst/>
              <a:rect l="l" t="t" r="r" b="b"/>
              <a:pathLst>
                <a:path w="2180" h="5287" extrusionOk="0">
                  <a:moveTo>
                    <a:pt x="1882" y="322"/>
                  </a:moveTo>
                  <a:lnTo>
                    <a:pt x="1882" y="3727"/>
                  </a:lnTo>
                  <a:lnTo>
                    <a:pt x="299" y="3727"/>
                  </a:lnTo>
                  <a:lnTo>
                    <a:pt x="299" y="322"/>
                  </a:lnTo>
                  <a:close/>
                  <a:moveTo>
                    <a:pt x="1882" y="4025"/>
                  </a:moveTo>
                  <a:lnTo>
                    <a:pt x="1882" y="4977"/>
                  </a:lnTo>
                  <a:lnTo>
                    <a:pt x="299" y="4977"/>
                  </a:lnTo>
                  <a:lnTo>
                    <a:pt x="299" y="4025"/>
                  </a:lnTo>
                  <a:close/>
                  <a:moveTo>
                    <a:pt x="156" y="1"/>
                  </a:moveTo>
                  <a:cubicBezTo>
                    <a:pt x="60" y="1"/>
                    <a:pt x="1" y="84"/>
                    <a:pt x="1" y="155"/>
                  </a:cubicBezTo>
                  <a:lnTo>
                    <a:pt x="1" y="5144"/>
                  </a:lnTo>
                  <a:cubicBezTo>
                    <a:pt x="1" y="5227"/>
                    <a:pt x="84" y="5287"/>
                    <a:pt x="156" y="5287"/>
                  </a:cubicBezTo>
                  <a:lnTo>
                    <a:pt x="2025" y="5287"/>
                  </a:lnTo>
                  <a:cubicBezTo>
                    <a:pt x="2120" y="5287"/>
                    <a:pt x="2180" y="5216"/>
                    <a:pt x="2180" y="5144"/>
                  </a:cubicBezTo>
                  <a:lnTo>
                    <a:pt x="2180" y="167"/>
                  </a:lnTo>
                  <a:cubicBezTo>
                    <a:pt x="2180" y="84"/>
                    <a:pt x="2120" y="1"/>
                    <a:pt x="20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542;p60">
              <a:extLst>
                <a:ext uri="{FF2B5EF4-FFF2-40B4-BE49-F238E27FC236}">
                  <a16:creationId xmlns:a16="http://schemas.microsoft.com/office/drawing/2014/main" id="{006B573F-779C-D8ED-31DE-EF528EB92E12}"/>
                </a:ext>
              </a:extLst>
            </p:cNvPr>
            <p:cNvSpPr/>
            <p:nvPr/>
          </p:nvSpPr>
          <p:spPr>
            <a:xfrm>
              <a:off x="1127118" y="2504094"/>
              <a:ext cx="31859" cy="9867"/>
            </a:xfrm>
            <a:custGeom>
              <a:avLst/>
              <a:gdLst/>
              <a:ahLst/>
              <a:cxnLst/>
              <a:rect l="l" t="t" r="r" b="b"/>
              <a:pathLst>
                <a:path w="1001" h="310" extrusionOk="0">
                  <a:moveTo>
                    <a:pt x="191" y="0"/>
                  </a:moveTo>
                  <a:cubicBezTo>
                    <a:pt x="0" y="12"/>
                    <a:pt x="0" y="310"/>
                    <a:pt x="191" y="310"/>
                  </a:cubicBezTo>
                  <a:lnTo>
                    <a:pt x="810" y="310"/>
                  </a:lnTo>
                  <a:cubicBezTo>
                    <a:pt x="1000" y="310"/>
                    <a:pt x="1000" y="0"/>
                    <a:pt x="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543;p60">
              <a:extLst>
                <a:ext uri="{FF2B5EF4-FFF2-40B4-BE49-F238E27FC236}">
                  <a16:creationId xmlns:a16="http://schemas.microsoft.com/office/drawing/2014/main" id="{F10B9082-8745-6A82-5C77-257A4FEAC7C6}"/>
                </a:ext>
              </a:extLst>
            </p:cNvPr>
            <p:cNvSpPr/>
            <p:nvPr/>
          </p:nvSpPr>
          <p:spPr>
            <a:xfrm>
              <a:off x="1127118" y="2532898"/>
              <a:ext cx="31859" cy="10248"/>
            </a:xfrm>
            <a:custGeom>
              <a:avLst/>
              <a:gdLst/>
              <a:ahLst/>
              <a:cxnLst/>
              <a:rect l="l" t="t" r="r" b="b"/>
              <a:pathLst>
                <a:path w="1001" h="322" extrusionOk="0">
                  <a:moveTo>
                    <a:pt x="191" y="0"/>
                  </a:moveTo>
                  <a:cubicBezTo>
                    <a:pt x="0" y="24"/>
                    <a:pt x="0" y="322"/>
                    <a:pt x="191" y="322"/>
                  </a:cubicBezTo>
                  <a:lnTo>
                    <a:pt x="810" y="322"/>
                  </a:lnTo>
                  <a:cubicBezTo>
                    <a:pt x="1000" y="322"/>
                    <a:pt x="1000" y="0"/>
                    <a:pt x="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544;p60">
              <a:extLst>
                <a:ext uri="{FF2B5EF4-FFF2-40B4-BE49-F238E27FC236}">
                  <a16:creationId xmlns:a16="http://schemas.microsoft.com/office/drawing/2014/main" id="{44AD7797-6991-8400-1E70-7EC6F857226D}"/>
                </a:ext>
              </a:extLst>
            </p:cNvPr>
            <p:cNvSpPr/>
            <p:nvPr/>
          </p:nvSpPr>
          <p:spPr>
            <a:xfrm>
              <a:off x="1127118" y="2562052"/>
              <a:ext cx="31859" cy="9898"/>
            </a:xfrm>
            <a:custGeom>
              <a:avLst/>
              <a:gdLst/>
              <a:ahLst/>
              <a:cxnLst/>
              <a:rect l="l" t="t" r="r" b="b"/>
              <a:pathLst>
                <a:path w="1001" h="311" extrusionOk="0">
                  <a:moveTo>
                    <a:pt x="191" y="1"/>
                  </a:moveTo>
                  <a:cubicBezTo>
                    <a:pt x="0" y="13"/>
                    <a:pt x="0" y="310"/>
                    <a:pt x="191" y="310"/>
                  </a:cubicBezTo>
                  <a:lnTo>
                    <a:pt x="810" y="310"/>
                  </a:lnTo>
                  <a:cubicBezTo>
                    <a:pt x="1000" y="310"/>
                    <a:pt x="1000" y="1"/>
                    <a:pt x="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545;p60">
              <a:extLst>
                <a:ext uri="{FF2B5EF4-FFF2-40B4-BE49-F238E27FC236}">
                  <a16:creationId xmlns:a16="http://schemas.microsoft.com/office/drawing/2014/main" id="{95A05BE1-BF28-4EDB-5511-3211458ADFA7}"/>
                </a:ext>
              </a:extLst>
            </p:cNvPr>
            <p:cNvSpPr/>
            <p:nvPr/>
          </p:nvSpPr>
          <p:spPr>
            <a:xfrm>
              <a:off x="1020624" y="2504094"/>
              <a:ext cx="32241" cy="9867"/>
            </a:xfrm>
            <a:custGeom>
              <a:avLst/>
              <a:gdLst/>
              <a:ahLst/>
              <a:cxnLst/>
              <a:rect l="l" t="t" r="r" b="b"/>
              <a:pathLst>
                <a:path w="1013" h="310" extrusionOk="0">
                  <a:moveTo>
                    <a:pt x="203" y="0"/>
                  </a:moveTo>
                  <a:cubicBezTo>
                    <a:pt x="1" y="12"/>
                    <a:pt x="1" y="310"/>
                    <a:pt x="203" y="310"/>
                  </a:cubicBezTo>
                  <a:lnTo>
                    <a:pt x="822" y="310"/>
                  </a:lnTo>
                  <a:cubicBezTo>
                    <a:pt x="1013" y="310"/>
                    <a:pt x="1013" y="0"/>
                    <a:pt x="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546;p60">
              <a:extLst>
                <a:ext uri="{FF2B5EF4-FFF2-40B4-BE49-F238E27FC236}">
                  <a16:creationId xmlns:a16="http://schemas.microsoft.com/office/drawing/2014/main" id="{FF804F31-CCCE-BDA2-2B55-07D879C45036}"/>
                </a:ext>
              </a:extLst>
            </p:cNvPr>
            <p:cNvSpPr/>
            <p:nvPr/>
          </p:nvSpPr>
          <p:spPr>
            <a:xfrm>
              <a:off x="1020624" y="2532898"/>
              <a:ext cx="32241" cy="10248"/>
            </a:xfrm>
            <a:custGeom>
              <a:avLst/>
              <a:gdLst/>
              <a:ahLst/>
              <a:cxnLst/>
              <a:rect l="l" t="t" r="r" b="b"/>
              <a:pathLst>
                <a:path w="1013" h="322" extrusionOk="0">
                  <a:moveTo>
                    <a:pt x="203" y="0"/>
                  </a:moveTo>
                  <a:cubicBezTo>
                    <a:pt x="1" y="24"/>
                    <a:pt x="1" y="322"/>
                    <a:pt x="203" y="322"/>
                  </a:cubicBezTo>
                  <a:lnTo>
                    <a:pt x="822" y="322"/>
                  </a:lnTo>
                  <a:cubicBezTo>
                    <a:pt x="1013" y="322"/>
                    <a:pt x="1013" y="0"/>
                    <a:pt x="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547;p60">
              <a:extLst>
                <a:ext uri="{FF2B5EF4-FFF2-40B4-BE49-F238E27FC236}">
                  <a16:creationId xmlns:a16="http://schemas.microsoft.com/office/drawing/2014/main" id="{6D7B622D-9143-149F-6595-889F678455E6}"/>
                </a:ext>
              </a:extLst>
            </p:cNvPr>
            <p:cNvSpPr/>
            <p:nvPr/>
          </p:nvSpPr>
          <p:spPr>
            <a:xfrm>
              <a:off x="1020624" y="2562052"/>
              <a:ext cx="32241" cy="9898"/>
            </a:xfrm>
            <a:custGeom>
              <a:avLst/>
              <a:gdLst/>
              <a:ahLst/>
              <a:cxnLst/>
              <a:rect l="l" t="t" r="r" b="b"/>
              <a:pathLst>
                <a:path w="1013" h="311" extrusionOk="0">
                  <a:moveTo>
                    <a:pt x="203" y="1"/>
                  </a:moveTo>
                  <a:cubicBezTo>
                    <a:pt x="1" y="13"/>
                    <a:pt x="1" y="310"/>
                    <a:pt x="203" y="310"/>
                  </a:cubicBezTo>
                  <a:lnTo>
                    <a:pt x="822" y="310"/>
                  </a:lnTo>
                  <a:cubicBezTo>
                    <a:pt x="1013" y="310"/>
                    <a:pt x="1013" y="1"/>
                    <a:pt x="8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11432;p61">
            <a:extLst>
              <a:ext uri="{FF2B5EF4-FFF2-40B4-BE49-F238E27FC236}">
                <a16:creationId xmlns:a16="http://schemas.microsoft.com/office/drawing/2014/main" id="{E1F05687-A851-7A4B-C51A-E656A2A21695}"/>
              </a:ext>
            </a:extLst>
          </p:cNvPr>
          <p:cNvSpPr/>
          <p:nvPr/>
        </p:nvSpPr>
        <p:spPr>
          <a:xfrm>
            <a:off x="3246538" y="3282257"/>
            <a:ext cx="361754" cy="362514"/>
          </a:xfrm>
          <a:custGeom>
            <a:avLst/>
            <a:gdLst/>
            <a:ahLst/>
            <a:cxnLst/>
            <a:rect l="l" t="t" r="r" b="b"/>
            <a:pathLst>
              <a:path w="11419" h="11443" extrusionOk="0">
                <a:moveTo>
                  <a:pt x="4644" y="3560"/>
                </a:moveTo>
                <a:lnTo>
                  <a:pt x="4727" y="3655"/>
                </a:lnTo>
                <a:lnTo>
                  <a:pt x="4132" y="4263"/>
                </a:lnTo>
                <a:cubicBezTo>
                  <a:pt x="3989" y="4084"/>
                  <a:pt x="3965" y="3834"/>
                  <a:pt x="4108" y="3655"/>
                </a:cubicBezTo>
                <a:lnTo>
                  <a:pt x="4120" y="3655"/>
                </a:lnTo>
                <a:cubicBezTo>
                  <a:pt x="4298" y="3655"/>
                  <a:pt x="4465" y="3620"/>
                  <a:pt x="4644" y="3560"/>
                </a:cubicBezTo>
                <a:close/>
                <a:moveTo>
                  <a:pt x="8751" y="5739"/>
                </a:moveTo>
                <a:lnTo>
                  <a:pt x="8918" y="5906"/>
                </a:lnTo>
                <a:cubicBezTo>
                  <a:pt x="8944" y="5932"/>
                  <a:pt x="8994" y="5951"/>
                  <a:pt x="9043" y="5951"/>
                </a:cubicBezTo>
                <a:cubicBezTo>
                  <a:pt x="9061" y="5951"/>
                  <a:pt x="9080" y="5948"/>
                  <a:pt x="9097" y="5941"/>
                </a:cubicBezTo>
                <a:cubicBezTo>
                  <a:pt x="9275" y="5894"/>
                  <a:pt x="9430" y="5858"/>
                  <a:pt x="9597" y="5846"/>
                </a:cubicBezTo>
                <a:lnTo>
                  <a:pt x="9704" y="5858"/>
                </a:lnTo>
                <a:cubicBezTo>
                  <a:pt x="10478" y="5918"/>
                  <a:pt x="11073" y="6561"/>
                  <a:pt x="11073" y="7335"/>
                </a:cubicBezTo>
                <a:cubicBezTo>
                  <a:pt x="11085" y="7454"/>
                  <a:pt x="11073" y="7585"/>
                  <a:pt x="11025" y="7716"/>
                </a:cubicBezTo>
                <a:lnTo>
                  <a:pt x="10121" y="6811"/>
                </a:lnTo>
                <a:cubicBezTo>
                  <a:pt x="10061" y="6739"/>
                  <a:pt x="9966" y="6692"/>
                  <a:pt x="9870" y="6644"/>
                </a:cubicBezTo>
                <a:cubicBezTo>
                  <a:pt x="9787" y="6620"/>
                  <a:pt x="9704" y="6608"/>
                  <a:pt x="9609" y="6608"/>
                </a:cubicBezTo>
                <a:cubicBezTo>
                  <a:pt x="9418" y="6608"/>
                  <a:pt x="9239" y="6680"/>
                  <a:pt x="9108" y="6811"/>
                </a:cubicBezTo>
                <a:cubicBezTo>
                  <a:pt x="8918" y="7001"/>
                  <a:pt x="8858" y="7299"/>
                  <a:pt x="8942" y="7573"/>
                </a:cubicBezTo>
                <a:cubicBezTo>
                  <a:pt x="8978" y="7680"/>
                  <a:pt x="9037" y="7763"/>
                  <a:pt x="9108" y="7823"/>
                </a:cubicBezTo>
                <a:lnTo>
                  <a:pt x="10013" y="8728"/>
                </a:lnTo>
                <a:cubicBezTo>
                  <a:pt x="9882" y="8775"/>
                  <a:pt x="9751" y="8787"/>
                  <a:pt x="9609" y="8787"/>
                </a:cubicBezTo>
                <a:cubicBezTo>
                  <a:pt x="8835" y="8787"/>
                  <a:pt x="8204" y="8180"/>
                  <a:pt x="8156" y="7418"/>
                </a:cubicBezTo>
                <a:lnTo>
                  <a:pt x="8144" y="7323"/>
                </a:lnTo>
                <a:cubicBezTo>
                  <a:pt x="8144" y="7156"/>
                  <a:pt x="8168" y="6977"/>
                  <a:pt x="8227" y="6811"/>
                </a:cubicBezTo>
                <a:cubicBezTo>
                  <a:pt x="8263" y="6751"/>
                  <a:pt x="8239" y="6680"/>
                  <a:pt x="8180" y="6632"/>
                </a:cubicBezTo>
                <a:lnTo>
                  <a:pt x="8025" y="6465"/>
                </a:lnTo>
                <a:lnTo>
                  <a:pt x="8751" y="5739"/>
                </a:lnTo>
                <a:close/>
                <a:moveTo>
                  <a:pt x="2393" y="6537"/>
                </a:moveTo>
                <a:lnTo>
                  <a:pt x="2751" y="6894"/>
                </a:lnTo>
                <a:lnTo>
                  <a:pt x="4632" y="8775"/>
                </a:lnTo>
                <a:lnTo>
                  <a:pt x="4894" y="9037"/>
                </a:lnTo>
                <a:lnTo>
                  <a:pt x="4358" y="9573"/>
                </a:lnTo>
                <a:lnTo>
                  <a:pt x="1858" y="7084"/>
                </a:lnTo>
                <a:lnTo>
                  <a:pt x="2393" y="6537"/>
                </a:lnTo>
                <a:close/>
                <a:moveTo>
                  <a:pt x="4155" y="0"/>
                </a:moveTo>
                <a:cubicBezTo>
                  <a:pt x="3882" y="0"/>
                  <a:pt x="3632" y="60"/>
                  <a:pt x="3382" y="179"/>
                </a:cubicBezTo>
                <a:cubicBezTo>
                  <a:pt x="3334" y="203"/>
                  <a:pt x="3286" y="250"/>
                  <a:pt x="3286" y="298"/>
                </a:cubicBezTo>
                <a:cubicBezTo>
                  <a:pt x="3274" y="357"/>
                  <a:pt x="3298" y="393"/>
                  <a:pt x="3334" y="441"/>
                </a:cubicBezTo>
                <a:lnTo>
                  <a:pt x="4417" y="1524"/>
                </a:lnTo>
                <a:cubicBezTo>
                  <a:pt x="4453" y="1560"/>
                  <a:pt x="4477" y="1608"/>
                  <a:pt x="4513" y="1667"/>
                </a:cubicBezTo>
                <a:cubicBezTo>
                  <a:pt x="4548" y="1810"/>
                  <a:pt x="4525" y="1965"/>
                  <a:pt x="4417" y="2060"/>
                </a:cubicBezTo>
                <a:cubicBezTo>
                  <a:pt x="4346" y="2143"/>
                  <a:pt x="4251" y="2167"/>
                  <a:pt x="4155" y="2167"/>
                </a:cubicBezTo>
                <a:cubicBezTo>
                  <a:pt x="4108" y="2167"/>
                  <a:pt x="4060" y="2155"/>
                  <a:pt x="4013" y="2143"/>
                </a:cubicBezTo>
                <a:cubicBezTo>
                  <a:pt x="3953" y="2108"/>
                  <a:pt x="3917" y="2096"/>
                  <a:pt x="3882" y="2048"/>
                </a:cubicBezTo>
                <a:lnTo>
                  <a:pt x="2798" y="965"/>
                </a:lnTo>
                <a:cubicBezTo>
                  <a:pt x="2762" y="928"/>
                  <a:pt x="2725" y="913"/>
                  <a:pt x="2684" y="913"/>
                </a:cubicBezTo>
                <a:cubicBezTo>
                  <a:pt x="2671" y="913"/>
                  <a:pt x="2657" y="914"/>
                  <a:pt x="2643" y="917"/>
                </a:cubicBezTo>
                <a:cubicBezTo>
                  <a:pt x="2584" y="929"/>
                  <a:pt x="2548" y="965"/>
                  <a:pt x="2524" y="1012"/>
                </a:cubicBezTo>
                <a:cubicBezTo>
                  <a:pt x="2405" y="1262"/>
                  <a:pt x="2346" y="1512"/>
                  <a:pt x="2346" y="1786"/>
                </a:cubicBezTo>
                <a:cubicBezTo>
                  <a:pt x="2346" y="2239"/>
                  <a:pt x="2524" y="2679"/>
                  <a:pt x="2846" y="3013"/>
                </a:cubicBezTo>
                <a:cubicBezTo>
                  <a:pt x="3096" y="3286"/>
                  <a:pt x="3417" y="3465"/>
                  <a:pt x="3798" y="3548"/>
                </a:cubicBezTo>
                <a:cubicBezTo>
                  <a:pt x="3655" y="3846"/>
                  <a:pt x="3715" y="4203"/>
                  <a:pt x="3941" y="4465"/>
                </a:cubicBezTo>
                <a:lnTo>
                  <a:pt x="3560" y="4846"/>
                </a:lnTo>
                <a:cubicBezTo>
                  <a:pt x="3405" y="5001"/>
                  <a:pt x="3334" y="5191"/>
                  <a:pt x="3334" y="5394"/>
                </a:cubicBezTo>
                <a:cubicBezTo>
                  <a:pt x="3334" y="5596"/>
                  <a:pt x="3405" y="5775"/>
                  <a:pt x="3524" y="5906"/>
                </a:cubicBezTo>
                <a:lnTo>
                  <a:pt x="2917" y="6513"/>
                </a:lnTo>
                <a:lnTo>
                  <a:pt x="2560" y="6156"/>
                </a:lnTo>
                <a:cubicBezTo>
                  <a:pt x="2530" y="6126"/>
                  <a:pt x="2486" y="6111"/>
                  <a:pt x="2441" y="6111"/>
                </a:cubicBezTo>
                <a:cubicBezTo>
                  <a:pt x="2396" y="6111"/>
                  <a:pt x="2352" y="6126"/>
                  <a:pt x="2322" y="6156"/>
                </a:cubicBezTo>
                <a:lnTo>
                  <a:pt x="1417" y="7061"/>
                </a:lnTo>
                <a:lnTo>
                  <a:pt x="60" y="8418"/>
                </a:lnTo>
                <a:cubicBezTo>
                  <a:pt x="0" y="8478"/>
                  <a:pt x="0" y="8597"/>
                  <a:pt x="60" y="8656"/>
                </a:cubicBezTo>
                <a:lnTo>
                  <a:pt x="1096" y="9704"/>
                </a:lnTo>
                <a:cubicBezTo>
                  <a:pt x="1125" y="9734"/>
                  <a:pt x="1170" y="9748"/>
                  <a:pt x="1215" y="9748"/>
                </a:cubicBezTo>
                <a:cubicBezTo>
                  <a:pt x="1259" y="9748"/>
                  <a:pt x="1304" y="9734"/>
                  <a:pt x="1334" y="9704"/>
                </a:cubicBezTo>
                <a:cubicBezTo>
                  <a:pt x="1393" y="9644"/>
                  <a:pt x="1393" y="9525"/>
                  <a:pt x="1334" y="9466"/>
                </a:cubicBezTo>
                <a:lnTo>
                  <a:pt x="417" y="8537"/>
                </a:lnTo>
                <a:lnTo>
                  <a:pt x="1667" y="7287"/>
                </a:lnTo>
                <a:lnTo>
                  <a:pt x="4167" y="9787"/>
                </a:lnTo>
                <a:lnTo>
                  <a:pt x="2917" y="11037"/>
                </a:lnTo>
                <a:lnTo>
                  <a:pt x="1810" y="9942"/>
                </a:lnTo>
                <a:cubicBezTo>
                  <a:pt x="1780" y="9912"/>
                  <a:pt x="1736" y="9897"/>
                  <a:pt x="1691" y="9897"/>
                </a:cubicBezTo>
                <a:cubicBezTo>
                  <a:pt x="1646" y="9897"/>
                  <a:pt x="1602" y="9912"/>
                  <a:pt x="1572" y="9942"/>
                </a:cubicBezTo>
                <a:cubicBezTo>
                  <a:pt x="1512" y="10002"/>
                  <a:pt x="1512" y="10121"/>
                  <a:pt x="1572" y="10180"/>
                </a:cubicBezTo>
                <a:lnTo>
                  <a:pt x="2798" y="11395"/>
                </a:lnTo>
                <a:cubicBezTo>
                  <a:pt x="2822" y="11430"/>
                  <a:pt x="2870" y="11442"/>
                  <a:pt x="2917" y="11442"/>
                </a:cubicBezTo>
                <a:cubicBezTo>
                  <a:pt x="2965" y="11442"/>
                  <a:pt x="3001" y="11430"/>
                  <a:pt x="3036" y="11395"/>
                </a:cubicBezTo>
                <a:lnTo>
                  <a:pt x="4394" y="10037"/>
                </a:lnTo>
                <a:lnTo>
                  <a:pt x="5298" y="9132"/>
                </a:lnTo>
                <a:cubicBezTo>
                  <a:pt x="5322" y="9109"/>
                  <a:pt x="5346" y="9061"/>
                  <a:pt x="5346" y="9013"/>
                </a:cubicBezTo>
                <a:cubicBezTo>
                  <a:pt x="5346" y="8966"/>
                  <a:pt x="5322" y="8930"/>
                  <a:pt x="5298" y="8894"/>
                </a:cubicBezTo>
                <a:lnTo>
                  <a:pt x="5025" y="8632"/>
                </a:lnTo>
                <a:lnTo>
                  <a:pt x="5644" y="8013"/>
                </a:lnTo>
                <a:cubicBezTo>
                  <a:pt x="5770" y="8094"/>
                  <a:pt x="5916" y="8135"/>
                  <a:pt x="6062" y="8135"/>
                </a:cubicBezTo>
                <a:cubicBezTo>
                  <a:pt x="6217" y="8135"/>
                  <a:pt x="6372" y="8088"/>
                  <a:pt x="6501" y="7989"/>
                </a:cubicBezTo>
                <a:cubicBezTo>
                  <a:pt x="6572" y="7930"/>
                  <a:pt x="6596" y="7823"/>
                  <a:pt x="6537" y="7751"/>
                </a:cubicBezTo>
                <a:cubicBezTo>
                  <a:pt x="6500" y="7708"/>
                  <a:pt x="6446" y="7682"/>
                  <a:pt x="6393" y="7682"/>
                </a:cubicBezTo>
                <a:cubicBezTo>
                  <a:pt x="6360" y="7682"/>
                  <a:pt x="6326" y="7692"/>
                  <a:pt x="6299" y="7716"/>
                </a:cubicBezTo>
                <a:cubicBezTo>
                  <a:pt x="6220" y="7778"/>
                  <a:pt x="6131" y="7806"/>
                  <a:pt x="6041" y="7806"/>
                </a:cubicBezTo>
                <a:cubicBezTo>
                  <a:pt x="5927" y="7806"/>
                  <a:pt x="5814" y="7760"/>
                  <a:pt x="5727" y="7680"/>
                </a:cubicBezTo>
                <a:cubicBezTo>
                  <a:pt x="5703" y="7644"/>
                  <a:pt x="5656" y="7632"/>
                  <a:pt x="5608" y="7632"/>
                </a:cubicBezTo>
                <a:cubicBezTo>
                  <a:pt x="5560" y="7632"/>
                  <a:pt x="5525" y="7644"/>
                  <a:pt x="5489" y="7680"/>
                </a:cubicBezTo>
                <a:lnTo>
                  <a:pt x="4763" y="8406"/>
                </a:lnTo>
                <a:lnTo>
                  <a:pt x="3108" y="6799"/>
                </a:lnTo>
                <a:lnTo>
                  <a:pt x="3834" y="6072"/>
                </a:lnTo>
                <a:cubicBezTo>
                  <a:pt x="3894" y="6013"/>
                  <a:pt x="3894" y="5894"/>
                  <a:pt x="3834" y="5834"/>
                </a:cubicBezTo>
                <a:lnTo>
                  <a:pt x="3751" y="5739"/>
                </a:lnTo>
                <a:cubicBezTo>
                  <a:pt x="3655" y="5644"/>
                  <a:pt x="3620" y="5549"/>
                  <a:pt x="3620" y="5430"/>
                </a:cubicBezTo>
                <a:cubicBezTo>
                  <a:pt x="3620" y="5310"/>
                  <a:pt x="3655" y="5203"/>
                  <a:pt x="3751" y="5108"/>
                </a:cubicBezTo>
                <a:lnTo>
                  <a:pt x="4251" y="4608"/>
                </a:lnTo>
                <a:lnTo>
                  <a:pt x="5096" y="3763"/>
                </a:lnTo>
                <a:lnTo>
                  <a:pt x="6013" y="2846"/>
                </a:lnTo>
                <a:cubicBezTo>
                  <a:pt x="6025" y="2834"/>
                  <a:pt x="6037" y="2822"/>
                  <a:pt x="6049" y="2822"/>
                </a:cubicBezTo>
                <a:cubicBezTo>
                  <a:pt x="6106" y="2780"/>
                  <a:pt x="6170" y="2761"/>
                  <a:pt x="6233" y="2761"/>
                </a:cubicBezTo>
                <a:cubicBezTo>
                  <a:pt x="6314" y="2761"/>
                  <a:pt x="6393" y="2792"/>
                  <a:pt x="6453" y="2846"/>
                </a:cubicBezTo>
                <a:lnTo>
                  <a:pt x="6477" y="2870"/>
                </a:lnTo>
                <a:cubicBezTo>
                  <a:pt x="6572" y="2965"/>
                  <a:pt x="6596" y="3132"/>
                  <a:pt x="6501" y="3263"/>
                </a:cubicBezTo>
                <a:cubicBezTo>
                  <a:pt x="6489" y="3286"/>
                  <a:pt x="6477" y="3298"/>
                  <a:pt x="6477" y="3310"/>
                </a:cubicBezTo>
                <a:lnTo>
                  <a:pt x="5477" y="4310"/>
                </a:lnTo>
                <a:cubicBezTo>
                  <a:pt x="5418" y="4370"/>
                  <a:pt x="5418" y="4489"/>
                  <a:pt x="5477" y="4548"/>
                </a:cubicBezTo>
                <a:cubicBezTo>
                  <a:pt x="5501" y="4584"/>
                  <a:pt x="5549" y="4596"/>
                  <a:pt x="5596" y="4596"/>
                </a:cubicBezTo>
                <a:cubicBezTo>
                  <a:pt x="5644" y="4596"/>
                  <a:pt x="5679" y="4572"/>
                  <a:pt x="5715" y="4548"/>
                </a:cubicBezTo>
                <a:lnTo>
                  <a:pt x="6715" y="3548"/>
                </a:lnTo>
                <a:cubicBezTo>
                  <a:pt x="6727" y="3536"/>
                  <a:pt x="6739" y="3525"/>
                  <a:pt x="6751" y="3525"/>
                </a:cubicBezTo>
                <a:cubicBezTo>
                  <a:pt x="6805" y="3481"/>
                  <a:pt x="6872" y="3460"/>
                  <a:pt x="6939" y="3460"/>
                </a:cubicBezTo>
                <a:cubicBezTo>
                  <a:pt x="7018" y="3460"/>
                  <a:pt x="7098" y="3490"/>
                  <a:pt x="7156" y="3548"/>
                </a:cubicBezTo>
                <a:lnTo>
                  <a:pt x="7168" y="3560"/>
                </a:lnTo>
                <a:cubicBezTo>
                  <a:pt x="7275" y="3667"/>
                  <a:pt x="7287" y="3834"/>
                  <a:pt x="7203" y="3965"/>
                </a:cubicBezTo>
                <a:cubicBezTo>
                  <a:pt x="7192" y="3989"/>
                  <a:pt x="7192" y="4001"/>
                  <a:pt x="7168" y="4013"/>
                </a:cubicBezTo>
                <a:lnTo>
                  <a:pt x="6180" y="5013"/>
                </a:lnTo>
                <a:cubicBezTo>
                  <a:pt x="6120" y="5072"/>
                  <a:pt x="6120" y="5191"/>
                  <a:pt x="6180" y="5251"/>
                </a:cubicBezTo>
                <a:cubicBezTo>
                  <a:pt x="6203" y="5275"/>
                  <a:pt x="6251" y="5299"/>
                  <a:pt x="6299" y="5299"/>
                </a:cubicBezTo>
                <a:cubicBezTo>
                  <a:pt x="6334" y="5299"/>
                  <a:pt x="6382" y="5275"/>
                  <a:pt x="6418" y="5251"/>
                </a:cubicBezTo>
                <a:lnTo>
                  <a:pt x="7406" y="4251"/>
                </a:lnTo>
                <a:cubicBezTo>
                  <a:pt x="7430" y="4239"/>
                  <a:pt x="7442" y="4215"/>
                  <a:pt x="7454" y="4215"/>
                </a:cubicBezTo>
                <a:cubicBezTo>
                  <a:pt x="7506" y="4179"/>
                  <a:pt x="7569" y="4160"/>
                  <a:pt x="7633" y="4160"/>
                </a:cubicBezTo>
                <a:cubicBezTo>
                  <a:pt x="7715" y="4160"/>
                  <a:pt x="7798" y="4191"/>
                  <a:pt x="7858" y="4251"/>
                </a:cubicBezTo>
                <a:lnTo>
                  <a:pt x="7870" y="4263"/>
                </a:lnTo>
                <a:cubicBezTo>
                  <a:pt x="7977" y="4370"/>
                  <a:pt x="7989" y="4537"/>
                  <a:pt x="7906" y="4668"/>
                </a:cubicBezTo>
                <a:cubicBezTo>
                  <a:pt x="7882" y="4679"/>
                  <a:pt x="7882" y="4703"/>
                  <a:pt x="7870" y="4715"/>
                </a:cubicBezTo>
                <a:lnTo>
                  <a:pt x="6870" y="5715"/>
                </a:lnTo>
                <a:cubicBezTo>
                  <a:pt x="6811" y="5775"/>
                  <a:pt x="6811" y="5894"/>
                  <a:pt x="6870" y="5953"/>
                </a:cubicBezTo>
                <a:cubicBezTo>
                  <a:pt x="6906" y="5977"/>
                  <a:pt x="6953" y="5989"/>
                  <a:pt x="6989" y="5989"/>
                </a:cubicBezTo>
                <a:cubicBezTo>
                  <a:pt x="7037" y="5989"/>
                  <a:pt x="7084" y="5977"/>
                  <a:pt x="7108" y="5953"/>
                </a:cubicBezTo>
                <a:lnTo>
                  <a:pt x="8108" y="4953"/>
                </a:lnTo>
                <a:cubicBezTo>
                  <a:pt x="8120" y="4941"/>
                  <a:pt x="8144" y="4918"/>
                  <a:pt x="8156" y="4918"/>
                </a:cubicBezTo>
                <a:cubicBezTo>
                  <a:pt x="8208" y="4881"/>
                  <a:pt x="8272" y="4863"/>
                  <a:pt x="8335" y="4863"/>
                </a:cubicBezTo>
                <a:cubicBezTo>
                  <a:pt x="8418" y="4863"/>
                  <a:pt x="8501" y="4893"/>
                  <a:pt x="8561" y="4953"/>
                </a:cubicBezTo>
                <a:lnTo>
                  <a:pt x="8573" y="4965"/>
                </a:lnTo>
                <a:cubicBezTo>
                  <a:pt x="8680" y="5072"/>
                  <a:pt x="8692" y="5239"/>
                  <a:pt x="8597" y="5370"/>
                </a:cubicBezTo>
                <a:cubicBezTo>
                  <a:pt x="8585" y="5382"/>
                  <a:pt x="8573" y="5394"/>
                  <a:pt x="8573" y="5418"/>
                </a:cubicBezTo>
                <a:lnTo>
                  <a:pt x="6715" y="7275"/>
                </a:lnTo>
                <a:cubicBezTo>
                  <a:pt x="6656" y="7335"/>
                  <a:pt x="6656" y="7454"/>
                  <a:pt x="6715" y="7513"/>
                </a:cubicBezTo>
                <a:cubicBezTo>
                  <a:pt x="6739" y="7537"/>
                  <a:pt x="6787" y="7561"/>
                  <a:pt x="6834" y="7561"/>
                </a:cubicBezTo>
                <a:cubicBezTo>
                  <a:pt x="6870" y="7561"/>
                  <a:pt x="6918" y="7537"/>
                  <a:pt x="6953" y="7513"/>
                </a:cubicBezTo>
                <a:lnTo>
                  <a:pt x="7787" y="6680"/>
                </a:lnTo>
                <a:lnTo>
                  <a:pt x="7870" y="6763"/>
                </a:lnTo>
                <a:cubicBezTo>
                  <a:pt x="7811" y="6942"/>
                  <a:pt x="7787" y="7120"/>
                  <a:pt x="7787" y="7287"/>
                </a:cubicBezTo>
                <a:lnTo>
                  <a:pt x="7787" y="7299"/>
                </a:lnTo>
                <a:lnTo>
                  <a:pt x="7799" y="7406"/>
                </a:lnTo>
                <a:cubicBezTo>
                  <a:pt x="7823" y="7870"/>
                  <a:pt x="8037" y="8287"/>
                  <a:pt x="8358" y="8597"/>
                </a:cubicBezTo>
                <a:cubicBezTo>
                  <a:pt x="8692" y="8906"/>
                  <a:pt x="9132" y="9085"/>
                  <a:pt x="9597" y="9085"/>
                </a:cubicBezTo>
                <a:cubicBezTo>
                  <a:pt x="9870" y="9085"/>
                  <a:pt x="10121" y="9025"/>
                  <a:pt x="10371" y="8906"/>
                </a:cubicBezTo>
                <a:cubicBezTo>
                  <a:pt x="10418" y="8882"/>
                  <a:pt x="10466" y="8835"/>
                  <a:pt x="10466" y="8787"/>
                </a:cubicBezTo>
                <a:cubicBezTo>
                  <a:pt x="10478" y="8728"/>
                  <a:pt x="10442" y="8692"/>
                  <a:pt x="10418" y="8644"/>
                </a:cubicBezTo>
                <a:lnTo>
                  <a:pt x="9335" y="7537"/>
                </a:lnTo>
                <a:cubicBezTo>
                  <a:pt x="9287" y="7501"/>
                  <a:pt x="9251" y="7454"/>
                  <a:pt x="9251" y="7406"/>
                </a:cubicBezTo>
                <a:cubicBezTo>
                  <a:pt x="9192" y="7263"/>
                  <a:pt x="9239" y="7108"/>
                  <a:pt x="9347" y="7001"/>
                </a:cubicBezTo>
                <a:cubicBezTo>
                  <a:pt x="9418" y="6930"/>
                  <a:pt x="9513" y="6882"/>
                  <a:pt x="9609" y="6882"/>
                </a:cubicBezTo>
                <a:cubicBezTo>
                  <a:pt x="9656" y="6882"/>
                  <a:pt x="9704" y="6906"/>
                  <a:pt x="9751" y="6918"/>
                </a:cubicBezTo>
                <a:cubicBezTo>
                  <a:pt x="9811" y="6942"/>
                  <a:pt x="9847" y="6965"/>
                  <a:pt x="9882" y="7001"/>
                </a:cubicBezTo>
                <a:lnTo>
                  <a:pt x="10966" y="8097"/>
                </a:lnTo>
                <a:cubicBezTo>
                  <a:pt x="11000" y="8122"/>
                  <a:pt x="11034" y="8142"/>
                  <a:pt x="11073" y="8142"/>
                </a:cubicBezTo>
                <a:cubicBezTo>
                  <a:pt x="11088" y="8142"/>
                  <a:pt x="11104" y="8139"/>
                  <a:pt x="11121" y="8132"/>
                </a:cubicBezTo>
                <a:cubicBezTo>
                  <a:pt x="11180" y="8120"/>
                  <a:pt x="11216" y="8097"/>
                  <a:pt x="11240" y="8049"/>
                </a:cubicBezTo>
                <a:cubicBezTo>
                  <a:pt x="11359" y="7799"/>
                  <a:pt x="11418" y="7537"/>
                  <a:pt x="11418" y="7275"/>
                </a:cubicBezTo>
                <a:cubicBezTo>
                  <a:pt x="11418" y="6858"/>
                  <a:pt x="11252" y="6430"/>
                  <a:pt x="10918" y="6084"/>
                </a:cubicBezTo>
                <a:cubicBezTo>
                  <a:pt x="10609" y="5751"/>
                  <a:pt x="10180" y="5549"/>
                  <a:pt x="9728" y="5513"/>
                </a:cubicBezTo>
                <a:lnTo>
                  <a:pt x="9632" y="5501"/>
                </a:lnTo>
                <a:lnTo>
                  <a:pt x="9609" y="5501"/>
                </a:lnTo>
                <a:cubicBezTo>
                  <a:pt x="9454" y="5501"/>
                  <a:pt x="9275" y="5537"/>
                  <a:pt x="9097" y="5596"/>
                </a:cubicBezTo>
                <a:lnTo>
                  <a:pt x="8954" y="5453"/>
                </a:lnTo>
                <a:cubicBezTo>
                  <a:pt x="9049" y="5215"/>
                  <a:pt x="9001" y="4953"/>
                  <a:pt x="8811" y="4763"/>
                </a:cubicBezTo>
                <a:lnTo>
                  <a:pt x="8799" y="4739"/>
                </a:lnTo>
                <a:cubicBezTo>
                  <a:pt x="8656" y="4608"/>
                  <a:pt x="8477" y="4548"/>
                  <a:pt x="8299" y="4548"/>
                </a:cubicBezTo>
                <a:cubicBezTo>
                  <a:pt x="8323" y="4370"/>
                  <a:pt x="8239" y="4191"/>
                  <a:pt x="8108" y="4060"/>
                </a:cubicBezTo>
                <a:lnTo>
                  <a:pt x="8096" y="4048"/>
                </a:lnTo>
                <a:cubicBezTo>
                  <a:pt x="7965" y="3906"/>
                  <a:pt x="7775" y="3846"/>
                  <a:pt x="7596" y="3846"/>
                </a:cubicBezTo>
                <a:cubicBezTo>
                  <a:pt x="7620" y="3667"/>
                  <a:pt x="7537" y="3489"/>
                  <a:pt x="7406" y="3358"/>
                </a:cubicBezTo>
                <a:lnTo>
                  <a:pt x="7394" y="3346"/>
                </a:lnTo>
                <a:cubicBezTo>
                  <a:pt x="7263" y="3215"/>
                  <a:pt x="7084" y="3155"/>
                  <a:pt x="6906" y="3155"/>
                </a:cubicBezTo>
                <a:cubicBezTo>
                  <a:pt x="6918" y="2977"/>
                  <a:pt x="6846" y="2798"/>
                  <a:pt x="6703" y="2655"/>
                </a:cubicBezTo>
                <a:lnTo>
                  <a:pt x="6692" y="2643"/>
                </a:lnTo>
                <a:cubicBezTo>
                  <a:pt x="6565" y="2516"/>
                  <a:pt x="6400" y="2453"/>
                  <a:pt x="6235" y="2453"/>
                </a:cubicBezTo>
                <a:cubicBezTo>
                  <a:pt x="6152" y="2453"/>
                  <a:pt x="6068" y="2469"/>
                  <a:pt x="5989" y="2501"/>
                </a:cubicBezTo>
                <a:lnTo>
                  <a:pt x="5858" y="2358"/>
                </a:lnTo>
                <a:cubicBezTo>
                  <a:pt x="5918" y="2179"/>
                  <a:pt x="5953" y="2001"/>
                  <a:pt x="5953" y="1846"/>
                </a:cubicBezTo>
                <a:lnTo>
                  <a:pt x="5953" y="1822"/>
                </a:lnTo>
                <a:lnTo>
                  <a:pt x="5930" y="1727"/>
                </a:lnTo>
                <a:cubicBezTo>
                  <a:pt x="5918" y="1465"/>
                  <a:pt x="5846" y="1215"/>
                  <a:pt x="5727" y="988"/>
                </a:cubicBezTo>
                <a:cubicBezTo>
                  <a:pt x="5693" y="937"/>
                  <a:pt x="5628" y="898"/>
                  <a:pt x="5567" y="898"/>
                </a:cubicBezTo>
                <a:cubicBezTo>
                  <a:pt x="5544" y="898"/>
                  <a:pt x="5521" y="904"/>
                  <a:pt x="5501" y="917"/>
                </a:cubicBezTo>
                <a:cubicBezTo>
                  <a:pt x="5429" y="965"/>
                  <a:pt x="5382" y="1072"/>
                  <a:pt x="5429" y="1143"/>
                </a:cubicBezTo>
                <a:cubicBezTo>
                  <a:pt x="5537" y="1334"/>
                  <a:pt x="5596" y="1524"/>
                  <a:pt x="5608" y="1739"/>
                </a:cubicBezTo>
                <a:lnTo>
                  <a:pt x="5620" y="1846"/>
                </a:lnTo>
                <a:cubicBezTo>
                  <a:pt x="5620" y="2001"/>
                  <a:pt x="5596" y="2167"/>
                  <a:pt x="5513" y="2346"/>
                </a:cubicBezTo>
                <a:cubicBezTo>
                  <a:pt x="5489" y="2405"/>
                  <a:pt x="5513" y="2477"/>
                  <a:pt x="5560" y="2524"/>
                </a:cubicBezTo>
                <a:lnTo>
                  <a:pt x="5727" y="2691"/>
                </a:lnTo>
                <a:lnTo>
                  <a:pt x="5001" y="3417"/>
                </a:lnTo>
                <a:lnTo>
                  <a:pt x="4834" y="3251"/>
                </a:lnTo>
                <a:cubicBezTo>
                  <a:pt x="4800" y="3225"/>
                  <a:pt x="4753" y="3205"/>
                  <a:pt x="4707" y="3205"/>
                </a:cubicBezTo>
                <a:cubicBezTo>
                  <a:pt x="4690" y="3205"/>
                  <a:pt x="4672" y="3208"/>
                  <a:pt x="4656" y="3215"/>
                </a:cubicBezTo>
                <a:cubicBezTo>
                  <a:pt x="4477" y="3274"/>
                  <a:pt x="4310" y="3298"/>
                  <a:pt x="4155" y="3298"/>
                </a:cubicBezTo>
                <a:lnTo>
                  <a:pt x="4048" y="3286"/>
                </a:lnTo>
                <a:cubicBezTo>
                  <a:pt x="3274" y="3227"/>
                  <a:pt x="2679" y="2584"/>
                  <a:pt x="2679" y="1822"/>
                </a:cubicBezTo>
                <a:cubicBezTo>
                  <a:pt x="2679" y="1691"/>
                  <a:pt x="2691" y="1560"/>
                  <a:pt x="2739" y="1429"/>
                </a:cubicBezTo>
                <a:lnTo>
                  <a:pt x="3644" y="2334"/>
                </a:lnTo>
                <a:cubicBezTo>
                  <a:pt x="3703" y="2405"/>
                  <a:pt x="3798" y="2453"/>
                  <a:pt x="3894" y="2501"/>
                </a:cubicBezTo>
                <a:cubicBezTo>
                  <a:pt x="3989" y="2524"/>
                  <a:pt x="4060" y="2536"/>
                  <a:pt x="4155" y="2536"/>
                </a:cubicBezTo>
                <a:cubicBezTo>
                  <a:pt x="4346" y="2536"/>
                  <a:pt x="4525" y="2465"/>
                  <a:pt x="4656" y="2334"/>
                </a:cubicBezTo>
                <a:cubicBezTo>
                  <a:pt x="4846" y="2143"/>
                  <a:pt x="4929" y="1846"/>
                  <a:pt x="4822" y="1572"/>
                </a:cubicBezTo>
                <a:lnTo>
                  <a:pt x="4822" y="1560"/>
                </a:lnTo>
                <a:cubicBezTo>
                  <a:pt x="4787" y="1489"/>
                  <a:pt x="4751" y="1393"/>
                  <a:pt x="4656" y="1310"/>
                </a:cubicBezTo>
                <a:lnTo>
                  <a:pt x="3751" y="393"/>
                </a:lnTo>
                <a:cubicBezTo>
                  <a:pt x="3882" y="357"/>
                  <a:pt x="4013" y="334"/>
                  <a:pt x="4144" y="334"/>
                </a:cubicBezTo>
                <a:cubicBezTo>
                  <a:pt x="4489" y="334"/>
                  <a:pt x="4798" y="441"/>
                  <a:pt x="5060" y="655"/>
                </a:cubicBezTo>
                <a:cubicBezTo>
                  <a:pt x="5088" y="678"/>
                  <a:pt x="5121" y="689"/>
                  <a:pt x="5155" y="689"/>
                </a:cubicBezTo>
                <a:cubicBezTo>
                  <a:pt x="5208" y="689"/>
                  <a:pt x="5262" y="663"/>
                  <a:pt x="5298" y="619"/>
                </a:cubicBezTo>
                <a:cubicBezTo>
                  <a:pt x="5358" y="548"/>
                  <a:pt x="5346" y="441"/>
                  <a:pt x="5263" y="381"/>
                </a:cubicBezTo>
                <a:cubicBezTo>
                  <a:pt x="4941" y="131"/>
                  <a:pt x="4548" y="0"/>
                  <a:pt x="41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13;p28">
            <a:extLst>
              <a:ext uri="{FF2B5EF4-FFF2-40B4-BE49-F238E27FC236}">
                <a16:creationId xmlns:a16="http://schemas.microsoft.com/office/drawing/2014/main" id="{8911C75E-DC4E-6774-8AE8-85C1B50B6899}"/>
              </a:ext>
            </a:extLst>
          </p:cNvPr>
          <p:cNvSpPr txBox="1">
            <a:spLocks/>
          </p:cNvSpPr>
          <p:nvPr/>
        </p:nvSpPr>
        <p:spPr>
          <a:xfrm>
            <a:off x="2030708" y="1493591"/>
            <a:ext cx="5265280"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4"/>
              </a:buClr>
              <a:buSzPts val="2400"/>
              <a:buFont typeface="Raleway"/>
              <a:buNone/>
              <a:defRPr sz="1800" b="1" i="0" u="none" strike="noStrike" cap="none">
                <a:solidFill>
                  <a:schemeClr val="accent4"/>
                </a:solidFill>
                <a:latin typeface="Atkinson Hyperlegible"/>
                <a:ea typeface="Atkinson Hyperlegible"/>
                <a:cs typeface="Atkinson Hyperlegible"/>
                <a:sym typeface="Atkinson Hyperlegible"/>
              </a:defRPr>
            </a:lvl1pPr>
            <a:lvl2pPr marL="914400" marR="0" lvl="1"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9pPr>
          </a:lstStyle>
          <a:p>
            <a:pPr marL="0" indent="0"/>
            <a:r>
              <a:rPr lang="fr-FR" dirty="0"/>
              <a:t>Chargement du fichier csv</a:t>
            </a:r>
          </a:p>
        </p:txBody>
      </p:sp>
      <p:grpSp>
        <p:nvGrpSpPr>
          <p:cNvPr id="10" name="Google Shape;10659;p60">
            <a:extLst>
              <a:ext uri="{FF2B5EF4-FFF2-40B4-BE49-F238E27FC236}">
                <a16:creationId xmlns:a16="http://schemas.microsoft.com/office/drawing/2014/main" id="{5BA158F5-074F-A846-BC47-A60EE8004B74}"/>
              </a:ext>
            </a:extLst>
          </p:cNvPr>
          <p:cNvGrpSpPr/>
          <p:nvPr/>
        </p:nvGrpSpPr>
        <p:grpSpPr>
          <a:xfrm>
            <a:off x="1372791" y="1549821"/>
            <a:ext cx="371777" cy="349434"/>
            <a:chOff x="6630539" y="2917502"/>
            <a:chExt cx="371777" cy="349434"/>
          </a:xfrm>
          <a:solidFill>
            <a:schemeClr val="accent2"/>
          </a:solidFill>
        </p:grpSpPr>
        <p:sp>
          <p:nvSpPr>
            <p:cNvPr id="11" name="Google Shape;10660;p60">
              <a:extLst>
                <a:ext uri="{FF2B5EF4-FFF2-40B4-BE49-F238E27FC236}">
                  <a16:creationId xmlns:a16="http://schemas.microsoft.com/office/drawing/2014/main" id="{E1DF64E4-237A-A7DB-F58A-C44F99235228}"/>
                </a:ext>
              </a:extLst>
            </p:cNvPr>
            <p:cNvSpPr/>
            <p:nvPr/>
          </p:nvSpPr>
          <p:spPr>
            <a:xfrm>
              <a:off x="6689292" y="3043093"/>
              <a:ext cx="92109" cy="30586"/>
            </a:xfrm>
            <a:custGeom>
              <a:avLst/>
              <a:gdLst/>
              <a:ahLst/>
              <a:cxnLst/>
              <a:rect l="l" t="t" r="r" b="b"/>
              <a:pathLst>
                <a:path w="2894" h="961" extrusionOk="0">
                  <a:moveTo>
                    <a:pt x="1164" y="1"/>
                  </a:moveTo>
                  <a:cubicBezTo>
                    <a:pt x="816" y="1"/>
                    <a:pt x="501" y="36"/>
                    <a:pt x="298" y="67"/>
                  </a:cubicBezTo>
                  <a:cubicBezTo>
                    <a:pt x="119" y="91"/>
                    <a:pt x="0" y="246"/>
                    <a:pt x="0" y="401"/>
                  </a:cubicBezTo>
                  <a:lnTo>
                    <a:pt x="0" y="794"/>
                  </a:lnTo>
                  <a:cubicBezTo>
                    <a:pt x="0" y="877"/>
                    <a:pt x="72" y="960"/>
                    <a:pt x="155" y="960"/>
                  </a:cubicBezTo>
                  <a:cubicBezTo>
                    <a:pt x="250" y="960"/>
                    <a:pt x="322" y="877"/>
                    <a:pt x="322" y="794"/>
                  </a:cubicBezTo>
                  <a:lnTo>
                    <a:pt x="322" y="401"/>
                  </a:lnTo>
                  <a:cubicBezTo>
                    <a:pt x="322" y="401"/>
                    <a:pt x="322" y="389"/>
                    <a:pt x="334" y="389"/>
                  </a:cubicBezTo>
                  <a:cubicBezTo>
                    <a:pt x="511" y="361"/>
                    <a:pt x="812" y="318"/>
                    <a:pt x="1157" y="318"/>
                  </a:cubicBezTo>
                  <a:cubicBezTo>
                    <a:pt x="1253" y="318"/>
                    <a:pt x="1352" y="321"/>
                    <a:pt x="1453" y="329"/>
                  </a:cubicBezTo>
                  <a:cubicBezTo>
                    <a:pt x="1989" y="365"/>
                    <a:pt x="2382" y="496"/>
                    <a:pt x="2596" y="734"/>
                  </a:cubicBezTo>
                  <a:cubicBezTo>
                    <a:pt x="2626" y="764"/>
                    <a:pt x="2670" y="779"/>
                    <a:pt x="2715" y="779"/>
                  </a:cubicBezTo>
                  <a:cubicBezTo>
                    <a:pt x="2760" y="779"/>
                    <a:pt x="2804" y="764"/>
                    <a:pt x="2834" y="734"/>
                  </a:cubicBezTo>
                  <a:cubicBezTo>
                    <a:pt x="2894" y="675"/>
                    <a:pt x="2894" y="567"/>
                    <a:pt x="2834" y="508"/>
                  </a:cubicBezTo>
                  <a:cubicBezTo>
                    <a:pt x="2437" y="103"/>
                    <a:pt x="1753" y="1"/>
                    <a:pt x="116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661;p60">
              <a:extLst>
                <a:ext uri="{FF2B5EF4-FFF2-40B4-BE49-F238E27FC236}">
                  <a16:creationId xmlns:a16="http://schemas.microsoft.com/office/drawing/2014/main" id="{4A103E1C-03DC-A86E-F2E8-0EE91F6EF8F4}"/>
                </a:ext>
              </a:extLst>
            </p:cNvPr>
            <p:cNvSpPr/>
            <p:nvPr/>
          </p:nvSpPr>
          <p:spPr>
            <a:xfrm>
              <a:off x="6630539" y="2993315"/>
              <a:ext cx="208852" cy="273621"/>
            </a:xfrm>
            <a:custGeom>
              <a:avLst/>
              <a:gdLst/>
              <a:ahLst/>
              <a:cxnLst/>
              <a:rect l="l" t="t" r="r" b="b"/>
              <a:pathLst>
                <a:path w="6562" h="8597" extrusionOk="0">
                  <a:moveTo>
                    <a:pt x="5132" y="334"/>
                  </a:moveTo>
                  <a:lnTo>
                    <a:pt x="5132" y="1988"/>
                  </a:lnTo>
                  <a:cubicBezTo>
                    <a:pt x="5132" y="2239"/>
                    <a:pt x="5073" y="2477"/>
                    <a:pt x="4966" y="2703"/>
                  </a:cubicBezTo>
                  <a:cubicBezTo>
                    <a:pt x="4954" y="2727"/>
                    <a:pt x="4954" y="2739"/>
                    <a:pt x="4954" y="2774"/>
                  </a:cubicBezTo>
                  <a:lnTo>
                    <a:pt x="4954" y="3262"/>
                  </a:lnTo>
                  <a:cubicBezTo>
                    <a:pt x="4954" y="3727"/>
                    <a:pt x="4763" y="4155"/>
                    <a:pt x="4430" y="4465"/>
                  </a:cubicBezTo>
                  <a:cubicBezTo>
                    <a:pt x="4108" y="4765"/>
                    <a:pt x="3713" y="4920"/>
                    <a:pt x="3275" y="4920"/>
                  </a:cubicBezTo>
                  <a:cubicBezTo>
                    <a:pt x="3243" y="4920"/>
                    <a:pt x="3212" y="4919"/>
                    <a:pt x="3180" y="4917"/>
                  </a:cubicBezTo>
                  <a:cubicBezTo>
                    <a:pt x="2299" y="4882"/>
                    <a:pt x="1620" y="4120"/>
                    <a:pt x="1620" y="3215"/>
                  </a:cubicBezTo>
                  <a:lnTo>
                    <a:pt x="1620" y="2786"/>
                  </a:lnTo>
                  <a:cubicBezTo>
                    <a:pt x="1620" y="2762"/>
                    <a:pt x="1620" y="2739"/>
                    <a:pt x="1608" y="2715"/>
                  </a:cubicBezTo>
                  <a:cubicBezTo>
                    <a:pt x="1501" y="2489"/>
                    <a:pt x="1441" y="2239"/>
                    <a:pt x="1441" y="2000"/>
                  </a:cubicBezTo>
                  <a:lnTo>
                    <a:pt x="1441" y="1631"/>
                  </a:lnTo>
                  <a:cubicBezTo>
                    <a:pt x="1441" y="917"/>
                    <a:pt x="2025" y="334"/>
                    <a:pt x="2739" y="334"/>
                  </a:cubicBezTo>
                  <a:close/>
                  <a:moveTo>
                    <a:pt x="4204" y="5048"/>
                  </a:moveTo>
                  <a:lnTo>
                    <a:pt x="4204" y="5358"/>
                  </a:lnTo>
                  <a:lnTo>
                    <a:pt x="3287" y="6001"/>
                  </a:lnTo>
                  <a:lnTo>
                    <a:pt x="2358" y="5358"/>
                  </a:lnTo>
                  <a:lnTo>
                    <a:pt x="2358" y="5048"/>
                  </a:lnTo>
                  <a:cubicBezTo>
                    <a:pt x="2596" y="5179"/>
                    <a:pt x="2870" y="5263"/>
                    <a:pt x="3156" y="5275"/>
                  </a:cubicBezTo>
                  <a:lnTo>
                    <a:pt x="3287" y="5275"/>
                  </a:lnTo>
                  <a:cubicBezTo>
                    <a:pt x="3608" y="5275"/>
                    <a:pt x="3930" y="5203"/>
                    <a:pt x="4204" y="5048"/>
                  </a:cubicBezTo>
                  <a:close/>
                  <a:moveTo>
                    <a:pt x="2203" y="5668"/>
                  </a:moveTo>
                  <a:lnTo>
                    <a:pt x="3001" y="6227"/>
                  </a:lnTo>
                  <a:lnTo>
                    <a:pt x="2584" y="6656"/>
                  </a:lnTo>
                  <a:lnTo>
                    <a:pt x="2573" y="6656"/>
                  </a:lnTo>
                  <a:lnTo>
                    <a:pt x="2037" y="5858"/>
                  </a:lnTo>
                  <a:lnTo>
                    <a:pt x="2203" y="5668"/>
                  </a:lnTo>
                  <a:close/>
                  <a:moveTo>
                    <a:pt x="4359" y="5668"/>
                  </a:moveTo>
                  <a:lnTo>
                    <a:pt x="4525" y="5858"/>
                  </a:lnTo>
                  <a:lnTo>
                    <a:pt x="4001" y="6656"/>
                  </a:lnTo>
                  <a:lnTo>
                    <a:pt x="3989" y="6656"/>
                  </a:lnTo>
                  <a:lnTo>
                    <a:pt x="3549" y="6227"/>
                  </a:lnTo>
                  <a:lnTo>
                    <a:pt x="4359" y="5668"/>
                  </a:lnTo>
                  <a:close/>
                  <a:moveTo>
                    <a:pt x="2739" y="0"/>
                  </a:moveTo>
                  <a:cubicBezTo>
                    <a:pt x="1822" y="0"/>
                    <a:pt x="1096" y="738"/>
                    <a:pt x="1096" y="1643"/>
                  </a:cubicBezTo>
                  <a:lnTo>
                    <a:pt x="1096" y="2012"/>
                  </a:lnTo>
                  <a:cubicBezTo>
                    <a:pt x="1096" y="2298"/>
                    <a:pt x="1156" y="2584"/>
                    <a:pt x="1275" y="2846"/>
                  </a:cubicBezTo>
                  <a:lnTo>
                    <a:pt x="1275" y="3239"/>
                  </a:lnTo>
                  <a:cubicBezTo>
                    <a:pt x="1275" y="3870"/>
                    <a:pt x="1561" y="4453"/>
                    <a:pt x="2001" y="4822"/>
                  </a:cubicBezTo>
                  <a:lnTo>
                    <a:pt x="2001" y="5406"/>
                  </a:lnTo>
                  <a:lnTo>
                    <a:pt x="1692" y="5739"/>
                  </a:lnTo>
                  <a:cubicBezTo>
                    <a:pt x="1668" y="5763"/>
                    <a:pt x="1644" y="5822"/>
                    <a:pt x="1644" y="5870"/>
                  </a:cubicBezTo>
                  <a:lnTo>
                    <a:pt x="596" y="6251"/>
                  </a:lnTo>
                  <a:cubicBezTo>
                    <a:pt x="239" y="6394"/>
                    <a:pt x="1" y="6727"/>
                    <a:pt x="1" y="7108"/>
                  </a:cubicBezTo>
                  <a:lnTo>
                    <a:pt x="1" y="8418"/>
                  </a:lnTo>
                  <a:cubicBezTo>
                    <a:pt x="1" y="8501"/>
                    <a:pt x="72" y="8573"/>
                    <a:pt x="156" y="8573"/>
                  </a:cubicBezTo>
                  <a:cubicBezTo>
                    <a:pt x="251" y="8573"/>
                    <a:pt x="322" y="8501"/>
                    <a:pt x="322" y="8418"/>
                  </a:cubicBezTo>
                  <a:lnTo>
                    <a:pt x="322" y="7108"/>
                  </a:lnTo>
                  <a:cubicBezTo>
                    <a:pt x="322" y="6870"/>
                    <a:pt x="477" y="6656"/>
                    <a:pt x="691" y="6584"/>
                  </a:cubicBezTo>
                  <a:lnTo>
                    <a:pt x="1811" y="6179"/>
                  </a:lnTo>
                  <a:lnTo>
                    <a:pt x="2275" y="6882"/>
                  </a:lnTo>
                  <a:cubicBezTo>
                    <a:pt x="2334" y="6965"/>
                    <a:pt x="2418" y="7025"/>
                    <a:pt x="2525" y="7025"/>
                  </a:cubicBezTo>
                  <a:lnTo>
                    <a:pt x="2561" y="7025"/>
                  </a:lnTo>
                  <a:cubicBezTo>
                    <a:pt x="2644" y="7025"/>
                    <a:pt x="2739" y="7001"/>
                    <a:pt x="2811" y="6930"/>
                  </a:cubicBezTo>
                  <a:lnTo>
                    <a:pt x="3096" y="6644"/>
                  </a:lnTo>
                  <a:lnTo>
                    <a:pt x="3096" y="8430"/>
                  </a:lnTo>
                  <a:cubicBezTo>
                    <a:pt x="3096" y="8513"/>
                    <a:pt x="3168" y="8596"/>
                    <a:pt x="3251" y="8596"/>
                  </a:cubicBezTo>
                  <a:cubicBezTo>
                    <a:pt x="3346" y="8596"/>
                    <a:pt x="3418" y="8513"/>
                    <a:pt x="3418" y="8430"/>
                  </a:cubicBezTo>
                  <a:lnTo>
                    <a:pt x="3418" y="6644"/>
                  </a:lnTo>
                  <a:lnTo>
                    <a:pt x="3704" y="6930"/>
                  </a:lnTo>
                  <a:cubicBezTo>
                    <a:pt x="3763" y="6989"/>
                    <a:pt x="3870" y="7025"/>
                    <a:pt x="3954" y="7025"/>
                  </a:cubicBezTo>
                  <a:lnTo>
                    <a:pt x="3989" y="7025"/>
                  </a:lnTo>
                  <a:cubicBezTo>
                    <a:pt x="4085" y="7013"/>
                    <a:pt x="4180" y="6953"/>
                    <a:pt x="4239" y="6882"/>
                  </a:cubicBezTo>
                  <a:lnTo>
                    <a:pt x="4704" y="6179"/>
                  </a:lnTo>
                  <a:lnTo>
                    <a:pt x="5811" y="6584"/>
                  </a:lnTo>
                  <a:cubicBezTo>
                    <a:pt x="6037" y="6656"/>
                    <a:pt x="6192" y="6882"/>
                    <a:pt x="6192" y="7108"/>
                  </a:cubicBezTo>
                  <a:lnTo>
                    <a:pt x="6192" y="8418"/>
                  </a:lnTo>
                  <a:cubicBezTo>
                    <a:pt x="6192" y="8501"/>
                    <a:pt x="6264" y="8573"/>
                    <a:pt x="6347" y="8573"/>
                  </a:cubicBezTo>
                  <a:cubicBezTo>
                    <a:pt x="6442" y="8573"/>
                    <a:pt x="6514" y="8501"/>
                    <a:pt x="6514" y="8418"/>
                  </a:cubicBezTo>
                  <a:lnTo>
                    <a:pt x="6514" y="7108"/>
                  </a:lnTo>
                  <a:cubicBezTo>
                    <a:pt x="6561" y="6703"/>
                    <a:pt x="6323" y="6370"/>
                    <a:pt x="5966" y="6239"/>
                  </a:cubicBezTo>
                  <a:lnTo>
                    <a:pt x="4906" y="5858"/>
                  </a:lnTo>
                  <a:cubicBezTo>
                    <a:pt x="4906" y="5810"/>
                    <a:pt x="4894" y="5763"/>
                    <a:pt x="4859" y="5715"/>
                  </a:cubicBezTo>
                  <a:lnTo>
                    <a:pt x="4549" y="5394"/>
                  </a:lnTo>
                  <a:lnTo>
                    <a:pt x="4549" y="4822"/>
                  </a:lnTo>
                  <a:cubicBezTo>
                    <a:pt x="4585" y="4798"/>
                    <a:pt x="4609" y="4763"/>
                    <a:pt x="4656" y="4739"/>
                  </a:cubicBezTo>
                  <a:cubicBezTo>
                    <a:pt x="5061" y="4370"/>
                    <a:pt x="5275" y="3822"/>
                    <a:pt x="5275" y="3274"/>
                  </a:cubicBezTo>
                  <a:lnTo>
                    <a:pt x="5275" y="2834"/>
                  </a:lnTo>
                  <a:cubicBezTo>
                    <a:pt x="5394" y="2560"/>
                    <a:pt x="5454" y="2286"/>
                    <a:pt x="5454" y="2000"/>
                  </a:cubicBezTo>
                  <a:lnTo>
                    <a:pt x="5454" y="167"/>
                  </a:lnTo>
                  <a:cubicBezTo>
                    <a:pt x="5454" y="83"/>
                    <a:pt x="5382" y="0"/>
                    <a:pt x="52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662;p60">
              <a:extLst>
                <a:ext uri="{FF2B5EF4-FFF2-40B4-BE49-F238E27FC236}">
                  <a16:creationId xmlns:a16="http://schemas.microsoft.com/office/drawing/2014/main" id="{840C3AFE-797C-5945-A717-B8BF1F45A6BE}"/>
                </a:ext>
              </a:extLst>
            </p:cNvPr>
            <p:cNvSpPr/>
            <p:nvPr/>
          </p:nvSpPr>
          <p:spPr>
            <a:xfrm>
              <a:off x="6665804" y="3232053"/>
              <a:ext cx="10630" cy="33737"/>
            </a:xfrm>
            <a:custGeom>
              <a:avLst/>
              <a:gdLst/>
              <a:ahLst/>
              <a:cxnLst/>
              <a:rect l="l" t="t" r="r" b="b"/>
              <a:pathLst>
                <a:path w="334" h="1060" extrusionOk="0">
                  <a:moveTo>
                    <a:pt x="167" y="0"/>
                  </a:moveTo>
                  <a:cubicBezTo>
                    <a:pt x="83" y="0"/>
                    <a:pt x="0" y="83"/>
                    <a:pt x="0" y="167"/>
                  </a:cubicBezTo>
                  <a:lnTo>
                    <a:pt x="0" y="893"/>
                  </a:lnTo>
                  <a:cubicBezTo>
                    <a:pt x="0" y="988"/>
                    <a:pt x="83" y="1060"/>
                    <a:pt x="167" y="1060"/>
                  </a:cubicBezTo>
                  <a:cubicBezTo>
                    <a:pt x="262" y="1060"/>
                    <a:pt x="333" y="988"/>
                    <a:pt x="333" y="893"/>
                  </a:cubicBezTo>
                  <a:lnTo>
                    <a:pt x="333" y="167"/>
                  </a:lnTo>
                  <a:cubicBezTo>
                    <a:pt x="333" y="83"/>
                    <a:pt x="262"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663;p60">
              <a:extLst>
                <a:ext uri="{FF2B5EF4-FFF2-40B4-BE49-F238E27FC236}">
                  <a16:creationId xmlns:a16="http://schemas.microsoft.com/office/drawing/2014/main" id="{86D5317D-0B9D-86DC-4A12-BD338B87D518}"/>
                </a:ext>
              </a:extLst>
            </p:cNvPr>
            <p:cNvSpPr/>
            <p:nvPr/>
          </p:nvSpPr>
          <p:spPr>
            <a:xfrm>
              <a:off x="6793877" y="3232053"/>
              <a:ext cx="10248" cy="33737"/>
            </a:xfrm>
            <a:custGeom>
              <a:avLst/>
              <a:gdLst/>
              <a:ahLst/>
              <a:cxnLst/>
              <a:rect l="l" t="t" r="r" b="b"/>
              <a:pathLst>
                <a:path w="322" h="1060" extrusionOk="0">
                  <a:moveTo>
                    <a:pt x="167" y="0"/>
                  </a:moveTo>
                  <a:cubicBezTo>
                    <a:pt x="72" y="0"/>
                    <a:pt x="0" y="83"/>
                    <a:pt x="0" y="167"/>
                  </a:cubicBezTo>
                  <a:lnTo>
                    <a:pt x="0" y="893"/>
                  </a:lnTo>
                  <a:cubicBezTo>
                    <a:pt x="0" y="988"/>
                    <a:pt x="72" y="1060"/>
                    <a:pt x="167" y="1060"/>
                  </a:cubicBezTo>
                  <a:cubicBezTo>
                    <a:pt x="250" y="1060"/>
                    <a:pt x="322" y="988"/>
                    <a:pt x="322" y="893"/>
                  </a:cubicBezTo>
                  <a:lnTo>
                    <a:pt x="322" y="167"/>
                  </a:lnTo>
                  <a:cubicBezTo>
                    <a:pt x="322" y="83"/>
                    <a:pt x="250"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664;p60">
              <a:extLst>
                <a:ext uri="{FF2B5EF4-FFF2-40B4-BE49-F238E27FC236}">
                  <a16:creationId xmlns:a16="http://schemas.microsoft.com/office/drawing/2014/main" id="{2F54AFE3-0B62-7E33-7A1E-40AAEA7046C9}"/>
                </a:ext>
              </a:extLst>
            </p:cNvPr>
            <p:cNvSpPr/>
            <p:nvPr/>
          </p:nvSpPr>
          <p:spPr>
            <a:xfrm>
              <a:off x="6828347" y="2952766"/>
              <a:ext cx="173969" cy="181162"/>
            </a:xfrm>
            <a:custGeom>
              <a:avLst/>
              <a:gdLst/>
              <a:ahLst/>
              <a:cxnLst/>
              <a:rect l="l" t="t" r="r" b="b"/>
              <a:pathLst>
                <a:path w="5466" h="5692" extrusionOk="0">
                  <a:moveTo>
                    <a:pt x="3847" y="0"/>
                  </a:moveTo>
                  <a:cubicBezTo>
                    <a:pt x="3751" y="0"/>
                    <a:pt x="3680" y="72"/>
                    <a:pt x="3680" y="167"/>
                  </a:cubicBezTo>
                  <a:cubicBezTo>
                    <a:pt x="3680" y="250"/>
                    <a:pt x="3751" y="322"/>
                    <a:pt x="3847" y="322"/>
                  </a:cubicBezTo>
                  <a:lnTo>
                    <a:pt x="4751" y="322"/>
                  </a:lnTo>
                  <a:cubicBezTo>
                    <a:pt x="4954" y="322"/>
                    <a:pt x="5121" y="488"/>
                    <a:pt x="5121" y="703"/>
                  </a:cubicBezTo>
                  <a:lnTo>
                    <a:pt x="5121" y="3643"/>
                  </a:lnTo>
                  <a:cubicBezTo>
                    <a:pt x="5121" y="3858"/>
                    <a:pt x="4954" y="4013"/>
                    <a:pt x="4751" y="4013"/>
                  </a:cubicBezTo>
                  <a:lnTo>
                    <a:pt x="2918" y="4013"/>
                  </a:lnTo>
                  <a:cubicBezTo>
                    <a:pt x="2894" y="4013"/>
                    <a:pt x="2846" y="4036"/>
                    <a:pt x="2811" y="4048"/>
                  </a:cubicBezTo>
                  <a:lnTo>
                    <a:pt x="1180" y="5239"/>
                  </a:lnTo>
                  <a:lnTo>
                    <a:pt x="1180" y="5239"/>
                  </a:lnTo>
                  <a:lnTo>
                    <a:pt x="1430" y="4227"/>
                  </a:lnTo>
                  <a:cubicBezTo>
                    <a:pt x="1442" y="4179"/>
                    <a:pt x="1430" y="4120"/>
                    <a:pt x="1406" y="4072"/>
                  </a:cubicBezTo>
                  <a:cubicBezTo>
                    <a:pt x="1370" y="4036"/>
                    <a:pt x="1311" y="4013"/>
                    <a:pt x="1263" y="4013"/>
                  </a:cubicBezTo>
                  <a:lnTo>
                    <a:pt x="715" y="4013"/>
                  </a:lnTo>
                  <a:cubicBezTo>
                    <a:pt x="513" y="4013"/>
                    <a:pt x="346" y="3858"/>
                    <a:pt x="346" y="3643"/>
                  </a:cubicBezTo>
                  <a:lnTo>
                    <a:pt x="346" y="715"/>
                  </a:lnTo>
                  <a:cubicBezTo>
                    <a:pt x="346" y="500"/>
                    <a:pt x="513" y="345"/>
                    <a:pt x="715" y="345"/>
                  </a:cubicBezTo>
                  <a:lnTo>
                    <a:pt x="1620" y="345"/>
                  </a:lnTo>
                  <a:cubicBezTo>
                    <a:pt x="1715" y="345"/>
                    <a:pt x="1787" y="262"/>
                    <a:pt x="1787" y="179"/>
                  </a:cubicBezTo>
                  <a:cubicBezTo>
                    <a:pt x="1787" y="84"/>
                    <a:pt x="1715" y="12"/>
                    <a:pt x="1620" y="12"/>
                  </a:cubicBezTo>
                  <a:lnTo>
                    <a:pt x="715" y="12"/>
                  </a:lnTo>
                  <a:cubicBezTo>
                    <a:pt x="310" y="12"/>
                    <a:pt x="1" y="345"/>
                    <a:pt x="1" y="726"/>
                  </a:cubicBezTo>
                  <a:lnTo>
                    <a:pt x="1" y="3643"/>
                  </a:lnTo>
                  <a:cubicBezTo>
                    <a:pt x="1" y="4048"/>
                    <a:pt x="334" y="4358"/>
                    <a:pt x="715" y="4358"/>
                  </a:cubicBezTo>
                  <a:lnTo>
                    <a:pt x="1049" y="4358"/>
                  </a:lnTo>
                  <a:lnTo>
                    <a:pt x="787" y="5370"/>
                  </a:lnTo>
                  <a:cubicBezTo>
                    <a:pt x="763" y="5477"/>
                    <a:pt x="811" y="5596"/>
                    <a:pt x="894" y="5656"/>
                  </a:cubicBezTo>
                  <a:cubicBezTo>
                    <a:pt x="941" y="5679"/>
                    <a:pt x="989" y="5691"/>
                    <a:pt x="1049" y="5691"/>
                  </a:cubicBezTo>
                  <a:cubicBezTo>
                    <a:pt x="1108" y="5691"/>
                    <a:pt x="1144" y="5679"/>
                    <a:pt x="1192" y="5656"/>
                  </a:cubicBezTo>
                  <a:lnTo>
                    <a:pt x="2954" y="4370"/>
                  </a:lnTo>
                  <a:lnTo>
                    <a:pt x="4716" y="4370"/>
                  </a:lnTo>
                  <a:cubicBezTo>
                    <a:pt x="5121" y="4370"/>
                    <a:pt x="5430" y="4048"/>
                    <a:pt x="5430" y="3655"/>
                  </a:cubicBezTo>
                  <a:lnTo>
                    <a:pt x="5430" y="726"/>
                  </a:lnTo>
                  <a:cubicBezTo>
                    <a:pt x="5466" y="322"/>
                    <a:pt x="5132" y="0"/>
                    <a:pt x="47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665;p60">
              <a:extLst>
                <a:ext uri="{FF2B5EF4-FFF2-40B4-BE49-F238E27FC236}">
                  <a16:creationId xmlns:a16="http://schemas.microsoft.com/office/drawing/2014/main" id="{916EBCC1-E300-4CBE-E22C-7D9AAAFDA5B6}"/>
                </a:ext>
              </a:extLst>
            </p:cNvPr>
            <p:cNvSpPr/>
            <p:nvPr/>
          </p:nvSpPr>
          <p:spPr>
            <a:xfrm>
              <a:off x="6898463" y="2917502"/>
              <a:ext cx="34151" cy="104999"/>
            </a:xfrm>
            <a:custGeom>
              <a:avLst/>
              <a:gdLst/>
              <a:ahLst/>
              <a:cxnLst/>
              <a:rect l="l" t="t" r="r" b="b"/>
              <a:pathLst>
                <a:path w="1073" h="3299" extrusionOk="0">
                  <a:moveTo>
                    <a:pt x="715" y="346"/>
                  </a:moveTo>
                  <a:lnTo>
                    <a:pt x="548" y="2930"/>
                  </a:lnTo>
                  <a:lnTo>
                    <a:pt x="513" y="2930"/>
                  </a:lnTo>
                  <a:lnTo>
                    <a:pt x="346" y="346"/>
                  </a:lnTo>
                  <a:close/>
                  <a:moveTo>
                    <a:pt x="167" y="1"/>
                  </a:moveTo>
                  <a:cubicBezTo>
                    <a:pt x="120" y="1"/>
                    <a:pt x="72" y="25"/>
                    <a:pt x="48" y="60"/>
                  </a:cubicBezTo>
                  <a:cubicBezTo>
                    <a:pt x="12" y="96"/>
                    <a:pt x="1" y="144"/>
                    <a:pt x="1" y="203"/>
                  </a:cubicBezTo>
                  <a:lnTo>
                    <a:pt x="179" y="3132"/>
                  </a:lnTo>
                  <a:cubicBezTo>
                    <a:pt x="179" y="3216"/>
                    <a:pt x="251" y="3299"/>
                    <a:pt x="346" y="3299"/>
                  </a:cubicBezTo>
                  <a:lnTo>
                    <a:pt x="715" y="3299"/>
                  </a:lnTo>
                  <a:cubicBezTo>
                    <a:pt x="798" y="3299"/>
                    <a:pt x="882" y="3216"/>
                    <a:pt x="882" y="3132"/>
                  </a:cubicBezTo>
                  <a:lnTo>
                    <a:pt x="1060" y="203"/>
                  </a:lnTo>
                  <a:cubicBezTo>
                    <a:pt x="1072" y="144"/>
                    <a:pt x="1048" y="96"/>
                    <a:pt x="1013" y="60"/>
                  </a:cubicBezTo>
                  <a:cubicBezTo>
                    <a:pt x="989" y="37"/>
                    <a:pt x="941" y="1"/>
                    <a:pt x="8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666;p60">
              <a:extLst>
                <a:ext uri="{FF2B5EF4-FFF2-40B4-BE49-F238E27FC236}">
                  <a16:creationId xmlns:a16="http://schemas.microsoft.com/office/drawing/2014/main" id="{450A57C4-60B2-04E0-BDB7-2E4A354935E0}"/>
                </a:ext>
              </a:extLst>
            </p:cNvPr>
            <p:cNvSpPr/>
            <p:nvPr/>
          </p:nvSpPr>
          <p:spPr>
            <a:xfrm>
              <a:off x="6898081" y="3028548"/>
              <a:ext cx="34151" cy="34119"/>
            </a:xfrm>
            <a:custGeom>
              <a:avLst/>
              <a:gdLst/>
              <a:ahLst/>
              <a:cxnLst/>
              <a:rect l="l" t="t" r="r" b="b"/>
              <a:pathLst>
                <a:path w="1073" h="1072" extrusionOk="0">
                  <a:moveTo>
                    <a:pt x="536" y="346"/>
                  </a:moveTo>
                  <a:cubicBezTo>
                    <a:pt x="644" y="346"/>
                    <a:pt x="727" y="429"/>
                    <a:pt x="727" y="536"/>
                  </a:cubicBezTo>
                  <a:cubicBezTo>
                    <a:pt x="727" y="631"/>
                    <a:pt x="655" y="727"/>
                    <a:pt x="536" y="727"/>
                  </a:cubicBezTo>
                  <a:cubicBezTo>
                    <a:pt x="429" y="727"/>
                    <a:pt x="346" y="631"/>
                    <a:pt x="346" y="536"/>
                  </a:cubicBezTo>
                  <a:cubicBezTo>
                    <a:pt x="346" y="429"/>
                    <a:pt x="429" y="346"/>
                    <a:pt x="536" y="346"/>
                  </a:cubicBezTo>
                  <a:close/>
                  <a:moveTo>
                    <a:pt x="536" y="0"/>
                  </a:moveTo>
                  <a:cubicBezTo>
                    <a:pt x="239" y="0"/>
                    <a:pt x="1" y="239"/>
                    <a:pt x="1" y="536"/>
                  </a:cubicBezTo>
                  <a:cubicBezTo>
                    <a:pt x="1" y="834"/>
                    <a:pt x="239" y="1072"/>
                    <a:pt x="536" y="1072"/>
                  </a:cubicBezTo>
                  <a:cubicBezTo>
                    <a:pt x="834" y="1072"/>
                    <a:pt x="1072" y="834"/>
                    <a:pt x="1072" y="536"/>
                  </a:cubicBezTo>
                  <a:cubicBezTo>
                    <a:pt x="1072" y="239"/>
                    <a:pt x="834" y="0"/>
                    <a:pt x="5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 name="Graphique 40" descr="Liste de contrôle avec un remplissage uni">
            <a:extLst>
              <a:ext uri="{FF2B5EF4-FFF2-40B4-BE49-F238E27FC236}">
                <a16:creationId xmlns:a16="http://schemas.microsoft.com/office/drawing/2014/main" id="{0FFD38B2-61E6-0EC5-34D5-E48D6017831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53014" y="2344361"/>
            <a:ext cx="360000" cy="360000"/>
          </a:xfrm>
          <a:prstGeom prst="rect">
            <a:avLst/>
          </a:prstGeom>
        </p:spPr>
      </p:pic>
      <p:sp>
        <p:nvSpPr>
          <p:cNvPr id="42" name="Google Shape;413;p28">
            <a:extLst>
              <a:ext uri="{FF2B5EF4-FFF2-40B4-BE49-F238E27FC236}">
                <a16:creationId xmlns:a16="http://schemas.microsoft.com/office/drawing/2014/main" id="{AA53F788-DA46-5D00-48F1-B13331D4F168}"/>
              </a:ext>
            </a:extLst>
          </p:cNvPr>
          <p:cNvSpPr txBox="1">
            <a:spLocks/>
          </p:cNvSpPr>
          <p:nvPr/>
        </p:nvSpPr>
        <p:spPr>
          <a:xfrm>
            <a:off x="3860947" y="2977521"/>
            <a:ext cx="4218985"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4"/>
              </a:buClr>
              <a:buSzPts val="2400"/>
              <a:buFont typeface="Raleway"/>
              <a:buNone/>
              <a:defRPr sz="1800" b="1" i="0" u="none" strike="noStrike" cap="none">
                <a:solidFill>
                  <a:schemeClr val="accent4"/>
                </a:solidFill>
                <a:latin typeface="Atkinson Hyperlegible"/>
                <a:ea typeface="Atkinson Hyperlegible"/>
                <a:cs typeface="Atkinson Hyperlegible"/>
                <a:sym typeface="Atkinson Hyperlegible"/>
              </a:defRPr>
            </a:lvl1pPr>
            <a:lvl2pPr marL="914400" marR="0" lvl="1"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9pPr>
          </a:lstStyle>
          <a:p>
            <a:pPr marL="0" indent="0"/>
            <a:r>
              <a:rPr lang="fr-FR" dirty="0"/>
              <a:t>Création d’une colonne avec : </a:t>
            </a:r>
          </a:p>
          <a:p>
            <a:pPr marL="285750" indent="-285750">
              <a:buFontTx/>
              <a:buChar char="-"/>
            </a:pPr>
            <a:r>
              <a:rPr lang="fr-FR" dirty="0"/>
              <a:t>vrai billets / faux billets </a:t>
            </a:r>
          </a:p>
          <a:p>
            <a:pPr marL="285750" indent="-285750">
              <a:buFontTx/>
              <a:buChar char="-"/>
            </a:pPr>
            <a:r>
              <a:rPr lang="fr-FR" dirty="0"/>
              <a:t>Probabilité du résultat</a:t>
            </a:r>
          </a:p>
        </p:txBody>
      </p:sp>
      <p:sp>
        <p:nvSpPr>
          <p:cNvPr id="3" name="Google Shape;208;p26">
            <a:extLst>
              <a:ext uri="{FF2B5EF4-FFF2-40B4-BE49-F238E27FC236}">
                <a16:creationId xmlns:a16="http://schemas.microsoft.com/office/drawing/2014/main" id="{CC76B992-6D6F-6B26-06FB-61B5632DC748}"/>
              </a:ext>
            </a:extLst>
          </p:cNvPr>
          <p:cNvSpPr txBox="1">
            <a:spLocks/>
          </p:cNvSpPr>
          <p:nvPr/>
        </p:nvSpPr>
        <p:spPr>
          <a:xfrm>
            <a:off x="8338140" y="4686300"/>
            <a:ext cx="642926"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4"/>
              </a:buClr>
              <a:buSzPts val="1200"/>
              <a:buFont typeface="Atkinson Hyperlegible"/>
              <a:buNone/>
              <a:defRPr sz="1400" b="0" i="0" u="none" strike="noStrike" cap="none">
                <a:solidFill>
                  <a:schemeClr val="accent4"/>
                </a:solidFill>
                <a:latin typeface="Atkinson Hyperlegible"/>
                <a:ea typeface="Atkinson Hyperlegible"/>
                <a:cs typeface="Atkinson Hyperlegible"/>
                <a:sym typeface="Atkinson Hyperlegible"/>
              </a:defRPr>
            </a:lvl1pPr>
            <a:lvl2pPr marL="914400" marR="0" lvl="1"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2pPr>
            <a:lvl3pPr marL="1371600" marR="0" lvl="2"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3pPr>
            <a:lvl4pPr marL="1828800" marR="0" lvl="3"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4pPr>
            <a:lvl5pPr marL="2286000" marR="0" lvl="4"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5pPr>
            <a:lvl6pPr marL="2743200" marR="0" lvl="5"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6pPr>
            <a:lvl7pPr marL="3200400" marR="0" lvl="6"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7pPr>
            <a:lvl8pPr marL="3657600" marR="0" lvl="7"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8pPr>
            <a:lvl9pPr marL="4114800" marR="0" lvl="8"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9pPr>
          </a:lstStyle>
          <a:p>
            <a:pPr marL="0" indent="0"/>
            <a:r>
              <a:rPr lang="fr-FR" dirty="0"/>
              <a:t>15</a:t>
            </a:r>
          </a:p>
        </p:txBody>
      </p:sp>
    </p:spTree>
    <p:extLst>
      <p:ext uri="{BB962C8B-B14F-4D97-AF65-F5344CB8AC3E}">
        <p14:creationId xmlns:p14="http://schemas.microsoft.com/office/powerpoint/2010/main" val="526018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62">
          <a:extLst>
            <a:ext uri="{FF2B5EF4-FFF2-40B4-BE49-F238E27FC236}">
              <a16:creationId xmlns:a16="http://schemas.microsoft.com/office/drawing/2014/main" id="{10C2CB46-60D3-3F55-2AB5-97B4FDD930D6}"/>
            </a:ext>
          </a:extLst>
        </p:cNvPr>
        <p:cNvGrpSpPr/>
        <p:nvPr/>
      </p:nvGrpSpPr>
      <p:grpSpPr>
        <a:xfrm>
          <a:off x="0" y="0"/>
          <a:ext cx="0" cy="0"/>
          <a:chOff x="0" y="0"/>
          <a:chExt cx="0" cy="0"/>
        </a:xfrm>
      </p:grpSpPr>
      <p:grpSp>
        <p:nvGrpSpPr>
          <p:cNvPr id="763" name="Google Shape;763;p35">
            <a:extLst>
              <a:ext uri="{FF2B5EF4-FFF2-40B4-BE49-F238E27FC236}">
                <a16:creationId xmlns:a16="http://schemas.microsoft.com/office/drawing/2014/main" id="{FCC8ADE3-908F-CED3-93DA-9CA5976AE1BB}"/>
              </a:ext>
            </a:extLst>
          </p:cNvPr>
          <p:cNvGrpSpPr/>
          <p:nvPr/>
        </p:nvGrpSpPr>
        <p:grpSpPr>
          <a:xfrm>
            <a:off x="7634173" y="349487"/>
            <a:ext cx="645938" cy="697152"/>
            <a:chOff x="7361503" y="2222384"/>
            <a:chExt cx="523111" cy="564587"/>
          </a:xfrm>
        </p:grpSpPr>
        <p:sp>
          <p:nvSpPr>
            <p:cNvPr id="764" name="Google Shape;764;p35">
              <a:extLst>
                <a:ext uri="{FF2B5EF4-FFF2-40B4-BE49-F238E27FC236}">
                  <a16:creationId xmlns:a16="http://schemas.microsoft.com/office/drawing/2014/main" id="{827BE51C-B862-3C2D-DC88-71ABF74E418A}"/>
                </a:ext>
              </a:extLst>
            </p:cNvPr>
            <p:cNvSpPr/>
            <p:nvPr/>
          </p:nvSpPr>
          <p:spPr>
            <a:xfrm>
              <a:off x="7361503" y="2255649"/>
              <a:ext cx="490434" cy="531321"/>
            </a:xfrm>
            <a:custGeom>
              <a:avLst/>
              <a:gdLst/>
              <a:ahLst/>
              <a:cxnLst/>
              <a:rect l="l" t="t" r="r" b="b"/>
              <a:pathLst>
                <a:path w="179154" h="194090" extrusionOk="0">
                  <a:moveTo>
                    <a:pt x="42463" y="8"/>
                  </a:moveTo>
                  <a:cubicBezTo>
                    <a:pt x="42463" y="8"/>
                    <a:pt x="-24314" y="32070"/>
                    <a:pt x="9613" y="114956"/>
                  </a:cubicBezTo>
                  <a:cubicBezTo>
                    <a:pt x="9613" y="114956"/>
                    <a:pt x="33324" y="179282"/>
                    <a:pt x="98228" y="192714"/>
                  </a:cubicBezTo>
                  <a:cubicBezTo>
                    <a:pt x="98228" y="192714"/>
                    <a:pt x="149106" y="205350"/>
                    <a:pt x="179155" y="154042"/>
                  </a:cubicBezTo>
                  <a:lnTo>
                    <a:pt x="42463"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5">
              <a:extLst>
                <a:ext uri="{FF2B5EF4-FFF2-40B4-BE49-F238E27FC236}">
                  <a16:creationId xmlns:a16="http://schemas.microsoft.com/office/drawing/2014/main" id="{58E5D452-4145-03E8-0A08-3F9B4727608A}"/>
                </a:ext>
              </a:extLst>
            </p:cNvPr>
            <p:cNvSpPr/>
            <p:nvPr/>
          </p:nvSpPr>
          <p:spPr>
            <a:xfrm>
              <a:off x="7401829" y="2222384"/>
              <a:ext cx="482785" cy="530629"/>
            </a:xfrm>
            <a:custGeom>
              <a:avLst/>
              <a:gdLst/>
              <a:ahLst/>
              <a:cxnLst/>
              <a:rect l="l" t="t" r="r" b="b"/>
              <a:pathLst>
                <a:path w="176360" h="193837" extrusionOk="0">
                  <a:moveTo>
                    <a:pt x="165639" y="74921"/>
                  </a:moveTo>
                  <a:cubicBezTo>
                    <a:pt x="142139" y="22419"/>
                    <a:pt x="87553" y="-10502"/>
                    <a:pt x="44354" y="3055"/>
                  </a:cubicBezTo>
                  <a:cubicBezTo>
                    <a:pt x="874" y="16698"/>
                    <a:pt x="-12902" y="71658"/>
                    <a:pt x="13182" y="124020"/>
                  </a:cubicBezTo>
                  <a:cubicBezTo>
                    <a:pt x="38492" y="174837"/>
                    <a:pt x="92025" y="204050"/>
                    <a:pt x="132945" y="190548"/>
                  </a:cubicBezTo>
                  <a:cubicBezTo>
                    <a:pt x="173615" y="177131"/>
                    <a:pt x="188452" y="125886"/>
                    <a:pt x="165639" y="749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35">
              <a:extLst>
                <a:ext uri="{FF2B5EF4-FFF2-40B4-BE49-F238E27FC236}">
                  <a16:creationId xmlns:a16="http://schemas.microsoft.com/office/drawing/2014/main" id="{322AA544-4856-5EBF-BA2B-5260A30B7771}"/>
                </a:ext>
              </a:extLst>
            </p:cNvPr>
            <p:cNvSpPr/>
            <p:nvPr/>
          </p:nvSpPr>
          <p:spPr>
            <a:xfrm>
              <a:off x="7402119" y="2265631"/>
              <a:ext cx="442637" cy="486016"/>
            </a:xfrm>
            <a:custGeom>
              <a:avLst/>
              <a:gdLst/>
              <a:ahLst/>
              <a:cxnLst/>
              <a:rect l="l" t="t" r="r" b="b"/>
              <a:pathLst>
                <a:path w="161694" h="177540" extrusionOk="0">
                  <a:moveTo>
                    <a:pt x="21755" y="0"/>
                  </a:moveTo>
                  <a:cubicBezTo>
                    <a:pt x="11133" y="13416"/>
                    <a:pt x="2665" y="28269"/>
                    <a:pt x="612" y="45517"/>
                  </a:cubicBezTo>
                  <a:cubicBezTo>
                    <a:pt x="-1768" y="65528"/>
                    <a:pt x="2993" y="86094"/>
                    <a:pt x="11398" y="104216"/>
                  </a:cubicBezTo>
                  <a:cubicBezTo>
                    <a:pt x="11945" y="105395"/>
                    <a:pt x="12507" y="106558"/>
                    <a:pt x="13084" y="107721"/>
                  </a:cubicBezTo>
                  <a:cubicBezTo>
                    <a:pt x="20171" y="121949"/>
                    <a:pt x="29708" y="134967"/>
                    <a:pt x="41205" y="145948"/>
                  </a:cubicBezTo>
                  <a:cubicBezTo>
                    <a:pt x="51835" y="156102"/>
                    <a:pt x="64197" y="164586"/>
                    <a:pt x="77778" y="170283"/>
                  </a:cubicBezTo>
                  <a:cubicBezTo>
                    <a:pt x="90000" y="175411"/>
                    <a:pt x="103354" y="178275"/>
                    <a:pt x="116637" y="177378"/>
                  </a:cubicBezTo>
                  <a:cubicBezTo>
                    <a:pt x="125051" y="176808"/>
                    <a:pt x="133605" y="174919"/>
                    <a:pt x="141284" y="171204"/>
                  </a:cubicBezTo>
                  <a:cubicBezTo>
                    <a:pt x="149378" y="167286"/>
                    <a:pt x="156051" y="161253"/>
                    <a:pt x="161694" y="154315"/>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35">
              <a:extLst>
                <a:ext uri="{FF2B5EF4-FFF2-40B4-BE49-F238E27FC236}">
                  <a16:creationId xmlns:a16="http://schemas.microsoft.com/office/drawing/2014/main" id="{1E7F06F4-B583-495B-B1E9-301AC5CD042A}"/>
                </a:ext>
              </a:extLst>
            </p:cNvPr>
            <p:cNvSpPr/>
            <p:nvPr/>
          </p:nvSpPr>
          <p:spPr>
            <a:xfrm>
              <a:off x="7469037" y="2301001"/>
              <a:ext cx="350378" cy="384988"/>
            </a:xfrm>
            <a:custGeom>
              <a:avLst/>
              <a:gdLst/>
              <a:ahLst/>
              <a:cxnLst/>
              <a:rect l="l" t="t" r="r" b="b"/>
              <a:pathLst>
                <a:path w="127992" h="140635" extrusionOk="0">
                  <a:moveTo>
                    <a:pt x="119963" y="53847"/>
                  </a:moveTo>
                  <a:cubicBezTo>
                    <a:pt x="136852" y="91028"/>
                    <a:pt x="126207" y="128483"/>
                    <a:pt x="96377" y="138262"/>
                  </a:cubicBezTo>
                  <a:cubicBezTo>
                    <a:pt x="66415" y="148081"/>
                    <a:pt x="27547" y="126579"/>
                    <a:pt x="9331" y="89475"/>
                  </a:cubicBezTo>
                  <a:cubicBezTo>
                    <a:pt x="-9291" y="51560"/>
                    <a:pt x="800" y="12146"/>
                    <a:pt x="32113" y="2250"/>
                  </a:cubicBezTo>
                  <a:cubicBezTo>
                    <a:pt x="63277" y="-7600"/>
                    <a:pt x="102699" y="15853"/>
                    <a:pt x="119963" y="53847"/>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35">
              <a:extLst>
                <a:ext uri="{FF2B5EF4-FFF2-40B4-BE49-F238E27FC236}">
                  <a16:creationId xmlns:a16="http://schemas.microsoft.com/office/drawing/2014/main" id="{48F5171C-502C-AC53-78E1-BA02A90E0659}"/>
                </a:ext>
              </a:extLst>
            </p:cNvPr>
            <p:cNvSpPr/>
            <p:nvPr/>
          </p:nvSpPr>
          <p:spPr>
            <a:xfrm>
              <a:off x="7562713" y="2361003"/>
              <a:ext cx="174086" cy="249674"/>
            </a:xfrm>
            <a:custGeom>
              <a:avLst/>
              <a:gdLst/>
              <a:ahLst/>
              <a:cxnLst/>
              <a:rect l="l" t="t" r="r" b="b"/>
              <a:pathLst>
                <a:path w="63593" h="91205" extrusionOk="0">
                  <a:moveTo>
                    <a:pt x="30297" y="0"/>
                  </a:moveTo>
                  <a:lnTo>
                    <a:pt x="9310" y="12729"/>
                  </a:lnTo>
                  <a:cubicBezTo>
                    <a:pt x="179" y="18263"/>
                    <a:pt x="-2732" y="30157"/>
                    <a:pt x="2809" y="39289"/>
                  </a:cubicBezTo>
                  <a:lnTo>
                    <a:pt x="3207" y="39944"/>
                  </a:lnTo>
                  <a:cubicBezTo>
                    <a:pt x="8748" y="49076"/>
                    <a:pt x="20635" y="51987"/>
                    <a:pt x="29766" y="46446"/>
                  </a:cubicBezTo>
                  <a:lnTo>
                    <a:pt x="34231" y="43738"/>
                  </a:lnTo>
                  <a:cubicBezTo>
                    <a:pt x="43362" y="38196"/>
                    <a:pt x="55249" y="41107"/>
                    <a:pt x="60790" y="50239"/>
                  </a:cubicBezTo>
                  <a:lnTo>
                    <a:pt x="60790" y="50239"/>
                  </a:lnTo>
                  <a:cubicBezTo>
                    <a:pt x="66324" y="59370"/>
                    <a:pt x="63413" y="71257"/>
                    <a:pt x="54289" y="76798"/>
                  </a:cubicBezTo>
                  <a:lnTo>
                    <a:pt x="30547" y="9120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35">
              <a:extLst>
                <a:ext uri="{FF2B5EF4-FFF2-40B4-BE49-F238E27FC236}">
                  <a16:creationId xmlns:a16="http://schemas.microsoft.com/office/drawing/2014/main" id="{85DDE31B-EACD-76DA-1572-014DADC5AE42}"/>
                </a:ext>
              </a:extLst>
            </p:cNvPr>
            <p:cNvSpPr/>
            <p:nvPr/>
          </p:nvSpPr>
          <p:spPr>
            <a:xfrm>
              <a:off x="7565852" y="2380924"/>
              <a:ext cx="137250" cy="226238"/>
            </a:xfrm>
            <a:custGeom>
              <a:avLst/>
              <a:gdLst/>
              <a:ahLst/>
              <a:cxnLst/>
              <a:rect l="l" t="t" r="r" b="b"/>
              <a:pathLst>
                <a:path w="50137" h="82644" extrusionOk="0">
                  <a:moveTo>
                    <a:pt x="0" y="0"/>
                  </a:moveTo>
                  <a:lnTo>
                    <a:pt x="50138" y="82644"/>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35">
              <a:extLst>
                <a:ext uri="{FF2B5EF4-FFF2-40B4-BE49-F238E27FC236}">
                  <a16:creationId xmlns:a16="http://schemas.microsoft.com/office/drawing/2014/main" id="{2D9658E5-F9A4-9CAE-6D68-6B39F790FD0E}"/>
                </a:ext>
              </a:extLst>
            </p:cNvPr>
            <p:cNvSpPr/>
            <p:nvPr/>
          </p:nvSpPr>
          <p:spPr>
            <a:xfrm>
              <a:off x="7592805" y="2364572"/>
              <a:ext cx="137228" cy="226238"/>
            </a:xfrm>
            <a:custGeom>
              <a:avLst/>
              <a:gdLst/>
              <a:ahLst/>
              <a:cxnLst/>
              <a:rect l="l" t="t" r="r" b="b"/>
              <a:pathLst>
                <a:path w="50129" h="82644" extrusionOk="0">
                  <a:moveTo>
                    <a:pt x="0" y="0"/>
                  </a:moveTo>
                  <a:lnTo>
                    <a:pt x="50130" y="82644"/>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35">
              <a:extLst>
                <a:ext uri="{FF2B5EF4-FFF2-40B4-BE49-F238E27FC236}">
                  <a16:creationId xmlns:a16="http://schemas.microsoft.com/office/drawing/2014/main" id="{1D2D36AA-DBB9-36D7-C81C-B8903E9CEAB7}"/>
                </a:ext>
              </a:extLst>
            </p:cNvPr>
            <p:cNvSpPr/>
            <p:nvPr/>
          </p:nvSpPr>
          <p:spPr>
            <a:xfrm>
              <a:off x="7364190" y="2378081"/>
              <a:ext cx="40592" cy="28073"/>
            </a:xfrm>
            <a:custGeom>
              <a:avLst/>
              <a:gdLst/>
              <a:ahLst/>
              <a:cxnLst/>
              <a:rect l="l" t="t" r="r" b="b"/>
              <a:pathLst>
                <a:path w="14828" h="10255" extrusionOk="0">
                  <a:moveTo>
                    <a:pt x="14829" y="0"/>
                  </a:moveTo>
                  <a:lnTo>
                    <a:pt x="0" y="1025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35">
              <a:extLst>
                <a:ext uri="{FF2B5EF4-FFF2-40B4-BE49-F238E27FC236}">
                  <a16:creationId xmlns:a16="http://schemas.microsoft.com/office/drawing/2014/main" id="{BD4196D1-4955-95F8-1051-0A73E59422F1}"/>
                </a:ext>
              </a:extLst>
            </p:cNvPr>
            <p:cNvSpPr/>
            <p:nvPr/>
          </p:nvSpPr>
          <p:spPr>
            <a:xfrm>
              <a:off x="7364190" y="2469027"/>
              <a:ext cx="42387" cy="26299"/>
            </a:xfrm>
            <a:custGeom>
              <a:avLst/>
              <a:gdLst/>
              <a:ahLst/>
              <a:cxnLst/>
              <a:rect l="l" t="t" r="r" b="b"/>
              <a:pathLst>
                <a:path w="15484" h="9607" extrusionOk="0">
                  <a:moveTo>
                    <a:pt x="15485" y="0"/>
                  </a:moveTo>
                  <a:lnTo>
                    <a:pt x="0" y="9608"/>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35">
              <a:extLst>
                <a:ext uri="{FF2B5EF4-FFF2-40B4-BE49-F238E27FC236}">
                  <a16:creationId xmlns:a16="http://schemas.microsoft.com/office/drawing/2014/main" id="{C1290ACB-BF05-E271-CF63-58BF52397E68}"/>
                </a:ext>
              </a:extLst>
            </p:cNvPr>
            <p:cNvSpPr/>
            <p:nvPr/>
          </p:nvSpPr>
          <p:spPr>
            <a:xfrm>
              <a:off x="7393386" y="2547255"/>
              <a:ext cx="37580" cy="30893"/>
            </a:xfrm>
            <a:custGeom>
              <a:avLst/>
              <a:gdLst/>
              <a:ahLst/>
              <a:cxnLst/>
              <a:rect l="l" t="t" r="r" b="b"/>
              <a:pathLst>
                <a:path w="13728" h="11285" extrusionOk="0">
                  <a:moveTo>
                    <a:pt x="13728" y="0"/>
                  </a:moveTo>
                  <a:lnTo>
                    <a:pt x="0" y="1128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35">
              <a:extLst>
                <a:ext uri="{FF2B5EF4-FFF2-40B4-BE49-F238E27FC236}">
                  <a16:creationId xmlns:a16="http://schemas.microsoft.com/office/drawing/2014/main" id="{3A3CED48-5A5C-41BA-6505-BB201E03346B}"/>
                </a:ext>
              </a:extLst>
            </p:cNvPr>
            <p:cNvSpPr/>
            <p:nvPr/>
          </p:nvSpPr>
          <p:spPr>
            <a:xfrm>
              <a:off x="7410272" y="2579743"/>
              <a:ext cx="37068" cy="33907"/>
            </a:xfrm>
            <a:custGeom>
              <a:avLst/>
              <a:gdLst/>
              <a:ahLst/>
              <a:cxnLst/>
              <a:rect l="l" t="t" r="r" b="b"/>
              <a:pathLst>
                <a:path w="13541" h="12386" extrusionOk="0">
                  <a:moveTo>
                    <a:pt x="13541" y="0"/>
                  </a:moveTo>
                  <a:lnTo>
                    <a:pt x="0" y="1238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35">
              <a:extLst>
                <a:ext uri="{FF2B5EF4-FFF2-40B4-BE49-F238E27FC236}">
                  <a16:creationId xmlns:a16="http://schemas.microsoft.com/office/drawing/2014/main" id="{81547F3D-2A50-D51A-B220-F38591A587D4}"/>
                </a:ext>
              </a:extLst>
            </p:cNvPr>
            <p:cNvSpPr/>
            <p:nvPr/>
          </p:nvSpPr>
          <p:spPr>
            <a:xfrm>
              <a:off x="7451480" y="2639571"/>
              <a:ext cx="37772" cy="34503"/>
            </a:xfrm>
            <a:custGeom>
              <a:avLst/>
              <a:gdLst/>
              <a:ahLst/>
              <a:cxnLst/>
              <a:rect l="l" t="t" r="r" b="b"/>
              <a:pathLst>
                <a:path w="13798" h="12604" extrusionOk="0">
                  <a:moveTo>
                    <a:pt x="13799" y="0"/>
                  </a:moveTo>
                  <a:lnTo>
                    <a:pt x="0" y="1260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35">
              <a:extLst>
                <a:ext uri="{FF2B5EF4-FFF2-40B4-BE49-F238E27FC236}">
                  <a16:creationId xmlns:a16="http://schemas.microsoft.com/office/drawing/2014/main" id="{C5DDE73E-1839-0CDD-EB60-146C82792384}"/>
                </a:ext>
              </a:extLst>
            </p:cNvPr>
            <p:cNvSpPr/>
            <p:nvPr/>
          </p:nvSpPr>
          <p:spPr>
            <a:xfrm>
              <a:off x="7588380" y="2737207"/>
              <a:ext cx="35122" cy="34268"/>
            </a:xfrm>
            <a:custGeom>
              <a:avLst/>
              <a:gdLst/>
              <a:ahLst/>
              <a:cxnLst/>
              <a:rect l="l" t="t" r="r" b="b"/>
              <a:pathLst>
                <a:path w="12830" h="12518" extrusionOk="0">
                  <a:moveTo>
                    <a:pt x="12831" y="0"/>
                  </a:moveTo>
                  <a:lnTo>
                    <a:pt x="0" y="12519"/>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35">
              <a:extLst>
                <a:ext uri="{FF2B5EF4-FFF2-40B4-BE49-F238E27FC236}">
                  <a16:creationId xmlns:a16="http://schemas.microsoft.com/office/drawing/2014/main" id="{8286E67A-623F-3AC4-6DC5-4FA0055F89FB}"/>
                </a:ext>
              </a:extLst>
            </p:cNvPr>
            <p:cNvSpPr/>
            <p:nvPr/>
          </p:nvSpPr>
          <p:spPr>
            <a:xfrm>
              <a:off x="7789338" y="2673020"/>
              <a:ext cx="24057" cy="24057"/>
            </a:xfrm>
            <a:custGeom>
              <a:avLst/>
              <a:gdLst/>
              <a:ahLst/>
              <a:cxnLst/>
              <a:rect l="l" t="t" r="r" b="b"/>
              <a:pathLst>
                <a:path w="8788" h="8788" extrusionOk="0">
                  <a:moveTo>
                    <a:pt x="8788" y="4394"/>
                  </a:moveTo>
                  <a:cubicBezTo>
                    <a:pt x="8788" y="6821"/>
                    <a:pt x="6821" y="8788"/>
                    <a:pt x="4394" y="8788"/>
                  </a:cubicBezTo>
                  <a:cubicBezTo>
                    <a:pt x="1968" y="8788"/>
                    <a:pt x="0" y="6821"/>
                    <a:pt x="0" y="4394"/>
                  </a:cubicBezTo>
                  <a:cubicBezTo>
                    <a:pt x="0" y="1967"/>
                    <a:pt x="1968"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35">
              <a:extLst>
                <a:ext uri="{FF2B5EF4-FFF2-40B4-BE49-F238E27FC236}">
                  <a16:creationId xmlns:a16="http://schemas.microsoft.com/office/drawing/2014/main" id="{98BF69D7-C7C2-6B15-A725-345C46F3D159}"/>
                </a:ext>
              </a:extLst>
            </p:cNvPr>
            <p:cNvSpPr/>
            <p:nvPr/>
          </p:nvSpPr>
          <p:spPr>
            <a:xfrm>
              <a:off x="7836853" y="2582351"/>
              <a:ext cx="24057" cy="24057"/>
            </a:xfrm>
            <a:custGeom>
              <a:avLst/>
              <a:gdLst/>
              <a:ahLst/>
              <a:cxnLst/>
              <a:rect l="l" t="t" r="r" b="b"/>
              <a:pathLst>
                <a:path w="8788" h="8788" extrusionOk="0">
                  <a:moveTo>
                    <a:pt x="8788" y="4394"/>
                  </a:moveTo>
                  <a:cubicBezTo>
                    <a:pt x="8788" y="6821"/>
                    <a:pt x="6822" y="8788"/>
                    <a:pt x="4394" y="8788"/>
                  </a:cubicBezTo>
                  <a:cubicBezTo>
                    <a:pt x="1967" y="8788"/>
                    <a:pt x="0" y="6821"/>
                    <a:pt x="0" y="4394"/>
                  </a:cubicBezTo>
                  <a:cubicBezTo>
                    <a:pt x="0" y="1967"/>
                    <a:pt x="1967" y="0"/>
                    <a:pt x="4394" y="0"/>
                  </a:cubicBezTo>
                  <a:cubicBezTo>
                    <a:pt x="6822"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35">
              <a:extLst>
                <a:ext uri="{FF2B5EF4-FFF2-40B4-BE49-F238E27FC236}">
                  <a16:creationId xmlns:a16="http://schemas.microsoft.com/office/drawing/2014/main" id="{3EBB6718-AC5D-B243-9935-EFCF1A7FB5A3}"/>
                </a:ext>
              </a:extLst>
            </p:cNvPr>
            <p:cNvSpPr/>
            <p:nvPr/>
          </p:nvSpPr>
          <p:spPr>
            <a:xfrm>
              <a:off x="7689565" y="2704654"/>
              <a:ext cx="24057" cy="24057"/>
            </a:xfrm>
            <a:custGeom>
              <a:avLst/>
              <a:gdLst/>
              <a:ahLst/>
              <a:cxnLst/>
              <a:rect l="l" t="t" r="r" b="b"/>
              <a:pathLst>
                <a:path w="8788"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35">
              <a:extLst>
                <a:ext uri="{FF2B5EF4-FFF2-40B4-BE49-F238E27FC236}">
                  <a16:creationId xmlns:a16="http://schemas.microsoft.com/office/drawing/2014/main" id="{9EE367EC-50D7-8BC0-0FFA-807FE9218ED1}"/>
                </a:ext>
              </a:extLst>
            </p:cNvPr>
            <p:cNvSpPr/>
            <p:nvPr/>
          </p:nvSpPr>
          <p:spPr>
            <a:xfrm>
              <a:off x="7586586" y="2679538"/>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35">
              <a:extLst>
                <a:ext uri="{FF2B5EF4-FFF2-40B4-BE49-F238E27FC236}">
                  <a16:creationId xmlns:a16="http://schemas.microsoft.com/office/drawing/2014/main" id="{0533E99A-BC99-696D-2580-33BA7DEA4622}"/>
                </a:ext>
              </a:extLst>
            </p:cNvPr>
            <p:cNvSpPr/>
            <p:nvPr/>
          </p:nvSpPr>
          <p:spPr>
            <a:xfrm>
              <a:off x="7499616" y="2610523"/>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35">
              <a:extLst>
                <a:ext uri="{FF2B5EF4-FFF2-40B4-BE49-F238E27FC236}">
                  <a16:creationId xmlns:a16="http://schemas.microsoft.com/office/drawing/2014/main" id="{0C10911C-70FE-4FF7-804D-01B5790EE6B9}"/>
                </a:ext>
              </a:extLst>
            </p:cNvPr>
            <p:cNvSpPr/>
            <p:nvPr/>
          </p:nvSpPr>
          <p:spPr>
            <a:xfrm>
              <a:off x="7442530" y="2512229"/>
              <a:ext cx="24046" cy="24046"/>
            </a:xfrm>
            <a:custGeom>
              <a:avLst/>
              <a:gdLst/>
              <a:ahLst/>
              <a:cxnLst/>
              <a:rect l="l" t="t" r="r" b="b"/>
              <a:pathLst>
                <a:path w="8784" h="8784" extrusionOk="0">
                  <a:moveTo>
                    <a:pt x="107" y="5352"/>
                  </a:moveTo>
                  <a:cubicBezTo>
                    <a:pt x="-423" y="2987"/>
                    <a:pt x="1067" y="638"/>
                    <a:pt x="3432" y="107"/>
                  </a:cubicBezTo>
                  <a:cubicBezTo>
                    <a:pt x="5797" y="-423"/>
                    <a:pt x="8146" y="1067"/>
                    <a:pt x="8677" y="3432"/>
                  </a:cubicBezTo>
                  <a:cubicBezTo>
                    <a:pt x="9208" y="5797"/>
                    <a:pt x="7717" y="8146"/>
                    <a:pt x="5352" y="8677"/>
                  </a:cubicBezTo>
                  <a:cubicBezTo>
                    <a:pt x="2987" y="9208"/>
                    <a:pt x="638" y="7717"/>
                    <a:pt x="107" y="53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35">
              <a:extLst>
                <a:ext uri="{FF2B5EF4-FFF2-40B4-BE49-F238E27FC236}">
                  <a16:creationId xmlns:a16="http://schemas.microsoft.com/office/drawing/2014/main" id="{8EEFDE0F-2E5F-D0B9-B321-3E96DE907B09}"/>
                </a:ext>
              </a:extLst>
            </p:cNvPr>
            <p:cNvSpPr/>
            <p:nvPr/>
          </p:nvSpPr>
          <p:spPr>
            <a:xfrm>
              <a:off x="7426052" y="2401105"/>
              <a:ext cx="24046" cy="24046"/>
            </a:xfrm>
            <a:custGeom>
              <a:avLst/>
              <a:gdLst/>
              <a:ahLst/>
              <a:cxnLst/>
              <a:rect l="l" t="t" r="r" b="b"/>
              <a:pathLst>
                <a:path w="8784" h="8784" extrusionOk="0">
                  <a:moveTo>
                    <a:pt x="107" y="5352"/>
                  </a:moveTo>
                  <a:cubicBezTo>
                    <a:pt x="-423" y="2987"/>
                    <a:pt x="1067" y="638"/>
                    <a:pt x="3432" y="107"/>
                  </a:cubicBezTo>
                  <a:cubicBezTo>
                    <a:pt x="5797" y="-423"/>
                    <a:pt x="8146" y="1067"/>
                    <a:pt x="8677" y="3432"/>
                  </a:cubicBezTo>
                  <a:cubicBezTo>
                    <a:pt x="9208" y="5797"/>
                    <a:pt x="7717" y="8146"/>
                    <a:pt x="5352" y="8677"/>
                  </a:cubicBezTo>
                  <a:cubicBezTo>
                    <a:pt x="2987" y="9208"/>
                    <a:pt x="638" y="7717"/>
                    <a:pt x="107" y="53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35">
              <a:extLst>
                <a:ext uri="{FF2B5EF4-FFF2-40B4-BE49-F238E27FC236}">
                  <a16:creationId xmlns:a16="http://schemas.microsoft.com/office/drawing/2014/main" id="{B73F4CBC-460E-CBB7-8FD9-04A8D1150B1A}"/>
                </a:ext>
              </a:extLst>
            </p:cNvPr>
            <p:cNvSpPr/>
            <p:nvPr/>
          </p:nvSpPr>
          <p:spPr>
            <a:xfrm>
              <a:off x="7463647" y="2299516"/>
              <a:ext cx="24046" cy="24046"/>
            </a:xfrm>
            <a:custGeom>
              <a:avLst/>
              <a:gdLst/>
              <a:ahLst/>
              <a:cxnLst/>
              <a:rect l="l" t="t" r="r" b="b"/>
              <a:pathLst>
                <a:path w="8784" h="8784" extrusionOk="0">
                  <a:moveTo>
                    <a:pt x="107" y="5352"/>
                  </a:moveTo>
                  <a:cubicBezTo>
                    <a:pt x="-424" y="2987"/>
                    <a:pt x="1067" y="638"/>
                    <a:pt x="3432" y="107"/>
                  </a:cubicBezTo>
                  <a:cubicBezTo>
                    <a:pt x="5797" y="-423"/>
                    <a:pt x="8146" y="1067"/>
                    <a:pt x="8677" y="3432"/>
                  </a:cubicBezTo>
                  <a:cubicBezTo>
                    <a:pt x="9207" y="5797"/>
                    <a:pt x="7717" y="8146"/>
                    <a:pt x="5352" y="8677"/>
                  </a:cubicBezTo>
                  <a:cubicBezTo>
                    <a:pt x="2987" y="9207"/>
                    <a:pt x="638" y="7717"/>
                    <a:pt x="107" y="53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35">
              <a:extLst>
                <a:ext uri="{FF2B5EF4-FFF2-40B4-BE49-F238E27FC236}">
                  <a16:creationId xmlns:a16="http://schemas.microsoft.com/office/drawing/2014/main" id="{5D334743-F0B3-2BF8-B52C-9A741FBF67D6}"/>
                </a:ext>
              </a:extLst>
            </p:cNvPr>
            <p:cNvSpPr/>
            <p:nvPr/>
          </p:nvSpPr>
          <p:spPr>
            <a:xfrm>
              <a:off x="7546613" y="2250605"/>
              <a:ext cx="24038" cy="24038"/>
            </a:xfrm>
            <a:custGeom>
              <a:avLst/>
              <a:gdLst/>
              <a:ahLst/>
              <a:cxnLst/>
              <a:rect l="l" t="t" r="r" b="b"/>
              <a:pathLst>
                <a:path w="8781" h="8781" extrusionOk="0">
                  <a:moveTo>
                    <a:pt x="32" y="3872"/>
                  </a:moveTo>
                  <a:cubicBezTo>
                    <a:pt x="321" y="1460"/>
                    <a:pt x="2506" y="-257"/>
                    <a:pt x="4910" y="32"/>
                  </a:cubicBezTo>
                  <a:cubicBezTo>
                    <a:pt x="7321" y="320"/>
                    <a:pt x="9038" y="2506"/>
                    <a:pt x="8750" y="4910"/>
                  </a:cubicBezTo>
                  <a:cubicBezTo>
                    <a:pt x="8461" y="7321"/>
                    <a:pt x="6275" y="9038"/>
                    <a:pt x="3872" y="8750"/>
                  </a:cubicBezTo>
                  <a:cubicBezTo>
                    <a:pt x="1460" y="8461"/>
                    <a:pt x="-257" y="6275"/>
                    <a:pt x="32" y="387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35">
              <a:extLst>
                <a:ext uri="{FF2B5EF4-FFF2-40B4-BE49-F238E27FC236}">
                  <a16:creationId xmlns:a16="http://schemas.microsoft.com/office/drawing/2014/main" id="{E59ECF80-E4F5-2C99-3F4B-A9FDBE78D71B}"/>
                </a:ext>
              </a:extLst>
            </p:cNvPr>
            <p:cNvSpPr/>
            <p:nvPr/>
          </p:nvSpPr>
          <p:spPr>
            <a:xfrm>
              <a:off x="7642177" y="2262553"/>
              <a:ext cx="24038" cy="24038"/>
            </a:xfrm>
            <a:custGeom>
              <a:avLst/>
              <a:gdLst/>
              <a:ahLst/>
              <a:cxnLst/>
              <a:rect l="l" t="t" r="r" b="b"/>
              <a:pathLst>
                <a:path w="8781" h="8781" extrusionOk="0">
                  <a:moveTo>
                    <a:pt x="32" y="3872"/>
                  </a:moveTo>
                  <a:cubicBezTo>
                    <a:pt x="321" y="1460"/>
                    <a:pt x="2506" y="-257"/>
                    <a:pt x="4910" y="32"/>
                  </a:cubicBezTo>
                  <a:cubicBezTo>
                    <a:pt x="7322" y="320"/>
                    <a:pt x="9038" y="2506"/>
                    <a:pt x="8750" y="4910"/>
                  </a:cubicBezTo>
                  <a:cubicBezTo>
                    <a:pt x="8461" y="7321"/>
                    <a:pt x="6275" y="9038"/>
                    <a:pt x="3872" y="8749"/>
                  </a:cubicBezTo>
                  <a:cubicBezTo>
                    <a:pt x="1460" y="8461"/>
                    <a:pt x="-257" y="6275"/>
                    <a:pt x="32" y="387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35">
              <a:extLst>
                <a:ext uri="{FF2B5EF4-FFF2-40B4-BE49-F238E27FC236}">
                  <a16:creationId xmlns:a16="http://schemas.microsoft.com/office/drawing/2014/main" id="{77A0341B-6D40-B135-5427-A4935CCBA33D}"/>
                </a:ext>
              </a:extLst>
            </p:cNvPr>
            <p:cNvSpPr/>
            <p:nvPr/>
          </p:nvSpPr>
          <p:spPr>
            <a:xfrm>
              <a:off x="7830420" y="2477128"/>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35">
              <a:extLst>
                <a:ext uri="{FF2B5EF4-FFF2-40B4-BE49-F238E27FC236}">
                  <a16:creationId xmlns:a16="http://schemas.microsoft.com/office/drawing/2014/main" id="{83F3E6EE-E2E3-076C-1313-F83C31E5237C}"/>
                </a:ext>
              </a:extLst>
            </p:cNvPr>
            <p:cNvSpPr/>
            <p:nvPr/>
          </p:nvSpPr>
          <p:spPr>
            <a:xfrm>
              <a:off x="7792674" y="2384322"/>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5">
              <a:extLst>
                <a:ext uri="{FF2B5EF4-FFF2-40B4-BE49-F238E27FC236}">
                  <a16:creationId xmlns:a16="http://schemas.microsoft.com/office/drawing/2014/main" id="{AD2BAFF6-6230-2BB8-1F47-F18923285569}"/>
                </a:ext>
              </a:extLst>
            </p:cNvPr>
            <p:cNvSpPr/>
            <p:nvPr/>
          </p:nvSpPr>
          <p:spPr>
            <a:xfrm>
              <a:off x="7729878" y="2310112"/>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90" name="Google Shape;790;p35">
            <a:extLst>
              <a:ext uri="{FF2B5EF4-FFF2-40B4-BE49-F238E27FC236}">
                <a16:creationId xmlns:a16="http://schemas.microsoft.com/office/drawing/2014/main" id="{348B2693-B1DD-0A65-4B2B-4CA7EB6088B8}"/>
              </a:ext>
            </a:extLst>
          </p:cNvPr>
          <p:cNvGrpSpPr/>
          <p:nvPr/>
        </p:nvGrpSpPr>
        <p:grpSpPr>
          <a:xfrm rot="-8100000">
            <a:off x="722545" y="938073"/>
            <a:ext cx="686852" cy="769557"/>
            <a:chOff x="6225377" y="921581"/>
            <a:chExt cx="556268" cy="623249"/>
          </a:xfrm>
        </p:grpSpPr>
        <p:sp>
          <p:nvSpPr>
            <p:cNvPr id="791" name="Google Shape;791;p35">
              <a:extLst>
                <a:ext uri="{FF2B5EF4-FFF2-40B4-BE49-F238E27FC236}">
                  <a16:creationId xmlns:a16="http://schemas.microsoft.com/office/drawing/2014/main" id="{DAF6CFD4-B212-8FCB-7C84-9D32DA7EA49D}"/>
                </a:ext>
              </a:extLst>
            </p:cNvPr>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5">
              <a:extLst>
                <a:ext uri="{FF2B5EF4-FFF2-40B4-BE49-F238E27FC236}">
                  <a16:creationId xmlns:a16="http://schemas.microsoft.com/office/drawing/2014/main" id="{63199314-1A33-B5FF-5163-40C27B14225B}"/>
                </a:ext>
              </a:extLst>
            </p:cNvPr>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5">
              <a:extLst>
                <a:ext uri="{FF2B5EF4-FFF2-40B4-BE49-F238E27FC236}">
                  <a16:creationId xmlns:a16="http://schemas.microsoft.com/office/drawing/2014/main" id="{8D899F01-55E2-254F-0657-6F5A42A22BBD}"/>
                </a:ext>
              </a:extLst>
            </p:cNvPr>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5">
              <a:extLst>
                <a:ext uri="{FF2B5EF4-FFF2-40B4-BE49-F238E27FC236}">
                  <a16:creationId xmlns:a16="http://schemas.microsoft.com/office/drawing/2014/main" id="{20BEB361-C43C-5B0B-DCCE-E9B161D35969}"/>
                </a:ext>
              </a:extLst>
            </p:cNvPr>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5">
              <a:extLst>
                <a:ext uri="{FF2B5EF4-FFF2-40B4-BE49-F238E27FC236}">
                  <a16:creationId xmlns:a16="http://schemas.microsoft.com/office/drawing/2014/main" id="{E95F012F-105C-22AD-0122-992176FF1707}"/>
                </a:ext>
              </a:extLst>
            </p:cNvPr>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5">
              <a:extLst>
                <a:ext uri="{FF2B5EF4-FFF2-40B4-BE49-F238E27FC236}">
                  <a16:creationId xmlns:a16="http://schemas.microsoft.com/office/drawing/2014/main" id="{25AF4E56-C9BA-930F-12E1-ACE9DDE022D6}"/>
                </a:ext>
              </a:extLst>
            </p:cNvPr>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5">
              <a:extLst>
                <a:ext uri="{FF2B5EF4-FFF2-40B4-BE49-F238E27FC236}">
                  <a16:creationId xmlns:a16="http://schemas.microsoft.com/office/drawing/2014/main" id="{A1C07810-CFBC-D7CB-17E0-97D111DEB7AE}"/>
                </a:ext>
              </a:extLst>
            </p:cNvPr>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5">
              <a:extLst>
                <a:ext uri="{FF2B5EF4-FFF2-40B4-BE49-F238E27FC236}">
                  <a16:creationId xmlns:a16="http://schemas.microsoft.com/office/drawing/2014/main" id="{85A810FC-6E71-BF61-A4AE-5E97EE9F9D9B}"/>
                </a:ext>
              </a:extLst>
            </p:cNvPr>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5">
              <a:extLst>
                <a:ext uri="{FF2B5EF4-FFF2-40B4-BE49-F238E27FC236}">
                  <a16:creationId xmlns:a16="http://schemas.microsoft.com/office/drawing/2014/main" id="{832FE59F-38CA-FB3D-A35E-EAC1D12EA56E}"/>
                </a:ext>
              </a:extLst>
            </p:cNvPr>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0" name="Google Shape;800;p35">
            <a:extLst>
              <a:ext uri="{FF2B5EF4-FFF2-40B4-BE49-F238E27FC236}">
                <a16:creationId xmlns:a16="http://schemas.microsoft.com/office/drawing/2014/main" id="{16880D70-CD48-0D0B-4CFD-C6E8FA8EEBC7}"/>
              </a:ext>
            </a:extLst>
          </p:cNvPr>
          <p:cNvGrpSpPr/>
          <p:nvPr/>
        </p:nvGrpSpPr>
        <p:grpSpPr>
          <a:xfrm>
            <a:off x="154992" y="2219012"/>
            <a:ext cx="640056" cy="324421"/>
            <a:chOff x="6580515" y="3436687"/>
            <a:chExt cx="538768" cy="273657"/>
          </a:xfrm>
        </p:grpSpPr>
        <p:sp>
          <p:nvSpPr>
            <p:cNvPr id="801" name="Google Shape;801;p35">
              <a:extLst>
                <a:ext uri="{FF2B5EF4-FFF2-40B4-BE49-F238E27FC236}">
                  <a16:creationId xmlns:a16="http://schemas.microsoft.com/office/drawing/2014/main" id="{B0D659B2-5E0F-2F11-1D68-D5A2ABEFA69E}"/>
                </a:ext>
              </a:extLst>
            </p:cNvPr>
            <p:cNvSpPr/>
            <p:nvPr/>
          </p:nvSpPr>
          <p:spPr>
            <a:xfrm>
              <a:off x="6580977" y="3553264"/>
              <a:ext cx="538305" cy="157080"/>
            </a:xfrm>
            <a:custGeom>
              <a:avLst/>
              <a:gdLst/>
              <a:ahLst/>
              <a:cxnLst/>
              <a:rect l="l" t="t" r="r" b="b"/>
              <a:pathLst>
                <a:path w="196641" h="57381" extrusionOk="0">
                  <a:moveTo>
                    <a:pt x="26" y="2763"/>
                  </a:moveTo>
                  <a:cubicBezTo>
                    <a:pt x="-146" y="3091"/>
                    <a:pt x="603" y="16210"/>
                    <a:pt x="603" y="16210"/>
                  </a:cubicBezTo>
                  <a:cubicBezTo>
                    <a:pt x="837" y="20277"/>
                    <a:pt x="4771" y="25084"/>
                    <a:pt x="7206" y="27972"/>
                  </a:cubicBezTo>
                  <a:cubicBezTo>
                    <a:pt x="15908" y="38298"/>
                    <a:pt x="28747" y="44534"/>
                    <a:pt x="41390" y="48538"/>
                  </a:cubicBezTo>
                  <a:cubicBezTo>
                    <a:pt x="74178" y="58918"/>
                    <a:pt x="109401" y="60057"/>
                    <a:pt x="142766" y="52502"/>
                  </a:cubicBezTo>
                  <a:cubicBezTo>
                    <a:pt x="154512" y="49841"/>
                    <a:pt x="166422" y="45931"/>
                    <a:pt x="176912" y="39664"/>
                  </a:cubicBezTo>
                  <a:cubicBezTo>
                    <a:pt x="185395" y="34598"/>
                    <a:pt x="196681" y="24803"/>
                    <a:pt x="196642" y="13853"/>
                  </a:cubicBezTo>
                  <a:lnTo>
                    <a:pt x="196595" y="0"/>
                  </a:lnTo>
                  <a:lnTo>
                    <a:pt x="34" y="275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5">
              <a:extLst>
                <a:ext uri="{FF2B5EF4-FFF2-40B4-BE49-F238E27FC236}">
                  <a16:creationId xmlns:a16="http://schemas.microsoft.com/office/drawing/2014/main" id="{BE9492E5-A088-D66C-AE70-71AD3D30E01C}"/>
                </a:ext>
              </a:extLst>
            </p:cNvPr>
            <p:cNvSpPr/>
            <p:nvPr/>
          </p:nvSpPr>
          <p:spPr>
            <a:xfrm>
              <a:off x="6580515" y="3436687"/>
              <a:ext cx="538655" cy="230005"/>
            </a:xfrm>
            <a:custGeom>
              <a:avLst/>
              <a:gdLst/>
              <a:ahLst/>
              <a:cxnLst/>
              <a:rect l="l" t="t" r="r" b="b"/>
              <a:pathLst>
                <a:path w="196769" h="84020" extrusionOk="0">
                  <a:moveTo>
                    <a:pt x="193423" y="30884"/>
                  </a:moveTo>
                  <a:cubicBezTo>
                    <a:pt x="181521" y="11880"/>
                    <a:pt x="139196" y="-631"/>
                    <a:pt x="95661" y="25"/>
                  </a:cubicBezTo>
                  <a:cubicBezTo>
                    <a:pt x="50332" y="711"/>
                    <a:pt x="7452" y="15595"/>
                    <a:pt x="889" y="36754"/>
                  </a:cubicBezTo>
                  <a:cubicBezTo>
                    <a:pt x="-7338" y="63274"/>
                    <a:pt x="42527" y="87266"/>
                    <a:pt x="110045" y="83660"/>
                  </a:cubicBezTo>
                  <a:cubicBezTo>
                    <a:pt x="173638" y="80265"/>
                    <a:pt x="208065" y="54252"/>
                    <a:pt x="193423" y="3088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5">
              <a:extLst>
                <a:ext uri="{FF2B5EF4-FFF2-40B4-BE49-F238E27FC236}">
                  <a16:creationId xmlns:a16="http://schemas.microsoft.com/office/drawing/2014/main" id="{699939A3-FA65-2D08-1D0B-7724B203B608}"/>
                </a:ext>
              </a:extLst>
            </p:cNvPr>
            <p:cNvSpPr/>
            <p:nvPr/>
          </p:nvSpPr>
          <p:spPr>
            <a:xfrm>
              <a:off x="6581624" y="3550188"/>
              <a:ext cx="535116" cy="115205"/>
            </a:xfrm>
            <a:custGeom>
              <a:avLst/>
              <a:gdLst/>
              <a:ahLst/>
              <a:cxnLst/>
              <a:rect l="l" t="t" r="r" b="b"/>
              <a:pathLst>
                <a:path w="195476" h="42084" extrusionOk="0">
                  <a:moveTo>
                    <a:pt x="0" y="6962"/>
                  </a:moveTo>
                  <a:cubicBezTo>
                    <a:pt x="7508" y="28159"/>
                    <a:pt x="51776" y="44768"/>
                    <a:pt x="108751" y="41724"/>
                  </a:cubicBezTo>
                  <a:cubicBezTo>
                    <a:pt x="162408" y="38860"/>
                    <a:pt x="195297" y="19894"/>
                    <a:pt x="195477"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5">
              <a:extLst>
                <a:ext uri="{FF2B5EF4-FFF2-40B4-BE49-F238E27FC236}">
                  <a16:creationId xmlns:a16="http://schemas.microsoft.com/office/drawing/2014/main" id="{9D4575EE-EFF5-1F07-C8F2-26DC13EF0BFF}"/>
                </a:ext>
              </a:extLst>
            </p:cNvPr>
            <p:cNvSpPr/>
            <p:nvPr/>
          </p:nvSpPr>
          <p:spPr>
            <a:xfrm>
              <a:off x="6660775" y="3458842"/>
              <a:ext cx="386612" cy="163678"/>
            </a:xfrm>
            <a:custGeom>
              <a:avLst/>
              <a:gdLst/>
              <a:ahLst/>
              <a:cxnLst/>
              <a:rect l="l" t="t" r="r" b="b"/>
              <a:pathLst>
                <a:path w="141228" h="59791" extrusionOk="0">
                  <a:moveTo>
                    <a:pt x="77992" y="59602"/>
                  </a:moveTo>
                  <a:cubicBezTo>
                    <a:pt x="32365" y="61701"/>
                    <a:pt x="-3006" y="46092"/>
                    <a:pt x="202" y="27790"/>
                  </a:cubicBezTo>
                  <a:cubicBezTo>
                    <a:pt x="2926" y="12219"/>
                    <a:pt x="33450" y="668"/>
                    <a:pt x="67744" y="28"/>
                  </a:cubicBezTo>
                  <a:cubicBezTo>
                    <a:pt x="101000" y="-596"/>
                    <a:pt x="132406" y="9160"/>
                    <a:pt x="139657" y="23544"/>
                  </a:cubicBezTo>
                  <a:cubicBezTo>
                    <a:pt x="148101" y="40285"/>
                    <a:pt x="121792" y="57588"/>
                    <a:pt x="77992" y="59602"/>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5">
              <a:extLst>
                <a:ext uri="{FF2B5EF4-FFF2-40B4-BE49-F238E27FC236}">
                  <a16:creationId xmlns:a16="http://schemas.microsoft.com/office/drawing/2014/main" id="{FA7DD345-C8BA-F467-7733-2AF7DFC016BC}"/>
                </a:ext>
              </a:extLst>
            </p:cNvPr>
            <p:cNvSpPr/>
            <p:nvPr/>
          </p:nvSpPr>
          <p:spPr>
            <a:xfrm>
              <a:off x="6759006" y="3501113"/>
              <a:ext cx="180880" cy="70140"/>
            </a:xfrm>
            <a:custGeom>
              <a:avLst/>
              <a:gdLst/>
              <a:ahLst/>
              <a:cxnLst/>
              <a:rect l="l" t="t" r="r" b="b"/>
              <a:pathLst>
                <a:path w="66075" h="25622" extrusionOk="0">
                  <a:moveTo>
                    <a:pt x="196" y="0"/>
                  </a:moveTo>
                  <a:lnTo>
                    <a:pt x="1" y="12831"/>
                  </a:lnTo>
                  <a:cubicBezTo>
                    <a:pt x="-85" y="18411"/>
                    <a:pt x="7165" y="23047"/>
                    <a:pt x="16196" y="23180"/>
                  </a:cubicBezTo>
                  <a:lnTo>
                    <a:pt x="16843" y="23180"/>
                  </a:lnTo>
                  <a:cubicBezTo>
                    <a:pt x="25873" y="23328"/>
                    <a:pt x="33264" y="18919"/>
                    <a:pt x="33342" y="13338"/>
                  </a:cubicBezTo>
                  <a:lnTo>
                    <a:pt x="33382" y="10614"/>
                  </a:lnTo>
                  <a:cubicBezTo>
                    <a:pt x="33467" y="5034"/>
                    <a:pt x="40858" y="624"/>
                    <a:pt x="49880" y="765"/>
                  </a:cubicBezTo>
                  <a:lnTo>
                    <a:pt x="49880" y="765"/>
                  </a:lnTo>
                  <a:cubicBezTo>
                    <a:pt x="58911" y="905"/>
                    <a:pt x="66161" y="5534"/>
                    <a:pt x="66075" y="11114"/>
                  </a:cubicBezTo>
                  <a:lnTo>
                    <a:pt x="65857" y="2562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5">
              <a:extLst>
                <a:ext uri="{FF2B5EF4-FFF2-40B4-BE49-F238E27FC236}">
                  <a16:creationId xmlns:a16="http://schemas.microsoft.com/office/drawing/2014/main" id="{3323FA95-ED40-159D-1496-835C3FC21D99}"/>
                </a:ext>
              </a:extLst>
            </p:cNvPr>
            <p:cNvSpPr/>
            <p:nvPr/>
          </p:nvSpPr>
          <p:spPr>
            <a:xfrm>
              <a:off x="6738315" y="3541852"/>
              <a:ext cx="223758" cy="3416"/>
            </a:xfrm>
            <a:custGeom>
              <a:avLst/>
              <a:gdLst/>
              <a:ahLst/>
              <a:cxnLst/>
              <a:rect l="l" t="t" r="r" b="b"/>
              <a:pathLst>
                <a:path w="81738" h="1248" extrusionOk="0">
                  <a:moveTo>
                    <a:pt x="0" y="0"/>
                  </a:moveTo>
                  <a:lnTo>
                    <a:pt x="81739" y="1249"/>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35">
              <a:extLst>
                <a:ext uri="{FF2B5EF4-FFF2-40B4-BE49-F238E27FC236}">
                  <a16:creationId xmlns:a16="http://schemas.microsoft.com/office/drawing/2014/main" id="{0249891E-FB72-4DA3-60B8-B974C88EE76A}"/>
                </a:ext>
              </a:extLst>
            </p:cNvPr>
            <p:cNvSpPr/>
            <p:nvPr/>
          </p:nvSpPr>
          <p:spPr>
            <a:xfrm>
              <a:off x="6738551" y="3525393"/>
              <a:ext cx="223780" cy="3394"/>
            </a:xfrm>
            <a:custGeom>
              <a:avLst/>
              <a:gdLst/>
              <a:ahLst/>
              <a:cxnLst/>
              <a:rect l="l" t="t" r="r" b="b"/>
              <a:pathLst>
                <a:path w="81746" h="1240" extrusionOk="0">
                  <a:moveTo>
                    <a:pt x="0" y="0"/>
                  </a:moveTo>
                  <a:lnTo>
                    <a:pt x="81747" y="124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35">
              <a:extLst>
                <a:ext uri="{FF2B5EF4-FFF2-40B4-BE49-F238E27FC236}">
                  <a16:creationId xmlns:a16="http://schemas.microsoft.com/office/drawing/2014/main" id="{F1B9C5DD-C82F-F4A3-9955-9EE30D478EE8}"/>
                </a:ext>
              </a:extLst>
            </p:cNvPr>
            <p:cNvSpPr/>
            <p:nvPr/>
          </p:nvSpPr>
          <p:spPr>
            <a:xfrm>
              <a:off x="6964176" y="3654726"/>
              <a:ext cx="5702" cy="43841"/>
            </a:xfrm>
            <a:custGeom>
              <a:avLst/>
              <a:gdLst/>
              <a:ahLst/>
              <a:cxnLst/>
              <a:rect l="l" t="t" r="r" b="b"/>
              <a:pathLst>
                <a:path w="2083" h="16015" extrusionOk="0">
                  <a:moveTo>
                    <a:pt x="2084" y="0"/>
                  </a:moveTo>
                  <a:lnTo>
                    <a:pt x="0" y="1601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5">
              <a:extLst>
                <a:ext uri="{FF2B5EF4-FFF2-40B4-BE49-F238E27FC236}">
                  <a16:creationId xmlns:a16="http://schemas.microsoft.com/office/drawing/2014/main" id="{B963825C-9F19-0D70-A610-6DC2F39A8CCD}"/>
                </a:ext>
              </a:extLst>
            </p:cNvPr>
            <p:cNvSpPr/>
            <p:nvPr/>
          </p:nvSpPr>
          <p:spPr>
            <a:xfrm>
              <a:off x="6841703" y="3666568"/>
              <a:ext cx="4038" cy="43690"/>
            </a:xfrm>
            <a:custGeom>
              <a:avLst/>
              <a:gdLst/>
              <a:ahLst/>
              <a:cxnLst/>
              <a:rect l="l" t="t" r="r" b="b"/>
              <a:pathLst>
                <a:path w="1475" h="15960" extrusionOk="0">
                  <a:moveTo>
                    <a:pt x="1475" y="0"/>
                  </a:moveTo>
                  <a:lnTo>
                    <a:pt x="0" y="1596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35">
              <a:extLst>
                <a:ext uri="{FF2B5EF4-FFF2-40B4-BE49-F238E27FC236}">
                  <a16:creationId xmlns:a16="http://schemas.microsoft.com/office/drawing/2014/main" id="{B1F96A86-F8E8-D68E-FB91-0DE89375B1E1}"/>
                </a:ext>
              </a:extLst>
            </p:cNvPr>
            <p:cNvSpPr/>
            <p:nvPr/>
          </p:nvSpPr>
          <p:spPr>
            <a:xfrm>
              <a:off x="6708884" y="3653080"/>
              <a:ext cx="5489" cy="37857"/>
            </a:xfrm>
            <a:custGeom>
              <a:avLst/>
              <a:gdLst/>
              <a:ahLst/>
              <a:cxnLst/>
              <a:rect l="l" t="t" r="r" b="b"/>
              <a:pathLst>
                <a:path w="2005" h="13829" extrusionOk="0">
                  <a:moveTo>
                    <a:pt x="2006" y="0"/>
                  </a:moveTo>
                  <a:lnTo>
                    <a:pt x="0" y="1383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5">
              <a:extLst>
                <a:ext uri="{FF2B5EF4-FFF2-40B4-BE49-F238E27FC236}">
                  <a16:creationId xmlns:a16="http://schemas.microsoft.com/office/drawing/2014/main" id="{E47B993F-AA53-3A2B-C9E3-3AE95E8018C2}"/>
                </a:ext>
              </a:extLst>
            </p:cNvPr>
            <p:cNvSpPr/>
            <p:nvPr/>
          </p:nvSpPr>
          <p:spPr>
            <a:xfrm>
              <a:off x="6667098" y="3639489"/>
              <a:ext cx="4914" cy="36535"/>
            </a:xfrm>
            <a:custGeom>
              <a:avLst/>
              <a:gdLst/>
              <a:ahLst/>
              <a:cxnLst/>
              <a:rect l="l" t="t" r="r" b="b"/>
              <a:pathLst>
                <a:path w="1795" h="13346" extrusionOk="0">
                  <a:moveTo>
                    <a:pt x="1795" y="0"/>
                  </a:moveTo>
                  <a:lnTo>
                    <a:pt x="0" y="1334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5">
              <a:extLst>
                <a:ext uri="{FF2B5EF4-FFF2-40B4-BE49-F238E27FC236}">
                  <a16:creationId xmlns:a16="http://schemas.microsoft.com/office/drawing/2014/main" id="{DBE6EA43-B83E-5DEE-03FC-F861C61C630E}"/>
                </a:ext>
              </a:extLst>
            </p:cNvPr>
            <p:cNvSpPr/>
            <p:nvPr/>
          </p:nvSpPr>
          <p:spPr>
            <a:xfrm>
              <a:off x="6606611" y="3605952"/>
              <a:ext cx="4123" cy="30657"/>
            </a:xfrm>
            <a:custGeom>
              <a:avLst/>
              <a:gdLst/>
              <a:ahLst/>
              <a:cxnLst/>
              <a:rect l="l" t="t" r="r" b="b"/>
              <a:pathLst>
                <a:path w="1506" h="11199" extrusionOk="0">
                  <a:moveTo>
                    <a:pt x="1506" y="0"/>
                  </a:moveTo>
                  <a:lnTo>
                    <a:pt x="0" y="1120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35">
              <a:extLst>
                <a:ext uri="{FF2B5EF4-FFF2-40B4-BE49-F238E27FC236}">
                  <a16:creationId xmlns:a16="http://schemas.microsoft.com/office/drawing/2014/main" id="{AC432386-260B-BAAE-2BAF-4B1D25AE6797}"/>
                </a:ext>
              </a:extLst>
            </p:cNvPr>
            <p:cNvSpPr/>
            <p:nvPr/>
          </p:nvSpPr>
          <p:spPr>
            <a:xfrm>
              <a:off x="6825351" y="3633119"/>
              <a:ext cx="16707" cy="16707"/>
            </a:xfrm>
            <a:custGeom>
              <a:avLst/>
              <a:gdLst/>
              <a:ahLst/>
              <a:cxnLst/>
              <a:rect l="l" t="t" r="r" b="b"/>
              <a:pathLst>
                <a:path w="6103" h="6103" extrusionOk="0">
                  <a:moveTo>
                    <a:pt x="6103" y="3052"/>
                  </a:moveTo>
                  <a:cubicBezTo>
                    <a:pt x="6103" y="4738"/>
                    <a:pt x="4737" y="6103"/>
                    <a:pt x="3051" y="6103"/>
                  </a:cubicBezTo>
                  <a:cubicBezTo>
                    <a:pt x="1366" y="6103"/>
                    <a:pt x="0" y="4738"/>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35">
              <a:extLst>
                <a:ext uri="{FF2B5EF4-FFF2-40B4-BE49-F238E27FC236}">
                  <a16:creationId xmlns:a16="http://schemas.microsoft.com/office/drawing/2014/main" id="{7242BF1D-A289-E94C-C930-CB3400825D76}"/>
                </a:ext>
              </a:extLst>
            </p:cNvPr>
            <p:cNvSpPr/>
            <p:nvPr/>
          </p:nvSpPr>
          <p:spPr>
            <a:xfrm>
              <a:off x="6717434" y="3619439"/>
              <a:ext cx="16707" cy="16707"/>
            </a:xfrm>
            <a:custGeom>
              <a:avLst/>
              <a:gdLst/>
              <a:ahLst/>
              <a:cxnLst/>
              <a:rect l="l" t="t" r="r" b="b"/>
              <a:pathLst>
                <a:path w="6103" h="6103" extrusionOk="0">
                  <a:moveTo>
                    <a:pt x="6103" y="3052"/>
                  </a:moveTo>
                  <a:cubicBezTo>
                    <a:pt x="6103" y="4737"/>
                    <a:pt x="4737" y="6103"/>
                    <a:pt x="3051" y="6103"/>
                  </a:cubicBezTo>
                  <a:cubicBezTo>
                    <a:pt x="1366" y="6103"/>
                    <a:pt x="0" y="4737"/>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5">
              <a:extLst>
                <a:ext uri="{FF2B5EF4-FFF2-40B4-BE49-F238E27FC236}">
                  <a16:creationId xmlns:a16="http://schemas.microsoft.com/office/drawing/2014/main" id="{674637D9-AD46-37BE-300E-4B4AC2329027}"/>
                </a:ext>
              </a:extLst>
            </p:cNvPr>
            <p:cNvSpPr/>
            <p:nvPr/>
          </p:nvSpPr>
          <p:spPr>
            <a:xfrm>
              <a:off x="6628645" y="3572522"/>
              <a:ext cx="16707" cy="16707"/>
            </a:xfrm>
            <a:custGeom>
              <a:avLst/>
              <a:gdLst/>
              <a:ahLst/>
              <a:cxnLst/>
              <a:rect l="l" t="t" r="r" b="b"/>
              <a:pathLst>
                <a:path w="6103" h="6103" extrusionOk="0">
                  <a:moveTo>
                    <a:pt x="6103" y="3052"/>
                  </a:moveTo>
                  <a:cubicBezTo>
                    <a:pt x="6103" y="4737"/>
                    <a:pt x="4737" y="6103"/>
                    <a:pt x="3052" y="6103"/>
                  </a:cubicBezTo>
                  <a:cubicBezTo>
                    <a:pt x="1366" y="6103"/>
                    <a:pt x="0" y="4737"/>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5">
              <a:extLst>
                <a:ext uri="{FF2B5EF4-FFF2-40B4-BE49-F238E27FC236}">
                  <a16:creationId xmlns:a16="http://schemas.microsoft.com/office/drawing/2014/main" id="{2CA4BE2C-4AB2-9BA7-5591-90F1B2F1C460}"/>
                </a:ext>
              </a:extLst>
            </p:cNvPr>
            <p:cNvSpPr/>
            <p:nvPr/>
          </p:nvSpPr>
          <p:spPr>
            <a:xfrm>
              <a:off x="6613728" y="3511286"/>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5">
              <a:extLst>
                <a:ext uri="{FF2B5EF4-FFF2-40B4-BE49-F238E27FC236}">
                  <a16:creationId xmlns:a16="http://schemas.microsoft.com/office/drawing/2014/main" id="{ED272D4C-D653-12B0-1395-D44C80E25E7F}"/>
                </a:ext>
              </a:extLst>
            </p:cNvPr>
            <p:cNvSpPr/>
            <p:nvPr/>
          </p:nvSpPr>
          <p:spPr>
            <a:xfrm>
              <a:off x="6674407" y="3471703"/>
              <a:ext cx="13288" cy="13288"/>
            </a:xfrm>
            <a:custGeom>
              <a:avLst/>
              <a:gdLst/>
              <a:ahLst/>
              <a:cxnLst/>
              <a:rect l="l" t="t" r="r" b="b"/>
              <a:pathLst>
                <a:path w="4854" h="4854" extrusionOk="0">
                  <a:moveTo>
                    <a:pt x="4854" y="2427"/>
                  </a:moveTo>
                  <a:cubicBezTo>
                    <a:pt x="4854" y="3770"/>
                    <a:pt x="3770" y="4855"/>
                    <a:pt x="2427" y="4855"/>
                  </a:cubicBezTo>
                  <a:cubicBezTo>
                    <a:pt x="1085" y="4855"/>
                    <a:pt x="0" y="3770"/>
                    <a:pt x="0" y="2427"/>
                  </a:cubicBezTo>
                  <a:cubicBezTo>
                    <a:pt x="0" y="1085"/>
                    <a:pt x="1085" y="0"/>
                    <a:pt x="2427" y="0"/>
                  </a:cubicBezTo>
                  <a:cubicBezTo>
                    <a:pt x="3770"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5">
              <a:extLst>
                <a:ext uri="{FF2B5EF4-FFF2-40B4-BE49-F238E27FC236}">
                  <a16:creationId xmlns:a16="http://schemas.microsoft.com/office/drawing/2014/main" id="{79C3160C-21DB-C17F-F953-7213552D0834}"/>
                </a:ext>
              </a:extLst>
            </p:cNvPr>
            <p:cNvSpPr/>
            <p:nvPr/>
          </p:nvSpPr>
          <p:spPr>
            <a:xfrm>
              <a:off x="6750434" y="3449493"/>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5">
              <a:extLst>
                <a:ext uri="{FF2B5EF4-FFF2-40B4-BE49-F238E27FC236}">
                  <a16:creationId xmlns:a16="http://schemas.microsoft.com/office/drawing/2014/main" id="{B56D4F8E-47E7-C6F1-F04F-8740824BAA38}"/>
                </a:ext>
              </a:extLst>
            </p:cNvPr>
            <p:cNvSpPr/>
            <p:nvPr/>
          </p:nvSpPr>
          <p:spPr>
            <a:xfrm>
              <a:off x="6831526" y="3440474"/>
              <a:ext cx="13288" cy="13288"/>
            </a:xfrm>
            <a:custGeom>
              <a:avLst/>
              <a:gdLst/>
              <a:ahLst/>
              <a:cxnLst/>
              <a:rect l="l" t="t" r="r" b="b"/>
              <a:pathLst>
                <a:path w="4854" h="4854" extrusionOk="0">
                  <a:moveTo>
                    <a:pt x="4855" y="2427"/>
                  </a:moveTo>
                  <a:cubicBezTo>
                    <a:pt x="4855" y="3770"/>
                    <a:pt x="3770" y="4855"/>
                    <a:pt x="2428" y="4855"/>
                  </a:cubicBezTo>
                  <a:cubicBezTo>
                    <a:pt x="1085" y="4855"/>
                    <a:pt x="0" y="3770"/>
                    <a:pt x="0" y="2427"/>
                  </a:cubicBezTo>
                  <a:cubicBezTo>
                    <a:pt x="0" y="1085"/>
                    <a:pt x="1085" y="0"/>
                    <a:pt x="2428"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5">
              <a:extLst>
                <a:ext uri="{FF2B5EF4-FFF2-40B4-BE49-F238E27FC236}">
                  <a16:creationId xmlns:a16="http://schemas.microsoft.com/office/drawing/2014/main" id="{569DE20F-002F-D3B4-E15C-5B5FE4CAAFFB}"/>
                </a:ext>
              </a:extLst>
            </p:cNvPr>
            <p:cNvSpPr/>
            <p:nvPr/>
          </p:nvSpPr>
          <p:spPr>
            <a:xfrm>
              <a:off x="6919011" y="3445648"/>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5">
              <a:extLst>
                <a:ext uri="{FF2B5EF4-FFF2-40B4-BE49-F238E27FC236}">
                  <a16:creationId xmlns:a16="http://schemas.microsoft.com/office/drawing/2014/main" id="{323F7F8C-4597-D231-F169-5F00C26E48F9}"/>
                </a:ext>
              </a:extLst>
            </p:cNvPr>
            <p:cNvSpPr/>
            <p:nvPr/>
          </p:nvSpPr>
          <p:spPr>
            <a:xfrm>
              <a:off x="7001771" y="3468282"/>
              <a:ext cx="13288" cy="13288"/>
            </a:xfrm>
            <a:custGeom>
              <a:avLst/>
              <a:gdLst/>
              <a:ahLst/>
              <a:cxnLst/>
              <a:rect l="l" t="t" r="r" b="b"/>
              <a:pathLst>
                <a:path w="4854" h="4854" extrusionOk="0">
                  <a:moveTo>
                    <a:pt x="4854" y="2427"/>
                  </a:moveTo>
                  <a:cubicBezTo>
                    <a:pt x="4854" y="3770"/>
                    <a:pt x="3769" y="4855"/>
                    <a:pt x="2427" y="4855"/>
                  </a:cubicBezTo>
                  <a:cubicBezTo>
                    <a:pt x="1085" y="4855"/>
                    <a:pt x="0" y="3770"/>
                    <a:pt x="0" y="2427"/>
                  </a:cubicBezTo>
                  <a:cubicBezTo>
                    <a:pt x="0" y="1085"/>
                    <a:pt x="1085" y="0"/>
                    <a:pt x="2427" y="0"/>
                  </a:cubicBezTo>
                  <a:cubicBezTo>
                    <a:pt x="3769"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5">
              <a:extLst>
                <a:ext uri="{FF2B5EF4-FFF2-40B4-BE49-F238E27FC236}">
                  <a16:creationId xmlns:a16="http://schemas.microsoft.com/office/drawing/2014/main" id="{3F7AD2BD-A34E-F0A6-B48F-1B8E6AEA76BD}"/>
                </a:ext>
              </a:extLst>
            </p:cNvPr>
            <p:cNvSpPr/>
            <p:nvPr/>
          </p:nvSpPr>
          <p:spPr>
            <a:xfrm>
              <a:off x="6940449" y="3625574"/>
              <a:ext cx="16707" cy="16707"/>
            </a:xfrm>
            <a:custGeom>
              <a:avLst/>
              <a:gdLst/>
              <a:ahLst/>
              <a:cxnLst/>
              <a:rect l="l" t="t" r="r" b="b"/>
              <a:pathLst>
                <a:path w="6103" h="6103" extrusionOk="0">
                  <a:moveTo>
                    <a:pt x="6104" y="3052"/>
                  </a:moveTo>
                  <a:cubicBezTo>
                    <a:pt x="6104" y="4738"/>
                    <a:pt x="4738" y="6103"/>
                    <a:pt x="3052" y="6103"/>
                  </a:cubicBezTo>
                  <a:cubicBezTo>
                    <a:pt x="1366" y="6103"/>
                    <a:pt x="0" y="4738"/>
                    <a:pt x="0" y="3052"/>
                  </a:cubicBezTo>
                  <a:cubicBezTo>
                    <a:pt x="0" y="1366"/>
                    <a:pt x="1366" y="0"/>
                    <a:pt x="3052" y="0"/>
                  </a:cubicBezTo>
                  <a:cubicBezTo>
                    <a:pt x="4738" y="0"/>
                    <a:pt x="6104" y="1366"/>
                    <a:pt x="6104"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5">
              <a:extLst>
                <a:ext uri="{FF2B5EF4-FFF2-40B4-BE49-F238E27FC236}">
                  <a16:creationId xmlns:a16="http://schemas.microsoft.com/office/drawing/2014/main" id="{5D4906A0-195C-4F63-4139-7202863CA0F6}"/>
                </a:ext>
              </a:extLst>
            </p:cNvPr>
            <p:cNvSpPr/>
            <p:nvPr/>
          </p:nvSpPr>
          <p:spPr>
            <a:xfrm>
              <a:off x="7030735" y="3593554"/>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5">
              <a:extLst>
                <a:ext uri="{FF2B5EF4-FFF2-40B4-BE49-F238E27FC236}">
                  <a16:creationId xmlns:a16="http://schemas.microsoft.com/office/drawing/2014/main" id="{E5E1A6E6-E8F6-B1D1-10F9-4D5FC578DCA0}"/>
                </a:ext>
              </a:extLst>
            </p:cNvPr>
            <p:cNvSpPr/>
            <p:nvPr/>
          </p:nvSpPr>
          <p:spPr>
            <a:xfrm>
              <a:off x="7070661" y="3524303"/>
              <a:ext cx="18456" cy="18459"/>
            </a:xfrm>
            <a:custGeom>
              <a:avLst/>
              <a:gdLst/>
              <a:ahLst/>
              <a:cxnLst/>
              <a:rect l="l" t="t" r="r" b="b"/>
              <a:pathLst>
                <a:path w="6742" h="6743" extrusionOk="0">
                  <a:moveTo>
                    <a:pt x="6743" y="3372"/>
                  </a:moveTo>
                  <a:cubicBezTo>
                    <a:pt x="6743" y="5237"/>
                    <a:pt x="5237" y="6743"/>
                    <a:pt x="3371" y="6743"/>
                  </a:cubicBezTo>
                  <a:cubicBezTo>
                    <a:pt x="1506" y="6743"/>
                    <a:pt x="0" y="5229"/>
                    <a:pt x="0" y="3372"/>
                  </a:cubicBezTo>
                  <a:cubicBezTo>
                    <a:pt x="0" y="1514"/>
                    <a:pt x="1506" y="0"/>
                    <a:pt x="3371" y="0"/>
                  </a:cubicBezTo>
                  <a:cubicBezTo>
                    <a:pt x="5237" y="0"/>
                    <a:pt x="6743" y="1514"/>
                    <a:pt x="6743" y="337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6" name="Google Shape;826;p35">
            <a:extLst>
              <a:ext uri="{FF2B5EF4-FFF2-40B4-BE49-F238E27FC236}">
                <a16:creationId xmlns:a16="http://schemas.microsoft.com/office/drawing/2014/main" id="{96864B50-94F8-BC4A-620F-BD3F3672D02A}"/>
              </a:ext>
            </a:extLst>
          </p:cNvPr>
          <p:cNvSpPr txBox="1">
            <a:spLocks noGrp="1"/>
          </p:cNvSpPr>
          <p:nvPr>
            <p:ph type="subTitle" idx="1"/>
          </p:nvPr>
        </p:nvSpPr>
        <p:spPr>
          <a:xfrm>
            <a:off x="1655064" y="1551979"/>
            <a:ext cx="5500848" cy="49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2400" noProof="0" dirty="0"/>
              <a:t>Dans le but d’améliorer la détection des faux billets, nous avons créé, en s’appuyant sur le modèle de régression logistique, un outil permettant de prédire si un billet est vrai ou faux. </a:t>
            </a:r>
          </a:p>
        </p:txBody>
      </p:sp>
      <p:grpSp>
        <p:nvGrpSpPr>
          <p:cNvPr id="827" name="Google Shape;827;p35">
            <a:extLst>
              <a:ext uri="{FF2B5EF4-FFF2-40B4-BE49-F238E27FC236}">
                <a16:creationId xmlns:a16="http://schemas.microsoft.com/office/drawing/2014/main" id="{CE51DEFC-80BB-28AD-215D-D2E2D602AC12}"/>
              </a:ext>
            </a:extLst>
          </p:cNvPr>
          <p:cNvGrpSpPr/>
          <p:nvPr/>
        </p:nvGrpSpPr>
        <p:grpSpPr>
          <a:xfrm>
            <a:off x="3247093" y="3851031"/>
            <a:ext cx="996076" cy="980128"/>
            <a:chOff x="3215343" y="3952631"/>
            <a:chExt cx="996076" cy="980128"/>
          </a:xfrm>
        </p:grpSpPr>
        <p:grpSp>
          <p:nvGrpSpPr>
            <p:cNvPr id="828" name="Google Shape;828;p35">
              <a:extLst>
                <a:ext uri="{FF2B5EF4-FFF2-40B4-BE49-F238E27FC236}">
                  <a16:creationId xmlns:a16="http://schemas.microsoft.com/office/drawing/2014/main" id="{41F389B4-C567-8327-6B1A-D99407513D3A}"/>
                </a:ext>
              </a:extLst>
            </p:cNvPr>
            <p:cNvGrpSpPr/>
            <p:nvPr/>
          </p:nvGrpSpPr>
          <p:grpSpPr>
            <a:xfrm>
              <a:off x="3524539" y="4163156"/>
              <a:ext cx="686880" cy="769588"/>
              <a:chOff x="6225377" y="921581"/>
              <a:chExt cx="556268" cy="623249"/>
            </a:xfrm>
          </p:grpSpPr>
          <p:sp>
            <p:nvSpPr>
              <p:cNvPr id="829" name="Google Shape;829;p35">
                <a:extLst>
                  <a:ext uri="{FF2B5EF4-FFF2-40B4-BE49-F238E27FC236}">
                    <a16:creationId xmlns:a16="http://schemas.microsoft.com/office/drawing/2014/main" id="{AEF0A108-2CF7-1117-FBC2-77542F630EE5}"/>
                  </a:ext>
                </a:extLst>
              </p:cNvPr>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5">
                <a:extLst>
                  <a:ext uri="{FF2B5EF4-FFF2-40B4-BE49-F238E27FC236}">
                    <a16:creationId xmlns:a16="http://schemas.microsoft.com/office/drawing/2014/main" id="{457AA575-97C4-A964-A825-06AE9786C57C}"/>
                  </a:ext>
                </a:extLst>
              </p:cNvPr>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5">
                <a:extLst>
                  <a:ext uri="{FF2B5EF4-FFF2-40B4-BE49-F238E27FC236}">
                    <a16:creationId xmlns:a16="http://schemas.microsoft.com/office/drawing/2014/main" id="{DF247CC4-D6EC-6C77-9ADB-27BD895E9BB5}"/>
                  </a:ext>
                </a:extLst>
              </p:cNvPr>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35">
                <a:extLst>
                  <a:ext uri="{FF2B5EF4-FFF2-40B4-BE49-F238E27FC236}">
                    <a16:creationId xmlns:a16="http://schemas.microsoft.com/office/drawing/2014/main" id="{05EB8B24-1639-732B-B3A5-23D7A56AC4B3}"/>
                  </a:ext>
                </a:extLst>
              </p:cNvPr>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35">
                <a:extLst>
                  <a:ext uri="{FF2B5EF4-FFF2-40B4-BE49-F238E27FC236}">
                    <a16:creationId xmlns:a16="http://schemas.microsoft.com/office/drawing/2014/main" id="{8BF2E29E-D05B-7926-02CB-01A1B0594A15}"/>
                  </a:ext>
                </a:extLst>
              </p:cNvPr>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35">
                <a:extLst>
                  <a:ext uri="{FF2B5EF4-FFF2-40B4-BE49-F238E27FC236}">
                    <a16:creationId xmlns:a16="http://schemas.microsoft.com/office/drawing/2014/main" id="{E06C9341-030D-CE28-ED32-E3ECEF32B972}"/>
                  </a:ext>
                </a:extLst>
              </p:cNvPr>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35">
                <a:extLst>
                  <a:ext uri="{FF2B5EF4-FFF2-40B4-BE49-F238E27FC236}">
                    <a16:creationId xmlns:a16="http://schemas.microsoft.com/office/drawing/2014/main" id="{EEC63688-83F9-7019-65F3-74AF6530E27E}"/>
                  </a:ext>
                </a:extLst>
              </p:cNvPr>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35">
                <a:extLst>
                  <a:ext uri="{FF2B5EF4-FFF2-40B4-BE49-F238E27FC236}">
                    <a16:creationId xmlns:a16="http://schemas.microsoft.com/office/drawing/2014/main" id="{8F60F124-A52F-F682-03C9-7C01C06AD851}"/>
                  </a:ext>
                </a:extLst>
              </p:cNvPr>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35">
                <a:extLst>
                  <a:ext uri="{FF2B5EF4-FFF2-40B4-BE49-F238E27FC236}">
                    <a16:creationId xmlns:a16="http://schemas.microsoft.com/office/drawing/2014/main" id="{D33E03AB-3145-6E1E-15D1-7B0581EE965F}"/>
                  </a:ext>
                </a:extLst>
              </p:cNvPr>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38" name="Google Shape;838;p35">
              <a:extLst>
                <a:ext uri="{FF2B5EF4-FFF2-40B4-BE49-F238E27FC236}">
                  <a16:creationId xmlns:a16="http://schemas.microsoft.com/office/drawing/2014/main" id="{21472547-6F47-972B-E4C7-0FD1DD0053F2}"/>
                </a:ext>
              </a:extLst>
            </p:cNvPr>
            <p:cNvGrpSpPr/>
            <p:nvPr/>
          </p:nvGrpSpPr>
          <p:grpSpPr>
            <a:xfrm rot="-1414909">
              <a:off x="3340604" y="4057894"/>
              <a:ext cx="686891" cy="769601"/>
              <a:chOff x="6225377" y="921581"/>
              <a:chExt cx="556268" cy="623249"/>
            </a:xfrm>
          </p:grpSpPr>
          <p:sp>
            <p:nvSpPr>
              <p:cNvPr id="839" name="Google Shape;839;p35">
                <a:extLst>
                  <a:ext uri="{FF2B5EF4-FFF2-40B4-BE49-F238E27FC236}">
                    <a16:creationId xmlns:a16="http://schemas.microsoft.com/office/drawing/2014/main" id="{0825F83D-D9F7-74F5-1F03-6481DD47F6C8}"/>
                  </a:ext>
                </a:extLst>
              </p:cNvPr>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35">
                <a:extLst>
                  <a:ext uri="{FF2B5EF4-FFF2-40B4-BE49-F238E27FC236}">
                    <a16:creationId xmlns:a16="http://schemas.microsoft.com/office/drawing/2014/main" id="{5F90D026-6BAA-9052-6995-CAB062C582F5}"/>
                  </a:ext>
                </a:extLst>
              </p:cNvPr>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35">
                <a:extLst>
                  <a:ext uri="{FF2B5EF4-FFF2-40B4-BE49-F238E27FC236}">
                    <a16:creationId xmlns:a16="http://schemas.microsoft.com/office/drawing/2014/main" id="{5D2BEFDB-D91A-A425-15B2-5E1BF51F4A3E}"/>
                  </a:ext>
                </a:extLst>
              </p:cNvPr>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5">
                <a:extLst>
                  <a:ext uri="{FF2B5EF4-FFF2-40B4-BE49-F238E27FC236}">
                    <a16:creationId xmlns:a16="http://schemas.microsoft.com/office/drawing/2014/main" id="{A7222A9F-5B7C-1407-7AF8-F73D1F692C7D}"/>
                  </a:ext>
                </a:extLst>
              </p:cNvPr>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5">
                <a:extLst>
                  <a:ext uri="{FF2B5EF4-FFF2-40B4-BE49-F238E27FC236}">
                    <a16:creationId xmlns:a16="http://schemas.microsoft.com/office/drawing/2014/main" id="{DE559BF7-CF3D-0A06-B3E1-0EF4E74D7265}"/>
                  </a:ext>
                </a:extLst>
              </p:cNvPr>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5">
                <a:extLst>
                  <a:ext uri="{FF2B5EF4-FFF2-40B4-BE49-F238E27FC236}">
                    <a16:creationId xmlns:a16="http://schemas.microsoft.com/office/drawing/2014/main" id="{3BE71099-47E0-9409-941C-75C13DFBA6B5}"/>
                  </a:ext>
                </a:extLst>
              </p:cNvPr>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35">
                <a:extLst>
                  <a:ext uri="{FF2B5EF4-FFF2-40B4-BE49-F238E27FC236}">
                    <a16:creationId xmlns:a16="http://schemas.microsoft.com/office/drawing/2014/main" id="{12EBF374-6BBE-BE12-98E0-AFFE9F2D4B5D}"/>
                  </a:ext>
                </a:extLst>
              </p:cNvPr>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35">
                <a:extLst>
                  <a:ext uri="{FF2B5EF4-FFF2-40B4-BE49-F238E27FC236}">
                    <a16:creationId xmlns:a16="http://schemas.microsoft.com/office/drawing/2014/main" id="{C4779D4F-B059-393A-DFEB-51E51D39FD27}"/>
                  </a:ext>
                </a:extLst>
              </p:cNvPr>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35">
                <a:extLst>
                  <a:ext uri="{FF2B5EF4-FFF2-40B4-BE49-F238E27FC236}">
                    <a16:creationId xmlns:a16="http://schemas.microsoft.com/office/drawing/2014/main" id="{AEF133A6-757A-65A9-9012-F31D5BAE6B82}"/>
                  </a:ext>
                </a:extLst>
              </p:cNvPr>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48" name="Google Shape;848;p35">
            <a:extLst>
              <a:ext uri="{FF2B5EF4-FFF2-40B4-BE49-F238E27FC236}">
                <a16:creationId xmlns:a16="http://schemas.microsoft.com/office/drawing/2014/main" id="{E06069C3-CF28-7B6D-4124-7F2096165574}"/>
              </a:ext>
            </a:extLst>
          </p:cNvPr>
          <p:cNvGrpSpPr/>
          <p:nvPr/>
        </p:nvGrpSpPr>
        <p:grpSpPr>
          <a:xfrm>
            <a:off x="5555087" y="4435043"/>
            <a:ext cx="665270" cy="337912"/>
            <a:chOff x="6580515" y="3436687"/>
            <a:chExt cx="538768" cy="273657"/>
          </a:xfrm>
        </p:grpSpPr>
        <p:sp>
          <p:nvSpPr>
            <p:cNvPr id="849" name="Google Shape;849;p35">
              <a:extLst>
                <a:ext uri="{FF2B5EF4-FFF2-40B4-BE49-F238E27FC236}">
                  <a16:creationId xmlns:a16="http://schemas.microsoft.com/office/drawing/2014/main" id="{D7074D70-A8B5-5FCB-C341-E806B64BA373}"/>
                </a:ext>
              </a:extLst>
            </p:cNvPr>
            <p:cNvSpPr/>
            <p:nvPr/>
          </p:nvSpPr>
          <p:spPr>
            <a:xfrm>
              <a:off x="6580977" y="3553264"/>
              <a:ext cx="538305" cy="157080"/>
            </a:xfrm>
            <a:custGeom>
              <a:avLst/>
              <a:gdLst/>
              <a:ahLst/>
              <a:cxnLst/>
              <a:rect l="l" t="t" r="r" b="b"/>
              <a:pathLst>
                <a:path w="196641" h="57381" extrusionOk="0">
                  <a:moveTo>
                    <a:pt x="26" y="2763"/>
                  </a:moveTo>
                  <a:cubicBezTo>
                    <a:pt x="-146" y="3091"/>
                    <a:pt x="603" y="16210"/>
                    <a:pt x="603" y="16210"/>
                  </a:cubicBezTo>
                  <a:cubicBezTo>
                    <a:pt x="837" y="20277"/>
                    <a:pt x="4771" y="25084"/>
                    <a:pt x="7206" y="27972"/>
                  </a:cubicBezTo>
                  <a:cubicBezTo>
                    <a:pt x="15908" y="38298"/>
                    <a:pt x="28747" y="44534"/>
                    <a:pt x="41390" y="48538"/>
                  </a:cubicBezTo>
                  <a:cubicBezTo>
                    <a:pt x="74178" y="58918"/>
                    <a:pt x="109401" y="60057"/>
                    <a:pt x="142766" y="52502"/>
                  </a:cubicBezTo>
                  <a:cubicBezTo>
                    <a:pt x="154512" y="49841"/>
                    <a:pt x="166422" y="45931"/>
                    <a:pt x="176912" y="39664"/>
                  </a:cubicBezTo>
                  <a:cubicBezTo>
                    <a:pt x="185395" y="34598"/>
                    <a:pt x="196681" y="24803"/>
                    <a:pt x="196642" y="13853"/>
                  </a:cubicBezTo>
                  <a:lnTo>
                    <a:pt x="196595" y="0"/>
                  </a:lnTo>
                  <a:lnTo>
                    <a:pt x="34" y="275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35">
              <a:extLst>
                <a:ext uri="{FF2B5EF4-FFF2-40B4-BE49-F238E27FC236}">
                  <a16:creationId xmlns:a16="http://schemas.microsoft.com/office/drawing/2014/main" id="{574971A5-643E-34F5-F24D-28B9FB7AC36F}"/>
                </a:ext>
              </a:extLst>
            </p:cNvPr>
            <p:cNvSpPr/>
            <p:nvPr/>
          </p:nvSpPr>
          <p:spPr>
            <a:xfrm>
              <a:off x="6580515" y="3436687"/>
              <a:ext cx="538655" cy="230005"/>
            </a:xfrm>
            <a:custGeom>
              <a:avLst/>
              <a:gdLst/>
              <a:ahLst/>
              <a:cxnLst/>
              <a:rect l="l" t="t" r="r" b="b"/>
              <a:pathLst>
                <a:path w="196769" h="84020" extrusionOk="0">
                  <a:moveTo>
                    <a:pt x="193423" y="30884"/>
                  </a:moveTo>
                  <a:cubicBezTo>
                    <a:pt x="181521" y="11880"/>
                    <a:pt x="139196" y="-631"/>
                    <a:pt x="95661" y="25"/>
                  </a:cubicBezTo>
                  <a:cubicBezTo>
                    <a:pt x="50332" y="711"/>
                    <a:pt x="7452" y="15595"/>
                    <a:pt x="889" y="36754"/>
                  </a:cubicBezTo>
                  <a:cubicBezTo>
                    <a:pt x="-7338" y="63274"/>
                    <a:pt x="42527" y="87266"/>
                    <a:pt x="110045" y="83660"/>
                  </a:cubicBezTo>
                  <a:cubicBezTo>
                    <a:pt x="173638" y="80265"/>
                    <a:pt x="208065" y="54252"/>
                    <a:pt x="193423" y="3088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35">
              <a:extLst>
                <a:ext uri="{FF2B5EF4-FFF2-40B4-BE49-F238E27FC236}">
                  <a16:creationId xmlns:a16="http://schemas.microsoft.com/office/drawing/2014/main" id="{E839C403-77ED-763C-FFF4-B78E30416BE9}"/>
                </a:ext>
              </a:extLst>
            </p:cNvPr>
            <p:cNvSpPr/>
            <p:nvPr/>
          </p:nvSpPr>
          <p:spPr>
            <a:xfrm>
              <a:off x="6581624" y="3550188"/>
              <a:ext cx="535116" cy="115205"/>
            </a:xfrm>
            <a:custGeom>
              <a:avLst/>
              <a:gdLst/>
              <a:ahLst/>
              <a:cxnLst/>
              <a:rect l="l" t="t" r="r" b="b"/>
              <a:pathLst>
                <a:path w="195476" h="42084" extrusionOk="0">
                  <a:moveTo>
                    <a:pt x="0" y="6962"/>
                  </a:moveTo>
                  <a:cubicBezTo>
                    <a:pt x="7508" y="28159"/>
                    <a:pt x="51776" y="44768"/>
                    <a:pt x="108751" y="41724"/>
                  </a:cubicBezTo>
                  <a:cubicBezTo>
                    <a:pt x="162408" y="38860"/>
                    <a:pt x="195297" y="19894"/>
                    <a:pt x="195477"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35">
              <a:extLst>
                <a:ext uri="{FF2B5EF4-FFF2-40B4-BE49-F238E27FC236}">
                  <a16:creationId xmlns:a16="http://schemas.microsoft.com/office/drawing/2014/main" id="{E5EB7CBD-BF94-00A9-F075-F6E0B64CF0CE}"/>
                </a:ext>
              </a:extLst>
            </p:cNvPr>
            <p:cNvSpPr/>
            <p:nvPr/>
          </p:nvSpPr>
          <p:spPr>
            <a:xfrm>
              <a:off x="6660775" y="3458842"/>
              <a:ext cx="386612" cy="163678"/>
            </a:xfrm>
            <a:custGeom>
              <a:avLst/>
              <a:gdLst/>
              <a:ahLst/>
              <a:cxnLst/>
              <a:rect l="l" t="t" r="r" b="b"/>
              <a:pathLst>
                <a:path w="141228" h="59791" extrusionOk="0">
                  <a:moveTo>
                    <a:pt x="77992" y="59602"/>
                  </a:moveTo>
                  <a:cubicBezTo>
                    <a:pt x="32365" y="61701"/>
                    <a:pt x="-3006" y="46092"/>
                    <a:pt x="202" y="27790"/>
                  </a:cubicBezTo>
                  <a:cubicBezTo>
                    <a:pt x="2926" y="12219"/>
                    <a:pt x="33450" y="668"/>
                    <a:pt x="67744" y="28"/>
                  </a:cubicBezTo>
                  <a:cubicBezTo>
                    <a:pt x="101000" y="-596"/>
                    <a:pt x="132406" y="9160"/>
                    <a:pt x="139657" y="23544"/>
                  </a:cubicBezTo>
                  <a:cubicBezTo>
                    <a:pt x="148101" y="40285"/>
                    <a:pt x="121792" y="57588"/>
                    <a:pt x="77992" y="59602"/>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35">
              <a:extLst>
                <a:ext uri="{FF2B5EF4-FFF2-40B4-BE49-F238E27FC236}">
                  <a16:creationId xmlns:a16="http://schemas.microsoft.com/office/drawing/2014/main" id="{BB59EBA4-0A6F-82C8-3932-8B541CFB2D17}"/>
                </a:ext>
              </a:extLst>
            </p:cNvPr>
            <p:cNvSpPr/>
            <p:nvPr/>
          </p:nvSpPr>
          <p:spPr>
            <a:xfrm>
              <a:off x="6759006" y="3501113"/>
              <a:ext cx="180880" cy="70140"/>
            </a:xfrm>
            <a:custGeom>
              <a:avLst/>
              <a:gdLst/>
              <a:ahLst/>
              <a:cxnLst/>
              <a:rect l="l" t="t" r="r" b="b"/>
              <a:pathLst>
                <a:path w="66075" h="25622" extrusionOk="0">
                  <a:moveTo>
                    <a:pt x="196" y="0"/>
                  </a:moveTo>
                  <a:lnTo>
                    <a:pt x="1" y="12831"/>
                  </a:lnTo>
                  <a:cubicBezTo>
                    <a:pt x="-85" y="18411"/>
                    <a:pt x="7165" y="23047"/>
                    <a:pt x="16196" y="23180"/>
                  </a:cubicBezTo>
                  <a:lnTo>
                    <a:pt x="16843" y="23180"/>
                  </a:lnTo>
                  <a:cubicBezTo>
                    <a:pt x="25873" y="23328"/>
                    <a:pt x="33264" y="18919"/>
                    <a:pt x="33342" y="13338"/>
                  </a:cubicBezTo>
                  <a:lnTo>
                    <a:pt x="33382" y="10614"/>
                  </a:lnTo>
                  <a:cubicBezTo>
                    <a:pt x="33467" y="5034"/>
                    <a:pt x="40858" y="624"/>
                    <a:pt x="49880" y="765"/>
                  </a:cubicBezTo>
                  <a:lnTo>
                    <a:pt x="49880" y="765"/>
                  </a:lnTo>
                  <a:cubicBezTo>
                    <a:pt x="58911" y="905"/>
                    <a:pt x="66161" y="5534"/>
                    <a:pt x="66075" y="11114"/>
                  </a:cubicBezTo>
                  <a:lnTo>
                    <a:pt x="65857" y="2562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35">
              <a:extLst>
                <a:ext uri="{FF2B5EF4-FFF2-40B4-BE49-F238E27FC236}">
                  <a16:creationId xmlns:a16="http://schemas.microsoft.com/office/drawing/2014/main" id="{DFC202E9-3BBC-40C0-CE5E-9E10DC076FFF}"/>
                </a:ext>
              </a:extLst>
            </p:cNvPr>
            <p:cNvSpPr/>
            <p:nvPr/>
          </p:nvSpPr>
          <p:spPr>
            <a:xfrm>
              <a:off x="6738315" y="3541852"/>
              <a:ext cx="223758" cy="3416"/>
            </a:xfrm>
            <a:custGeom>
              <a:avLst/>
              <a:gdLst/>
              <a:ahLst/>
              <a:cxnLst/>
              <a:rect l="l" t="t" r="r" b="b"/>
              <a:pathLst>
                <a:path w="81738" h="1248" extrusionOk="0">
                  <a:moveTo>
                    <a:pt x="0" y="0"/>
                  </a:moveTo>
                  <a:lnTo>
                    <a:pt x="81739" y="1249"/>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35">
              <a:extLst>
                <a:ext uri="{FF2B5EF4-FFF2-40B4-BE49-F238E27FC236}">
                  <a16:creationId xmlns:a16="http://schemas.microsoft.com/office/drawing/2014/main" id="{E34721EF-5294-C20A-23F6-A11C264BFCCB}"/>
                </a:ext>
              </a:extLst>
            </p:cNvPr>
            <p:cNvSpPr/>
            <p:nvPr/>
          </p:nvSpPr>
          <p:spPr>
            <a:xfrm>
              <a:off x="6738551" y="3525393"/>
              <a:ext cx="223780" cy="3394"/>
            </a:xfrm>
            <a:custGeom>
              <a:avLst/>
              <a:gdLst/>
              <a:ahLst/>
              <a:cxnLst/>
              <a:rect l="l" t="t" r="r" b="b"/>
              <a:pathLst>
                <a:path w="81746" h="1240" extrusionOk="0">
                  <a:moveTo>
                    <a:pt x="0" y="0"/>
                  </a:moveTo>
                  <a:lnTo>
                    <a:pt x="81747" y="124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35">
              <a:extLst>
                <a:ext uri="{FF2B5EF4-FFF2-40B4-BE49-F238E27FC236}">
                  <a16:creationId xmlns:a16="http://schemas.microsoft.com/office/drawing/2014/main" id="{274569C5-D166-5B0F-BE68-008A9475B034}"/>
                </a:ext>
              </a:extLst>
            </p:cNvPr>
            <p:cNvSpPr/>
            <p:nvPr/>
          </p:nvSpPr>
          <p:spPr>
            <a:xfrm>
              <a:off x="6964176" y="3654726"/>
              <a:ext cx="5702" cy="43841"/>
            </a:xfrm>
            <a:custGeom>
              <a:avLst/>
              <a:gdLst/>
              <a:ahLst/>
              <a:cxnLst/>
              <a:rect l="l" t="t" r="r" b="b"/>
              <a:pathLst>
                <a:path w="2083" h="16015" extrusionOk="0">
                  <a:moveTo>
                    <a:pt x="2084" y="0"/>
                  </a:moveTo>
                  <a:lnTo>
                    <a:pt x="0" y="1601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35">
              <a:extLst>
                <a:ext uri="{FF2B5EF4-FFF2-40B4-BE49-F238E27FC236}">
                  <a16:creationId xmlns:a16="http://schemas.microsoft.com/office/drawing/2014/main" id="{AAB9378F-182A-7B72-4F0C-41FC34A7516E}"/>
                </a:ext>
              </a:extLst>
            </p:cNvPr>
            <p:cNvSpPr/>
            <p:nvPr/>
          </p:nvSpPr>
          <p:spPr>
            <a:xfrm>
              <a:off x="6841703" y="3666568"/>
              <a:ext cx="4038" cy="43690"/>
            </a:xfrm>
            <a:custGeom>
              <a:avLst/>
              <a:gdLst/>
              <a:ahLst/>
              <a:cxnLst/>
              <a:rect l="l" t="t" r="r" b="b"/>
              <a:pathLst>
                <a:path w="1475" h="15960" extrusionOk="0">
                  <a:moveTo>
                    <a:pt x="1475" y="0"/>
                  </a:moveTo>
                  <a:lnTo>
                    <a:pt x="0" y="1596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35">
              <a:extLst>
                <a:ext uri="{FF2B5EF4-FFF2-40B4-BE49-F238E27FC236}">
                  <a16:creationId xmlns:a16="http://schemas.microsoft.com/office/drawing/2014/main" id="{7F8462C8-6068-888C-CE24-71B7BB0748E7}"/>
                </a:ext>
              </a:extLst>
            </p:cNvPr>
            <p:cNvSpPr/>
            <p:nvPr/>
          </p:nvSpPr>
          <p:spPr>
            <a:xfrm>
              <a:off x="6708884" y="3653080"/>
              <a:ext cx="5489" cy="37857"/>
            </a:xfrm>
            <a:custGeom>
              <a:avLst/>
              <a:gdLst/>
              <a:ahLst/>
              <a:cxnLst/>
              <a:rect l="l" t="t" r="r" b="b"/>
              <a:pathLst>
                <a:path w="2005" h="13829" extrusionOk="0">
                  <a:moveTo>
                    <a:pt x="2006" y="0"/>
                  </a:moveTo>
                  <a:lnTo>
                    <a:pt x="0" y="1383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35">
              <a:extLst>
                <a:ext uri="{FF2B5EF4-FFF2-40B4-BE49-F238E27FC236}">
                  <a16:creationId xmlns:a16="http://schemas.microsoft.com/office/drawing/2014/main" id="{DD493B9A-CAD6-9510-3AE4-1F95530B7DC2}"/>
                </a:ext>
              </a:extLst>
            </p:cNvPr>
            <p:cNvSpPr/>
            <p:nvPr/>
          </p:nvSpPr>
          <p:spPr>
            <a:xfrm>
              <a:off x="6667098" y="3639489"/>
              <a:ext cx="4914" cy="36535"/>
            </a:xfrm>
            <a:custGeom>
              <a:avLst/>
              <a:gdLst/>
              <a:ahLst/>
              <a:cxnLst/>
              <a:rect l="l" t="t" r="r" b="b"/>
              <a:pathLst>
                <a:path w="1795" h="13346" extrusionOk="0">
                  <a:moveTo>
                    <a:pt x="1795" y="0"/>
                  </a:moveTo>
                  <a:lnTo>
                    <a:pt x="0" y="1334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35">
              <a:extLst>
                <a:ext uri="{FF2B5EF4-FFF2-40B4-BE49-F238E27FC236}">
                  <a16:creationId xmlns:a16="http://schemas.microsoft.com/office/drawing/2014/main" id="{8D944573-5122-CA11-B1A9-BB2959B573CF}"/>
                </a:ext>
              </a:extLst>
            </p:cNvPr>
            <p:cNvSpPr/>
            <p:nvPr/>
          </p:nvSpPr>
          <p:spPr>
            <a:xfrm>
              <a:off x="6606611" y="3605952"/>
              <a:ext cx="4123" cy="30657"/>
            </a:xfrm>
            <a:custGeom>
              <a:avLst/>
              <a:gdLst/>
              <a:ahLst/>
              <a:cxnLst/>
              <a:rect l="l" t="t" r="r" b="b"/>
              <a:pathLst>
                <a:path w="1506" h="11199" extrusionOk="0">
                  <a:moveTo>
                    <a:pt x="1506" y="0"/>
                  </a:moveTo>
                  <a:lnTo>
                    <a:pt x="0" y="1120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35">
              <a:extLst>
                <a:ext uri="{FF2B5EF4-FFF2-40B4-BE49-F238E27FC236}">
                  <a16:creationId xmlns:a16="http://schemas.microsoft.com/office/drawing/2014/main" id="{DB2CDD7E-C5F9-CB6C-05C6-7FCF2E60AD8E}"/>
                </a:ext>
              </a:extLst>
            </p:cNvPr>
            <p:cNvSpPr/>
            <p:nvPr/>
          </p:nvSpPr>
          <p:spPr>
            <a:xfrm>
              <a:off x="6825351" y="3633119"/>
              <a:ext cx="16707" cy="16707"/>
            </a:xfrm>
            <a:custGeom>
              <a:avLst/>
              <a:gdLst/>
              <a:ahLst/>
              <a:cxnLst/>
              <a:rect l="l" t="t" r="r" b="b"/>
              <a:pathLst>
                <a:path w="6103" h="6103" extrusionOk="0">
                  <a:moveTo>
                    <a:pt x="6103" y="3052"/>
                  </a:moveTo>
                  <a:cubicBezTo>
                    <a:pt x="6103" y="4738"/>
                    <a:pt x="4737" y="6103"/>
                    <a:pt x="3051" y="6103"/>
                  </a:cubicBezTo>
                  <a:cubicBezTo>
                    <a:pt x="1366" y="6103"/>
                    <a:pt x="0" y="4738"/>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35">
              <a:extLst>
                <a:ext uri="{FF2B5EF4-FFF2-40B4-BE49-F238E27FC236}">
                  <a16:creationId xmlns:a16="http://schemas.microsoft.com/office/drawing/2014/main" id="{34CCF0B2-AF38-225E-ED52-382829CEAA0F}"/>
                </a:ext>
              </a:extLst>
            </p:cNvPr>
            <p:cNvSpPr/>
            <p:nvPr/>
          </p:nvSpPr>
          <p:spPr>
            <a:xfrm>
              <a:off x="6717434" y="3619439"/>
              <a:ext cx="16707" cy="16707"/>
            </a:xfrm>
            <a:custGeom>
              <a:avLst/>
              <a:gdLst/>
              <a:ahLst/>
              <a:cxnLst/>
              <a:rect l="l" t="t" r="r" b="b"/>
              <a:pathLst>
                <a:path w="6103" h="6103" extrusionOk="0">
                  <a:moveTo>
                    <a:pt x="6103" y="3052"/>
                  </a:moveTo>
                  <a:cubicBezTo>
                    <a:pt x="6103" y="4737"/>
                    <a:pt x="4737" y="6103"/>
                    <a:pt x="3051" y="6103"/>
                  </a:cubicBezTo>
                  <a:cubicBezTo>
                    <a:pt x="1366" y="6103"/>
                    <a:pt x="0" y="4737"/>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35">
              <a:extLst>
                <a:ext uri="{FF2B5EF4-FFF2-40B4-BE49-F238E27FC236}">
                  <a16:creationId xmlns:a16="http://schemas.microsoft.com/office/drawing/2014/main" id="{8C5350FD-B867-4CCB-5E2E-BD325D550507}"/>
                </a:ext>
              </a:extLst>
            </p:cNvPr>
            <p:cNvSpPr/>
            <p:nvPr/>
          </p:nvSpPr>
          <p:spPr>
            <a:xfrm>
              <a:off x="6628645" y="3572522"/>
              <a:ext cx="16707" cy="16707"/>
            </a:xfrm>
            <a:custGeom>
              <a:avLst/>
              <a:gdLst/>
              <a:ahLst/>
              <a:cxnLst/>
              <a:rect l="l" t="t" r="r" b="b"/>
              <a:pathLst>
                <a:path w="6103" h="6103" extrusionOk="0">
                  <a:moveTo>
                    <a:pt x="6103" y="3052"/>
                  </a:moveTo>
                  <a:cubicBezTo>
                    <a:pt x="6103" y="4737"/>
                    <a:pt x="4737" y="6103"/>
                    <a:pt x="3052" y="6103"/>
                  </a:cubicBezTo>
                  <a:cubicBezTo>
                    <a:pt x="1366" y="6103"/>
                    <a:pt x="0" y="4737"/>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864;p35">
              <a:extLst>
                <a:ext uri="{FF2B5EF4-FFF2-40B4-BE49-F238E27FC236}">
                  <a16:creationId xmlns:a16="http://schemas.microsoft.com/office/drawing/2014/main" id="{A67E420B-5106-14AF-A721-2CF08408DF63}"/>
                </a:ext>
              </a:extLst>
            </p:cNvPr>
            <p:cNvSpPr/>
            <p:nvPr/>
          </p:nvSpPr>
          <p:spPr>
            <a:xfrm>
              <a:off x="6613728" y="3511286"/>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65;p35">
              <a:extLst>
                <a:ext uri="{FF2B5EF4-FFF2-40B4-BE49-F238E27FC236}">
                  <a16:creationId xmlns:a16="http://schemas.microsoft.com/office/drawing/2014/main" id="{14D9C597-F16A-54BD-D0EF-FF3305C02ACD}"/>
                </a:ext>
              </a:extLst>
            </p:cNvPr>
            <p:cNvSpPr/>
            <p:nvPr/>
          </p:nvSpPr>
          <p:spPr>
            <a:xfrm>
              <a:off x="6674407" y="3471703"/>
              <a:ext cx="13288" cy="13288"/>
            </a:xfrm>
            <a:custGeom>
              <a:avLst/>
              <a:gdLst/>
              <a:ahLst/>
              <a:cxnLst/>
              <a:rect l="l" t="t" r="r" b="b"/>
              <a:pathLst>
                <a:path w="4854" h="4854" extrusionOk="0">
                  <a:moveTo>
                    <a:pt x="4854" y="2427"/>
                  </a:moveTo>
                  <a:cubicBezTo>
                    <a:pt x="4854" y="3770"/>
                    <a:pt x="3770" y="4855"/>
                    <a:pt x="2427" y="4855"/>
                  </a:cubicBezTo>
                  <a:cubicBezTo>
                    <a:pt x="1085" y="4855"/>
                    <a:pt x="0" y="3770"/>
                    <a:pt x="0" y="2427"/>
                  </a:cubicBezTo>
                  <a:cubicBezTo>
                    <a:pt x="0" y="1085"/>
                    <a:pt x="1085" y="0"/>
                    <a:pt x="2427" y="0"/>
                  </a:cubicBezTo>
                  <a:cubicBezTo>
                    <a:pt x="3770"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35">
              <a:extLst>
                <a:ext uri="{FF2B5EF4-FFF2-40B4-BE49-F238E27FC236}">
                  <a16:creationId xmlns:a16="http://schemas.microsoft.com/office/drawing/2014/main" id="{EBC025A9-9043-A9A6-24FA-C4FCDAC98490}"/>
                </a:ext>
              </a:extLst>
            </p:cNvPr>
            <p:cNvSpPr/>
            <p:nvPr/>
          </p:nvSpPr>
          <p:spPr>
            <a:xfrm>
              <a:off x="6750434" y="3449493"/>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35">
              <a:extLst>
                <a:ext uri="{FF2B5EF4-FFF2-40B4-BE49-F238E27FC236}">
                  <a16:creationId xmlns:a16="http://schemas.microsoft.com/office/drawing/2014/main" id="{396743AC-57E0-5480-FFD8-2EF6AA4F2CA5}"/>
                </a:ext>
              </a:extLst>
            </p:cNvPr>
            <p:cNvSpPr/>
            <p:nvPr/>
          </p:nvSpPr>
          <p:spPr>
            <a:xfrm>
              <a:off x="6831526" y="3440474"/>
              <a:ext cx="13288" cy="13288"/>
            </a:xfrm>
            <a:custGeom>
              <a:avLst/>
              <a:gdLst/>
              <a:ahLst/>
              <a:cxnLst/>
              <a:rect l="l" t="t" r="r" b="b"/>
              <a:pathLst>
                <a:path w="4854" h="4854" extrusionOk="0">
                  <a:moveTo>
                    <a:pt x="4855" y="2427"/>
                  </a:moveTo>
                  <a:cubicBezTo>
                    <a:pt x="4855" y="3770"/>
                    <a:pt x="3770" y="4855"/>
                    <a:pt x="2428" y="4855"/>
                  </a:cubicBezTo>
                  <a:cubicBezTo>
                    <a:pt x="1085" y="4855"/>
                    <a:pt x="0" y="3770"/>
                    <a:pt x="0" y="2427"/>
                  </a:cubicBezTo>
                  <a:cubicBezTo>
                    <a:pt x="0" y="1085"/>
                    <a:pt x="1085" y="0"/>
                    <a:pt x="2428"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35">
              <a:extLst>
                <a:ext uri="{FF2B5EF4-FFF2-40B4-BE49-F238E27FC236}">
                  <a16:creationId xmlns:a16="http://schemas.microsoft.com/office/drawing/2014/main" id="{1FAAB5CD-E28A-C17D-5E13-24B36A45E10B}"/>
                </a:ext>
              </a:extLst>
            </p:cNvPr>
            <p:cNvSpPr/>
            <p:nvPr/>
          </p:nvSpPr>
          <p:spPr>
            <a:xfrm>
              <a:off x="6919011" y="3445648"/>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35">
              <a:extLst>
                <a:ext uri="{FF2B5EF4-FFF2-40B4-BE49-F238E27FC236}">
                  <a16:creationId xmlns:a16="http://schemas.microsoft.com/office/drawing/2014/main" id="{F43D62AF-9289-1842-EA38-CA12E2C16286}"/>
                </a:ext>
              </a:extLst>
            </p:cNvPr>
            <p:cNvSpPr/>
            <p:nvPr/>
          </p:nvSpPr>
          <p:spPr>
            <a:xfrm>
              <a:off x="7001771" y="3468282"/>
              <a:ext cx="13288" cy="13288"/>
            </a:xfrm>
            <a:custGeom>
              <a:avLst/>
              <a:gdLst/>
              <a:ahLst/>
              <a:cxnLst/>
              <a:rect l="l" t="t" r="r" b="b"/>
              <a:pathLst>
                <a:path w="4854" h="4854" extrusionOk="0">
                  <a:moveTo>
                    <a:pt x="4854" y="2427"/>
                  </a:moveTo>
                  <a:cubicBezTo>
                    <a:pt x="4854" y="3770"/>
                    <a:pt x="3769" y="4855"/>
                    <a:pt x="2427" y="4855"/>
                  </a:cubicBezTo>
                  <a:cubicBezTo>
                    <a:pt x="1085" y="4855"/>
                    <a:pt x="0" y="3770"/>
                    <a:pt x="0" y="2427"/>
                  </a:cubicBezTo>
                  <a:cubicBezTo>
                    <a:pt x="0" y="1085"/>
                    <a:pt x="1085" y="0"/>
                    <a:pt x="2427" y="0"/>
                  </a:cubicBezTo>
                  <a:cubicBezTo>
                    <a:pt x="3769"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35">
              <a:extLst>
                <a:ext uri="{FF2B5EF4-FFF2-40B4-BE49-F238E27FC236}">
                  <a16:creationId xmlns:a16="http://schemas.microsoft.com/office/drawing/2014/main" id="{778AB335-C439-D946-5C39-FD5D624DBF24}"/>
                </a:ext>
              </a:extLst>
            </p:cNvPr>
            <p:cNvSpPr/>
            <p:nvPr/>
          </p:nvSpPr>
          <p:spPr>
            <a:xfrm>
              <a:off x="6940449" y="3625574"/>
              <a:ext cx="16707" cy="16707"/>
            </a:xfrm>
            <a:custGeom>
              <a:avLst/>
              <a:gdLst/>
              <a:ahLst/>
              <a:cxnLst/>
              <a:rect l="l" t="t" r="r" b="b"/>
              <a:pathLst>
                <a:path w="6103" h="6103" extrusionOk="0">
                  <a:moveTo>
                    <a:pt x="6104" y="3052"/>
                  </a:moveTo>
                  <a:cubicBezTo>
                    <a:pt x="6104" y="4738"/>
                    <a:pt x="4738" y="6103"/>
                    <a:pt x="3052" y="6103"/>
                  </a:cubicBezTo>
                  <a:cubicBezTo>
                    <a:pt x="1366" y="6103"/>
                    <a:pt x="0" y="4738"/>
                    <a:pt x="0" y="3052"/>
                  </a:cubicBezTo>
                  <a:cubicBezTo>
                    <a:pt x="0" y="1366"/>
                    <a:pt x="1366" y="0"/>
                    <a:pt x="3052" y="0"/>
                  </a:cubicBezTo>
                  <a:cubicBezTo>
                    <a:pt x="4738" y="0"/>
                    <a:pt x="6104" y="1366"/>
                    <a:pt x="6104"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35">
              <a:extLst>
                <a:ext uri="{FF2B5EF4-FFF2-40B4-BE49-F238E27FC236}">
                  <a16:creationId xmlns:a16="http://schemas.microsoft.com/office/drawing/2014/main" id="{EF3EFD5A-5390-481F-438D-91723BD41324}"/>
                </a:ext>
              </a:extLst>
            </p:cNvPr>
            <p:cNvSpPr/>
            <p:nvPr/>
          </p:nvSpPr>
          <p:spPr>
            <a:xfrm>
              <a:off x="7030735" y="3593554"/>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35">
              <a:extLst>
                <a:ext uri="{FF2B5EF4-FFF2-40B4-BE49-F238E27FC236}">
                  <a16:creationId xmlns:a16="http://schemas.microsoft.com/office/drawing/2014/main" id="{5867BDFE-0092-BB8A-9B34-F223DB0C0C8B}"/>
                </a:ext>
              </a:extLst>
            </p:cNvPr>
            <p:cNvSpPr/>
            <p:nvPr/>
          </p:nvSpPr>
          <p:spPr>
            <a:xfrm>
              <a:off x="7070661" y="3524303"/>
              <a:ext cx="18456" cy="18459"/>
            </a:xfrm>
            <a:custGeom>
              <a:avLst/>
              <a:gdLst/>
              <a:ahLst/>
              <a:cxnLst/>
              <a:rect l="l" t="t" r="r" b="b"/>
              <a:pathLst>
                <a:path w="6742" h="6743" extrusionOk="0">
                  <a:moveTo>
                    <a:pt x="6743" y="3372"/>
                  </a:moveTo>
                  <a:cubicBezTo>
                    <a:pt x="6743" y="5237"/>
                    <a:pt x="5237" y="6743"/>
                    <a:pt x="3371" y="6743"/>
                  </a:cubicBezTo>
                  <a:cubicBezTo>
                    <a:pt x="1506" y="6743"/>
                    <a:pt x="0" y="5229"/>
                    <a:pt x="0" y="3372"/>
                  </a:cubicBezTo>
                  <a:cubicBezTo>
                    <a:pt x="0" y="1514"/>
                    <a:pt x="1506" y="0"/>
                    <a:pt x="3371" y="0"/>
                  </a:cubicBezTo>
                  <a:cubicBezTo>
                    <a:pt x="5237" y="0"/>
                    <a:pt x="6743" y="1514"/>
                    <a:pt x="6743" y="337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73" name="Google Shape;873;p35">
            <a:extLst>
              <a:ext uri="{FF2B5EF4-FFF2-40B4-BE49-F238E27FC236}">
                <a16:creationId xmlns:a16="http://schemas.microsoft.com/office/drawing/2014/main" id="{0D2CD5EC-A999-29DD-222A-288D431F778B}"/>
              </a:ext>
            </a:extLst>
          </p:cNvPr>
          <p:cNvGrpSpPr/>
          <p:nvPr/>
        </p:nvGrpSpPr>
        <p:grpSpPr>
          <a:xfrm>
            <a:off x="155009" y="4178941"/>
            <a:ext cx="1116440" cy="715797"/>
            <a:chOff x="6054827" y="2081751"/>
            <a:chExt cx="904147" cy="579687"/>
          </a:xfrm>
        </p:grpSpPr>
        <p:sp>
          <p:nvSpPr>
            <p:cNvPr id="874" name="Google Shape;874;p35">
              <a:extLst>
                <a:ext uri="{FF2B5EF4-FFF2-40B4-BE49-F238E27FC236}">
                  <a16:creationId xmlns:a16="http://schemas.microsoft.com/office/drawing/2014/main" id="{A5F60653-0BE1-5813-563B-5AF6E8BDE906}"/>
                </a:ext>
              </a:extLst>
            </p:cNvPr>
            <p:cNvSpPr/>
            <p:nvPr/>
          </p:nvSpPr>
          <p:spPr>
            <a:xfrm>
              <a:off x="6594147" y="2573253"/>
              <a:ext cx="136993" cy="86015"/>
            </a:xfrm>
            <a:custGeom>
              <a:avLst/>
              <a:gdLst/>
              <a:ahLst/>
              <a:cxnLst/>
              <a:rect l="l" t="t" r="r" b="b"/>
              <a:pathLst>
                <a:path w="50043" h="31421" extrusionOk="0">
                  <a:moveTo>
                    <a:pt x="9311" y="31422"/>
                  </a:moveTo>
                  <a:lnTo>
                    <a:pt x="40733" y="31422"/>
                  </a:lnTo>
                  <a:lnTo>
                    <a:pt x="50044" y="0"/>
                  </a:lnTo>
                  <a:lnTo>
                    <a:pt x="0" y="0"/>
                  </a:lnTo>
                  <a:lnTo>
                    <a:pt x="9311" y="3142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35">
              <a:extLst>
                <a:ext uri="{FF2B5EF4-FFF2-40B4-BE49-F238E27FC236}">
                  <a16:creationId xmlns:a16="http://schemas.microsoft.com/office/drawing/2014/main" id="{E29F44D5-DF26-33B0-2748-8ECEC9523A9E}"/>
                </a:ext>
              </a:extLst>
            </p:cNvPr>
            <p:cNvSpPr/>
            <p:nvPr/>
          </p:nvSpPr>
          <p:spPr>
            <a:xfrm>
              <a:off x="6329067" y="2573253"/>
              <a:ext cx="136974" cy="86015"/>
            </a:xfrm>
            <a:custGeom>
              <a:avLst/>
              <a:gdLst/>
              <a:ahLst/>
              <a:cxnLst/>
              <a:rect l="l" t="t" r="r" b="b"/>
              <a:pathLst>
                <a:path w="50036" h="31421" extrusionOk="0">
                  <a:moveTo>
                    <a:pt x="9311" y="31422"/>
                  </a:moveTo>
                  <a:lnTo>
                    <a:pt x="40725" y="31422"/>
                  </a:lnTo>
                  <a:lnTo>
                    <a:pt x="50036" y="0"/>
                  </a:lnTo>
                  <a:lnTo>
                    <a:pt x="0" y="0"/>
                  </a:lnTo>
                  <a:lnTo>
                    <a:pt x="9311" y="3142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35">
              <a:extLst>
                <a:ext uri="{FF2B5EF4-FFF2-40B4-BE49-F238E27FC236}">
                  <a16:creationId xmlns:a16="http://schemas.microsoft.com/office/drawing/2014/main" id="{420817A4-9459-6F27-282B-FD716A5B095A}"/>
                </a:ext>
              </a:extLst>
            </p:cNvPr>
            <p:cNvSpPr/>
            <p:nvPr/>
          </p:nvSpPr>
          <p:spPr>
            <a:xfrm>
              <a:off x="6781448" y="2257687"/>
              <a:ext cx="112550" cy="216002"/>
            </a:xfrm>
            <a:custGeom>
              <a:avLst/>
              <a:gdLst/>
              <a:ahLst/>
              <a:cxnLst/>
              <a:rect l="l" t="t" r="r" b="b"/>
              <a:pathLst>
                <a:path w="41114" h="78905" extrusionOk="0">
                  <a:moveTo>
                    <a:pt x="0" y="78906"/>
                  </a:moveTo>
                  <a:lnTo>
                    <a:pt x="41115" y="66785"/>
                  </a:lnTo>
                  <a:lnTo>
                    <a:pt x="41115" y="12121"/>
                  </a:lnTo>
                  <a:lnTo>
                    <a:pt x="0" y="0"/>
                  </a:lnTo>
                  <a:lnTo>
                    <a:pt x="0" y="7890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35">
              <a:extLst>
                <a:ext uri="{FF2B5EF4-FFF2-40B4-BE49-F238E27FC236}">
                  <a16:creationId xmlns:a16="http://schemas.microsoft.com/office/drawing/2014/main" id="{EF6C1771-21D6-C3C9-F079-5BDD36C4C42B}"/>
                </a:ext>
              </a:extLst>
            </p:cNvPr>
            <p:cNvSpPr/>
            <p:nvPr/>
          </p:nvSpPr>
          <p:spPr>
            <a:xfrm>
              <a:off x="6636426" y="2110564"/>
              <a:ext cx="174940" cy="113839"/>
            </a:xfrm>
            <a:custGeom>
              <a:avLst/>
              <a:gdLst/>
              <a:ahLst/>
              <a:cxnLst/>
              <a:rect l="l" t="t" r="r" b="b"/>
              <a:pathLst>
                <a:path w="63905" h="41585" extrusionOk="0">
                  <a:moveTo>
                    <a:pt x="0" y="17867"/>
                  </a:moveTo>
                  <a:cubicBezTo>
                    <a:pt x="0" y="17867"/>
                    <a:pt x="24483" y="931"/>
                    <a:pt x="58028" y="2"/>
                  </a:cubicBezTo>
                  <a:cubicBezTo>
                    <a:pt x="62523" y="-123"/>
                    <a:pt x="65403" y="4748"/>
                    <a:pt x="63086" y="8603"/>
                  </a:cubicBezTo>
                  <a:lnTo>
                    <a:pt x="43301" y="41586"/>
                  </a:lnTo>
                  <a:lnTo>
                    <a:pt x="0" y="1786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35">
              <a:extLst>
                <a:ext uri="{FF2B5EF4-FFF2-40B4-BE49-F238E27FC236}">
                  <a16:creationId xmlns:a16="http://schemas.microsoft.com/office/drawing/2014/main" id="{3734CFAE-DB56-9BC4-2099-A6280C907372}"/>
                </a:ext>
              </a:extLst>
            </p:cNvPr>
            <p:cNvSpPr/>
            <p:nvPr/>
          </p:nvSpPr>
          <p:spPr>
            <a:xfrm>
              <a:off x="6181525" y="2110463"/>
              <a:ext cx="650446" cy="495570"/>
            </a:xfrm>
            <a:custGeom>
              <a:avLst/>
              <a:gdLst/>
              <a:ahLst/>
              <a:cxnLst/>
              <a:rect l="l" t="t" r="r" b="b"/>
              <a:pathLst>
                <a:path w="237606" h="181030" extrusionOk="0">
                  <a:moveTo>
                    <a:pt x="71967" y="5089"/>
                  </a:moveTo>
                  <a:cubicBezTo>
                    <a:pt x="86726" y="1779"/>
                    <a:pt x="102460" y="0"/>
                    <a:pt x="118803" y="0"/>
                  </a:cubicBezTo>
                  <a:cubicBezTo>
                    <a:pt x="135147" y="0"/>
                    <a:pt x="150881" y="1787"/>
                    <a:pt x="165639" y="5089"/>
                  </a:cubicBezTo>
                  <a:cubicBezTo>
                    <a:pt x="207785" y="14532"/>
                    <a:pt x="237607" y="52175"/>
                    <a:pt x="237607" y="95366"/>
                  </a:cubicBezTo>
                  <a:lnTo>
                    <a:pt x="237607" y="95366"/>
                  </a:lnTo>
                  <a:cubicBezTo>
                    <a:pt x="237607" y="129964"/>
                    <a:pt x="218469" y="160996"/>
                    <a:pt x="189186" y="176831"/>
                  </a:cubicBezTo>
                  <a:cubicBezTo>
                    <a:pt x="184059" y="179602"/>
                    <a:pt x="178306" y="181030"/>
                    <a:pt x="172477" y="181030"/>
                  </a:cubicBezTo>
                  <a:lnTo>
                    <a:pt x="65130" y="181030"/>
                  </a:lnTo>
                  <a:cubicBezTo>
                    <a:pt x="59300" y="181030"/>
                    <a:pt x="53548" y="179602"/>
                    <a:pt x="48420" y="176831"/>
                  </a:cubicBezTo>
                  <a:cubicBezTo>
                    <a:pt x="19137" y="161003"/>
                    <a:pt x="0" y="129964"/>
                    <a:pt x="0" y="95366"/>
                  </a:cubicBezTo>
                  <a:lnTo>
                    <a:pt x="0" y="95366"/>
                  </a:lnTo>
                  <a:cubicBezTo>
                    <a:pt x="0" y="52175"/>
                    <a:pt x="29814" y="14525"/>
                    <a:pt x="71967" y="508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35">
              <a:extLst>
                <a:ext uri="{FF2B5EF4-FFF2-40B4-BE49-F238E27FC236}">
                  <a16:creationId xmlns:a16="http://schemas.microsoft.com/office/drawing/2014/main" id="{0561EA92-D5AC-1C30-77DE-01AB565678E9}"/>
                </a:ext>
              </a:extLst>
            </p:cNvPr>
            <p:cNvSpPr/>
            <p:nvPr/>
          </p:nvSpPr>
          <p:spPr>
            <a:xfrm>
              <a:off x="6555248" y="2573253"/>
              <a:ext cx="136971" cy="86015"/>
            </a:xfrm>
            <a:custGeom>
              <a:avLst/>
              <a:gdLst/>
              <a:ahLst/>
              <a:cxnLst/>
              <a:rect l="l" t="t" r="r" b="b"/>
              <a:pathLst>
                <a:path w="50035" h="31421" extrusionOk="0">
                  <a:moveTo>
                    <a:pt x="9311" y="31422"/>
                  </a:moveTo>
                  <a:lnTo>
                    <a:pt x="40725" y="31422"/>
                  </a:lnTo>
                  <a:lnTo>
                    <a:pt x="50036" y="0"/>
                  </a:lnTo>
                  <a:lnTo>
                    <a:pt x="0" y="0"/>
                  </a:lnTo>
                  <a:lnTo>
                    <a:pt x="9311" y="3142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880;p35">
              <a:extLst>
                <a:ext uri="{FF2B5EF4-FFF2-40B4-BE49-F238E27FC236}">
                  <a16:creationId xmlns:a16="http://schemas.microsoft.com/office/drawing/2014/main" id="{433D6D8F-274E-60FE-FEDB-EC860469847C}"/>
                </a:ext>
              </a:extLst>
            </p:cNvPr>
            <p:cNvSpPr/>
            <p:nvPr/>
          </p:nvSpPr>
          <p:spPr>
            <a:xfrm>
              <a:off x="6283798" y="2573253"/>
              <a:ext cx="136993" cy="86015"/>
            </a:xfrm>
            <a:custGeom>
              <a:avLst/>
              <a:gdLst/>
              <a:ahLst/>
              <a:cxnLst/>
              <a:rect l="l" t="t" r="r" b="b"/>
              <a:pathLst>
                <a:path w="50043" h="31421" extrusionOk="0">
                  <a:moveTo>
                    <a:pt x="9311" y="31422"/>
                  </a:moveTo>
                  <a:lnTo>
                    <a:pt x="40733" y="31422"/>
                  </a:lnTo>
                  <a:lnTo>
                    <a:pt x="50044" y="0"/>
                  </a:lnTo>
                  <a:lnTo>
                    <a:pt x="0" y="0"/>
                  </a:lnTo>
                  <a:lnTo>
                    <a:pt x="9311" y="3142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881;p35">
              <a:extLst>
                <a:ext uri="{FF2B5EF4-FFF2-40B4-BE49-F238E27FC236}">
                  <a16:creationId xmlns:a16="http://schemas.microsoft.com/office/drawing/2014/main" id="{98DD55F7-6516-BF62-37E5-22EB278C28BB}"/>
                </a:ext>
              </a:extLst>
            </p:cNvPr>
            <p:cNvSpPr/>
            <p:nvPr/>
          </p:nvSpPr>
          <p:spPr>
            <a:xfrm>
              <a:off x="6718652" y="2295625"/>
              <a:ext cx="30208" cy="30208"/>
            </a:xfrm>
            <a:custGeom>
              <a:avLst/>
              <a:gdLst/>
              <a:ahLst/>
              <a:cxnLst/>
              <a:rect l="l" t="t" r="r" b="b"/>
              <a:pathLst>
                <a:path w="11035" h="11035" extrusionOk="0">
                  <a:moveTo>
                    <a:pt x="0" y="5518"/>
                  </a:moveTo>
                  <a:cubicBezTo>
                    <a:pt x="0" y="8562"/>
                    <a:pt x="2466" y="11036"/>
                    <a:pt x="5518" y="11036"/>
                  </a:cubicBezTo>
                  <a:cubicBezTo>
                    <a:pt x="8570" y="11036"/>
                    <a:pt x="11036" y="8570"/>
                    <a:pt x="11036" y="5518"/>
                  </a:cubicBezTo>
                  <a:cubicBezTo>
                    <a:pt x="11036" y="2466"/>
                    <a:pt x="8570" y="0"/>
                    <a:pt x="5518" y="0"/>
                  </a:cubicBezTo>
                  <a:cubicBezTo>
                    <a:pt x="2466" y="0"/>
                    <a:pt x="0" y="2466"/>
                    <a:pt x="0" y="551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882;p35">
              <a:extLst>
                <a:ext uri="{FF2B5EF4-FFF2-40B4-BE49-F238E27FC236}">
                  <a16:creationId xmlns:a16="http://schemas.microsoft.com/office/drawing/2014/main" id="{19A9736D-C797-057B-53BD-378BA00BBC53}"/>
                </a:ext>
              </a:extLst>
            </p:cNvPr>
            <p:cNvSpPr/>
            <p:nvPr/>
          </p:nvSpPr>
          <p:spPr>
            <a:xfrm>
              <a:off x="6393427" y="2130331"/>
              <a:ext cx="205469" cy="11032"/>
            </a:xfrm>
            <a:custGeom>
              <a:avLst/>
              <a:gdLst/>
              <a:ahLst/>
              <a:cxnLst/>
              <a:rect l="l" t="t" r="r" b="b"/>
              <a:pathLst>
                <a:path w="75057" h="4030" extrusionOk="0">
                  <a:moveTo>
                    <a:pt x="75058" y="4031"/>
                  </a:moveTo>
                  <a:cubicBezTo>
                    <a:pt x="75058" y="4031"/>
                    <a:pt x="48170" y="-5038"/>
                    <a:pt x="0" y="4031"/>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35">
              <a:extLst>
                <a:ext uri="{FF2B5EF4-FFF2-40B4-BE49-F238E27FC236}">
                  <a16:creationId xmlns:a16="http://schemas.microsoft.com/office/drawing/2014/main" id="{69C65194-41AF-FF97-53B1-E03852BBCB83}"/>
                </a:ext>
              </a:extLst>
            </p:cNvPr>
            <p:cNvSpPr/>
            <p:nvPr/>
          </p:nvSpPr>
          <p:spPr>
            <a:xfrm>
              <a:off x="6367178" y="2574811"/>
              <a:ext cx="363403" cy="31446"/>
            </a:xfrm>
            <a:custGeom>
              <a:avLst/>
              <a:gdLst/>
              <a:ahLst/>
              <a:cxnLst/>
              <a:rect l="l" t="t" r="r" b="b"/>
              <a:pathLst>
                <a:path w="132750" h="11487" extrusionOk="0">
                  <a:moveTo>
                    <a:pt x="0" y="11473"/>
                  </a:moveTo>
                  <a:lnTo>
                    <a:pt x="106066" y="11473"/>
                  </a:lnTo>
                  <a:cubicBezTo>
                    <a:pt x="106066" y="11473"/>
                    <a:pt x="116922" y="12363"/>
                    <a:pt x="132751"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35">
              <a:extLst>
                <a:ext uri="{FF2B5EF4-FFF2-40B4-BE49-F238E27FC236}">
                  <a16:creationId xmlns:a16="http://schemas.microsoft.com/office/drawing/2014/main" id="{95921957-2E74-AB8B-8D44-141C8478DB3B}"/>
                </a:ext>
              </a:extLst>
            </p:cNvPr>
            <p:cNvSpPr/>
            <p:nvPr/>
          </p:nvSpPr>
          <p:spPr>
            <a:xfrm>
              <a:off x="6732310" y="2134573"/>
              <a:ext cx="68837" cy="35015"/>
            </a:xfrm>
            <a:custGeom>
              <a:avLst/>
              <a:gdLst/>
              <a:ahLst/>
              <a:cxnLst/>
              <a:rect l="l" t="t" r="r" b="b"/>
              <a:pathLst>
                <a:path w="25146" h="12791" extrusionOk="0">
                  <a:moveTo>
                    <a:pt x="25147" y="0"/>
                  </a:moveTo>
                  <a:lnTo>
                    <a:pt x="0" y="12792"/>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35">
              <a:extLst>
                <a:ext uri="{FF2B5EF4-FFF2-40B4-BE49-F238E27FC236}">
                  <a16:creationId xmlns:a16="http://schemas.microsoft.com/office/drawing/2014/main" id="{9580B6AE-041E-230E-F201-7D46ED591B82}"/>
                </a:ext>
              </a:extLst>
            </p:cNvPr>
            <p:cNvSpPr/>
            <p:nvPr/>
          </p:nvSpPr>
          <p:spPr>
            <a:xfrm>
              <a:off x="6595388" y="2081751"/>
              <a:ext cx="174932" cy="113839"/>
            </a:xfrm>
            <a:custGeom>
              <a:avLst/>
              <a:gdLst/>
              <a:ahLst/>
              <a:cxnLst/>
              <a:rect l="l" t="t" r="r" b="b"/>
              <a:pathLst>
                <a:path w="63902" h="41585" extrusionOk="0">
                  <a:moveTo>
                    <a:pt x="0" y="17867"/>
                  </a:moveTo>
                  <a:cubicBezTo>
                    <a:pt x="0" y="17867"/>
                    <a:pt x="24483" y="931"/>
                    <a:pt x="58028" y="2"/>
                  </a:cubicBezTo>
                  <a:cubicBezTo>
                    <a:pt x="62524" y="-123"/>
                    <a:pt x="65396" y="4748"/>
                    <a:pt x="63086" y="8603"/>
                  </a:cubicBezTo>
                  <a:lnTo>
                    <a:pt x="43301" y="41586"/>
                  </a:lnTo>
                  <a:lnTo>
                    <a:pt x="0" y="1786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886;p35">
              <a:extLst>
                <a:ext uri="{FF2B5EF4-FFF2-40B4-BE49-F238E27FC236}">
                  <a16:creationId xmlns:a16="http://schemas.microsoft.com/office/drawing/2014/main" id="{558A7819-FF5C-7136-44AA-607282118020}"/>
                </a:ext>
              </a:extLst>
            </p:cNvPr>
            <p:cNvSpPr/>
            <p:nvPr/>
          </p:nvSpPr>
          <p:spPr>
            <a:xfrm>
              <a:off x="6677143" y="2101891"/>
              <a:ext cx="75632" cy="36362"/>
            </a:xfrm>
            <a:custGeom>
              <a:avLst/>
              <a:gdLst/>
              <a:ahLst/>
              <a:cxnLst/>
              <a:rect l="l" t="t" r="r" b="b"/>
              <a:pathLst>
                <a:path w="27628" h="13283" extrusionOk="0">
                  <a:moveTo>
                    <a:pt x="27628" y="0"/>
                  </a:moveTo>
                  <a:lnTo>
                    <a:pt x="0" y="13284"/>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887;p35">
              <a:extLst>
                <a:ext uri="{FF2B5EF4-FFF2-40B4-BE49-F238E27FC236}">
                  <a16:creationId xmlns:a16="http://schemas.microsoft.com/office/drawing/2014/main" id="{59257418-9F9E-6F85-F0D6-CE6A74A4A319}"/>
                </a:ext>
              </a:extLst>
            </p:cNvPr>
            <p:cNvSpPr/>
            <p:nvPr/>
          </p:nvSpPr>
          <p:spPr>
            <a:xfrm>
              <a:off x="6054827" y="2277843"/>
              <a:ext cx="188841" cy="115512"/>
            </a:xfrm>
            <a:custGeom>
              <a:avLst/>
              <a:gdLst/>
              <a:ahLst/>
              <a:cxnLst/>
              <a:rect l="l" t="t" r="r" b="b"/>
              <a:pathLst>
                <a:path w="68983" h="42196" extrusionOk="0">
                  <a:moveTo>
                    <a:pt x="68983" y="31406"/>
                  </a:moveTo>
                  <a:cubicBezTo>
                    <a:pt x="64730" y="37900"/>
                    <a:pt x="57073" y="41864"/>
                    <a:pt x="49316" y="42177"/>
                  </a:cubicBezTo>
                  <a:cubicBezTo>
                    <a:pt x="41558" y="42481"/>
                    <a:pt x="33831" y="39297"/>
                    <a:pt x="28133" y="34029"/>
                  </a:cubicBezTo>
                  <a:cubicBezTo>
                    <a:pt x="24770" y="30922"/>
                    <a:pt x="21991" y="26934"/>
                    <a:pt x="21320" y="22407"/>
                  </a:cubicBezTo>
                  <a:cubicBezTo>
                    <a:pt x="20649" y="17881"/>
                    <a:pt x="22483" y="12808"/>
                    <a:pt x="26471" y="10568"/>
                  </a:cubicBezTo>
                  <a:cubicBezTo>
                    <a:pt x="31607" y="7680"/>
                    <a:pt x="38810" y="10739"/>
                    <a:pt x="41066" y="16179"/>
                  </a:cubicBezTo>
                  <a:cubicBezTo>
                    <a:pt x="43321" y="21619"/>
                    <a:pt x="41011" y="28308"/>
                    <a:pt x="36398" y="31968"/>
                  </a:cubicBezTo>
                  <a:cubicBezTo>
                    <a:pt x="31786" y="35629"/>
                    <a:pt x="25363" y="36495"/>
                    <a:pt x="19618" y="35176"/>
                  </a:cubicBezTo>
                  <a:cubicBezTo>
                    <a:pt x="12329" y="33506"/>
                    <a:pt x="5890" y="28417"/>
                    <a:pt x="2581" y="21713"/>
                  </a:cubicBezTo>
                  <a:cubicBezTo>
                    <a:pt x="-736" y="15008"/>
                    <a:pt x="-861" y="6806"/>
                    <a:pt x="2237"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35">
              <a:extLst>
                <a:ext uri="{FF2B5EF4-FFF2-40B4-BE49-F238E27FC236}">
                  <a16:creationId xmlns:a16="http://schemas.microsoft.com/office/drawing/2014/main" id="{9F7F0C6D-5775-86F1-6089-7DF1A6611901}"/>
                </a:ext>
              </a:extLst>
            </p:cNvPr>
            <p:cNvSpPr/>
            <p:nvPr/>
          </p:nvSpPr>
          <p:spPr>
            <a:xfrm>
              <a:off x="6677464" y="2346922"/>
              <a:ext cx="92897" cy="92894"/>
            </a:xfrm>
            <a:custGeom>
              <a:avLst/>
              <a:gdLst/>
              <a:ahLst/>
              <a:cxnLst/>
              <a:rect l="l" t="t" r="r" b="b"/>
              <a:pathLst>
                <a:path w="33935" h="33934" extrusionOk="0">
                  <a:moveTo>
                    <a:pt x="33935" y="16967"/>
                  </a:moveTo>
                  <a:cubicBezTo>
                    <a:pt x="33935" y="26341"/>
                    <a:pt x="26341" y="33935"/>
                    <a:pt x="16968" y="33935"/>
                  </a:cubicBezTo>
                  <a:cubicBezTo>
                    <a:pt x="7594" y="33935"/>
                    <a:pt x="0" y="26341"/>
                    <a:pt x="0" y="16967"/>
                  </a:cubicBezTo>
                  <a:cubicBezTo>
                    <a:pt x="0" y="7594"/>
                    <a:pt x="7594" y="0"/>
                    <a:pt x="16968" y="0"/>
                  </a:cubicBezTo>
                  <a:cubicBezTo>
                    <a:pt x="26341" y="0"/>
                    <a:pt x="33935" y="7594"/>
                    <a:pt x="33935" y="1696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35">
              <a:extLst>
                <a:ext uri="{FF2B5EF4-FFF2-40B4-BE49-F238E27FC236}">
                  <a16:creationId xmlns:a16="http://schemas.microsoft.com/office/drawing/2014/main" id="{D5EA272C-969A-F99E-113E-A7938566E360}"/>
                </a:ext>
              </a:extLst>
            </p:cNvPr>
            <p:cNvSpPr/>
            <p:nvPr/>
          </p:nvSpPr>
          <p:spPr>
            <a:xfrm>
              <a:off x="6613493" y="2119996"/>
              <a:ext cx="154469" cy="82705"/>
            </a:xfrm>
            <a:custGeom>
              <a:avLst/>
              <a:gdLst/>
              <a:ahLst/>
              <a:cxnLst/>
              <a:rect l="l" t="t" r="r" b="b"/>
              <a:pathLst>
                <a:path w="56427" h="30212" extrusionOk="0">
                  <a:moveTo>
                    <a:pt x="0" y="0"/>
                  </a:moveTo>
                  <a:cubicBezTo>
                    <a:pt x="2115" y="219"/>
                    <a:pt x="29923" y="2935"/>
                    <a:pt x="56428" y="30212"/>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35">
              <a:extLst>
                <a:ext uri="{FF2B5EF4-FFF2-40B4-BE49-F238E27FC236}">
                  <a16:creationId xmlns:a16="http://schemas.microsoft.com/office/drawing/2014/main" id="{ED94C737-F8AF-26B4-929E-C7C5105C027B}"/>
                </a:ext>
              </a:extLst>
            </p:cNvPr>
            <p:cNvSpPr/>
            <p:nvPr/>
          </p:nvSpPr>
          <p:spPr>
            <a:xfrm>
              <a:off x="6729659" y="2113220"/>
              <a:ext cx="33734" cy="56234"/>
            </a:xfrm>
            <a:custGeom>
              <a:avLst/>
              <a:gdLst/>
              <a:ahLst/>
              <a:cxnLst/>
              <a:rect l="l" t="t" r="r" b="b"/>
              <a:pathLst>
                <a:path w="12323" h="20542" extrusionOk="0">
                  <a:moveTo>
                    <a:pt x="12324" y="0"/>
                  </a:moveTo>
                  <a:lnTo>
                    <a:pt x="0" y="20542"/>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91;p35">
              <a:extLst>
                <a:ext uri="{FF2B5EF4-FFF2-40B4-BE49-F238E27FC236}">
                  <a16:creationId xmlns:a16="http://schemas.microsoft.com/office/drawing/2014/main" id="{977E0980-E04E-97C7-2B66-AA3FA8FC6924}"/>
                </a:ext>
              </a:extLst>
            </p:cNvPr>
            <p:cNvSpPr/>
            <p:nvPr/>
          </p:nvSpPr>
          <p:spPr>
            <a:xfrm>
              <a:off x="6395350" y="2606231"/>
              <a:ext cx="18927" cy="53050"/>
            </a:xfrm>
            <a:custGeom>
              <a:avLst/>
              <a:gdLst/>
              <a:ahLst/>
              <a:cxnLst/>
              <a:rect l="l" t="t" r="r" b="b"/>
              <a:pathLst>
                <a:path w="6914" h="19379" extrusionOk="0">
                  <a:moveTo>
                    <a:pt x="0" y="19379"/>
                  </a:moveTo>
                  <a:lnTo>
                    <a:pt x="691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2" name="Google Shape;892;p35">
              <a:extLst>
                <a:ext uri="{FF2B5EF4-FFF2-40B4-BE49-F238E27FC236}">
                  <a16:creationId xmlns:a16="http://schemas.microsoft.com/office/drawing/2014/main" id="{DD5A5C67-B6C3-3F4E-EC61-4AFE3B1A89DD}"/>
                </a:ext>
              </a:extLst>
            </p:cNvPr>
            <p:cNvSpPr/>
            <p:nvPr/>
          </p:nvSpPr>
          <p:spPr>
            <a:xfrm>
              <a:off x="6666778" y="2601466"/>
              <a:ext cx="17134" cy="57813"/>
            </a:xfrm>
            <a:custGeom>
              <a:avLst/>
              <a:gdLst/>
              <a:ahLst/>
              <a:cxnLst/>
              <a:rect l="l" t="t" r="r" b="b"/>
              <a:pathLst>
                <a:path w="6259" h="21119" extrusionOk="0">
                  <a:moveTo>
                    <a:pt x="0" y="21120"/>
                  </a:moveTo>
                  <a:lnTo>
                    <a:pt x="6259"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3" name="Google Shape;893;p35">
              <a:extLst>
                <a:ext uri="{FF2B5EF4-FFF2-40B4-BE49-F238E27FC236}">
                  <a16:creationId xmlns:a16="http://schemas.microsoft.com/office/drawing/2014/main" id="{AD2934F8-4B59-C923-385E-3AC161B627FA}"/>
                </a:ext>
              </a:extLst>
            </p:cNvPr>
            <p:cNvSpPr/>
            <p:nvPr/>
          </p:nvSpPr>
          <p:spPr>
            <a:xfrm>
              <a:off x="6095065" y="2659303"/>
              <a:ext cx="863908" cy="2135"/>
            </a:xfrm>
            <a:custGeom>
              <a:avLst/>
              <a:gdLst/>
              <a:ahLst/>
              <a:cxnLst/>
              <a:rect l="l" t="t" r="r" b="b"/>
              <a:pathLst>
                <a:path w="315583" h="780" extrusionOk="0">
                  <a:moveTo>
                    <a:pt x="0" y="0"/>
                  </a:moveTo>
                  <a:lnTo>
                    <a:pt x="315583"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94" name="Google Shape;894;p35">
            <a:extLst>
              <a:ext uri="{FF2B5EF4-FFF2-40B4-BE49-F238E27FC236}">
                <a16:creationId xmlns:a16="http://schemas.microsoft.com/office/drawing/2014/main" id="{798BAD13-2C42-ADBB-9C6A-B2BEE112D580}"/>
              </a:ext>
            </a:extLst>
          </p:cNvPr>
          <p:cNvGrpSpPr/>
          <p:nvPr/>
        </p:nvGrpSpPr>
        <p:grpSpPr>
          <a:xfrm>
            <a:off x="7088857" y="3225324"/>
            <a:ext cx="1826531" cy="1689588"/>
            <a:chOff x="6116826" y="3852632"/>
            <a:chExt cx="1155740" cy="1069089"/>
          </a:xfrm>
        </p:grpSpPr>
        <p:sp>
          <p:nvSpPr>
            <p:cNvPr id="895" name="Google Shape;895;p35">
              <a:extLst>
                <a:ext uri="{FF2B5EF4-FFF2-40B4-BE49-F238E27FC236}">
                  <a16:creationId xmlns:a16="http://schemas.microsoft.com/office/drawing/2014/main" id="{F1A5D536-84CC-1A78-7802-D96EC8C22763}"/>
                </a:ext>
              </a:extLst>
            </p:cNvPr>
            <p:cNvSpPr/>
            <p:nvPr/>
          </p:nvSpPr>
          <p:spPr>
            <a:xfrm>
              <a:off x="6234147" y="4329187"/>
              <a:ext cx="949157" cy="523793"/>
            </a:xfrm>
            <a:custGeom>
              <a:avLst/>
              <a:gdLst/>
              <a:ahLst/>
              <a:cxnLst/>
              <a:rect l="l" t="t" r="r" b="b"/>
              <a:pathLst>
                <a:path w="346724" h="191340" extrusionOk="0">
                  <a:moveTo>
                    <a:pt x="0" y="0"/>
                  </a:moveTo>
                  <a:lnTo>
                    <a:pt x="346724" y="0"/>
                  </a:lnTo>
                  <a:lnTo>
                    <a:pt x="346724" y="191340"/>
                  </a:lnTo>
                  <a:lnTo>
                    <a:pt x="0" y="19134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35">
              <a:extLst>
                <a:ext uri="{FF2B5EF4-FFF2-40B4-BE49-F238E27FC236}">
                  <a16:creationId xmlns:a16="http://schemas.microsoft.com/office/drawing/2014/main" id="{E883C3B9-0C6D-35F5-708E-B0EE95F80191}"/>
                </a:ext>
              </a:extLst>
            </p:cNvPr>
            <p:cNvSpPr/>
            <p:nvPr/>
          </p:nvSpPr>
          <p:spPr>
            <a:xfrm>
              <a:off x="6154999" y="3852632"/>
              <a:ext cx="1079443" cy="388399"/>
            </a:xfrm>
            <a:custGeom>
              <a:avLst/>
              <a:gdLst/>
              <a:ahLst/>
              <a:cxnLst/>
              <a:rect l="l" t="t" r="r" b="b"/>
              <a:pathLst>
                <a:path w="394317" h="141881" extrusionOk="0">
                  <a:moveTo>
                    <a:pt x="195922" y="0"/>
                  </a:moveTo>
                  <a:lnTo>
                    <a:pt x="0" y="123611"/>
                  </a:lnTo>
                  <a:lnTo>
                    <a:pt x="0" y="141882"/>
                  </a:lnTo>
                  <a:lnTo>
                    <a:pt x="394317" y="141882"/>
                  </a:lnTo>
                  <a:lnTo>
                    <a:pt x="394317" y="123611"/>
                  </a:lnTo>
                  <a:lnTo>
                    <a:pt x="19592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35">
              <a:extLst>
                <a:ext uri="{FF2B5EF4-FFF2-40B4-BE49-F238E27FC236}">
                  <a16:creationId xmlns:a16="http://schemas.microsoft.com/office/drawing/2014/main" id="{E47D6437-4ABC-240C-5CF8-62CB7555EDD9}"/>
                </a:ext>
              </a:extLst>
            </p:cNvPr>
            <p:cNvSpPr/>
            <p:nvPr/>
          </p:nvSpPr>
          <p:spPr>
            <a:xfrm>
              <a:off x="6284291" y="3919725"/>
              <a:ext cx="820984" cy="254035"/>
            </a:xfrm>
            <a:custGeom>
              <a:avLst/>
              <a:gdLst/>
              <a:ahLst/>
              <a:cxnLst/>
              <a:rect l="l" t="t" r="r" b="b"/>
              <a:pathLst>
                <a:path w="299903" h="92798" extrusionOk="0">
                  <a:moveTo>
                    <a:pt x="0" y="92798"/>
                  </a:moveTo>
                  <a:lnTo>
                    <a:pt x="299904" y="92798"/>
                  </a:lnTo>
                  <a:lnTo>
                    <a:pt x="149101" y="0"/>
                  </a:lnTo>
                  <a:lnTo>
                    <a:pt x="0" y="9279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35">
              <a:extLst>
                <a:ext uri="{FF2B5EF4-FFF2-40B4-BE49-F238E27FC236}">
                  <a16:creationId xmlns:a16="http://schemas.microsoft.com/office/drawing/2014/main" id="{BF8CE584-AD86-50C5-C714-879FE0C9F9AA}"/>
                </a:ext>
              </a:extLst>
            </p:cNvPr>
            <p:cNvSpPr/>
            <p:nvPr/>
          </p:nvSpPr>
          <p:spPr>
            <a:xfrm>
              <a:off x="6317527" y="3930241"/>
              <a:ext cx="393869" cy="243523"/>
            </a:xfrm>
            <a:custGeom>
              <a:avLst/>
              <a:gdLst/>
              <a:ahLst/>
              <a:cxnLst/>
              <a:rect l="l" t="t" r="r" b="b"/>
              <a:pathLst>
                <a:path w="143879" h="88958" extrusionOk="0">
                  <a:moveTo>
                    <a:pt x="0" y="88958"/>
                  </a:moveTo>
                  <a:lnTo>
                    <a:pt x="14388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99;p35">
              <a:extLst>
                <a:ext uri="{FF2B5EF4-FFF2-40B4-BE49-F238E27FC236}">
                  <a16:creationId xmlns:a16="http://schemas.microsoft.com/office/drawing/2014/main" id="{B80D5BA2-242F-5B39-9E22-D97D543F6EF8}"/>
                </a:ext>
              </a:extLst>
            </p:cNvPr>
            <p:cNvSpPr/>
            <p:nvPr/>
          </p:nvSpPr>
          <p:spPr>
            <a:xfrm>
              <a:off x="6643308" y="4042945"/>
              <a:ext cx="96442" cy="96442"/>
            </a:xfrm>
            <a:custGeom>
              <a:avLst/>
              <a:gdLst/>
              <a:ahLst/>
              <a:cxnLst/>
              <a:rect l="l" t="t" r="r" b="b"/>
              <a:pathLst>
                <a:path w="35230" h="35230" extrusionOk="0">
                  <a:moveTo>
                    <a:pt x="35231" y="17615"/>
                  </a:moveTo>
                  <a:cubicBezTo>
                    <a:pt x="35231" y="27340"/>
                    <a:pt x="27348" y="35230"/>
                    <a:pt x="17615" y="35230"/>
                  </a:cubicBezTo>
                  <a:cubicBezTo>
                    <a:pt x="7883" y="35230"/>
                    <a:pt x="0" y="27348"/>
                    <a:pt x="0" y="17615"/>
                  </a:cubicBezTo>
                  <a:cubicBezTo>
                    <a:pt x="0" y="7883"/>
                    <a:pt x="7883" y="0"/>
                    <a:pt x="17615" y="0"/>
                  </a:cubicBezTo>
                  <a:cubicBezTo>
                    <a:pt x="27348" y="0"/>
                    <a:pt x="35231" y="7883"/>
                    <a:pt x="35231" y="17615"/>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900;p35">
              <a:extLst>
                <a:ext uri="{FF2B5EF4-FFF2-40B4-BE49-F238E27FC236}">
                  <a16:creationId xmlns:a16="http://schemas.microsoft.com/office/drawing/2014/main" id="{8E5EA90C-64CB-2081-4E05-5347AC1F2287}"/>
                </a:ext>
              </a:extLst>
            </p:cNvPr>
            <p:cNvSpPr/>
            <p:nvPr/>
          </p:nvSpPr>
          <p:spPr>
            <a:xfrm>
              <a:off x="6154999" y="4241190"/>
              <a:ext cx="1079443" cy="87959"/>
            </a:xfrm>
            <a:custGeom>
              <a:avLst/>
              <a:gdLst/>
              <a:ahLst/>
              <a:cxnLst/>
              <a:rect l="l" t="t" r="r" b="b"/>
              <a:pathLst>
                <a:path w="394317" h="32131" extrusionOk="0">
                  <a:moveTo>
                    <a:pt x="386591" y="20448"/>
                  </a:moveTo>
                  <a:lnTo>
                    <a:pt x="386591" y="0"/>
                  </a:lnTo>
                  <a:lnTo>
                    <a:pt x="7727" y="0"/>
                  </a:lnTo>
                  <a:lnTo>
                    <a:pt x="7727" y="20448"/>
                  </a:lnTo>
                  <a:lnTo>
                    <a:pt x="0" y="20448"/>
                  </a:lnTo>
                  <a:lnTo>
                    <a:pt x="0" y="32132"/>
                  </a:lnTo>
                  <a:lnTo>
                    <a:pt x="394317" y="32132"/>
                  </a:lnTo>
                  <a:lnTo>
                    <a:pt x="394317" y="20448"/>
                  </a:lnTo>
                  <a:lnTo>
                    <a:pt x="386591" y="2044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1" name="Google Shape;901;p35">
              <a:extLst>
                <a:ext uri="{FF2B5EF4-FFF2-40B4-BE49-F238E27FC236}">
                  <a16:creationId xmlns:a16="http://schemas.microsoft.com/office/drawing/2014/main" id="{654CF8BD-BAD4-6DF5-ABBD-987CB25B4585}"/>
                </a:ext>
              </a:extLst>
            </p:cNvPr>
            <p:cNvSpPr/>
            <p:nvPr/>
          </p:nvSpPr>
          <p:spPr>
            <a:xfrm>
              <a:off x="6176160" y="4241190"/>
              <a:ext cx="1037140" cy="2135"/>
            </a:xfrm>
            <a:custGeom>
              <a:avLst/>
              <a:gdLst/>
              <a:ahLst/>
              <a:cxnLst/>
              <a:rect l="l" t="t" r="r" b="b"/>
              <a:pathLst>
                <a:path w="378864" h="780" extrusionOk="0">
                  <a:moveTo>
                    <a:pt x="0" y="0"/>
                  </a:moveTo>
                  <a:lnTo>
                    <a:pt x="378864"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2" name="Google Shape;902;p35">
              <a:extLst>
                <a:ext uri="{FF2B5EF4-FFF2-40B4-BE49-F238E27FC236}">
                  <a16:creationId xmlns:a16="http://schemas.microsoft.com/office/drawing/2014/main" id="{37C91FDA-8540-B097-DB23-F063C60F1AFF}"/>
                </a:ext>
              </a:extLst>
            </p:cNvPr>
            <p:cNvSpPr/>
            <p:nvPr/>
          </p:nvSpPr>
          <p:spPr>
            <a:xfrm>
              <a:off x="6176160" y="4297189"/>
              <a:ext cx="1037140" cy="2135"/>
            </a:xfrm>
            <a:custGeom>
              <a:avLst/>
              <a:gdLst/>
              <a:ahLst/>
              <a:cxnLst/>
              <a:rect l="l" t="t" r="r" b="b"/>
              <a:pathLst>
                <a:path w="378864" h="780" extrusionOk="0">
                  <a:moveTo>
                    <a:pt x="0" y="0"/>
                  </a:moveTo>
                  <a:lnTo>
                    <a:pt x="378864"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3" name="Google Shape;903;p35">
              <a:extLst>
                <a:ext uri="{FF2B5EF4-FFF2-40B4-BE49-F238E27FC236}">
                  <a16:creationId xmlns:a16="http://schemas.microsoft.com/office/drawing/2014/main" id="{77B2D232-D2D6-ED46-CE49-5838832DD5DA}"/>
                </a:ext>
              </a:extLst>
            </p:cNvPr>
            <p:cNvSpPr/>
            <p:nvPr/>
          </p:nvSpPr>
          <p:spPr>
            <a:xfrm>
              <a:off x="6400328" y="4329187"/>
              <a:ext cx="95802" cy="523793"/>
            </a:xfrm>
            <a:custGeom>
              <a:avLst/>
              <a:gdLst/>
              <a:ahLst/>
              <a:cxnLst/>
              <a:rect l="l" t="t" r="r" b="b"/>
              <a:pathLst>
                <a:path w="34996" h="191340" extrusionOk="0">
                  <a:moveTo>
                    <a:pt x="34996" y="5955"/>
                  </a:moveTo>
                  <a:lnTo>
                    <a:pt x="34996" y="0"/>
                  </a:lnTo>
                  <a:lnTo>
                    <a:pt x="0" y="0"/>
                  </a:lnTo>
                  <a:lnTo>
                    <a:pt x="0" y="5955"/>
                  </a:lnTo>
                  <a:cubicBezTo>
                    <a:pt x="0" y="9194"/>
                    <a:pt x="2630" y="11824"/>
                    <a:pt x="5869" y="11824"/>
                  </a:cubicBezTo>
                  <a:lnTo>
                    <a:pt x="5370" y="11824"/>
                  </a:lnTo>
                  <a:lnTo>
                    <a:pt x="5370" y="183926"/>
                  </a:lnTo>
                  <a:lnTo>
                    <a:pt x="0" y="183926"/>
                  </a:lnTo>
                  <a:lnTo>
                    <a:pt x="0" y="191340"/>
                  </a:lnTo>
                  <a:lnTo>
                    <a:pt x="34996" y="191340"/>
                  </a:lnTo>
                  <a:lnTo>
                    <a:pt x="34996" y="183926"/>
                  </a:lnTo>
                  <a:lnTo>
                    <a:pt x="29627" y="183926"/>
                  </a:lnTo>
                  <a:lnTo>
                    <a:pt x="29627" y="11824"/>
                  </a:lnTo>
                  <a:lnTo>
                    <a:pt x="29127" y="11824"/>
                  </a:lnTo>
                  <a:cubicBezTo>
                    <a:pt x="32366" y="11824"/>
                    <a:pt x="34996" y="9194"/>
                    <a:pt x="34996" y="59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35">
              <a:extLst>
                <a:ext uri="{FF2B5EF4-FFF2-40B4-BE49-F238E27FC236}">
                  <a16:creationId xmlns:a16="http://schemas.microsoft.com/office/drawing/2014/main" id="{CC6C6C84-4FF2-65E3-4BB2-2EF3FEAEBE4D}"/>
                </a:ext>
              </a:extLst>
            </p:cNvPr>
            <p:cNvSpPr/>
            <p:nvPr/>
          </p:nvSpPr>
          <p:spPr>
            <a:xfrm>
              <a:off x="6415035" y="4832886"/>
              <a:ext cx="66404" cy="2135"/>
            </a:xfrm>
            <a:custGeom>
              <a:avLst/>
              <a:gdLst/>
              <a:ahLst/>
              <a:cxnLst/>
              <a:rect l="l" t="t" r="r" b="b"/>
              <a:pathLst>
                <a:path w="24257" h="780" extrusionOk="0">
                  <a:moveTo>
                    <a:pt x="0" y="0"/>
                  </a:moveTo>
                  <a:lnTo>
                    <a:pt x="24257"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905;p35">
              <a:extLst>
                <a:ext uri="{FF2B5EF4-FFF2-40B4-BE49-F238E27FC236}">
                  <a16:creationId xmlns:a16="http://schemas.microsoft.com/office/drawing/2014/main" id="{CF1F4AE3-72B5-A1E2-7BA3-B52A52EAFC1E}"/>
                </a:ext>
              </a:extLst>
            </p:cNvPr>
            <p:cNvSpPr/>
            <p:nvPr/>
          </p:nvSpPr>
          <p:spPr>
            <a:xfrm>
              <a:off x="6415035" y="4361568"/>
              <a:ext cx="66404" cy="2135"/>
            </a:xfrm>
            <a:custGeom>
              <a:avLst/>
              <a:gdLst/>
              <a:ahLst/>
              <a:cxnLst/>
              <a:rect l="l" t="t" r="r" b="b"/>
              <a:pathLst>
                <a:path w="24257" h="780" extrusionOk="0">
                  <a:moveTo>
                    <a:pt x="0" y="0"/>
                  </a:moveTo>
                  <a:lnTo>
                    <a:pt x="24257"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906;p35">
              <a:extLst>
                <a:ext uri="{FF2B5EF4-FFF2-40B4-BE49-F238E27FC236}">
                  <a16:creationId xmlns:a16="http://schemas.microsoft.com/office/drawing/2014/main" id="{14CFA6CB-D5F6-8C0D-5486-9C7FD2F886F1}"/>
                </a:ext>
              </a:extLst>
            </p:cNvPr>
            <p:cNvSpPr/>
            <p:nvPr/>
          </p:nvSpPr>
          <p:spPr>
            <a:xfrm>
              <a:off x="6435982"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35">
              <a:extLst>
                <a:ext uri="{FF2B5EF4-FFF2-40B4-BE49-F238E27FC236}">
                  <a16:creationId xmlns:a16="http://schemas.microsoft.com/office/drawing/2014/main" id="{5F4E67C3-CB8E-BDC5-51FF-ED27784893B3}"/>
                </a:ext>
              </a:extLst>
            </p:cNvPr>
            <p:cNvSpPr/>
            <p:nvPr/>
          </p:nvSpPr>
          <p:spPr>
            <a:xfrm>
              <a:off x="6460517"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8" name="Google Shape;908;p35">
              <a:extLst>
                <a:ext uri="{FF2B5EF4-FFF2-40B4-BE49-F238E27FC236}">
                  <a16:creationId xmlns:a16="http://schemas.microsoft.com/office/drawing/2014/main" id="{E8EDBF46-88E6-CB20-C92D-E333B5E97C9A}"/>
                </a:ext>
              </a:extLst>
            </p:cNvPr>
            <p:cNvSpPr/>
            <p:nvPr/>
          </p:nvSpPr>
          <p:spPr>
            <a:xfrm>
              <a:off x="6176160" y="4329187"/>
              <a:ext cx="95802" cy="523793"/>
            </a:xfrm>
            <a:custGeom>
              <a:avLst/>
              <a:gdLst/>
              <a:ahLst/>
              <a:cxnLst/>
              <a:rect l="l" t="t" r="r" b="b"/>
              <a:pathLst>
                <a:path w="34996" h="191340" extrusionOk="0">
                  <a:moveTo>
                    <a:pt x="34996" y="5955"/>
                  </a:moveTo>
                  <a:lnTo>
                    <a:pt x="34996" y="0"/>
                  </a:lnTo>
                  <a:lnTo>
                    <a:pt x="0" y="0"/>
                  </a:lnTo>
                  <a:lnTo>
                    <a:pt x="0" y="5955"/>
                  </a:lnTo>
                  <a:cubicBezTo>
                    <a:pt x="0" y="9194"/>
                    <a:pt x="2630" y="11824"/>
                    <a:pt x="5869" y="11824"/>
                  </a:cubicBezTo>
                  <a:lnTo>
                    <a:pt x="5370" y="11824"/>
                  </a:lnTo>
                  <a:lnTo>
                    <a:pt x="5370" y="183926"/>
                  </a:lnTo>
                  <a:lnTo>
                    <a:pt x="0" y="183926"/>
                  </a:lnTo>
                  <a:lnTo>
                    <a:pt x="0" y="191340"/>
                  </a:lnTo>
                  <a:lnTo>
                    <a:pt x="34996" y="191340"/>
                  </a:lnTo>
                  <a:lnTo>
                    <a:pt x="34996" y="183926"/>
                  </a:lnTo>
                  <a:lnTo>
                    <a:pt x="29627" y="183926"/>
                  </a:lnTo>
                  <a:lnTo>
                    <a:pt x="29627" y="11824"/>
                  </a:lnTo>
                  <a:lnTo>
                    <a:pt x="29127" y="11824"/>
                  </a:lnTo>
                  <a:cubicBezTo>
                    <a:pt x="32366" y="11824"/>
                    <a:pt x="34996" y="9194"/>
                    <a:pt x="34996" y="59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909;p35">
              <a:extLst>
                <a:ext uri="{FF2B5EF4-FFF2-40B4-BE49-F238E27FC236}">
                  <a16:creationId xmlns:a16="http://schemas.microsoft.com/office/drawing/2014/main" id="{AC74518C-ABD8-5C32-EBB5-8877D40A22AF}"/>
                </a:ext>
              </a:extLst>
            </p:cNvPr>
            <p:cNvSpPr/>
            <p:nvPr/>
          </p:nvSpPr>
          <p:spPr>
            <a:xfrm>
              <a:off x="6190864" y="4832886"/>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910;p35">
              <a:extLst>
                <a:ext uri="{FF2B5EF4-FFF2-40B4-BE49-F238E27FC236}">
                  <a16:creationId xmlns:a16="http://schemas.microsoft.com/office/drawing/2014/main" id="{E4565FD2-5252-D5CC-79AF-6935437B5022}"/>
                </a:ext>
              </a:extLst>
            </p:cNvPr>
            <p:cNvSpPr/>
            <p:nvPr/>
          </p:nvSpPr>
          <p:spPr>
            <a:xfrm>
              <a:off x="6190864" y="4361568"/>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35">
              <a:extLst>
                <a:ext uri="{FF2B5EF4-FFF2-40B4-BE49-F238E27FC236}">
                  <a16:creationId xmlns:a16="http://schemas.microsoft.com/office/drawing/2014/main" id="{FBE04FD7-C4ED-F61A-FEA3-FEF19DA7F4E8}"/>
                </a:ext>
              </a:extLst>
            </p:cNvPr>
            <p:cNvSpPr/>
            <p:nvPr/>
          </p:nvSpPr>
          <p:spPr>
            <a:xfrm>
              <a:off x="6211811"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35">
              <a:extLst>
                <a:ext uri="{FF2B5EF4-FFF2-40B4-BE49-F238E27FC236}">
                  <a16:creationId xmlns:a16="http://schemas.microsoft.com/office/drawing/2014/main" id="{59BBC203-39D7-ADB4-5D1B-A84B88ECD57A}"/>
                </a:ext>
              </a:extLst>
            </p:cNvPr>
            <p:cNvSpPr/>
            <p:nvPr/>
          </p:nvSpPr>
          <p:spPr>
            <a:xfrm>
              <a:off x="6236349"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35">
              <a:extLst>
                <a:ext uri="{FF2B5EF4-FFF2-40B4-BE49-F238E27FC236}">
                  <a16:creationId xmlns:a16="http://schemas.microsoft.com/office/drawing/2014/main" id="{3E183C62-8EFD-9B4D-39FC-CE79F0D671B8}"/>
                </a:ext>
              </a:extLst>
            </p:cNvPr>
            <p:cNvSpPr/>
            <p:nvPr/>
          </p:nvSpPr>
          <p:spPr>
            <a:xfrm>
              <a:off x="6911403" y="4329187"/>
              <a:ext cx="95802" cy="523793"/>
            </a:xfrm>
            <a:custGeom>
              <a:avLst/>
              <a:gdLst/>
              <a:ahLst/>
              <a:cxnLst/>
              <a:rect l="l" t="t" r="r" b="b"/>
              <a:pathLst>
                <a:path w="34996" h="191340" extrusionOk="0">
                  <a:moveTo>
                    <a:pt x="34996" y="5955"/>
                  </a:moveTo>
                  <a:lnTo>
                    <a:pt x="34996" y="0"/>
                  </a:lnTo>
                  <a:lnTo>
                    <a:pt x="0" y="0"/>
                  </a:lnTo>
                  <a:lnTo>
                    <a:pt x="0" y="5955"/>
                  </a:lnTo>
                  <a:cubicBezTo>
                    <a:pt x="0" y="9194"/>
                    <a:pt x="2630" y="11824"/>
                    <a:pt x="5869" y="11824"/>
                  </a:cubicBezTo>
                  <a:lnTo>
                    <a:pt x="5370" y="11824"/>
                  </a:lnTo>
                  <a:lnTo>
                    <a:pt x="5370" y="183926"/>
                  </a:lnTo>
                  <a:lnTo>
                    <a:pt x="0" y="183926"/>
                  </a:lnTo>
                  <a:lnTo>
                    <a:pt x="0" y="191340"/>
                  </a:lnTo>
                  <a:lnTo>
                    <a:pt x="34996" y="191340"/>
                  </a:lnTo>
                  <a:lnTo>
                    <a:pt x="34996" y="183926"/>
                  </a:lnTo>
                  <a:lnTo>
                    <a:pt x="29627" y="183926"/>
                  </a:lnTo>
                  <a:lnTo>
                    <a:pt x="29627" y="11824"/>
                  </a:lnTo>
                  <a:lnTo>
                    <a:pt x="29127" y="11824"/>
                  </a:lnTo>
                  <a:cubicBezTo>
                    <a:pt x="32366" y="11824"/>
                    <a:pt x="34996" y="9194"/>
                    <a:pt x="34996" y="59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14;p35">
              <a:extLst>
                <a:ext uri="{FF2B5EF4-FFF2-40B4-BE49-F238E27FC236}">
                  <a16:creationId xmlns:a16="http://schemas.microsoft.com/office/drawing/2014/main" id="{4BF3691E-BE6B-CE24-E245-F25FE319206B}"/>
                </a:ext>
              </a:extLst>
            </p:cNvPr>
            <p:cNvSpPr/>
            <p:nvPr/>
          </p:nvSpPr>
          <p:spPr>
            <a:xfrm>
              <a:off x="6926087" y="4832886"/>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35">
              <a:extLst>
                <a:ext uri="{FF2B5EF4-FFF2-40B4-BE49-F238E27FC236}">
                  <a16:creationId xmlns:a16="http://schemas.microsoft.com/office/drawing/2014/main" id="{724B4273-09CE-0BA5-BC7B-F157556C2EBC}"/>
                </a:ext>
              </a:extLst>
            </p:cNvPr>
            <p:cNvSpPr/>
            <p:nvPr/>
          </p:nvSpPr>
          <p:spPr>
            <a:xfrm>
              <a:off x="6926087" y="4361568"/>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916;p35">
              <a:extLst>
                <a:ext uri="{FF2B5EF4-FFF2-40B4-BE49-F238E27FC236}">
                  <a16:creationId xmlns:a16="http://schemas.microsoft.com/office/drawing/2014/main" id="{FE72AB19-583E-FE51-62A8-468F195C620B}"/>
                </a:ext>
              </a:extLst>
            </p:cNvPr>
            <p:cNvSpPr/>
            <p:nvPr/>
          </p:nvSpPr>
          <p:spPr>
            <a:xfrm>
              <a:off x="6947054"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35">
              <a:extLst>
                <a:ext uri="{FF2B5EF4-FFF2-40B4-BE49-F238E27FC236}">
                  <a16:creationId xmlns:a16="http://schemas.microsoft.com/office/drawing/2014/main" id="{A1FA166B-AB0F-B1AE-8759-064509BE2BA3}"/>
                </a:ext>
              </a:extLst>
            </p:cNvPr>
            <p:cNvSpPr/>
            <p:nvPr/>
          </p:nvSpPr>
          <p:spPr>
            <a:xfrm>
              <a:off x="6971592"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18;p35">
              <a:extLst>
                <a:ext uri="{FF2B5EF4-FFF2-40B4-BE49-F238E27FC236}">
                  <a16:creationId xmlns:a16="http://schemas.microsoft.com/office/drawing/2014/main" id="{154E6607-C369-F7BA-4A57-BF73A3226755}"/>
                </a:ext>
              </a:extLst>
            </p:cNvPr>
            <p:cNvSpPr/>
            <p:nvPr/>
          </p:nvSpPr>
          <p:spPr>
            <a:xfrm>
              <a:off x="6655856" y="4329187"/>
              <a:ext cx="95802" cy="523793"/>
            </a:xfrm>
            <a:custGeom>
              <a:avLst/>
              <a:gdLst/>
              <a:ahLst/>
              <a:cxnLst/>
              <a:rect l="l" t="t" r="r" b="b"/>
              <a:pathLst>
                <a:path w="34996" h="191340" extrusionOk="0">
                  <a:moveTo>
                    <a:pt x="34997" y="5955"/>
                  </a:moveTo>
                  <a:lnTo>
                    <a:pt x="34997" y="0"/>
                  </a:lnTo>
                  <a:lnTo>
                    <a:pt x="0" y="0"/>
                  </a:lnTo>
                  <a:lnTo>
                    <a:pt x="0" y="5955"/>
                  </a:lnTo>
                  <a:cubicBezTo>
                    <a:pt x="0" y="9194"/>
                    <a:pt x="2630" y="11824"/>
                    <a:pt x="5869" y="11824"/>
                  </a:cubicBezTo>
                  <a:lnTo>
                    <a:pt x="5370" y="11824"/>
                  </a:lnTo>
                  <a:lnTo>
                    <a:pt x="5370" y="183926"/>
                  </a:lnTo>
                  <a:lnTo>
                    <a:pt x="0" y="183926"/>
                  </a:lnTo>
                  <a:lnTo>
                    <a:pt x="0" y="191340"/>
                  </a:lnTo>
                  <a:lnTo>
                    <a:pt x="34997" y="191340"/>
                  </a:lnTo>
                  <a:lnTo>
                    <a:pt x="34997" y="183926"/>
                  </a:lnTo>
                  <a:lnTo>
                    <a:pt x="29627" y="183926"/>
                  </a:lnTo>
                  <a:lnTo>
                    <a:pt x="29627" y="11824"/>
                  </a:lnTo>
                  <a:lnTo>
                    <a:pt x="29127" y="11824"/>
                  </a:lnTo>
                  <a:cubicBezTo>
                    <a:pt x="32366" y="11824"/>
                    <a:pt x="34997" y="9194"/>
                    <a:pt x="34997" y="59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919;p35">
              <a:extLst>
                <a:ext uri="{FF2B5EF4-FFF2-40B4-BE49-F238E27FC236}">
                  <a16:creationId xmlns:a16="http://schemas.microsoft.com/office/drawing/2014/main" id="{70F12AD4-C3AA-6B7D-5A59-CF4A20D212AF}"/>
                </a:ext>
              </a:extLst>
            </p:cNvPr>
            <p:cNvSpPr/>
            <p:nvPr/>
          </p:nvSpPr>
          <p:spPr>
            <a:xfrm>
              <a:off x="6670560" y="4832886"/>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35">
              <a:extLst>
                <a:ext uri="{FF2B5EF4-FFF2-40B4-BE49-F238E27FC236}">
                  <a16:creationId xmlns:a16="http://schemas.microsoft.com/office/drawing/2014/main" id="{944688BD-1505-0C62-6933-875894BA7C16}"/>
                </a:ext>
              </a:extLst>
            </p:cNvPr>
            <p:cNvSpPr/>
            <p:nvPr/>
          </p:nvSpPr>
          <p:spPr>
            <a:xfrm>
              <a:off x="6670560" y="4361568"/>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35">
              <a:extLst>
                <a:ext uri="{FF2B5EF4-FFF2-40B4-BE49-F238E27FC236}">
                  <a16:creationId xmlns:a16="http://schemas.microsoft.com/office/drawing/2014/main" id="{2011C1A2-38ED-BCB4-D111-89E9A981DA8F}"/>
                </a:ext>
              </a:extLst>
            </p:cNvPr>
            <p:cNvSpPr/>
            <p:nvPr/>
          </p:nvSpPr>
          <p:spPr>
            <a:xfrm>
              <a:off x="6691507"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35">
              <a:extLst>
                <a:ext uri="{FF2B5EF4-FFF2-40B4-BE49-F238E27FC236}">
                  <a16:creationId xmlns:a16="http://schemas.microsoft.com/office/drawing/2014/main" id="{C8D6B08E-2183-BBC1-8964-FF149BCDF364}"/>
                </a:ext>
              </a:extLst>
            </p:cNvPr>
            <p:cNvSpPr/>
            <p:nvPr/>
          </p:nvSpPr>
          <p:spPr>
            <a:xfrm>
              <a:off x="6716067"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923;p35">
              <a:extLst>
                <a:ext uri="{FF2B5EF4-FFF2-40B4-BE49-F238E27FC236}">
                  <a16:creationId xmlns:a16="http://schemas.microsoft.com/office/drawing/2014/main" id="{71439485-7BDF-31F1-6BED-D9605CE62B0B}"/>
                </a:ext>
              </a:extLst>
            </p:cNvPr>
            <p:cNvSpPr/>
            <p:nvPr/>
          </p:nvSpPr>
          <p:spPr>
            <a:xfrm>
              <a:off x="7119479" y="4329187"/>
              <a:ext cx="95802" cy="523793"/>
            </a:xfrm>
            <a:custGeom>
              <a:avLst/>
              <a:gdLst/>
              <a:ahLst/>
              <a:cxnLst/>
              <a:rect l="l" t="t" r="r" b="b"/>
              <a:pathLst>
                <a:path w="34996" h="191340" extrusionOk="0">
                  <a:moveTo>
                    <a:pt x="34996" y="5955"/>
                  </a:moveTo>
                  <a:lnTo>
                    <a:pt x="34996" y="0"/>
                  </a:lnTo>
                  <a:lnTo>
                    <a:pt x="0" y="0"/>
                  </a:lnTo>
                  <a:lnTo>
                    <a:pt x="0" y="5955"/>
                  </a:lnTo>
                  <a:cubicBezTo>
                    <a:pt x="0" y="9194"/>
                    <a:pt x="2630" y="11824"/>
                    <a:pt x="5869" y="11824"/>
                  </a:cubicBezTo>
                  <a:lnTo>
                    <a:pt x="5370" y="11824"/>
                  </a:lnTo>
                  <a:lnTo>
                    <a:pt x="5370" y="183926"/>
                  </a:lnTo>
                  <a:lnTo>
                    <a:pt x="0" y="183926"/>
                  </a:lnTo>
                  <a:lnTo>
                    <a:pt x="0" y="191340"/>
                  </a:lnTo>
                  <a:lnTo>
                    <a:pt x="34996" y="191340"/>
                  </a:lnTo>
                  <a:lnTo>
                    <a:pt x="34996" y="183926"/>
                  </a:lnTo>
                  <a:lnTo>
                    <a:pt x="29627" y="183926"/>
                  </a:lnTo>
                  <a:lnTo>
                    <a:pt x="29627" y="11824"/>
                  </a:lnTo>
                  <a:lnTo>
                    <a:pt x="29127" y="11824"/>
                  </a:lnTo>
                  <a:cubicBezTo>
                    <a:pt x="32366" y="11824"/>
                    <a:pt x="34996" y="9194"/>
                    <a:pt x="34996" y="59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35">
              <a:extLst>
                <a:ext uri="{FF2B5EF4-FFF2-40B4-BE49-F238E27FC236}">
                  <a16:creationId xmlns:a16="http://schemas.microsoft.com/office/drawing/2014/main" id="{2022F049-97FF-E50A-28F7-85D7B435EDA8}"/>
                </a:ext>
              </a:extLst>
            </p:cNvPr>
            <p:cNvSpPr/>
            <p:nvPr/>
          </p:nvSpPr>
          <p:spPr>
            <a:xfrm>
              <a:off x="7134183" y="4832886"/>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35">
              <a:extLst>
                <a:ext uri="{FF2B5EF4-FFF2-40B4-BE49-F238E27FC236}">
                  <a16:creationId xmlns:a16="http://schemas.microsoft.com/office/drawing/2014/main" id="{321D7D0D-134E-F5C1-A504-9D12FB1F1E7F}"/>
                </a:ext>
              </a:extLst>
            </p:cNvPr>
            <p:cNvSpPr/>
            <p:nvPr/>
          </p:nvSpPr>
          <p:spPr>
            <a:xfrm>
              <a:off x="7134183" y="4361568"/>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35">
              <a:extLst>
                <a:ext uri="{FF2B5EF4-FFF2-40B4-BE49-F238E27FC236}">
                  <a16:creationId xmlns:a16="http://schemas.microsoft.com/office/drawing/2014/main" id="{73A2C1EB-B76D-84C6-F74F-A10340DA9857}"/>
                </a:ext>
              </a:extLst>
            </p:cNvPr>
            <p:cNvSpPr/>
            <p:nvPr/>
          </p:nvSpPr>
          <p:spPr>
            <a:xfrm>
              <a:off x="7155130"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35">
              <a:extLst>
                <a:ext uri="{FF2B5EF4-FFF2-40B4-BE49-F238E27FC236}">
                  <a16:creationId xmlns:a16="http://schemas.microsoft.com/office/drawing/2014/main" id="{44AEF9FA-8A21-3CA9-36E4-AE8366FAB0A7}"/>
                </a:ext>
              </a:extLst>
            </p:cNvPr>
            <p:cNvSpPr/>
            <p:nvPr/>
          </p:nvSpPr>
          <p:spPr>
            <a:xfrm>
              <a:off x="7179668"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35">
              <a:extLst>
                <a:ext uri="{FF2B5EF4-FFF2-40B4-BE49-F238E27FC236}">
                  <a16:creationId xmlns:a16="http://schemas.microsoft.com/office/drawing/2014/main" id="{CFED4713-6DE4-7414-EEDB-9D260BE64CFE}"/>
                </a:ext>
              </a:extLst>
            </p:cNvPr>
            <p:cNvSpPr/>
            <p:nvPr/>
          </p:nvSpPr>
          <p:spPr>
            <a:xfrm>
              <a:off x="6154999" y="4853190"/>
              <a:ext cx="1079443" cy="34268"/>
            </a:xfrm>
            <a:custGeom>
              <a:avLst/>
              <a:gdLst/>
              <a:ahLst/>
              <a:cxnLst/>
              <a:rect l="l" t="t" r="r" b="b"/>
              <a:pathLst>
                <a:path w="394317" h="12518" extrusionOk="0">
                  <a:moveTo>
                    <a:pt x="0" y="0"/>
                  </a:moveTo>
                  <a:lnTo>
                    <a:pt x="394317" y="0"/>
                  </a:lnTo>
                  <a:lnTo>
                    <a:pt x="394317" y="12519"/>
                  </a:lnTo>
                  <a:lnTo>
                    <a:pt x="0" y="1251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35">
              <a:extLst>
                <a:ext uri="{FF2B5EF4-FFF2-40B4-BE49-F238E27FC236}">
                  <a16:creationId xmlns:a16="http://schemas.microsoft.com/office/drawing/2014/main" id="{53627B13-66D1-3F98-2834-66F3526587CF}"/>
                </a:ext>
              </a:extLst>
            </p:cNvPr>
            <p:cNvSpPr/>
            <p:nvPr/>
          </p:nvSpPr>
          <p:spPr>
            <a:xfrm>
              <a:off x="6116826" y="4887453"/>
              <a:ext cx="1155740" cy="34268"/>
            </a:xfrm>
            <a:custGeom>
              <a:avLst/>
              <a:gdLst/>
              <a:ahLst/>
              <a:cxnLst/>
              <a:rect l="l" t="t" r="r" b="b"/>
              <a:pathLst>
                <a:path w="422188" h="12518" extrusionOk="0">
                  <a:moveTo>
                    <a:pt x="0" y="0"/>
                  </a:moveTo>
                  <a:lnTo>
                    <a:pt x="422188" y="0"/>
                  </a:lnTo>
                  <a:lnTo>
                    <a:pt x="422188" y="12519"/>
                  </a:lnTo>
                  <a:lnTo>
                    <a:pt x="0" y="1251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35">
              <a:extLst>
                <a:ext uri="{FF2B5EF4-FFF2-40B4-BE49-F238E27FC236}">
                  <a16:creationId xmlns:a16="http://schemas.microsoft.com/office/drawing/2014/main" id="{053DF137-5738-727B-66B7-6DE067CBB9CA}"/>
                </a:ext>
              </a:extLst>
            </p:cNvPr>
            <p:cNvSpPr/>
            <p:nvPr/>
          </p:nvSpPr>
          <p:spPr>
            <a:xfrm>
              <a:off x="6176160" y="4853190"/>
              <a:ext cx="1038742" cy="2135"/>
            </a:xfrm>
            <a:custGeom>
              <a:avLst/>
              <a:gdLst/>
              <a:ahLst/>
              <a:cxnLst/>
              <a:rect l="l" t="t" r="r" b="b"/>
              <a:pathLst>
                <a:path w="379449" h="780" extrusionOk="0">
                  <a:moveTo>
                    <a:pt x="0" y="0"/>
                  </a:moveTo>
                  <a:lnTo>
                    <a:pt x="379449"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35">
              <a:extLst>
                <a:ext uri="{FF2B5EF4-FFF2-40B4-BE49-F238E27FC236}">
                  <a16:creationId xmlns:a16="http://schemas.microsoft.com/office/drawing/2014/main" id="{E79D4AC2-45C9-3070-54F7-6B69903D0DE0}"/>
                </a:ext>
              </a:extLst>
            </p:cNvPr>
            <p:cNvSpPr/>
            <p:nvPr/>
          </p:nvSpPr>
          <p:spPr>
            <a:xfrm>
              <a:off x="6154999" y="4887453"/>
              <a:ext cx="1079443" cy="2135"/>
            </a:xfrm>
            <a:custGeom>
              <a:avLst/>
              <a:gdLst/>
              <a:ahLst/>
              <a:cxnLst/>
              <a:rect l="l" t="t" r="r" b="b"/>
              <a:pathLst>
                <a:path w="394317" h="780" extrusionOk="0">
                  <a:moveTo>
                    <a:pt x="0" y="0"/>
                  </a:moveTo>
                  <a:lnTo>
                    <a:pt x="394317"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35">
              <a:extLst>
                <a:ext uri="{FF2B5EF4-FFF2-40B4-BE49-F238E27FC236}">
                  <a16:creationId xmlns:a16="http://schemas.microsoft.com/office/drawing/2014/main" id="{29125A41-5921-63CF-2268-267C27885508}"/>
                </a:ext>
              </a:extLst>
            </p:cNvPr>
            <p:cNvSpPr/>
            <p:nvPr/>
          </p:nvSpPr>
          <p:spPr>
            <a:xfrm>
              <a:off x="6176160" y="4329187"/>
              <a:ext cx="1037140" cy="2135"/>
            </a:xfrm>
            <a:custGeom>
              <a:avLst/>
              <a:gdLst/>
              <a:ahLst/>
              <a:cxnLst/>
              <a:rect l="l" t="t" r="r" b="b"/>
              <a:pathLst>
                <a:path w="378864" h="780" extrusionOk="0">
                  <a:moveTo>
                    <a:pt x="0" y="0"/>
                  </a:moveTo>
                  <a:lnTo>
                    <a:pt x="378864"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Google Shape;208;p26">
            <a:extLst>
              <a:ext uri="{FF2B5EF4-FFF2-40B4-BE49-F238E27FC236}">
                <a16:creationId xmlns:a16="http://schemas.microsoft.com/office/drawing/2014/main" id="{2270BED7-D8FE-30C3-317F-802EE0DBA093}"/>
              </a:ext>
            </a:extLst>
          </p:cNvPr>
          <p:cNvSpPr txBox="1">
            <a:spLocks/>
          </p:cNvSpPr>
          <p:nvPr/>
        </p:nvSpPr>
        <p:spPr>
          <a:xfrm>
            <a:off x="6609924" y="4686300"/>
            <a:ext cx="642926"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4"/>
              </a:buClr>
              <a:buSzPts val="1200"/>
              <a:buFont typeface="Atkinson Hyperlegible"/>
              <a:buNone/>
              <a:defRPr sz="1400" b="0" i="0" u="none" strike="noStrike" cap="none">
                <a:solidFill>
                  <a:schemeClr val="accent4"/>
                </a:solidFill>
                <a:latin typeface="Atkinson Hyperlegible"/>
                <a:ea typeface="Atkinson Hyperlegible"/>
                <a:cs typeface="Atkinson Hyperlegible"/>
                <a:sym typeface="Atkinson Hyperlegible"/>
              </a:defRPr>
            </a:lvl1pPr>
            <a:lvl2pPr marL="914400" marR="0" lvl="1"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2pPr>
            <a:lvl3pPr marL="1371600" marR="0" lvl="2"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3pPr>
            <a:lvl4pPr marL="1828800" marR="0" lvl="3"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4pPr>
            <a:lvl5pPr marL="2286000" marR="0" lvl="4"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5pPr>
            <a:lvl6pPr marL="2743200" marR="0" lvl="5"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6pPr>
            <a:lvl7pPr marL="3200400" marR="0" lvl="6"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7pPr>
            <a:lvl8pPr marL="3657600" marR="0" lvl="7"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8pPr>
            <a:lvl9pPr marL="4114800" marR="0" lvl="8"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9pPr>
          </a:lstStyle>
          <a:p>
            <a:pPr marL="0" indent="0"/>
            <a:r>
              <a:rPr lang="fr-FR" dirty="0"/>
              <a:t>16</a:t>
            </a:r>
          </a:p>
        </p:txBody>
      </p:sp>
    </p:spTree>
    <p:extLst>
      <p:ext uri="{BB962C8B-B14F-4D97-AF65-F5344CB8AC3E}">
        <p14:creationId xmlns:p14="http://schemas.microsoft.com/office/powerpoint/2010/main" val="379354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62">
          <a:extLst>
            <a:ext uri="{FF2B5EF4-FFF2-40B4-BE49-F238E27FC236}">
              <a16:creationId xmlns:a16="http://schemas.microsoft.com/office/drawing/2014/main" id="{8847DFC0-9780-D108-2189-F60B2E4C7737}"/>
            </a:ext>
          </a:extLst>
        </p:cNvPr>
        <p:cNvGrpSpPr/>
        <p:nvPr/>
      </p:nvGrpSpPr>
      <p:grpSpPr>
        <a:xfrm>
          <a:off x="0" y="0"/>
          <a:ext cx="0" cy="0"/>
          <a:chOff x="0" y="0"/>
          <a:chExt cx="0" cy="0"/>
        </a:xfrm>
      </p:grpSpPr>
      <p:grpSp>
        <p:nvGrpSpPr>
          <p:cNvPr id="763" name="Google Shape;763;p35">
            <a:extLst>
              <a:ext uri="{FF2B5EF4-FFF2-40B4-BE49-F238E27FC236}">
                <a16:creationId xmlns:a16="http://schemas.microsoft.com/office/drawing/2014/main" id="{DFEDF15C-400B-66B3-E618-9A0FC540EE7A}"/>
              </a:ext>
            </a:extLst>
          </p:cNvPr>
          <p:cNvGrpSpPr/>
          <p:nvPr/>
        </p:nvGrpSpPr>
        <p:grpSpPr>
          <a:xfrm>
            <a:off x="7634173" y="349487"/>
            <a:ext cx="645938" cy="697152"/>
            <a:chOff x="7361503" y="2222384"/>
            <a:chExt cx="523111" cy="564587"/>
          </a:xfrm>
        </p:grpSpPr>
        <p:sp>
          <p:nvSpPr>
            <p:cNvPr id="764" name="Google Shape;764;p35">
              <a:extLst>
                <a:ext uri="{FF2B5EF4-FFF2-40B4-BE49-F238E27FC236}">
                  <a16:creationId xmlns:a16="http://schemas.microsoft.com/office/drawing/2014/main" id="{1BCA2369-17D3-E39E-9D4C-B56705F99710}"/>
                </a:ext>
              </a:extLst>
            </p:cNvPr>
            <p:cNvSpPr/>
            <p:nvPr/>
          </p:nvSpPr>
          <p:spPr>
            <a:xfrm>
              <a:off x="7361503" y="2255649"/>
              <a:ext cx="490434" cy="531321"/>
            </a:xfrm>
            <a:custGeom>
              <a:avLst/>
              <a:gdLst/>
              <a:ahLst/>
              <a:cxnLst/>
              <a:rect l="l" t="t" r="r" b="b"/>
              <a:pathLst>
                <a:path w="179154" h="194090" extrusionOk="0">
                  <a:moveTo>
                    <a:pt x="42463" y="8"/>
                  </a:moveTo>
                  <a:cubicBezTo>
                    <a:pt x="42463" y="8"/>
                    <a:pt x="-24314" y="32070"/>
                    <a:pt x="9613" y="114956"/>
                  </a:cubicBezTo>
                  <a:cubicBezTo>
                    <a:pt x="9613" y="114956"/>
                    <a:pt x="33324" y="179282"/>
                    <a:pt x="98228" y="192714"/>
                  </a:cubicBezTo>
                  <a:cubicBezTo>
                    <a:pt x="98228" y="192714"/>
                    <a:pt x="149106" y="205350"/>
                    <a:pt x="179155" y="154042"/>
                  </a:cubicBezTo>
                  <a:lnTo>
                    <a:pt x="42463" y="0"/>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5">
              <a:extLst>
                <a:ext uri="{FF2B5EF4-FFF2-40B4-BE49-F238E27FC236}">
                  <a16:creationId xmlns:a16="http://schemas.microsoft.com/office/drawing/2014/main" id="{C036DC79-582B-186E-655B-B17A6B826D7E}"/>
                </a:ext>
              </a:extLst>
            </p:cNvPr>
            <p:cNvSpPr/>
            <p:nvPr/>
          </p:nvSpPr>
          <p:spPr>
            <a:xfrm>
              <a:off x="7401829" y="2222384"/>
              <a:ext cx="482785" cy="530629"/>
            </a:xfrm>
            <a:custGeom>
              <a:avLst/>
              <a:gdLst/>
              <a:ahLst/>
              <a:cxnLst/>
              <a:rect l="l" t="t" r="r" b="b"/>
              <a:pathLst>
                <a:path w="176360" h="193837" extrusionOk="0">
                  <a:moveTo>
                    <a:pt x="165639" y="74921"/>
                  </a:moveTo>
                  <a:cubicBezTo>
                    <a:pt x="142139" y="22419"/>
                    <a:pt x="87553" y="-10502"/>
                    <a:pt x="44354" y="3055"/>
                  </a:cubicBezTo>
                  <a:cubicBezTo>
                    <a:pt x="874" y="16698"/>
                    <a:pt x="-12902" y="71658"/>
                    <a:pt x="13182" y="124020"/>
                  </a:cubicBezTo>
                  <a:cubicBezTo>
                    <a:pt x="38492" y="174837"/>
                    <a:pt x="92025" y="204050"/>
                    <a:pt x="132945" y="190548"/>
                  </a:cubicBezTo>
                  <a:cubicBezTo>
                    <a:pt x="173615" y="177131"/>
                    <a:pt x="188452" y="125886"/>
                    <a:pt x="165639" y="74921"/>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6" name="Google Shape;766;p35">
              <a:extLst>
                <a:ext uri="{FF2B5EF4-FFF2-40B4-BE49-F238E27FC236}">
                  <a16:creationId xmlns:a16="http://schemas.microsoft.com/office/drawing/2014/main" id="{B3B2F49B-59C4-4B6A-8811-25B353B163F7}"/>
                </a:ext>
              </a:extLst>
            </p:cNvPr>
            <p:cNvSpPr/>
            <p:nvPr/>
          </p:nvSpPr>
          <p:spPr>
            <a:xfrm>
              <a:off x="7402119" y="2265631"/>
              <a:ext cx="442637" cy="486016"/>
            </a:xfrm>
            <a:custGeom>
              <a:avLst/>
              <a:gdLst/>
              <a:ahLst/>
              <a:cxnLst/>
              <a:rect l="l" t="t" r="r" b="b"/>
              <a:pathLst>
                <a:path w="161694" h="177540" extrusionOk="0">
                  <a:moveTo>
                    <a:pt x="21755" y="0"/>
                  </a:moveTo>
                  <a:cubicBezTo>
                    <a:pt x="11133" y="13416"/>
                    <a:pt x="2665" y="28269"/>
                    <a:pt x="612" y="45517"/>
                  </a:cubicBezTo>
                  <a:cubicBezTo>
                    <a:pt x="-1768" y="65528"/>
                    <a:pt x="2993" y="86094"/>
                    <a:pt x="11398" y="104216"/>
                  </a:cubicBezTo>
                  <a:cubicBezTo>
                    <a:pt x="11945" y="105395"/>
                    <a:pt x="12507" y="106558"/>
                    <a:pt x="13084" y="107721"/>
                  </a:cubicBezTo>
                  <a:cubicBezTo>
                    <a:pt x="20171" y="121949"/>
                    <a:pt x="29708" y="134967"/>
                    <a:pt x="41205" y="145948"/>
                  </a:cubicBezTo>
                  <a:cubicBezTo>
                    <a:pt x="51835" y="156102"/>
                    <a:pt x="64197" y="164586"/>
                    <a:pt x="77778" y="170283"/>
                  </a:cubicBezTo>
                  <a:cubicBezTo>
                    <a:pt x="90000" y="175411"/>
                    <a:pt x="103354" y="178275"/>
                    <a:pt x="116637" y="177378"/>
                  </a:cubicBezTo>
                  <a:cubicBezTo>
                    <a:pt x="125051" y="176808"/>
                    <a:pt x="133605" y="174919"/>
                    <a:pt x="141284" y="171204"/>
                  </a:cubicBezTo>
                  <a:cubicBezTo>
                    <a:pt x="149378" y="167286"/>
                    <a:pt x="156051" y="161253"/>
                    <a:pt x="161694" y="154315"/>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7" name="Google Shape;767;p35">
              <a:extLst>
                <a:ext uri="{FF2B5EF4-FFF2-40B4-BE49-F238E27FC236}">
                  <a16:creationId xmlns:a16="http://schemas.microsoft.com/office/drawing/2014/main" id="{43B958EC-F53F-7B82-BEFE-5D3CBAF5D569}"/>
                </a:ext>
              </a:extLst>
            </p:cNvPr>
            <p:cNvSpPr/>
            <p:nvPr/>
          </p:nvSpPr>
          <p:spPr>
            <a:xfrm>
              <a:off x="7469037" y="2301001"/>
              <a:ext cx="350378" cy="384988"/>
            </a:xfrm>
            <a:custGeom>
              <a:avLst/>
              <a:gdLst/>
              <a:ahLst/>
              <a:cxnLst/>
              <a:rect l="l" t="t" r="r" b="b"/>
              <a:pathLst>
                <a:path w="127992" h="140635" extrusionOk="0">
                  <a:moveTo>
                    <a:pt x="119963" y="53847"/>
                  </a:moveTo>
                  <a:cubicBezTo>
                    <a:pt x="136852" y="91028"/>
                    <a:pt x="126207" y="128483"/>
                    <a:pt x="96377" y="138262"/>
                  </a:cubicBezTo>
                  <a:cubicBezTo>
                    <a:pt x="66415" y="148081"/>
                    <a:pt x="27547" y="126579"/>
                    <a:pt x="9331" y="89475"/>
                  </a:cubicBezTo>
                  <a:cubicBezTo>
                    <a:pt x="-9291" y="51560"/>
                    <a:pt x="800" y="12146"/>
                    <a:pt x="32113" y="2250"/>
                  </a:cubicBezTo>
                  <a:cubicBezTo>
                    <a:pt x="63277" y="-7600"/>
                    <a:pt x="102699" y="15853"/>
                    <a:pt x="119963" y="53847"/>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8" name="Google Shape;768;p35">
              <a:extLst>
                <a:ext uri="{FF2B5EF4-FFF2-40B4-BE49-F238E27FC236}">
                  <a16:creationId xmlns:a16="http://schemas.microsoft.com/office/drawing/2014/main" id="{97BC9559-21B5-ADE9-2774-3690BDF46790}"/>
                </a:ext>
              </a:extLst>
            </p:cNvPr>
            <p:cNvSpPr/>
            <p:nvPr/>
          </p:nvSpPr>
          <p:spPr>
            <a:xfrm>
              <a:off x="7562713" y="2361003"/>
              <a:ext cx="174086" cy="249674"/>
            </a:xfrm>
            <a:custGeom>
              <a:avLst/>
              <a:gdLst/>
              <a:ahLst/>
              <a:cxnLst/>
              <a:rect l="l" t="t" r="r" b="b"/>
              <a:pathLst>
                <a:path w="63593" h="91205" extrusionOk="0">
                  <a:moveTo>
                    <a:pt x="30297" y="0"/>
                  </a:moveTo>
                  <a:lnTo>
                    <a:pt x="9310" y="12729"/>
                  </a:lnTo>
                  <a:cubicBezTo>
                    <a:pt x="179" y="18263"/>
                    <a:pt x="-2732" y="30157"/>
                    <a:pt x="2809" y="39289"/>
                  </a:cubicBezTo>
                  <a:lnTo>
                    <a:pt x="3207" y="39944"/>
                  </a:lnTo>
                  <a:cubicBezTo>
                    <a:pt x="8748" y="49076"/>
                    <a:pt x="20635" y="51987"/>
                    <a:pt x="29766" y="46446"/>
                  </a:cubicBezTo>
                  <a:lnTo>
                    <a:pt x="34231" y="43738"/>
                  </a:lnTo>
                  <a:cubicBezTo>
                    <a:pt x="43362" y="38196"/>
                    <a:pt x="55249" y="41107"/>
                    <a:pt x="60790" y="50239"/>
                  </a:cubicBezTo>
                  <a:lnTo>
                    <a:pt x="60790" y="50239"/>
                  </a:lnTo>
                  <a:cubicBezTo>
                    <a:pt x="66324" y="59370"/>
                    <a:pt x="63413" y="71257"/>
                    <a:pt x="54289" y="76798"/>
                  </a:cubicBezTo>
                  <a:lnTo>
                    <a:pt x="30547" y="9120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9" name="Google Shape;769;p35">
              <a:extLst>
                <a:ext uri="{FF2B5EF4-FFF2-40B4-BE49-F238E27FC236}">
                  <a16:creationId xmlns:a16="http://schemas.microsoft.com/office/drawing/2014/main" id="{1086695E-24E1-D333-2F8F-B80DF44C3B1F}"/>
                </a:ext>
              </a:extLst>
            </p:cNvPr>
            <p:cNvSpPr/>
            <p:nvPr/>
          </p:nvSpPr>
          <p:spPr>
            <a:xfrm>
              <a:off x="7565852" y="2380924"/>
              <a:ext cx="137250" cy="226238"/>
            </a:xfrm>
            <a:custGeom>
              <a:avLst/>
              <a:gdLst/>
              <a:ahLst/>
              <a:cxnLst/>
              <a:rect l="l" t="t" r="r" b="b"/>
              <a:pathLst>
                <a:path w="50137" h="82644" extrusionOk="0">
                  <a:moveTo>
                    <a:pt x="0" y="0"/>
                  </a:moveTo>
                  <a:lnTo>
                    <a:pt x="50138" y="82644"/>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0" name="Google Shape;770;p35">
              <a:extLst>
                <a:ext uri="{FF2B5EF4-FFF2-40B4-BE49-F238E27FC236}">
                  <a16:creationId xmlns:a16="http://schemas.microsoft.com/office/drawing/2014/main" id="{B9D004DE-3F85-A37C-B957-E95E71934908}"/>
                </a:ext>
              </a:extLst>
            </p:cNvPr>
            <p:cNvSpPr/>
            <p:nvPr/>
          </p:nvSpPr>
          <p:spPr>
            <a:xfrm>
              <a:off x="7592805" y="2364572"/>
              <a:ext cx="137228" cy="226238"/>
            </a:xfrm>
            <a:custGeom>
              <a:avLst/>
              <a:gdLst/>
              <a:ahLst/>
              <a:cxnLst/>
              <a:rect l="l" t="t" r="r" b="b"/>
              <a:pathLst>
                <a:path w="50129" h="82644" extrusionOk="0">
                  <a:moveTo>
                    <a:pt x="0" y="0"/>
                  </a:moveTo>
                  <a:lnTo>
                    <a:pt x="50130" y="82644"/>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1" name="Google Shape;771;p35">
              <a:extLst>
                <a:ext uri="{FF2B5EF4-FFF2-40B4-BE49-F238E27FC236}">
                  <a16:creationId xmlns:a16="http://schemas.microsoft.com/office/drawing/2014/main" id="{AB1D7929-35AC-9671-1C43-500934350CA3}"/>
                </a:ext>
              </a:extLst>
            </p:cNvPr>
            <p:cNvSpPr/>
            <p:nvPr/>
          </p:nvSpPr>
          <p:spPr>
            <a:xfrm>
              <a:off x="7364190" y="2378081"/>
              <a:ext cx="40592" cy="28073"/>
            </a:xfrm>
            <a:custGeom>
              <a:avLst/>
              <a:gdLst/>
              <a:ahLst/>
              <a:cxnLst/>
              <a:rect l="l" t="t" r="r" b="b"/>
              <a:pathLst>
                <a:path w="14828" h="10255" extrusionOk="0">
                  <a:moveTo>
                    <a:pt x="14829" y="0"/>
                  </a:moveTo>
                  <a:lnTo>
                    <a:pt x="0" y="1025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2" name="Google Shape;772;p35">
              <a:extLst>
                <a:ext uri="{FF2B5EF4-FFF2-40B4-BE49-F238E27FC236}">
                  <a16:creationId xmlns:a16="http://schemas.microsoft.com/office/drawing/2014/main" id="{829301C1-F522-D9C1-0A52-5AED3A3B4BF7}"/>
                </a:ext>
              </a:extLst>
            </p:cNvPr>
            <p:cNvSpPr/>
            <p:nvPr/>
          </p:nvSpPr>
          <p:spPr>
            <a:xfrm>
              <a:off x="7364190" y="2469027"/>
              <a:ext cx="42387" cy="26299"/>
            </a:xfrm>
            <a:custGeom>
              <a:avLst/>
              <a:gdLst/>
              <a:ahLst/>
              <a:cxnLst/>
              <a:rect l="l" t="t" r="r" b="b"/>
              <a:pathLst>
                <a:path w="15484" h="9607" extrusionOk="0">
                  <a:moveTo>
                    <a:pt x="15485" y="0"/>
                  </a:moveTo>
                  <a:lnTo>
                    <a:pt x="0" y="9608"/>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3" name="Google Shape;773;p35">
              <a:extLst>
                <a:ext uri="{FF2B5EF4-FFF2-40B4-BE49-F238E27FC236}">
                  <a16:creationId xmlns:a16="http://schemas.microsoft.com/office/drawing/2014/main" id="{FE411B37-4013-5D9D-A677-A955A8D73886}"/>
                </a:ext>
              </a:extLst>
            </p:cNvPr>
            <p:cNvSpPr/>
            <p:nvPr/>
          </p:nvSpPr>
          <p:spPr>
            <a:xfrm>
              <a:off x="7393386" y="2547255"/>
              <a:ext cx="37580" cy="30893"/>
            </a:xfrm>
            <a:custGeom>
              <a:avLst/>
              <a:gdLst/>
              <a:ahLst/>
              <a:cxnLst/>
              <a:rect l="l" t="t" r="r" b="b"/>
              <a:pathLst>
                <a:path w="13728" h="11285" extrusionOk="0">
                  <a:moveTo>
                    <a:pt x="13728" y="0"/>
                  </a:moveTo>
                  <a:lnTo>
                    <a:pt x="0" y="1128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4" name="Google Shape;774;p35">
              <a:extLst>
                <a:ext uri="{FF2B5EF4-FFF2-40B4-BE49-F238E27FC236}">
                  <a16:creationId xmlns:a16="http://schemas.microsoft.com/office/drawing/2014/main" id="{03CCE498-6DE9-C144-79ED-56930CCDA97A}"/>
                </a:ext>
              </a:extLst>
            </p:cNvPr>
            <p:cNvSpPr/>
            <p:nvPr/>
          </p:nvSpPr>
          <p:spPr>
            <a:xfrm>
              <a:off x="7410272" y="2579743"/>
              <a:ext cx="37068" cy="33907"/>
            </a:xfrm>
            <a:custGeom>
              <a:avLst/>
              <a:gdLst/>
              <a:ahLst/>
              <a:cxnLst/>
              <a:rect l="l" t="t" r="r" b="b"/>
              <a:pathLst>
                <a:path w="13541" h="12386" extrusionOk="0">
                  <a:moveTo>
                    <a:pt x="13541" y="0"/>
                  </a:moveTo>
                  <a:lnTo>
                    <a:pt x="0" y="1238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5" name="Google Shape;775;p35">
              <a:extLst>
                <a:ext uri="{FF2B5EF4-FFF2-40B4-BE49-F238E27FC236}">
                  <a16:creationId xmlns:a16="http://schemas.microsoft.com/office/drawing/2014/main" id="{F6F0AF8A-0BE4-8F3B-8C7B-8A8947EBCF6D}"/>
                </a:ext>
              </a:extLst>
            </p:cNvPr>
            <p:cNvSpPr/>
            <p:nvPr/>
          </p:nvSpPr>
          <p:spPr>
            <a:xfrm>
              <a:off x="7451480" y="2639571"/>
              <a:ext cx="37772" cy="34503"/>
            </a:xfrm>
            <a:custGeom>
              <a:avLst/>
              <a:gdLst/>
              <a:ahLst/>
              <a:cxnLst/>
              <a:rect l="l" t="t" r="r" b="b"/>
              <a:pathLst>
                <a:path w="13798" h="12604" extrusionOk="0">
                  <a:moveTo>
                    <a:pt x="13799" y="0"/>
                  </a:moveTo>
                  <a:lnTo>
                    <a:pt x="0" y="1260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6" name="Google Shape;776;p35">
              <a:extLst>
                <a:ext uri="{FF2B5EF4-FFF2-40B4-BE49-F238E27FC236}">
                  <a16:creationId xmlns:a16="http://schemas.microsoft.com/office/drawing/2014/main" id="{A2432EE2-7B55-A96D-8298-B3695D45FD6A}"/>
                </a:ext>
              </a:extLst>
            </p:cNvPr>
            <p:cNvSpPr/>
            <p:nvPr/>
          </p:nvSpPr>
          <p:spPr>
            <a:xfrm>
              <a:off x="7588380" y="2737207"/>
              <a:ext cx="35122" cy="34268"/>
            </a:xfrm>
            <a:custGeom>
              <a:avLst/>
              <a:gdLst/>
              <a:ahLst/>
              <a:cxnLst/>
              <a:rect l="l" t="t" r="r" b="b"/>
              <a:pathLst>
                <a:path w="12830" h="12518" extrusionOk="0">
                  <a:moveTo>
                    <a:pt x="12831" y="0"/>
                  </a:moveTo>
                  <a:lnTo>
                    <a:pt x="0" y="12519"/>
                  </a:ln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7" name="Google Shape;777;p35">
              <a:extLst>
                <a:ext uri="{FF2B5EF4-FFF2-40B4-BE49-F238E27FC236}">
                  <a16:creationId xmlns:a16="http://schemas.microsoft.com/office/drawing/2014/main" id="{CF8099D1-B22A-5C2C-F086-79B347450F9F}"/>
                </a:ext>
              </a:extLst>
            </p:cNvPr>
            <p:cNvSpPr/>
            <p:nvPr/>
          </p:nvSpPr>
          <p:spPr>
            <a:xfrm>
              <a:off x="7789338" y="2673020"/>
              <a:ext cx="24057" cy="24057"/>
            </a:xfrm>
            <a:custGeom>
              <a:avLst/>
              <a:gdLst/>
              <a:ahLst/>
              <a:cxnLst/>
              <a:rect l="l" t="t" r="r" b="b"/>
              <a:pathLst>
                <a:path w="8788" h="8788" extrusionOk="0">
                  <a:moveTo>
                    <a:pt x="8788" y="4394"/>
                  </a:moveTo>
                  <a:cubicBezTo>
                    <a:pt x="8788" y="6821"/>
                    <a:pt x="6821" y="8788"/>
                    <a:pt x="4394" y="8788"/>
                  </a:cubicBezTo>
                  <a:cubicBezTo>
                    <a:pt x="1968" y="8788"/>
                    <a:pt x="0" y="6821"/>
                    <a:pt x="0" y="4394"/>
                  </a:cubicBezTo>
                  <a:cubicBezTo>
                    <a:pt x="0" y="1967"/>
                    <a:pt x="1968"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8" name="Google Shape;778;p35">
              <a:extLst>
                <a:ext uri="{FF2B5EF4-FFF2-40B4-BE49-F238E27FC236}">
                  <a16:creationId xmlns:a16="http://schemas.microsoft.com/office/drawing/2014/main" id="{A17BBABB-1ED7-A94F-24CA-1A5BBB50C83A}"/>
                </a:ext>
              </a:extLst>
            </p:cNvPr>
            <p:cNvSpPr/>
            <p:nvPr/>
          </p:nvSpPr>
          <p:spPr>
            <a:xfrm>
              <a:off x="7836853" y="2582351"/>
              <a:ext cx="24057" cy="24057"/>
            </a:xfrm>
            <a:custGeom>
              <a:avLst/>
              <a:gdLst/>
              <a:ahLst/>
              <a:cxnLst/>
              <a:rect l="l" t="t" r="r" b="b"/>
              <a:pathLst>
                <a:path w="8788" h="8788" extrusionOk="0">
                  <a:moveTo>
                    <a:pt x="8788" y="4394"/>
                  </a:moveTo>
                  <a:cubicBezTo>
                    <a:pt x="8788" y="6821"/>
                    <a:pt x="6822" y="8788"/>
                    <a:pt x="4394" y="8788"/>
                  </a:cubicBezTo>
                  <a:cubicBezTo>
                    <a:pt x="1967" y="8788"/>
                    <a:pt x="0" y="6821"/>
                    <a:pt x="0" y="4394"/>
                  </a:cubicBezTo>
                  <a:cubicBezTo>
                    <a:pt x="0" y="1967"/>
                    <a:pt x="1967" y="0"/>
                    <a:pt x="4394" y="0"/>
                  </a:cubicBezTo>
                  <a:cubicBezTo>
                    <a:pt x="6822"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9" name="Google Shape;779;p35">
              <a:extLst>
                <a:ext uri="{FF2B5EF4-FFF2-40B4-BE49-F238E27FC236}">
                  <a16:creationId xmlns:a16="http://schemas.microsoft.com/office/drawing/2014/main" id="{1BA08822-7F3E-A5BE-143D-A45179011E19}"/>
                </a:ext>
              </a:extLst>
            </p:cNvPr>
            <p:cNvSpPr/>
            <p:nvPr/>
          </p:nvSpPr>
          <p:spPr>
            <a:xfrm>
              <a:off x="7689565" y="2704654"/>
              <a:ext cx="24057" cy="24057"/>
            </a:xfrm>
            <a:custGeom>
              <a:avLst/>
              <a:gdLst/>
              <a:ahLst/>
              <a:cxnLst/>
              <a:rect l="l" t="t" r="r" b="b"/>
              <a:pathLst>
                <a:path w="8788"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0" name="Google Shape;780;p35">
              <a:extLst>
                <a:ext uri="{FF2B5EF4-FFF2-40B4-BE49-F238E27FC236}">
                  <a16:creationId xmlns:a16="http://schemas.microsoft.com/office/drawing/2014/main" id="{33EA715A-C2EF-050A-FDD1-E34DF4D516BE}"/>
                </a:ext>
              </a:extLst>
            </p:cNvPr>
            <p:cNvSpPr/>
            <p:nvPr/>
          </p:nvSpPr>
          <p:spPr>
            <a:xfrm>
              <a:off x="7586586" y="2679538"/>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1" name="Google Shape;781;p35">
              <a:extLst>
                <a:ext uri="{FF2B5EF4-FFF2-40B4-BE49-F238E27FC236}">
                  <a16:creationId xmlns:a16="http://schemas.microsoft.com/office/drawing/2014/main" id="{21162557-FECB-AEC0-22D7-FF463429DB5C}"/>
                </a:ext>
              </a:extLst>
            </p:cNvPr>
            <p:cNvSpPr/>
            <p:nvPr/>
          </p:nvSpPr>
          <p:spPr>
            <a:xfrm>
              <a:off x="7499616" y="2610523"/>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2" name="Google Shape;782;p35">
              <a:extLst>
                <a:ext uri="{FF2B5EF4-FFF2-40B4-BE49-F238E27FC236}">
                  <a16:creationId xmlns:a16="http://schemas.microsoft.com/office/drawing/2014/main" id="{3D6DC197-C6C9-25FC-70E2-384074792D12}"/>
                </a:ext>
              </a:extLst>
            </p:cNvPr>
            <p:cNvSpPr/>
            <p:nvPr/>
          </p:nvSpPr>
          <p:spPr>
            <a:xfrm>
              <a:off x="7442530" y="2512229"/>
              <a:ext cx="24046" cy="24046"/>
            </a:xfrm>
            <a:custGeom>
              <a:avLst/>
              <a:gdLst/>
              <a:ahLst/>
              <a:cxnLst/>
              <a:rect l="l" t="t" r="r" b="b"/>
              <a:pathLst>
                <a:path w="8784" h="8784" extrusionOk="0">
                  <a:moveTo>
                    <a:pt x="107" y="5352"/>
                  </a:moveTo>
                  <a:cubicBezTo>
                    <a:pt x="-423" y="2987"/>
                    <a:pt x="1067" y="638"/>
                    <a:pt x="3432" y="107"/>
                  </a:cubicBezTo>
                  <a:cubicBezTo>
                    <a:pt x="5797" y="-423"/>
                    <a:pt x="8146" y="1067"/>
                    <a:pt x="8677" y="3432"/>
                  </a:cubicBezTo>
                  <a:cubicBezTo>
                    <a:pt x="9208" y="5797"/>
                    <a:pt x="7717" y="8146"/>
                    <a:pt x="5352" y="8677"/>
                  </a:cubicBezTo>
                  <a:cubicBezTo>
                    <a:pt x="2987" y="9208"/>
                    <a:pt x="638" y="7717"/>
                    <a:pt x="107" y="53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3" name="Google Shape;783;p35">
              <a:extLst>
                <a:ext uri="{FF2B5EF4-FFF2-40B4-BE49-F238E27FC236}">
                  <a16:creationId xmlns:a16="http://schemas.microsoft.com/office/drawing/2014/main" id="{714BCD5D-8B85-83B2-8CB1-419D5E0B5323}"/>
                </a:ext>
              </a:extLst>
            </p:cNvPr>
            <p:cNvSpPr/>
            <p:nvPr/>
          </p:nvSpPr>
          <p:spPr>
            <a:xfrm>
              <a:off x="7426052" y="2401105"/>
              <a:ext cx="24046" cy="24046"/>
            </a:xfrm>
            <a:custGeom>
              <a:avLst/>
              <a:gdLst/>
              <a:ahLst/>
              <a:cxnLst/>
              <a:rect l="l" t="t" r="r" b="b"/>
              <a:pathLst>
                <a:path w="8784" h="8784" extrusionOk="0">
                  <a:moveTo>
                    <a:pt x="107" y="5352"/>
                  </a:moveTo>
                  <a:cubicBezTo>
                    <a:pt x="-423" y="2987"/>
                    <a:pt x="1067" y="638"/>
                    <a:pt x="3432" y="107"/>
                  </a:cubicBezTo>
                  <a:cubicBezTo>
                    <a:pt x="5797" y="-423"/>
                    <a:pt x="8146" y="1067"/>
                    <a:pt x="8677" y="3432"/>
                  </a:cubicBezTo>
                  <a:cubicBezTo>
                    <a:pt x="9208" y="5797"/>
                    <a:pt x="7717" y="8146"/>
                    <a:pt x="5352" y="8677"/>
                  </a:cubicBezTo>
                  <a:cubicBezTo>
                    <a:pt x="2987" y="9208"/>
                    <a:pt x="638" y="7717"/>
                    <a:pt x="107" y="53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4" name="Google Shape;784;p35">
              <a:extLst>
                <a:ext uri="{FF2B5EF4-FFF2-40B4-BE49-F238E27FC236}">
                  <a16:creationId xmlns:a16="http://schemas.microsoft.com/office/drawing/2014/main" id="{E395FD3A-389C-B47B-1EFD-7781EEB1C8F2}"/>
                </a:ext>
              </a:extLst>
            </p:cNvPr>
            <p:cNvSpPr/>
            <p:nvPr/>
          </p:nvSpPr>
          <p:spPr>
            <a:xfrm>
              <a:off x="7463647" y="2299516"/>
              <a:ext cx="24046" cy="24046"/>
            </a:xfrm>
            <a:custGeom>
              <a:avLst/>
              <a:gdLst/>
              <a:ahLst/>
              <a:cxnLst/>
              <a:rect l="l" t="t" r="r" b="b"/>
              <a:pathLst>
                <a:path w="8784" h="8784" extrusionOk="0">
                  <a:moveTo>
                    <a:pt x="107" y="5352"/>
                  </a:moveTo>
                  <a:cubicBezTo>
                    <a:pt x="-424" y="2987"/>
                    <a:pt x="1067" y="638"/>
                    <a:pt x="3432" y="107"/>
                  </a:cubicBezTo>
                  <a:cubicBezTo>
                    <a:pt x="5797" y="-423"/>
                    <a:pt x="8146" y="1067"/>
                    <a:pt x="8677" y="3432"/>
                  </a:cubicBezTo>
                  <a:cubicBezTo>
                    <a:pt x="9207" y="5797"/>
                    <a:pt x="7717" y="8146"/>
                    <a:pt x="5352" y="8677"/>
                  </a:cubicBezTo>
                  <a:cubicBezTo>
                    <a:pt x="2987" y="9207"/>
                    <a:pt x="638" y="7717"/>
                    <a:pt x="107" y="53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35">
              <a:extLst>
                <a:ext uri="{FF2B5EF4-FFF2-40B4-BE49-F238E27FC236}">
                  <a16:creationId xmlns:a16="http://schemas.microsoft.com/office/drawing/2014/main" id="{B8E76161-5D80-E90E-BB62-310317A37F6A}"/>
                </a:ext>
              </a:extLst>
            </p:cNvPr>
            <p:cNvSpPr/>
            <p:nvPr/>
          </p:nvSpPr>
          <p:spPr>
            <a:xfrm>
              <a:off x="7546613" y="2250605"/>
              <a:ext cx="24038" cy="24038"/>
            </a:xfrm>
            <a:custGeom>
              <a:avLst/>
              <a:gdLst/>
              <a:ahLst/>
              <a:cxnLst/>
              <a:rect l="l" t="t" r="r" b="b"/>
              <a:pathLst>
                <a:path w="8781" h="8781" extrusionOk="0">
                  <a:moveTo>
                    <a:pt x="32" y="3872"/>
                  </a:moveTo>
                  <a:cubicBezTo>
                    <a:pt x="321" y="1460"/>
                    <a:pt x="2506" y="-257"/>
                    <a:pt x="4910" y="32"/>
                  </a:cubicBezTo>
                  <a:cubicBezTo>
                    <a:pt x="7321" y="320"/>
                    <a:pt x="9038" y="2506"/>
                    <a:pt x="8750" y="4910"/>
                  </a:cubicBezTo>
                  <a:cubicBezTo>
                    <a:pt x="8461" y="7321"/>
                    <a:pt x="6275" y="9038"/>
                    <a:pt x="3872" y="8750"/>
                  </a:cubicBezTo>
                  <a:cubicBezTo>
                    <a:pt x="1460" y="8461"/>
                    <a:pt x="-257" y="6275"/>
                    <a:pt x="32" y="387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35">
              <a:extLst>
                <a:ext uri="{FF2B5EF4-FFF2-40B4-BE49-F238E27FC236}">
                  <a16:creationId xmlns:a16="http://schemas.microsoft.com/office/drawing/2014/main" id="{D06F1141-8FA9-1AA7-6DE6-A8570F53B2AA}"/>
                </a:ext>
              </a:extLst>
            </p:cNvPr>
            <p:cNvSpPr/>
            <p:nvPr/>
          </p:nvSpPr>
          <p:spPr>
            <a:xfrm>
              <a:off x="7642177" y="2262553"/>
              <a:ext cx="24038" cy="24038"/>
            </a:xfrm>
            <a:custGeom>
              <a:avLst/>
              <a:gdLst/>
              <a:ahLst/>
              <a:cxnLst/>
              <a:rect l="l" t="t" r="r" b="b"/>
              <a:pathLst>
                <a:path w="8781" h="8781" extrusionOk="0">
                  <a:moveTo>
                    <a:pt x="32" y="3872"/>
                  </a:moveTo>
                  <a:cubicBezTo>
                    <a:pt x="321" y="1460"/>
                    <a:pt x="2506" y="-257"/>
                    <a:pt x="4910" y="32"/>
                  </a:cubicBezTo>
                  <a:cubicBezTo>
                    <a:pt x="7322" y="320"/>
                    <a:pt x="9038" y="2506"/>
                    <a:pt x="8750" y="4910"/>
                  </a:cubicBezTo>
                  <a:cubicBezTo>
                    <a:pt x="8461" y="7321"/>
                    <a:pt x="6275" y="9038"/>
                    <a:pt x="3872" y="8749"/>
                  </a:cubicBezTo>
                  <a:cubicBezTo>
                    <a:pt x="1460" y="8461"/>
                    <a:pt x="-257" y="6275"/>
                    <a:pt x="32" y="387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35">
              <a:extLst>
                <a:ext uri="{FF2B5EF4-FFF2-40B4-BE49-F238E27FC236}">
                  <a16:creationId xmlns:a16="http://schemas.microsoft.com/office/drawing/2014/main" id="{E8FFD121-B447-36CA-DF31-5E72E2FAA2F3}"/>
                </a:ext>
              </a:extLst>
            </p:cNvPr>
            <p:cNvSpPr/>
            <p:nvPr/>
          </p:nvSpPr>
          <p:spPr>
            <a:xfrm>
              <a:off x="7830420" y="2477128"/>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35">
              <a:extLst>
                <a:ext uri="{FF2B5EF4-FFF2-40B4-BE49-F238E27FC236}">
                  <a16:creationId xmlns:a16="http://schemas.microsoft.com/office/drawing/2014/main" id="{ED017CFB-1C95-672B-8A0C-DAC77C3FAF5F}"/>
                </a:ext>
              </a:extLst>
            </p:cNvPr>
            <p:cNvSpPr/>
            <p:nvPr/>
          </p:nvSpPr>
          <p:spPr>
            <a:xfrm>
              <a:off x="7792674" y="2384322"/>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5">
              <a:extLst>
                <a:ext uri="{FF2B5EF4-FFF2-40B4-BE49-F238E27FC236}">
                  <a16:creationId xmlns:a16="http://schemas.microsoft.com/office/drawing/2014/main" id="{6562F384-21F8-1468-99A5-794C3973CA90}"/>
                </a:ext>
              </a:extLst>
            </p:cNvPr>
            <p:cNvSpPr/>
            <p:nvPr/>
          </p:nvSpPr>
          <p:spPr>
            <a:xfrm>
              <a:off x="7729878" y="2310112"/>
              <a:ext cx="24054" cy="24057"/>
            </a:xfrm>
            <a:custGeom>
              <a:avLst/>
              <a:gdLst/>
              <a:ahLst/>
              <a:cxnLst/>
              <a:rect l="l" t="t" r="r" b="b"/>
              <a:pathLst>
                <a:path w="8787" h="8788" extrusionOk="0">
                  <a:moveTo>
                    <a:pt x="8788" y="4394"/>
                  </a:moveTo>
                  <a:cubicBezTo>
                    <a:pt x="8788" y="6821"/>
                    <a:pt x="6821" y="8788"/>
                    <a:pt x="4394" y="8788"/>
                  </a:cubicBezTo>
                  <a:cubicBezTo>
                    <a:pt x="1967" y="8788"/>
                    <a:pt x="0" y="6821"/>
                    <a:pt x="0" y="4394"/>
                  </a:cubicBezTo>
                  <a:cubicBezTo>
                    <a:pt x="0" y="1967"/>
                    <a:pt x="1967" y="0"/>
                    <a:pt x="4394" y="0"/>
                  </a:cubicBezTo>
                  <a:cubicBezTo>
                    <a:pt x="6821" y="0"/>
                    <a:pt x="8788" y="1967"/>
                    <a:pt x="8788" y="4394"/>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90" name="Google Shape;790;p35">
            <a:extLst>
              <a:ext uri="{FF2B5EF4-FFF2-40B4-BE49-F238E27FC236}">
                <a16:creationId xmlns:a16="http://schemas.microsoft.com/office/drawing/2014/main" id="{9C62B376-4186-BBDF-C5D2-F7D254CE1484}"/>
              </a:ext>
            </a:extLst>
          </p:cNvPr>
          <p:cNvGrpSpPr/>
          <p:nvPr/>
        </p:nvGrpSpPr>
        <p:grpSpPr>
          <a:xfrm rot="-8100000">
            <a:off x="722545" y="938073"/>
            <a:ext cx="686852" cy="769557"/>
            <a:chOff x="6225377" y="921581"/>
            <a:chExt cx="556268" cy="623249"/>
          </a:xfrm>
        </p:grpSpPr>
        <p:sp>
          <p:nvSpPr>
            <p:cNvPr id="791" name="Google Shape;791;p35">
              <a:extLst>
                <a:ext uri="{FF2B5EF4-FFF2-40B4-BE49-F238E27FC236}">
                  <a16:creationId xmlns:a16="http://schemas.microsoft.com/office/drawing/2014/main" id="{03780FD4-2A95-FB46-B9CA-2FC500F63434}"/>
                </a:ext>
              </a:extLst>
            </p:cNvPr>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5">
              <a:extLst>
                <a:ext uri="{FF2B5EF4-FFF2-40B4-BE49-F238E27FC236}">
                  <a16:creationId xmlns:a16="http://schemas.microsoft.com/office/drawing/2014/main" id="{5B5B9A7E-3831-8183-BA8A-36813F3BA83A}"/>
                </a:ext>
              </a:extLst>
            </p:cNvPr>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5">
              <a:extLst>
                <a:ext uri="{FF2B5EF4-FFF2-40B4-BE49-F238E27FC236}">
                  <a16:creationId xmlns:a16="http://schemas.microsoft.com/office/drawing/2014/main" id="{C8E91100-9CCC-8A0D-63A0-04DF1D497464}"/>
                </a:ext>
              </a:extLst>
            </p:cNvPr>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5">
              <a:extLst>
                <a:ext uri="{FF2B5EF4-FFF2-40B4-BE49-F238E27FC236}">
                  <a16:creationId xmlns:a16="http://schemas.microsoft.com/office/drawing/2014/main" id="{E0D795E4-F062-C38E-2FFE-A9FE09786CBC}"/>
                </a:ext>
              </a:extLst>
            </p:cNvPr>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5">
              <a:extLst>
                <a:ext uri="{FF2B5EF4-FFF2-40B4-BE49-F238E27FC236}">
                  <a16:creationId xmlns:a16="http://schemas.microsoft.com/office/drawing/2014/main" id="{6E737700-219E-1374-F193-A7365F92B101}"/>
                </a:ext>
              </a:extLst>
            </p:cNvPr>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5">
              <a:extLst>
                <a:ext uri="{FF2B5EF4-FFF2-40B4-BE49-F238E27FC236}">
                  <a16:creationId xmlns:a16="http://schemas.microsoft.com/office/drawing/2014/main" id="{900A427F-C393-4355-BF74-9CCF5552A2CE}"/>
                </a:ext>
              </a:extLst>
            </p:cNvPr>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5">
              <a:extLst>
                <a:ext uri="{FF2B5EF4-FFF2-40B4-BE49-F238E27FC236}">
                  <a16:creationId xmlns:a16="http://schemas.microsoft.com/office/drawing/2014/main" id="{51EC7E17-D003-BAAD-9E56-68D6A04D253D}"/>
                </a:ext>
              </a:extLst>
            </p:cNvPr>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5">
              <a:extLst>
                <a:ext uri="{FF2B5EF4-FFF2-40B4-BE49-F238E27FC236}">
                  <a16:creationId xmlns:a16="http://schemas.microsoft.com/office/drawing/2014/main" id="{AB455C9B-C8D6-6488-9BA9-5820E8D4A358}"/>
                </a:ext>
              </a:extLst>
            </p:cNvPr>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5">
              <a:extLst>
                <a:ext uri="{FF2B5EF4-FFF2-40B4-BE49-F238E27FC236}">
                  <a16:creationId xmlns:a16="http://schemas.microsoft.com/office/drawing/2014/main" id="{1122CEA4-E69E-267A-9C9C-F1C4539995A8}"/>
                </a:ext>
              </a:extLst>
            </p:cNvPr>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00" name="Google Shape;800;p35">
            <a:extLst>
              <a:ext uri="{FF2B5EF4-FFF2-40B4-BE49-F238E27FC236}">
                <a16:creationId xmlns:a16="http://schemas.microsoft.com/office/drawing/2014/main" id="{6E401743-F1EB-73A6-E800-3F8881BB25C2}"/>
              </a:ext>
            </a:extLst>
          </p:cNvPr>
          <p:cNvGrpSpPr/>
          <p:nvPr/>
        </p:nvGrpSpPr>
        <p:grpSpPr>
          <a:xfrm>
            <a:off x="154992" y="2219012"/>
            <a:ext cx="640056" cy="324421"/>
            <a:chOff x="6580515" y="3436687"/>
            <a:chExt cx="538768" cy="273657"/>
          </a:xfrm>
        </p:grpSpPr>
        <p:sp>
          <p:nvSpPr>
            <p:cNvPr id="801" name="Google Shape;801;p35">
              <a:extLst>
                <a:ext uri="{FF2B5EF4-FFF2-40B4-BE49-F238E27FC236}">
                  <a16:creationId xmlns:a16="http://schemas.microsoft.com/office/drawing/2014/main" id="{1EC51A67-2262-8E8B-4B4E-6F56E24D16A4}"/>
                </a:ext>
              </a:extLst>
            </p:cNvPr>
            <p:cNvSpPr/>
            <p:nvPr/>
          </p:nvSpPr>
          <p:spPr>
            <a:xfrm>
              <a:off x="6580977" y="3553264"/>
              <a:ext cx="538305" cy="157080"/>
            </a:xfrm>
            <a:custGeom>
              <a:avLst/>
              <a:gdLst/>
              <a:ahLst/>
              <a:cxnLst/>
              <a:rect l="l" t="t" r="r" b="b"/>
              <a:pathLst>
                <a:path w="196641" h="57381" extrusionOk="0">
                  <a:moveTo>
                    <a:pt x="26" y="2763"/>
                  </a:moveTo>
                  <a:cubicBezTo>
                    <a:pt x="-146" y="3091"/>
                    <a:pt x="603" y="16210"/>
                    <a:pt x="603" y="16210"/>
                  </a:cubicBezTo>
                  <a:cubicBezTo>
                    <a:pt x="837" y="20277"/>
                    <a:pt x="4771" y="25084"/>
                    <a:pt x="7206" y="27972"/>
                  </a:cubicBezTo>
                  <a:cubicBezTo>
                    <a:pt x="15908" y="38298"/>
                    <a:pt x="28747" y="44534"/>
                    <a:pt x="41390" y="48538"/>
                  </a:cubicBezTo>
                  <a:cubicBezTo>
                    <a:pt x="74178" y="58918"/>
                    <a:pt x="109401" y="60057"/>
                    <a:pt x="142766" y="52502"/>
                  </a:cubicBezTo>
                  <a:cubicBezTo>
                    <a:pt x="154512" y="49841"/>
                    <a:pt x="166422" y="45931"/>
                    <a:pt x="176912" y="39664"/>
                  </a:cubicBezTo>
                  <a:cubicBezTo>
                    <a:pt x="185395" y="34598"/>
                    <a:pt x="196681" y="24803"/>
                    <a:pt x="196642" y="13853"/>
                  </a:cubicBezTo>
                  <a:lnTo>
                    <a:pt x="196595" y="0"/>
                  </a:lnTo>
                  <a:lnTo>
                    <a:pt x="34" y="275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5">
              <a:extLst>
                <a:ext uri="{FF2B5EF4-FFF2-40B4-BE49-F238E27FC236}">
                  <a16:creationId xmlns:a16="http://schemas.microsoft.com/office/drawing/2014/main" id="{C068B824-4D0A-C5FA-7120-CB4566F15FE8}"/>
                </a:ext>
              </a:extLst>
            </p:cNvPr>
            <p:cNvSpPr/>
            <p:nvPr/>
          </p:nvSpPr>
          <p:spPr>
            <a:xfrm>
              <a:off x="6580515" y="3436687"/>
              <a:ext cx="538655" cy="230005"/>
            </a:xfrm>
            <a:custGeom>
              <a:avLst/>
              <a:gdLst/>
              <a:ahLst/>
              <a:cxnLst/>
              <a:rect l="l" t="t" r="r" b="b"/>
              <a:pathLst>
                <a:path w="196769" h="84020" extrusionOk="0">
                  <a:moveTo>
                    <a:pt x="193423" y="30884"/>
                  </a:moveTo>
                  <a:cubicBezTo>
                    <a:pt x="181521" y="11880"/>
                    <a:pt x="139196" y="-631"/>
                    <a:pt x="95661" y="25"/>
                  </a:cubicBezTo>
                  <a:cubicBezTo>
                    <a:pt x="50332" y="711"/>
                    <a:pt x="7452" y="15595"/>
                    <a:pt x="889" y="36754"/>
                  </a:cubicBezTo>
                  <a:cubicBezTo>
                    <a:pt x="-7338" y="63274"/>
                    <a:pt x="42527" y="87266"/>
                    <a:pt x="110045" y="83660"/>
                  </a:cubicBezTo>
                  <a:cubicBezTo>
                    <a:pt x="173638" y="80265"/>
                    <a:pt x="208065" y="54252"/>
                    <a:pt x="193423" y="3088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5">
              <a:extLst>
                <a:ext uri="{FF2B5EF4-FFF2-40B4-BE49-F238E27FC236}">
                  <a16:creationId xmlns:a16="http://schemas.microsoft.com/office/drawing/2014/main" id="{1F7CA33A-D0B4-D70A-F9D8-8CB09AB94D18}"/>
                </a:ext>
              </a:extLst>
            </p:cNvPr>
            <p:cNvSpPr/>
            <p:nvPr/>
          </p:nvSpPr>
          <p:spPr>
            <a:xfrm>
              <a:off x="6581624" y="3550188"/>
              <a:ext cx="535116" cy="115205"/>
            </a:xfrm>
            <a:custGeom>
              <a:avLst/>
              <a:gdLst/>
              <a:ahLst/>
              <a:cxnLst/>
              <a:rect l="l" t="t" r="r" b="b"/>
              <a:pathLst>
                <a:path w="195476" h="42084" extrusionOk="0">
                  <a:moveTo>
                    <a:pt x="0" y="6962"/>
                  </a:moveTo>
                  <a:cubicBezTo>
                    <a:pt x="7508" y="28159"/>
                    <a:pt x="51776" y="44768"/>
                    <a:pt x="108751" y="41724"/>
                  </a:cubicBezTo>
                  <a:cubicBezTo>
                    <a:pt x="162408" y="38860"/>
                    <a:pt x="195297" y="19894"/>
                    <a:pt x="195477"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5">
              <a:extLst>
                <a:ext uri="{FF2B5EF4-FFF2-40B4-BE49-F238E27FC236}">
                  <a16:creationId xmlns:a16="http://schemas.microsoft.com/office/drawing/2014/main" id="{E6560D18-F45F-FEAD-B768-A3D4DF532C3B}"/>
                </a:ext>
              </a:extLst>
            </p:cNvPr>
            <p:cNvSpPr/>
            <p:nvPr/>
          </p:nvSpPr>
          <p:spPr>
            <a:xfrm>
              <a:off x="6660775" y="3458842"/>
              <a:ext cx="386612" cy="163678"/>
            </a:xfrm>
            <a:custGeom>
              <a:avLst/>
              <a:gdLst/>
              <a:ahLst/>
              <a:cxnLst/>
              <a:rect l="l" t="t" r="r" b="b"/>
              <a:pathLst>
                <a:path w="141228" h="59791" extrusionOk="0">
                  <a:moveTo>
                    <a:pt x="77992" y="59602"/>
                  </a:moveTo>
                  <a:cubicBezTo>
                    <a:pt x="32365" y="61701"/>
                    <a:pt x="-3006" y="46092"/>
                    <a:pt x="202" y="27790"/>
                  </a:cubicBezTo>
                  <a:cubicBezTo>
                    <a:pt x="2926" y="12219"/>
                    <a:pt x="33450" y="668"/>
                    <a:pt x="67744" y="28"/>
                  </a:cubicBezTo>
                  <a:cubicBezTo>
                    <a:pt x="101000" y="-596"/>
                    <a:pt x="132406" y="9160"/>
                    <a:pt x="139657" y="23544"/>
                  </a:cubicBezTo>
                  <a:cubicBezTo>
                    <a:pt x="148101" y="40285"/>
                    <a:pt x="121792" y="57588"/>
                    <a:pt x="77992" y="59602"/>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5">
              <a:extLst>
                <a:ext uri="{FF2B5EF4-FFF2-40B4-BE49-F238E27FC236}">
                  <a16:creationId xmlns:a16="http://schemas.microsoft.com/office/drawing/2014/main" id="{33178EF0-01B2-432B-8E7D-F7516A9F7092}"/>
                </a:ext>
              </a:extLst>
            </p:cNvPr>
            <p:cNvSpPr/>
            <p:nvPr/>
          </p:nvSpPr>
          <p:spPr>
            <a:xfrm>
              <a:off x="6759006" y="3501113"/>
              <a:ext cx="180880" cy="70140"/>
            </a:xfrm>
            <a:custGeom>
              <a:avLst/>
              <a:gdLst/>
              <a:ahLst/>
              <a:cxnLst/>
              <a:rect l="l" t="t" r="r" b="b"/>
              <a:pathLst>
                <a:path w="66075" h="25622" extrusionOk="0">
                  <a:moveTo>
                    <a:pt x="196" y="0"/>
                  </a:moveTo>
                  <a:lnTo>
                    <a:pt x="1" y="12831"/>
                  </a:lnTo>
                  <a:cubicBezTo>
                    <a:pt x="-85" y="18411"/>
                    <a:pt x="7165" y="23047"/>
                    <a:pt x="16196" y="23180"/>
                  </a:cubicBezTo>
                  <a:lnTo>
                    <a:pt x="16843" y="23180"/>
                  </a:lnTo>
                  <a:cubicBezTo>
                    <a:pt x="25873" y="23328"/>
                    <a:pt x="33264" y="18919"/>
                    <a:pt x="33342" y="13338"/>
                  </a:cubicBezTo>
                  <a:lnTo>
                    <a:pt x="33382" y="10614"/>
                  </a:lnTo>
                  <a:cubicBezTo>
                    <a:pt x="33467" y="5034"/>
                    <a:pt x="40858" y="624"/>
                    <a:pt x="49880" y="765"/>
                  </a:cubicBezTo>
                  <a:lnTo>
                    <a:pt x="49880" y="765"/>
                  </a:lnTo>
                  <a:cubicBezTo>
                    <a:pt x="58911" y="905"/>
                    <a:pt x="66161" y="5534"/>
                    <a:pt x="66075" y="11114"/>
                  </a:cubicBezTo>
                  <a:lnTo>
                    <a:pt x="65857" y="2562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5">
              <a:extLst>
                <a:ext uri="{FF2B5EF4-FFF2-40B4-BE49-F238E27FC236}">
                  <a16:creationId xmlns:a16="http://schemas.microsoft.com/office/drawing/2014/main" id="{EDBCF31C-30BD-56BA-97C4-89CFF8320309}"/>
                </a:ext>
              </a:extLst>
            </p:cNvPr>
            <p:cNvSpPr/>
            <p:nvPr/>
          </p:nvSpPr>
          <p:spPr>
            <a:xfrm>
              <a:off x="6738315" y="3541852"/>
              <a:ext cx="223758" cy="3416"/>
            </a:xfrm>
            <a:custGeom>
              <a:avLst/>
              <a:gdLst/>
              <a:ahLst/>
              <a:cxnLst/>
              <a:rect l="l" t="t" r="r" b="b"/>
              <a:pathLst>
                <a:path w="81738" h="1248" extrusionOk="0">
                  <a:moveTo>
                    <a:pt x="0" y="0"/>
                  </a:moveTo>
                  <a:lnTo>
                    <a:pt x="81739" y="1249"/>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35">
              <a:extLst>
                <a:ext uri="{FF2B5EF4-FFF2-40B4-BE49-F238E27FC236}">
                  <a16:creationId xmlns:a16="http://schemas.microsoft.com/office/drawing/2014/main" id="{E6850FA4-D17F-6E8B-9ACC-8777071E0600}"/>
                </a:ext>
              </a:extLst>
            </p:cNvPr>
            <p:cNvSpPr/>
            <p:nvPr/>
          </p:nvSpPr>
          <p:spPr>
            <a:xfrm>
              <a:off x="6738551" y="3525393"/>
              <a:ext cx="223780" cy="3394"/>
            </a:xfrm>
            <a:custGeom>
              <a:avLst/>
              <a:gdLst/>
              <a:ahLst/>
              <a:cxnLst/>
              <a:rect l="l" t="t" r="r" b="b"/>
              <a:pathLst>
                <a:path w="81746" h="1240" extrusionOk="0">
                  <a:moveTo>
                    <a:pt x="0" y="0"/>
                  </a:moveTo>
                  <a:lnTo>
                    <a:pt x="81747" y="124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35">
              <a:extLst>
                <a:ext uri="{FF2B5EF4-FFF2-40B4-BE49-F238E27FC236}">
                  <a16:creationId xmlns:a16="http://schemas.microsoft.com/office/drawing/2014/main" id="{A51FAF11-366A-C53B-E634-0F507A02B2C8}"/>
                </a:ext>
              </a:extLst>
            </p:cNvPr>
            <p:cNvSpPr/>
            <p:nvPr/>
          </p:nvSpPr>
          <p:spPr>
            <a:xfrm>
              <a:off x="6964176" y="3654726"/>
              <a:ext cx="5702" cy="43841"/>
            </a:xfrm>
            <a:custGeom>
              <a:avLst/>
              <a:gdLst/>
              <a:ahLst/>
              <a:cxnLst/>
              <a:rect l="l" t="t" r="r" b="b"/>
              <a:pathLst>
                <a:path w="2083" h="16015" extrusionOk="0">
                  <a:moveTo>
                    <a:pt x="2084" y="0"/>
                  </a:moveTo>
                  <a:lnTo>
                    <a:pt x="0" y="1601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5">
              <a:extLst>
                <a:ext uri="{FF2B5EF4-FFF2-40B4-BE49-F238E27FC236}">
                  <a16:creationId xmlns:a16="http://schemas.microsoft.com/office/drawing/2014/main" id="{E5B38C91-2714-3FB1-3A87-769BA618B17C}"/>
                </a:ext>
              </a:extLst>
            </p:cNvPr>
            <p:cNvSpPr/>
            <p:nvPr/>
          </p:nvSpPr>
          <p:spPr>
            <a:xfrm>
              <a:off x="6841703" y="3666568"/>
              <a:ext cx="4038" cy="43690"/>
            </a:xfrm>
            <a:custGeom>
              <a:avLst/>
              <a:gdLst/>
              <a:ahLst/>
              <a:cxnLst/>
              <a:rect l="l" t="t" r="r" b="b"/>
              <a:pathLst>
                <a:path w="1475" h="15960" extrusionOk="0">
                  <a:moveTo>
                    <a:pt x="1475" y="0"/>
                  </a:moveTo>
                  <a:lnTo>
                    <a:pt x="0" y="1596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35">
              <a:extLst>
                <a:ext uri="{FF2B5EF4-FFF2-40B4-BE49-F238E27FC236}">
                  <a16:creationId xmlns:a16="http://schemas.microsoft.com/office/drawing/2014/main" id="{8EA85755-9F24-E0DC-ADB8-A45182A3CD81}"/>
                </a:ext>
              </a:extLst>
            </p:cNvPr>
            <p:cNvSpPr/>
            <p:nvPr/>
          </p:nvSpPr>
          <p:spPr>
            <a:xfrm>
              <a:off x="6708884" y="3653080"/>
              <a:ext cx="5489" cy="37857"/>
            </a:xfrm>
            <a:custGeom>
              <a:avLst/>
              <a:gdLst/>
              <a:ahLst/>
              <a:cxnLst/>
              <a:rect l="l" t="t" r="r" b="b"/>
              <a:pathLst>
                <a:path w="2005" h="13829" extrusionOk="0">
                  <a:moveTo>
                    <a:pt x="2006" y="0"/>
                  </a:moveTo>
                  <a:lnTo>
                    <a:pt x="0" y="1383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5">
              <a:extLst>
                <a:ext uri="{FF2B5EF4-FFF2-40B4-BE49-F238E27FC236}">
                  <a16:creationId xmlns:a16="http://schemas.microsoft.com/office/drawing/2014/main" id="{EE137AEE-D905-5150-EB81-9D0F687153A5}"/>
                </a:ext>
              </a:extLst>
            </p:cNvPr>
            <p:cNvSpPr/>
            <p:nvPr/>
          </p:nvSpPr>
          <p:spPr>
            <a:xfrm>
              <a:off x="6667098" y="3639489"/>
              <a:ext cx="4914" cy="36535"/>
            </a:xfrm>
            <a:custGeom>
              <a:avLst/>
              <a:gdLst/>
              <a:ahLst/>
              <a:cxnLst/>
              <a:rect l="l" t="t" r="r" b="b"/>
              <a:pathLst>
                <a:path w="1795" h="13346" extrusionOk="0">
                  <a:moveTo>
                    <a:pt x="1795" y="0"/>
                  </a:moveTo>
                  <a:lnTo>
                    <a:pt x="0" y="1334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5">
              <a:extLst>
                <a:ext uri="{FF2B5EF4-FFF2-40B4-BE49-F238E27FC236}">
                  <a16:creationId xmlns:a16="http://schemas.microsoft.com/office/drawing/2014/main" id="{F8FCF52E-33A0-BCA5-9221-67AE45361F6B}"/>
                </a:ext>
              </a:extLst>
            </p:cNvPr>
            <p:cNvSpPr/>
            <p:nvPr/>
          </p:nvSpPr>
          <p:spPr>
            <a:xfrm>
              <a:off x="6606611" y="3605952"/>
              <a:ext cx="4123" cy="30657"/>
            </a:xfrm>
            <a:custGeom>
              <a:avLst/>
              <a:gdLst/>
              <a:ahLst/>
              <a:cxnLst/>
              <a:rect l="l" t="t" r="r" b="b"/>
              <a:pathLst>
                <a:path w="1506" h="11199" extrusionOk="0">
                  <a:moveTo>
                    <a:pt x="1506" y="0"/>
                  </a:moveTo>
                  <a:lnTo>
                    <a:pt x="0" y="1120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35">
              <a:extLst>
                <a:ext uri="{FF2B5EF4-FFF2-40B4-BE49-F238E27FC236}">
                  <a16:creationId xmlns:a16="http://schemas.microsoft.com/office/drawing/2014/main" id="{5FB82F0D-33D4-6BB6-5273-A85B10393567}"/>
                </a:ext>
              </a:extLst>
            </p:cNvPr>
            <p:cNvSpPr/>
            <p:nvPr/>
          </p:nvSpPr>
          <p:spPr>
            <a:xfrm>
              <a:off x="6825351" y="3633119"/>
              <a:ext cx="16707" cy="16707"/>
            </a:xfrm>
            <a:custGeom>
              <a:avLst/>
              <a:gdLst/>
              <a:ahLst/>
              <a:cxnLst/>
              <a:rect l="l" t="t" r="r" b="b"/>
              <a:pathLst>
                <a:path w="6103" h="6103" extrusionOk="0">
                  <a:moveTo>
                    <a:pt x="6103" y="3052"/>
                  </a:moveTo>
                  <a:cubicBezTo>
                    <a:pt x="6103" y="4738"/>
                    <a:pt x="4737" y="6103"/>
                    <a:pt x="3051" y="6103"/>
                  </a:cubicBezTo>
                  <a:cubicBezTo>
                    <a:pt x="1366" y="6103"/>
                    <a:pt x="0" y="4738"/>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4" name="Google Shape;814;p35">
              <a:extLst>
                <a:ext uri="{FF2B5EF4-FFF2-40B4-BE49-F238E27FC236}">
                  <a16:creationId xmlns:a16="http://schemas.microsoft.com/office/drawing/2014/main" id="{C0ED0929-A61E-C5E6-5BCC-CDF728C7C109}"/>
                </a:ext>
              </a:extLst>
            </p:cNvPr>
            <p:cNvSpPr/>
            <p:nvPr/>
          </p:nvSpPr>
          <p:spPr>
            <a:xfrm>
              <a:off x="6717434" y="3619439"/>
              <a:ext cx="16707" cy="16707"/>
            </a:xfrm>
            <a:custGeom>
              <a:avLst/>
              <a:gdLst/>
              <a:ahLst/>
              <a:cxnLst/>
              <a:rect l="l" t="t" r="r" b="b"/>
              <a:pathLst>
                <a:path w="6103" h="6103" extrusionOk="0">
                  <a:moveTo>
                    <a:pt x="6103" y="3052"/>
                  </a:moveTo>
                  <a:cubicBezTo>
                    <a:pt x="6103" y="4737"/>
                    <a:pt x="4737" y="6103"/>
                    <a:pt x="3051" y="6103"/>
                  </a:cubicBezTo>
                  <a:cubicBezTo>
                    <a:pt x="1366" y="6103"/>
                    <a:pt x="0" y="4737"/>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5" name="Google Shape;815;p35">
              <a:extLst>
                <a:ext uri="{FF2B5EF4-FFF2-40B4-BE49-F238E27FC236}">
                  <a16:creationId xmlns:a16="http://schemas.microsoft.com/office/drawing/2014/main" id="{FE678AAB-7717-7EE6-2AE2-6E3C52EBF7B0}"/>
                </a:ext>
              </a:extLst>
            </p:cNvPr>
            <p:cNvSpPr/>
            <p:nvPr/>
          </p:nvSpPr>
          <p:spPr>
            <a:xfrm>
              <a:off x="6628645" y="3572522"/>
              <a:ext cx="16707" cy="16707"/>
            </a:xfrm>
            <a:custGeom>
              <a:avLst/>
              <a:gdLst/>
              <a:ahLst/>
              <a:cxnLst/>
              <a:rect l="l" t="t" r="r" b="b"/>
              <a:pathLst>
                <a:path w="6103" h="6103" extrusionOk="0">
                  <a:moveTo>
                    <a:pt x="6103" y="3052"/>
                  </a:moveTo>
                  <a:cubicBezTo>
                    <a:pt x="6103" y="4737"/>
                    <a:pt x="4737" y="6103"/>
                    <a:pt x="3052" y="6103"/>
                  </a:cubicBezTo>
                  <a:cubicBezTo>
                    <a:pt x="1366" y="6103"/>
                    <a:pt x="0" y="4737"/>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5">
              <a:extLst>
                <a:ext uri="{FF2B5EF4-FFF2-40B4-BE49-F238E27FC236}">
                  <a16:creationId xmlns:a16="http://schemas.microsoft.com/office/drawing/2014/main" id="{CBC7ABE7-4C90-147F-8C13-DFAC67F59ABD}"/>
                </a:ext>
              </a:extLst>
            </p:cNvPr>
            <p:cNvSpPr/>
            <p:nvPr/>
          </p:nvSpPr>
          <p:spPr>
            <a:xfrm>
              <a:off x="6613728" y="3511286"/>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5">
              <a:extLst>
                <a:ext uri="{FF2B5EF4-FFF2-40B4-BE49-F238E27FC236}">
                  <a16:creationId xmlns:a16="http://schemas.microsoft.com/office/drawing/2014/main" id="{CC99A06C-DE4D-320F-4C9C-136170B78CB2}"/>
                </a:ext>
              </a:extLst>
            </p:cNvPr>
            <p:cNvSpPr/>
            <p:nvPr/>
          </p:nvSpPr>
          <p:spPr>
            <a:xfrm>
              <a:off x="6674407" y="3471703"/>
              <a:ext cx="13288" cy="13288"/>
            </a:xfrm>
            <a:custGeom>
              <a:avLst/>
              <a:gdLst/>
              <a:ahLst/>
              <a:cxnLst/>
              <a:rect l="l" t="t" r="r" b="b"/>
              <a:pathLst>
                <a:path w="4854" h="4854" extrusionOk="0">
                  <a:moveTo>
                    <a:pt x="4854" y="2427"/>
                  </a:moveTo>
                  <a:cubicBezTo>
                    <a:pt x="4854" y="3770"/>
                    <a:pt x="3770" y="4855"/>
                    <a:pt x="2427" y="4855"/>
                  </a:cubicBezTo>
                  <a:cubicBezTo>
                    <a:pt x="1085" y="4855"/>
                    <a:pt x="0" y="3770"/>
                    <a:pt x="0" y="2427"/>
                  </a:cubicBezTo>
                  <a:cubicBezTo>
                    <a:pt x="0" y="1085"/>
                    <a:pt x="1085" y="0"/>
                    <a:pt x="2427" y="0"/>
                  </a:cubicBezTo>
                  <a:cubicBezTo>
                    <a:pt x="3770"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5">
              <a:extLst>
                <a:ext uri="{FF2B5EF4-FFF2-40B4-BE49-F238E27FC236}">
                  <a16:creationId xmlns:a16="http://schemas.microsoft.com/office/drawing/2014/main" id="{C7C2591B-A461-DBFB-0F6B-739B0758F4DA}"/>
                </a:ext>
              </a:extLst>
            </p:cNvPr>
            <p:cNvSpPr/>
            <p:nvPr/>
          </p:nvSpPr>
          <p:spPr>
            <a:xfrm>
              <a:off x="6750434" y="3449493"/>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5">
              <a:extLst>
                <a:ext uri="{FF2B5EF4-FFF2-40B4-BE49-F238E27FC236}">
                  <a16:creationId xmlns:a16="http://schemas.microsoft.com/office/drawing/2014/main" id="{51D36824-491C-5DDD-5BA1-1F694145867C}"/>
                </a:ext>
              </a:extLst>
            </p:cNvPr>
            <p:cNvSpPr/>
            <p:nvPr/>
          </p:nvSpPr>
          <p:spPr>
            <a:xfrm>
              <a:off x="6831526" y="3440474"/>
              <a:ext cx="13288" cy="13288"/>
            </a:xfrm>
            <a:custGeom>
              <a:avLst/>
              <a:gdLst/>
              <a:ahLst/>
              <a:cxnLst/>
              <a:rect l="l" t="t" r="r" b="b"/>
              <a:pathLst>
                <a:path w="4854" h="4854" extrusionOk="0">
                  <a:moveTo>
                    <a:pt x="4855" y="2427"/>
                  </a:moveTo>
                  <a:cubicBezTo>
                    <a:pt x="4855" y="3770"/>
                    <a:pt x="3770" y="4855"/>
                    <a:pt x="2428" y="4855"/>
                  </a:cubicBezTo>
                  <a:cubicBezTo>
                    <a:pt x="1085" y="4855"/>
                    <a:pt x="0" y="3770"/>
                    <a:pt x="0" y="2427"/>
                  </a:cubicBezTo>
                  <a:cubicBezTo>
                    <a:pt x="0" y="1085"/>
                    <a:pt x="1085" y="0"/>
                    <a:pt x="2428"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5">
              <a:extLst>
                <a:ext uri="{FF2B5EF4-FFF2-40B4-BE49-F238E27FC236}">
                  <a16:creationId xmlns:a16="http://schemas.microsoft.com/office/drawing/2014/main" id="{348DFBB8-957A-D7E7-36D5-CDD9E44D3D77}"/>
                </a:ext>
              </a:extLst>
            </p:cNvPr>
            <p:cNvSpPr/>
            <p:nvPr/>
          </p:nvSpPr>
          <p:spPr>
            <a:xfrm>
              <a:off x="6919011" y="3445648"/>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5">
              <a:extLst>
                <a:ext uri="{FF2B5EF4-FFF2-40B4-BE49-F238E27FC236}">
                  <a16:creationId xmlns:a16="http://schemas.microsoft.com/office/drawing/2014/main" id="{453F14CE-3586-D520-676A-88EF58556B65}"/>
                </a:ext>
              </a:extLst>
            </p:cNvPr>
            <p:cNvSpPr/>
            <p:nvPr/>
          </p:nvSpPr>
          <p:spPr>
            <a:xfrm>
              <a:off x="7001771" y="3468282"/>
              <a:ext cx="13288" cy="13288"/>
            </a:xfrm>
            <a:custGeom>
              <a:avLst/>
              <a:gdLst/>
              <a:ahLst/>
              <a:cxnLst/>
              <a:rect l="l" t="t" r="r" b="b"/>
              <a:pathLst>
                <a:path w="4854" h="4854" extrusionOk="0">
                  <a:moveTo>
                    <a:pt x="4854" y="2427"/>
                  </a:moveTo>
                  <a:cubicBezTo>
                    <a:pt x="4854" y="3770"/>
                    <a:pt x="3769" y="4855"/>
                    <a:pt x="2427" y="4855"/>
                  </a:cubicBezTo>
                  <a:cubicBezTo>
                    <a:pt x="1085" y="4855"/>
                    <a:pt x="0" y="3770"/>
                    <a:pt x="0" y="2427"/>
                  </a:cubicBezTo>
                  <a:cubicBezTo>
                    <a:pt x="0" y="1085"/>
                    <a:pt x="1085" y="0"/>
                    <a:pt x="2427" y="0"/>
                  </a:cubicBezTo>
                  <a:cubicBezTo>
                    <a:pt x="3769"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5">
              <a:extLst>
                <a:ext uri="{FF2B5EF4-FFF2-40B4-BE49-F238E27FC236}">
                  <a16:creationId xmlns:a16="http://schemas.microsoft.com/office/drawing/2014/main" id="{AE19E355-4E77-A30B-3D3A-00B56F589E43}"/>
                </a:ext>
              </a:extLst>
            </p:cNvPr>
            <p:cNvSpPr/>
            <p:nvPr/>
          </p:nvSpPr>
          <p:spPr>
            <a:xfrm>
              <a:off x="6940449" y="3625574"/>
              <a:ext cx="16707" cy="16707"/>
            </a:xfrm>
            <a:custGeom>
              <a:avLst/>
              <a:gdLst/>
              <a:ahLst/>
              <a:cxnLst/>
              <a:rect l="l" t="t" r="r" b="b"/>
              <a:pathLst>
                <a:path w="6103" h="6103" extrusionOk="0">
                  <a:moveTo>
                    <a:pt x="6104" y="3052"/>
                  </a:moveTo>
                  <a:cubicBezTo>
                    <a:pt x="6104" y="4738"/>
                    <a:pt x="4738" y="6103"/>
                    <a:pt x="3052" y="6103"/>
                  </a:cubicBezTo>
                  <a:cubicBezTo>
                    <a:pt x="1366" y="6103"/>
                    <a:pt x="0" y="4738"/>
                    <a:pt x="0" y="3052"/>
                  </a:cubicBezTo>
                  <a:cubicBezTo>
                    <a:pt x="0" y="1366"/>
                    <a:pt x="1366" y="0"/>
                    <a:pt x="3052" y="0"/>
                  </a:cubicBezTo>
                  <a:cubicBezTo>
                    <a:pt x="4738" y="0"/>
                    <a:pt x="6104" y="1366"/>
                    <a:pt x="6104"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5">
              <a:extLst>
                <a:ext uri="{FF2B5EF4-FFF2-40B4-BE49-F238E27FC236}">
                  <a16:creationId xmlns:a16="http://schemas.microsoft.com/office/drawing/2014/main" id="{FE2D703C-48BF-41E8-65D6-87BEB59234B8}"/>
                </a:ext>
              </a:extLst>
            </p:cNvPr>
            <p:cNvSpPr/>
            <p:nvPr/>
          </p:nvSpPr>
          <p:spPr>
            <a:xfrm>
              <a:off x="7030735" y="3593554"/>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5">
              <a:extLst>
                <a:ext uri="{FF2B5EF4-FFF2-40B4-BE49-F238E27FC236}">
                  <a16:creationId xmlns:a16="http://schemas.microsoft.com/office/drawing/2014/main" id="{E35B2038-E696-417D-A701-5E28D9EB46C4}"/>
                </a:ext>
              </a:extLst>
            </p:cNvPr>
            <p:cNvSpPr/>
            <p:nvPr/>
          </p:nvSpPr>
          <p:spPr>
            <a:xfrm>
              <a:off x="7070661" y="3524303"/>
              <a:ext cx="18456" cy="18459"/>
            </a:xfrm>
            <a:custGeom>
              <a:avLst/>
              <a:gdLst/>
              <a:ahLst/>
              <a:cxnLst/>
              <a:rect l="l" t="t" r="r" b="b"/>
              <a:pathLst>
                <a:path w="6742" h="6743" extrusionOk="0">
                  <a:moveTo>
                    <a:pt x="6743" y="3372"/>
                  </a:moveTo>
                  <a:cubicBezTo>
                    <a:pt x="6743" y="5237"/>
                    <a:pt x="5237" y="6743"/>
                    <a:pt x="3371" y="6743"/>
                  </a:cubicBezTo>
                  <a:cubicBezTo>
                    <a:pt x="1506" y="6743"/>
                    <a:pt x="0" y="5229"/>
                    <a:pt x="0" y="3372"/>
                  </a:cubicBezTo>
                  <a:cubicBezTo>
                    <a:pt x="0" y="1514"/>
                    <a:pt x="1506" y="0"/>
                    <a:pt x="3371" y="0"/>
                  </a:cubicBezTo>
                  <a:cubicBezTo>
                    <a:pt x="5237" y="0"/>
                    <a:pt x="6743" y="1514"/>
                    <a:pt x="6743" y="337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826" name="Google Shape;826;p35">
            <a:extLst>
              <a:ext uri="{FF2B5EF4-FFF2-40B4-BE49-F238E27FC236}">
                <a16:creationId xmlns:a16="http://schemas.microsoft.com/office/drawing/2014/main" id="{AC12AE0D-B97E-A8E0-1354-46924D7BD337}"/>
              </a:ext>
            </a:extLst>
          </p:cNvPr>
          <p:cNvSpPr txBox="1">
            <a:spLocks noGrp="1"/>
          </p:cNvSpPr>
          <p:nvPr>
            <p:ph type="subTitle" idx="1"/>
          </p:nvPr>
        </p:nvSpPr>
        <p:spPr>
          <a:xfrm>
            <a:off x="1655064" y="1551979"/>
            <a:ext cx="5500848" cy="49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sz="2400" noProof="0" dirty="0"/>
              <a:t>Dans le but d’améliorer la détection des faux billets, nous avons créé, en s’appuyant sur le modèle de régression logistique, un outil permettant de prédire si un billet est vrai ou faux. </a:t>
            </a:r>
          </a:p>
        </p:txBody>
      </p:sp>
      <p:grpSp>
        <p:nvGrpSpPr>
          <p:cNvPr id="827" name="Google Shape;827;p35">
            <a:extLst>
              <a:ext uri="{FF2B5EF4-FFF2-40B4-BE49-F238E27FC236}">
                <a16:creationId xmlns:a16="http://schemas.microsoft.com/office/drawing/2014/main" id="{B834BE5C-65ED-118F-080A-66D0744A8E50}"/>
              </a:ext>
            </a:extLst>
          </p:cNvPr>
          <p:cNvGrpSpPr/>
          <p:nvPr/>
        </p:nvGrpSpPr>
        <p:grpSpPr>
          <a:xfrm>
            <a:off x="3247093" y="3851031"/>
            <a:ext cx="996076" cy="980128"/>
            <a:chOff x="3215343" y="3952631"/>
            <a:chExt cx="996076" cy="980128"/>
          </a:xfrm>
        </p:grpSpPr>
        <p:grpSp>
          <p:nvGrpSpPr>
            <p:cNvPr id="828" name="Google Shape;828;p35">
              <a:extLst>
                <a:ext uri="{FF2B5EF4-FFF2-40B4-BE49-F238E27FC236}">
                  <a16:creationId xmlns:a16="http://schemas.microsoft.com/office/drawing/2014/main" id="{2E5C9876-732F-35C6-BE58-4812C97C6577}"/>
                </a:ext>
              </a:extLst>
            </p:cNvPr>
            <p:cNvGrpSpPr/>
            <p:nvPr/>
          </p:nvGrpSpPr>
          <p:grpSpPr>
            <a:xfrm>
              <a:off x="3524539" y="4163156"/>
              <a:ext cx="686880" cy="769588"/>
              <a:chOff x="6225377" y="921581"/>
              <a:chExt cx="556268" cy="623249"/>
            </a:xfrm>
          </p:grpSpPr>
          <p:sp>
            <p:nvSpPr>
              <p:cNvPr id="829" name="Google Shape;829;p35">
                <a:extLst>
                  <a:ext uri="{FF2B5EF4-FFF2-40B4-BE49-F238E27FC236}">
                    <a16:creationId xmlns:a16="http://schemas.microsoft.com/office/drawing/2014/main" id="{1B4698CE-1A64-F1A8-F38E-18335CBF96E5}"/>
                  </a:ext>
                </a:extLst>
              </p:cNvPr>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5">
                <a:extLst>
                  <a:ext uri="{FF2B5EF4-FFF2-40B4-BE49-F238E27FC236}">
                    <a16:creationId xmlns:a16="http://schemas.microsoft.com/office/drawing/2014/main" id="{439E0CB5-2921-2DF2-2EFF-F3F72855B92D}"/>
                  </a:ext>
                </a:extLst>
              </p:cNvPr>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5">
                <a:extLst>
                  <a:ext uri="{FF2B5EF4-FFF2-40B4-BE49-F238E27FC236}">
                    <a16:creationId xmlns:a16="http://schemas.microsoft.com/office/drawing/2014/main" id="{B1A6B072-4C87-46CD-5647-75482B3A12AD}"/>
                  </a:ext>
                </a:extLst>
              </p:cNvPr>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35">
                <a:extLst>
                  <a:ext uri="{FF2B5EF4-FFF2-40B4-BE49-F238E27FC236}">
                    <a16:creationId xmlns:a16="http://schemas.microsoft.com/office/drawing/2014/main" id="{DD3E9DC1-4A33-6EDA-DCC9-1E11D758BBDB}"/>
                  </a:ext>
                </a:extLst>
              </p:cNvPr>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35">
                <a:extLst>
                  <a:ext uri="{FF2B5EF4-FFF2-40B4-BE49-F238E27FC236}">
                    <a16:creationId xmlns:a16="http://schemas.microsoft.com/office/drawing/2014/main" id="{3B3B6BC9-A272-09A4-12BC-CB5047D00789}"/>
                  </a:ext>
                </a:extLst>
              </p:cNvPr>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35">
                <a:extLst>
                  <a:ext uri="{FF2B5EF4-FFF2-40B4-BE49-F238E27FC236}">
                    <a16:creationId xmlns:a16="http://schemas.microsoft.com/office/drawing/2014/main" id="{5564C0BB-09B2-0B01-E5FD-A45B2F5F1DCF}"/>
                  </a:ext>
                </a:extLst>
              </p:cNvPr>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35">
                <a:extLst>
                  <a:ext uri="{FF2B5EF4-FFF2-40B4-BE49-F238E27FC236}">
                    <a16:creationId xmlns:a16="http://schemas.microsoft.com/office/drawing/2014/main" id="{965D73E1-3454-30B8-6D54-2C6D25FEF743}"/>
                  </a:ext>
                </a:extLst>
              </p:cNvPr>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35">
                <a:extLst>
                  <a:ext uri="{FF2B5EF4-FFF2-40B4-BE49-F238E27FC236}">
                    <a16:creationId xmlns:a16="http://schemas.microsoft.com/office/drawing/2014/main" id="{04FAEDCA-6DC0-5ED6-9187-29A4F87E429E}"/>
                  </a:ext>
                </a:extLst>
              </p:cNvPr>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35">
                <a:extLst>
                  <a:ext uri="{FF2B5EF4-FFF2-40B4-BE49-F238E27FC236}">
                    <a16:creationId xmlns:a16="http://schemas.microsoft.com/office/drawing/2014/main" id="{14EF92D4-7A36-BCB9-7C60-5EFFA6D870BA}"/>
                  </a:ext>
                </a:extLst>
              </p:cNvPr>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38" name="Google Shape;838;p35">
              <a:extLst>
                <a:ext uri="{FF2B5EF4-FFF2-40B4-BE49-F238E27FC236}">
                  <a16:creationId xmlns:a16="http://schemas.microsoft.com/office/drawing/2014/main" id="{AA249514-70B0-4DCE-C878-DA3702FFCC21}"/>
                </a:ext>
              </a:extLst>
            </p:cNvPr>
            <p:cNvGrpSpPr/>
            <p:nvPr/>
          </p:nvGrpSpPr>
          <p:grpSpPr>
            <a:xfrm rot="-1414909">
              <a:off x="3340604" y="4057894"/>
              <a:ext cx="686891" cy="769601"/>
              <a:chOff x="6225377" y="921581"/>
              <a:chExt cx="556268" cy="623249"/>
            </a:xfrm>
          </p:grpSpPr>
          <p:sp>
            <p:nvSpPr>
              <p:cNvPr id="839" name="Google Shape;839;p35">
                <a:extLst>
                  <a:ext uri="{FF2B5EF4-FFF2-40B4-BE49-F238E27FC236}">
                    <a16:creationId xmlns:a16="http://schemas.microsoft.com/office/drawing/2014/main" id="{50DBF6AC-EA8B-1B9C-0B2D-F58737C54714}"/>
                  </a:ext>
                </a:extLst>
              </p:cNvPr>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35">
                <a:extLst>
                  <a:ext uri="{FF2B5EF4-FFF2-40B4-BE49-F238E27FC236}">
                    <a16:creationId xmlns:a16="http://schemas.microsoft.com/office/drawing/2014/main" id="{19A70F15-0C86-CA50-67A0-CA562757957E}"/>
                  </a:ext>
                </a:extLst>
              </p:cNvPr>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35">
                <a:extLst>
                  <a:ext uri="{FF2B5EF4-FFF2-40B4-BE49-F238E27FC236}">
                    <a16:creationId xmlns:a16="http://schemas.microsoft.com/office/drawing/2014/main" id="{ACB716EF-BAB4-1938-40B2-C57C13780E5F}"/>
                  </a:ext>
                </a:extLst>
              </p:cNvPr>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5">
                <a:extLst>
                  <a:ext uri="{FF2B5EF4-FFF2-40B4-BE49-F238E27FC236}">
                    <a16:creationId xmlns:a16="http://schemas.microsoft.com/office/drawing/2014/main" id="{8BAC52DB-4D35-526E-F4A7-C4A25CCF5624}"/>
                  </a:ext>
                </a:extLst>
              </p:cNvPr>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5">
                <a:extLst>
                  <a:ext uri="{FF2B5EF4-FFF2-40B4-BE49-F238E27FC236}">
                    <a16:creationId xmlns:a16="http://schemas.microsoft.com/office/drawing/2014/main" id="{C56975F6-55AD-1A44-1CBC-7617D44E67E4}"/>
                  </a:ext>
                </a:extLst>
              </p:cNvPr>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5">
                <a:extLst>
                  <a:ext uri="{FF2B5EF4-FFF2-40B4-BE49-F238E27FC236}">
                    <a16:creationId xmlns:a16="http://schemas.microsoft.com/office/drawing/2014/main" id="{397CBC42-5BB0-BAFE-1DD4-E39C02530B4D}"/>
                  </a:ext>
                </a:extLst>
              </p:cNvPr>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35">
                <a:extLst>
                  <a:ext uri="{FF2B5EF4-FFF2-40B4-BE49-F238E27FC236}">
                    <a16:creationId xmlns:a16="http://schemas.microsoft.com/office/drawing/2014/main" id="{361716BD-F278-F2C7-D22D-49F9515520DC}"/>
                  </a:ext>
                </a:extLst>
              </p:cNvPr>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35">
                <a:extLst>
                  <a:ext uri="{FF2B5EF4-FFF2-40B4-BE49-F238E27FC236}">
                    <a16:creationId xmlns:a16="http://schemas.microsoft.com/office/drawing/2014/main" id="{B1C817A3-53E5-9C6A-20B7-508677AD6AC3}"/>
                  </a:ext>
                </a:extLst>
              </p:cNvPr>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35">
                <a:extLst>
                  <a:ext uri="{FF2B5EF4-FFF2-40B4-BE49-F238E27FC236}">
                    <a16:creationId xmlns:a16="http://schemas.microsoft.com/office/drawing/2014/main" id="{FF936F7D-0620-7EC6-9989-6BEAB26AFE09}"/>
                  </a:ext>
                </a:extLst>
              </p:cNvPr>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848" name="Google Shape;848;p35">
            <a:extLst>
              <a:ext uri="{FF2B5EF4-FFF2-40B4-BE49-F238E27FC236}">
                <a16:creationId xmlns:a16="http://schemas.microsoft.com/office/drawing/2014/main" id="{D5EC7108-7BBC-C306-40E9-E0141165D574}"/>
              </a:ext>
            </a:extLst>
          </p:cNvPr>
          <p:cNvGrpSpPr/>
          <p:nvPr/>
        </p:nvGrpSpPr>
        <p:grpSpPr>
          <a:xfrm>
            <a:off x="5555087" y="4435043"/>
            <a:ext cx="665270" cy="337912"/>
            <a:chOff x="6580515" y="3436687"/>
            <a:chExt cx="538768" cy="273657"/>
          </a:xfrm>
        </p:grpSpPr>
        <p:sp>
          <p:nvSpPr>
            <p:cNvPr id="849" name="Google Shape;849;p35">
              <a:extLst>
                <a:ext uri="{FF2B5EF4-FFF2-40B4-BE49-F238E27FC236}">
                  <a16:creationId xmlns:a16="http://schemas.microsoft.com/office/drawing/2014/main" id="{DF51DF26-1D88-3011-B3D5-6127172A1CBF}"/>
                </a:ext>
              </a:extLst>
            </p:cNvPr>
            <p:cNvSpPr/>
            <p:nvPr/>
          </p:nvSpPr>
          <p:spPr>
            <a:xfrm>
              <a:off x="6580977" y="3553264"/>
              <a:ext cx="538305" cy="157080"/>
            </a:xfrm>
            <a:custGeom>
              <a:avLst/>
              <a:gdLst/>
              <a:ahLst/>
              <a:cxnLst/>
              <a:rect l="l" t="t" r="r" b="b"/>
              <a:pathLst>
                <a:path w="196641" h="57381" extrusionOk="0">
                  <a:moveTo>
                    <a:pt x="26" y="2763"/>
                  </a:moveTo>
                  <a:cubicBezTo>
                    <a:pt x="-146" y="3091"/>
                    <a:pt x="603" y="16210"/>
                    <a:pt x="603" y="16210"/>
                  </a:cubicBezTo>
                  <a:cubicBezTo>
                    <a:pt x="837" y="20277"/>
                    <a:pt x="4771" y="25084"/>
                    <a:pt x="7206" y="27972"/>
                  </a:cubicBezTo>
                  <a:cubicBezTo>
                    <a:pt x="15908" y="38298"/>
                    <a:pt x="28747" y="44534"/>
                    <a:pt x="41390" y="48538"/>
                  </a:cubicBezTo>
                  <a:cubicBezTo>
                    <a:pt x="74178" y="58918"/>
                    <a:pt x="109401" y="60057"/>
                    <a:pt x="142766" y="52502"/>
                  </a:cubicBezTo>
                  <a:cubicBezTo>
                    <a:pt x="154512" y="49841"/>
                    <a:pt x="166422" y="45931"/>
                    <a:pt x="176912" y="39664"/>
                  </a:cubicBezTo>
                  <a:cubicBezTo>
                    <a:pt x="185395" y="34598"/>
                    <a:pt x="196681" y="24803"/>
                    <a:pt x="196642" y="13853"/>
                  </a:cubicBezTo>
                  <a:lnTo>
                    <a:pt x="196595" y="0"/>
                  </a:lnTo>
                  <a:lnTo>
                    <a:pt x="34" y="275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35">
              <a:extLst>
                <a:ext uri="{FF2B5EF4-FFF2-40B4-BE49-F238E27FC236}">
                  <a16:creationId xmlns:a16="http://schemas.microsoft.com/office/drawing/2014/main" id="{5017E064-EFF8-BA5A-CC31-2F0F4F1E1336}"/>
                </a:ext>
              </a:extLst>
            </p:cNvPr>
            <p:cNvSpPr/>
            <p:nvPr/>
          </p:nvSpPr>
          <p:spPr>
            <a:xfrm>
              <a:off x="6580515" y="3436687"/>
              <a:ext cx="538655" cy="230005"/>
            </a:xfrm>
            <a:custGeom>
              <a:avLst/>
              <a:gdLst/>
              <a:ahLst/>
              <a:cxnLst/>
              <a:rect l="l" t="t" r="r" b="b"/>
              <a:pathLst>
                <a:path w="196769" h="84020" extrusionOk="0">
                  <a:moveTo>
                    <a:pt x="193423" y="30884"/>
                  </a:moveTo>
                  <a:cubicBezTo>
                    <a:pt x="181521" y="11880"/>
                    <a:pt x="139196" y="-631"/>
                    <a:pt x="95661" y="25"/>
                  </a:cubicBezTo>
                  <a:cubicBezTo>
                    <a:pt x="50332" y="711"/>
                    <a:pt x="7452" y="15595"/>
                    <a:pt x="889" y="36754"/>
                  </a:cubicBezTo>
                  <a:cubicBezTo>
                    <a:pt x="-7338" y="63274"/>
                    <a:pt x="42527" y="87266"/>
                    <a:pt x="110045" y="83660"/>
                  </a:cubicBezTo>
                  <a:cubicBezTo>
                    <a:pt x="173638" y="80265"/>
                    <a:pt x="208065" y="54252"/>
                    <a:pt x="193423" y="3088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35">
              <a:extLst>
                <a:ext uri="{FF2B5EF4-FFF2-40B4-BE49-F238E27FC236}">
                  <a16:creationId xmlns:a16="http://schemas.microsoft.com/office/drawing/2014/main" id="{8B96FCE7-6EA7-8239-578C-2BCBCE249A14}"/>
                </a:ext>
              </a:extLst>
            </p:cNvPr>
            <p:cNvSpPr/>
            <p:nvPr/>
          </p:nvSpPr>
          <p:spPr>
            <a:xfrm>
              <a:off x="6581624" y="3550188"/>
              <a:ext cx="535116" cy="115205"/>
            </a:xfrm>
            <a:custGeom>
              <a:avLst/>
              <a:gdLst/>
              <a:ahLst/>
              <a:cxnLst/>
              <a:rect l="l" t="t" r="r" b="b"/>
              <a:pathLst>
                <a:path w="195476" h="42084" extrusionOk="0">
                  <a:moveTo>
                    <a:pt x="0" y="6962"/>
                  </a:moveTo>
                  <a:cubicBezTo>
                    <a:pt x="7508" y="28159"/>
                    <a:pt x="51776" y="44768"/>
                    <a:pt x="108751" y="41724"/>
                  </a:cubicBezTo>
                  <a:cubicBezTo>
                    <a:pt x="162408" y="38860"/>
                    <a:pt x="195297" y="19894"/>
                    <a:pt x="195477"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35">
              <a:extLst>
                <a:ext uri="{FF2B5EF4-FFF2-40B4-BE49-F238E27FC236}">
                  <a16:creationId xmlns:a16="http://schemas.microsoft.com/office/drawing/2014/main" id="{F77046CF-ED9C-E727-640C-7A3745F13950}"/>
                </a:ext>
              </a:extLst>
            </p:cNvPr>
            <p:cNvSpPr/>
            <p:nvPr/>
          </p:nvSpPr>
          <p:spPr>
            <a:xfrm>
              <a:off x="6660775" y="3458842"/>
              <a:ext cx="386612" cy="163678"/>
            </a:xfrm>
            <a:custGeom>
              <a:avLst/>
              <a:gdLst/>
              <a:ahLst/>
              <a:cxnLst/>
              <a:rect l="l" t="t" r="r" b="b"/>
              <a:pathLst>
                <a:path w="141228" h="59791" extrusionOk="0">
                  <a:moveTo>
                    <a:pt x="77992" y="59602"/>
                  </a:moveTo>
                  <a:cubicBezTo>
                    <a:pt x="32365" y="61701"/>
                    <a:pt x="-3006" y="46092"/>
                    <a:pt x="202" y="27790"/>
                  </a:cubicBezTo>
                  <a:cubicBezTo>
                    <a:pt x="2926" y="12219"/>
                    <a:pt x="33450" y="668"/>
                    <a:pt x="67744" y="28"/>
                  </a:cubicBezTo>
                  <a:cubicBezTo>
                    <a:pt x="101000" y="-596"/>
                    <a:pt x="132406" y="9160"/>
                    <a:pt x="139657" y="23544"/>
                  </a:cubicBezTo>
                  <a:cubicBezTo>
                    <a:pt x="148101" y="40285"/>
                    <a:pt x="121792" y="57588"/>
                    <a:pt x="77992" y="59602"/>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3" name="Google Shape;853;p35">
              <a:extLst>
                <a:ext uri="{FF2B5EF4-FFF2-40B4-BE49-F238E27FC236}">
                  <a16:creationId xmlns:a16="http://schemas.microsoft.com/office/drawing/2014/main" id="{DFAFAD66-A9C6-C655-8701-2B393980AE01}"/>
                </a:ext>
              </a:extLst>
            </p:cNvPr>
            <p:cNvSpPr/>
            <p:nvPr/>
          </p:nvSpPr>
          <p:spPr>
            <a:xfrm>
              <a:off x="6759006" y="3501113"/>
              <a:ext cx="180880" cy="70140"/>
            </a:xfrm>
            <a:custGeom>
              <a:avLst/>
              <a:gdLst/>
              <a:ahLst/>
              <a:cxnLst/>
              <a:rect l="l" t="t" r="r" b="b"/>
              <a:pathLst>
                <a:path w="66075" h="25622" extrusionOk="0">
                  <a:moveTo>
                    <a:pt x="196" y="0"/>
                  </a:moveTo>
                  <a:lnTo>
                    <a:pt x="1" y="12831"/>
                  </a:lnTo>
                  <a:cubicBezTo>
                    <a:pt x="-85" y="18411"/>
                    <a:pt x="7165" y="23047"/>
                    <a:pt x="16196" y="23180"/>
                  </a:cubicBezTo>
                  <a:lnTo>
                    <a:pt x="16843" y="23180"/>
                  </a:lnTo>
                  <a:cubicBezTo>
                    <a:pt x="25873" y="23328"/>
                    <a:pt x="33264" y="18919"/>
                    <a:pt x="33342" y="13338"/>
                  </a:cubicBezTo>
                  <a:lnTo>
                    <a:pt x="33382" y="10614"/>
                  </a:lnTo>
                  <a:cubicBezTo>
                    <a:pt x="33467" y="5034"/>
                    <a:pt x="40858" y="624"/>
                    <a:pt x="49880" y="765"/>
                  </a:cubicBezTo>
                  <a:lnTo>
                    <a:pt x="49880" y="765"/>
                  </a:lnTo>
                  <a:cubicBezTo>
                    <a:pt x="58911" y="905"/>
                    <a:pt x="66161" y="5534"/>
                    <a:pt x="66075" y="11114"/>
                  </a:cubicBezTo>
                  <a:lnTo>
                    <a:pt x="65857" y="2562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4" name="Google Shape;854;p35">
              <a:extLst>
                <a:ext uri="{FF2B5EF4-FFF2-40B4-BE49-F238E27FC236}">
                  <a16:creationId xmlns:a16="http://schemas.microsoft.com/office/drawing/2014/main" id="{15AE95B4-A249-9CDF-5831-89A95D219296}"/>
                </a:ext>
              </a:extLst>
            </p:cNvPr>
            <p:cNvSpPr/>
            <p:nvPr/>
          </p:nvSpPr>
          <p:spPr>
            <a:xfrm>
              <a:off x="6738315" y="3541852"/>
              <a:ext cx="223758" cy="3416"/>
            </a:xfrm>
            <a:custGeom>
              <a:avLst/>
              <a:gdLst/>
              <a:ahLst/>
              <a:cxnLst/>
              <a:rect l="l" t="t" r="r" b="b"/>
              <a:pathLst>
                <a:path w="81738" h="1248" extrusionOk="0">
                  <a:moveTo>
                    <a:pt x="0" y="0"/>
                  </a:moveTo>
                  <a:lnTo>
                    <a:pt x="81739" y="1249"/>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35">
              <a:extLst>
                <a:ext uri="{FF2B5EF4-FFF2-40B4-BE49-F238E27FC236}">
                  <a16:creationId xmlns:a16="http://schemas.microsoft.com/office/drawing/2014/main" id="{4E324982-7D81-8978-AEE7-E4E92911749B}"/>
                </a:ext>
              </a:extLst>
            </p:cNvPr>
            <p:cNvSpPr/>
            <p:nvPr/>
          </p:nvSpPr>
          <p:spPr>
            <a:xfrm>
              <a:off x="6738551" y="3525393"/>
              <a:ext cx="223780" cy="3394"/>
            </a:xfrm>
            <a:custGeom>
              <a:avLst/>
              <a:gdLst/>
              <a:ahLst/>
              <a:cxnLst/>
              <a:rect l="l" t="t" r="r" b="b"/>
              <a:pathLst>
                <a:path w="81746" h="1240" extrusionOk="0">
                  <a:moveTo>
                    <a:pt x="0" y="0"/>
                  </a:moveTo>
                  <a:lnTo>
                    <a:pt x="81747" y="124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35">
              <a:extLst>
                <a:ext uri="{FF2B5EF4-FFF2-40B4-BE49-F238E27FC236}">
                  <a16:creationId xmlns:a16="http://schemas.microsoft.com/office/drawing/2014/main" id="{B93055BF-9096-C168-76E4-6C2D8A57DF3E}"/>
                </a:ext>
              </a:extLst>
            </p:cNvPr>
            <p:cNvSpPr/>
            <p:nvPr/>
          </p:nvSpPr>
          <p:spPr>
            <a:xfrm>
              <a:off x="6964176" y="3654726"/>
              <a:ext cx="5702" cy="43841"/>
            </a:xfrm>
            <a:custGeom>
              <a:avLst/>
              <a:gdLst/>
              <a:ahLst/>
              <a:cxnLst/>
              <a:rect l="l" t="t" r="r" b="b"/>
              <a:pathLst>
                <a:path w="2083" h="16015" extrusionOk="0">
                  <a:moveTo>
                    <a:pt x="2084" y="0"/>
                  </a:moveTo>
                  <a:lnTo>
                    <a:pt x="0" y="1601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7" name="Google Shape;857;p35">
              <a:extLst>
                <a:ext uri="{FF2B5EF4-FFF2-40B4-BE49-F238E27FC236}">
                  <a16:creationId xmlns:a16="http://schemas.microsoft.com/office/drawing/2014/main" id="{CCACD234-0D9C-CE46-C254-1B266E4BCCBA}"/>
                </a:ext>
              </a:extLst>
            </p:cNvPr>
            <p:cNvSpPr/>
            <p:nvPr/>
          </p:nvSpPr>
          <p:spPr>
            <a:xfrm>
              <a:off x="6841703" y="3666568"/>
              <a:ext cx="4038" cy="43690"/>
            </a:xfrm>
            <a:custGeom>
              <a:avLst/>
              <a:gdLst/>
              <a:ahLst/>
              <a:cxnLst/>
              <a:rect l="l" t="t" r="r" b="b"/>
              <a:pathLst>
                <a:path w="1475" h="15960" extrusionOk="0">
                  <a:moveTo>
                    <a:pt x="1475" y="0"/>
                  </a:moveTo>
                  <a:lnTo>
                    <a:pt x="0" y="1596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8" name="Google Shape;858;p35">
              <a:extLst>
                <a:ext uri="{FF2B5EF4-FFF2-40B4-BE49-F238E27FC236}">
                  <a16:creationId xmlns:a16="http://schemas.microsoft.com/office/drawing/2014/main" id="{E9101E5F-DE78-478E-63E5-3C8FC43D7C3F}"/>
                </a:ext>
              </a:extLst>
            </p:cNvPr>
            <p:cNvSpPr/>
            <p:nvPr/>
          </p:nvSpPr>
          <p:spPr>
            <a:xfrm>
              <a:off x="6708884" y="3653080"/>
              <a:ext cx="5489" cy="37857"/>
            </a:xfrm>
            <a:custGeom>
              <a:avLst/>
              <a:gdLst/>
              <a:ahLst/>
              <a:cxnLst/>
              <a:rect l="l" t="t" r="r" b="b"/>
              <a:pathLst>
                <a:path w="2005" h="13829" extrusionOk="0">
                  <a:moveTo>
                    <a:pt x="2006" y="0"/>
                  </a:moveTo>
                  <a:lnTo>
                    <a:pt x="0" y="1383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9" name="Google Shape;859;p35">
              <a:extLst>
                <a:ext uri="{FF2B5EF4-FFF2-40B4-BE49-F238E27FC236}">
                  <a16:creationId xmlns:a16="http://schemas.microsoft.com/office/drawing/2014/main" id="{A53680AE-D4A7-62A9-03A6-7993F8BE5A48}"/>
                </a:ext>
              </a:extLst>
            </p:cNvPr>
            <p:cNvSpPr/>
            <p:nvPr/>
          </p:nvSpPr>
          <p:spPr>
            <a:xfrm>
              <a:off x="6667098" y="3639489"/>
              <a:ext cx="4914" cy="36535"/>
            </a:xfrm>
            <a:custGeom>
              <a:avLst/>
              <a:gdLst/>
              <a:ahLst/>
              <a:cxnLst/>
              <a:rect l="l" t="t" r="r" b="b"/>
              <a:pathLst>
                <a:path w="1795" h="13346" extrusionOk="0">
                  <a:moveTo>
                    <a:pt x="1795" y="0"/>
                  </a:moveTo>
                  <a:lnTo>
                    <a:pt x="0" y="1334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0" name="Google Shape;860;p35">
              <a:extLst>
                <a:ext uri="{FF2B5EF4-FFF2-40B4-BE49-F238E27FC236}">
                  <a16:creationId xmlns:a16="http://schemas.microsoft.com/office/drawing/2014/main" id="{8F0E72F2-9DD3-4F0F-6576-4CA14895E4A3}"/>
                </a:ext>
              </a:extLst>
            </p:cNvPr>
            <p:cNvSpPr/>
            <p:nvPr/>
          </p:nvSpPr>
          <p:spPr>
            <a:xfrm>
              <a:off x="6606611" y="3605952"/>
              <a:ext cx="4123" cy="30657"/>
            </a:xfrm>
            <a:custGeom>
              <a:avLst/>
              <a:gdLst/>
              <a:ahLst/>
              <a:cxnLst/>
              <a:rect l="l" t="t" r="r" b="b"/>
              <a:pathLst>
                <a:path w="1506" h="11199" extrusionOk="0">
                  <a:moveTo>
                    <a:pt x="1506" y="0"/>
                  </a:moveTo>
                  <a:lnTo>
                    <a:pt x="0" y="1120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1" name="Google Shape;861;p35">
              <a:extLst>
                <a:ext uri="{FF2B5EF4-FFF2-40B4-BE49-F238E27FC236}">
                  <a16:creationId xmlns:a16="http://schemas.microsoft.com/office/drawing/2014/main" id="{CE806491-6BA1-1CDE-4B00-034128789A5B}"/>
                </a:ext>
              </a:extLst>
            </p:cNvPr>
            <p:cNvSpPr/>
            <p:nvPr/>
          </p:nvSpPr>
          <p:spPr>
            <a:xfrm>
              <a:off x="6825351" y="3633119"/>
              <a:ext cx="16707" cy="16707"/>
            </a:xfrm>
            <a:custGeom>
              <a:avLst/>
              <a:gdLst/>
              <a:ahLst/>
              <a:cxnLst/>
              <a:rect l="l" t="t" r="r" b="b"/>
              <a:pathLst>
                <a:path w="6103" h="6103" extrusionOk="0">
                  <a:moveTo>
                    <a:pt x="6103" y="3052"/>
                  </a:moveTo>
                  <a:cubicBezTo>
                    <a:pt x="6103" y="4738"/>
                    <a:pt x="4737" y="6103"/>
                    <a:pt x="3051" y="6103"/>
                  </a:cubicBezTo>
                  <a:cubicBezTo>
                    <a:pt x="1366" y="6103"/>
                    <a:pt x="0" y="4738"/>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2" name="Google Shape;862;p35">
              <a:extLst>
                <a:ext uri="{FF2B5EF4-FFF2-40B4-BE49-F238E27FC236}">
                  <a16:creationId xmlns:a16="http://schemas.microsoft.com/office/drawing/2014/main" id="{E7F84CC7-DA5D-B47A-8548-9AA01BDD292C}"/>
                </a:ext>
              </a:extLst>
            </p:cNvPr>
            <p:cNvSpPr/>
            <p:nvPr/>
          </p:nvSpPr>
          <p:spPr>
            <a:xfrm>
              <a:off x="6717434" y="3619439"/>
              <a:ext cx="16707" cy="16707"/>
            </a:xfrm>
            <a:custGeom>
              <a:avLst/>
              <a:gdLst/>
              <a:ahLst/>
              <a:cxnLst/>
              <a:rect l="l" t="t" r="r" b="b"/>
              <a:pathLst>
                <a:path w="6103" h="6103" extrusionOk="0">
                  <a:moveTo>
                    <a:pt x="6103" y="3052"/>
                  </a:moveTo>
                  <a:cubicBezTo>
                    <a:pt x="6103" y="4737"/>
                    <a:pt x="4737" y="6103"/>
                    <a:pt x="3051" y="6103"/>
                  </a:cubicBezTo>
                  <a:cubicBezTo>
                    <a:pt x="1366" y="6103"/>
                    <a:pt x="0" y="4737"/>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3" name="Google Shape;863;p35">
              <a:extLst>
                <a:ext uri="{FF2B5EF4-FFF2-40B4-BE49-F238E27FC236}">
                  <a16:creationId xmlns:a16="http://schemas.microsoft.com/office/drawing/2014/main" id="{058B92F9-F194-CA39-52D6-D942BF6CAC13}"/>
                </a:ext>
              </a:extLst>
            </p:cNvPr>
            <p:cNvSpPr/>
            <p:nvPr/>
          </p:nvSpPr>
          <p:spPr>
            <a:xfrm>
              <a:off x="6628645" y="3572522"/>
              <a:ext cx="16707" cy="16707"/>
            </a:xfrm>
            <a:custGeom>
              <a:avLst/>
              <a:gdLst/>
              <a:ahLst/>
              <a:cxnLst/>
              <a:rect l="l" t="t" r="r" b="b"/>
              <a:pathLst>
                <a:path w="6103" h="6103" extrusionOk="0">
                  <a:moveTo>
                    <a:pt x="6103" y="3052"/>
                  </a:moveTo>
                  <a:cubicBezTo>
                    <a:pt x="6103" y="4737"/>
                    <a:pt x="4737" y="6103"/>
                    <a:pt x="3052" y="6103"/>
                  </a:cubicBezTo>
                  <a:cubicBezTo>
                    <a:pt x="1366" y="6103"/>
                    <a:pt x="0" y="4737"/>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4" name="Google Shape;864;p35">
              <a:extLst>
                <a:ext uri="{FF2B5EF4-FFF2-40B4-BE49-F238E27FC236}">
                  <a16:creationId xmlns:a16="http://schemas.microsoft.com/office/drawing/2014/main" id="{EF1A3435-D8D1-2A2A-F0DC-EF549AC1AC58}"/>
                </a:ext>
              </a:extLst>
            </p:cNvPr>
            <p:cNvSpPr/>
            <p:nvPr/>
          </p:nvSpPr>
          <p:spPr>
            <a:xfrm>
              <a:off x="6613728" y="3511286"/>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5" name="Google Shape;865;p35">
              <a:extLst>
                <a:ext uri="{FF2B5EF4-FFF2-40B4-BE49-F238E27FC236}">
                  <a16:creationId xmlns:a16="http://schemas.microsoft.com/office/drawing/2014/main" id="{03CC9DA9-F249-431B-AF7B-1AAD66C29541}"/>
                </a:ext>
              </a:extLst>
            </p:cNvPr>
            <p:cNvSpPr/>
            <p:nvPr/>
          </p:nvSpPr>
          <p:spPr>
            <a:xfrm>
              <a:off x="6674407" y="3471703"/>
              <a:ext cx="13288" cy="13288"/>
            </a:xfrm>
            <a:custGeom>
              <a:avLst/>
              <a:gdLst/>
              <a:ahLst/>
              <a:cxnLst/>
              <a:rect l="l" t="t" r="r" b="b"/>
              <a:pathLst>
                <a:path w="4854" h="4854" extrusionOk="0">
                  <a:moveTo>
                    <a:pt x="4854" y="2427"/>
                  </a:moveTo>
                  <a:cubicBezTo>
                    <a:pt x="4854" y="3770"/>
                    <a:pt x="3770" y="4855"/>
                    <a:pt x="2427" y="4855"/>
                  </a:cubicBezTo>
                  <a:cubicBezTo>
                    <a:pt x="1085" y="4855"/>
                    <a:pt x="0" y="3770"/>
                    <a:pt x="0" y="2427"/>
                  </a:cubicBezTo>
                  <a:cubicBezTo>
                    <a:pt x="0" y="1085"/>
                    <a:pt x="1085" y="0"/>
                    <a:pt x="2427" y="0"/>
                  </a:cubicBezTo>
                  <a:cubicBezTo>
                    <a:pt x="3770"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6" name="Google Shape;866;p35">
              <a:extLst>
                <a:ext uri="{FF2B5EF4-FFF2-40B4-BE49-F238E27FC236}">
                  <a16:creationId xmlns:a16="http://schemas.microsoft.com/office/drawing/2014/main" id="{CEEEE1E8-CAFD-02CD-23DC-144E459FF9F5}"/>
                </a:ext>
              </a:extLst>
            </p:cNvPr>
            <p:cNvSpPr/>
            <p:nvPr/>
          </p:nvSpPr>
          <p:spPr>
            <a:xfrm>
              <a:off x="6750434" y="3449493"/>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7" name="Google Shape;867;p35">
              <a:extLst>
                <a:ext uri="{FF2B5EF4-FFF2-40B4-BE49-F238E27FC236}">
                  <a16:creationId xmlns:a16="http://schemas.microsoft.com/office/drawing/2014/main" id="{AD389431-33C3-7B6E-C5E8-DF8553175B0D}"/>
                </a:ext>
              </a:extLst>
            </p:cNvPr>
            <p:cNvSpPr/>
            <p:nvPr/>
          </p:nvSpPr>
          <p:spPr>
            <a:xfrm>
              <a:off x="6831526" y="3440474"/>
              <a:ext cx="13288" cy="13288"/>
            </a:xfrm>
            <a:custGeom>
              <a:avLst/>
              <a:gdLst/>
              <a:ahLst/>
              <a:cxnLst/>
              <a:rect l="l" t="t" r="r" b="b"/>
              <a:pathLst>
                <a:path w="4854" h="4854" extrusionOk="0">
                  <a:moveTo>
                    <a:pt x="4855" y="2427"/>
                  </a:moveTo>
                  <a:cubicBezTo>
                    <a:pt x="4855" y="3770"/>
                    <a:pt x="3770" y="4855"/>
                    <a:pt x="2428" y="4855"/>
                  </a:cubicBezTo>
                  <a:cubicBezTo>
                    <a:pt x="1085" y="4855"/>
                    <a:pt x="0" y="3770"/>
                    <a:pt x="0" y="2427"/>
                  </a:cubicBezTo>
                  <a:cubicBezTo>
                    <a:pt x="0" y="1085"/>
                    <a:pt x="1085" y="0"/>
                    <a:pt x="2428"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8" name="Google Shape;868;p35">
              <a:extLst>
                <a:ext uri="{FF2B5EF4-FFF2-40B4-BE49-F238E27FC236}">
                  <a16:creationId xmlns:a16="http://schemas.microsoft.com/office/drawing/2014/main" id="{3CA44F40-AABF-F190-98F0-3DE90B2D1ED2}"/>
                </a:ext>
              </a:extLst>
            </p:cNvPr>
            <p:cNvSpPr/>
            <p:nvPr/>
          </p:nvSpPr>
          <p:spPr>
            <a:xfrm>
              <a:off x="6919011" y="3445648"/>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69" name="Google Shape;869;p35">
              <a:extLst>
                <a:ext uri="{FF2B5EF4-FFF2-40B4-BE49-F238E27FC236}">
                  <a16:creationId xmlns:a16="http://schemas.microsoft.com/office/drawing/2014/main" id="{FE2C6454-6CB1-8D1D-2ADB-7CE3A5A7763D}"/>
                </a:ext>
              </a:extLst>
            </p:cNvPr>
            <p:cNvSpPr/>
            <p:nvPr/>
          </p:nvSpPr>
          <p:spPr>
            <a:xfrm>
              <a:off x="7001771" y="3468282"/>
              <a:ext cx="13288" cy="13288"/>
            </a:xfrm>
            <a:custGeom>
              <a:avLst/>
              <a:gdLst/>
              <a:ahLst/>
              <a:cxnLst/>
              <a:rect l="l" t="t" r="r" b="b"/>
              <a:pathLst>
                <a:path w="4854" h="4854" extrusionOk="0">
                  <a:moveTo>
                    <a:pt x="4854" y="2427"/>
                  </a:moveTo>
                  <a:cubicBezTo>
                    <a:pt x="4854" y="3770"/>
                    <a:pt x="3769" y="4855"/>
                    <a:pt x="2427" y="4855"/>
                  </a:cubicBezTo>
                  <a:cubicBezTo>
                    <a:pt x="1085" y="4855"/>
                    <a:pt x="0" y="3770"/>
                    <a:pt x="0" y="2427"/>
                  </a:cubicBezTo>
                  <a:cubicBezTo>
                    <a:pt x="0" y="1085"/>
                    <a:pt x="1085" y="0"/>
                    <a:pt x="2427" y="0"/>
                  </a:cubicBezTo>
                  <a:cubicBezTo>
                    <a:pt x="3769"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0" name="Google Shape;870;p35">
              <a:extLst>
                <a:ext uri="{FF2B5EF4-FFF2-40B4-BE49-F238E27FC236}">
                  <a16:creationId xmlns:a16="http://schemas.microsoft.com/office/drawing/2014/main" id="{0DE31A52-38CB-1506-ACEB-6073BA748F3A}"/>
                </a:ext>
              </a:extLst>
            </p:cNvPr>
            <p:cNvSpPr/>
            <p:nvPr/>
          </p:nvSpPr>
          <p:spPr>
            <a:xfrm>
              <a:off x="6940449" y="3625574"/>
              <a:ext cx="16707" cy="16707"/>
            </a:xfrm>
            <a:custGeom>
              <a:avLst/>
              <a:gdLst/>
              <a:ahLst/>
              <a:cxnLst/>
              <a:rect l="l" t="t" r="r" b="b"/>
              <a:pathLst>
                <a:path w="6103" h="6103" extrusionOk="0">
                  <a:moveTo>
                    <a:pt x="6104" y="3052"/>
                  </a:moveTo>
                  <a:cubicBezTo>
                    <a:pt x="6104" y="4738"/>
                    <a:pt x="4738" y="6103"/>
                    <a:pt x="3052" y="6103"/>
                  </a:cubicBezTo>
                  <a:cubicBezTo>
                    <a:pt x="1366" y="6103"/>
                    <a:pt x="0" y="4738"/>
                    <a:pt x="0" y="3052"/>
                  </a:cubicBezTo>
                  <a:cubicBezTo>
                    <a:pt x="0" y="1366"/>
                    <a:pt x="1366" y="0"/>
                    <a:pt x="3052" y="0"/>
                  </a:cubicBezTo>
                  <a:cubicBezTo>
                    <a:pt x="4738" y="0"/>
                    <a:pt x="6104" y="1366"/>
                    <a:pt x="6104"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1" name="Google Shape;871;p35">
              <a:extLst>
                <a:ext uri="{FF2B5EF4-FFF2-40B4-BE49-F238E27FC236}">
                  <a16:creationId xmlns:a16="http://schemas.microsoft.com/office/drawing/2014/main" id="{84432C1A-A8A7-EE69-60BF-20DDD6FD4E4C}"/>
                </a:ext>
              </a:extLst>
            </p:cNvPr>
            <p:cNvSpPr/>
            <p:nvPr/>
          </p:nvSpPr>
          <p:spPr>
            <a:xfrm>
              <a:off x="7030735" y="3593554"/>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2" name="Google Shape;872;p35">
              <a:extLst>
                <a:ext uri="{FF2B5EF4-FFF2-40B4-BE49-F238E27FC236}">
                  <a16:creationId xmlns:a16="http://schemas.microsoft.com/office/drawing/2014/main" id="{37479F54-77CF-813E-A271-D06713931714}"/>
                </a:ext>
              </a:extLst>
            </p:cNvPr>
            <p:cNvSpPr/>
            <p:nvPr/>
          </p:nvSpPr>
          <p:spPr>
            <a:xfrm>
              <a:off x="7070661" y="3524303"/>
              <a:ext cx="18456" cy="18459"/>
            </a:xfrm>
            <a:custGeom>
              <a:avLst/>
              <a:gdLst/>
              <a:ahLst/>
              <a:cxnLst/>
              <a:rect l="l" t="t" r="r" b="b"/>
              <a:pathLst>
                <a:path w="6742" h="6743" extrusionOk="0">
                  <a:moveTo>
                    <a:pt x="6743" y="3372"/>
                  </a:moveTo>
                  <a:cubicBezTo>
                    <a:pt x="6743" y="5237"/>
                    <a:pt x="5237" y="6743"/>
                    <a:pt x="3371" y="6743"/>
                  </a:cubicBezTo>
                  <a:cubicBezTo>
                    <a:pt x="1506" y="6743"/>
                    <a:pt x="0" y="5229"/>
                    <a:pt x="0" y="3372"/>
                  </a:cubicBezTo>
                  <a:cubicBezTo>
                    <a:pt x="0" y="1514"/>
                    <a:pt x="1506" y="0"/>
                    <a:pt x="3371" y="0"/>
                  </a:cubicBezTo>
                  <a:cubicBezTo>
                    <a:pt x="5237" y="0"/>
                    <a:pt x="6743" y="1514"/>
                    <a:pt x="6743" y="337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73" name="Google Shape;873;p35">
            <a:extLst>
              <a:ext uri="{FF2B5EF4-FFF2-40B4-BE49-F238E27FC236}">
                <a16:creationId xmlns:a16="http://schemas.microsoft.com/office/drawing/2014/main" id="{969541D5-4619-FAB3-6011-D4A78B6498E7}"/>
              </a:ext>
            </a:extLst>
          </p:cNvPr>
          <p:cNvGrpSpPr/>
          <p:nvPr/>
        </p:nvGrpSpPr>
        <p:grpSpPr>
          <a:xfrm>
            <a:off x="155009" y="4178941"/>
            <a:ext cx="1116440" cy="715797"/>
            <a:chOff x="6054827" y="2081751"/>
            <a:chExt cx="904147" cy="579687"/>
          </a:xfrm>
        </p:grpSpPr>
        <p:sp>
          <p:nvSpPr>
            <p:cNvPr id="874" name="Google Shape;874;p35">
              <a:extLst>
                <a:ext uri="{FF2B5EF4-FFF2-40B4-BE49-F238E27FC236}">
                  <a16:creationId xmlns:a16="http://schemas.microsoft.com/office/drawing/2014/main" id="{5ECF6EC6-AF1A-567F-5294-6E2617890D59}"/>
                </a:ext>
              </a:extLst>
            </p:cNvPr>
            <p:cNvSpPr/>
            <p:nvPr/>
          </p:nvSpPr>
          <p:spPr>
            <a:xfrm>
              <a:off x="6594147" y="2573253"/>
              <a:ext cx="136993" cy="86015"/>
            </a:xfrm>
            <a:custGeom>
              <a:avLst/>
              <a:gdLst/>
              <a:ahLst/>
              <a:cxnLst/>
              <a:rect l="l" t="t" r="r" b="b"/>
              <a:pathLst>
                <a:path w="50043" h="31421" extrusionOk="0">
                  <a:moveTo>
                    <a:pt x="9311" y="31422"/>
                  </a:moveTo>
                  <a:lnTo>
                    <a:pt x="40733" y="31422"/>
                  </a:lnTo>
                  <a:lnTo>
                    <a:pt x="50044" y="0"/>
                  </a:lnTo>
                  <a:lnTo>
                    <a:pt x="0" y="0"/>
                  </a:lnTo>
                  <a:lnTo>
                    <a:pt x="9311" y="3142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5" name="Google Shape;875;p35">
              <a:extLst>
                <a:ext uri="{FF2B5EF4-FFF2-40B4-BE49-F238E27FC236}">
                  <a16:creationId xmlns:a16="http://schemas.microsoft.com/office/drawing/2014/main" id="{22F0D7AC-C219-D95E-D072-45BE0936DDAB}"/>
                </a:ext>
              </a:extLst>
            </p:cNvPr>
            <p:cNvSpPr/>
            <p:nvPr/>
          </p:nvSpPr>
          <p:spPr>
            <a:xfrm>
              <a:off x="6329067" y="2573253"/>
              <a:ext cx="136974" cy="86015"/>
            </a:xfrm>
            <a:custGeom>
              <a:avLst/>
              <a:gdLst/>
              <a:ahLst/>
              <a:cxnLst/>
              <a:rect l="l" t="t" r="r" b="b"/>
              <a:pathLst>
                <a:path w="50036" h="31421" extrusionOk="0">
                  <a:moveTo>
                    <a:pt x="9311" y="31422"/>
                  </a:moveTo>
                  <a:lnTo>
                    <a:pt x="40725" y="31422"/>
                  </a:lnTo>
                  <a:lnTo>
                    <a:pt x="50036" y="0"/>
                  </a:lnTo>
                  <a:lnTo>
                    <a:pt x="0" y="0"/>
                  </a:lnTo>
                  <a:lnTo>
                    <a:pt x="9311" y="3142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6" name="Google Shape;876;p35">
              <a:extLst>
                <a:ext uri="{FF2B5EF4-FFF2-40B4-BE49-F238E27FC236}">
                  <a16:creationId xmlns:a16="http://schemas.microsoft.com/office/drawing/2014/main" id="{458D47C6-B711-6ABC-8E8D-297CC95BF8C1}"/>
                </a:ext>
              </a:extLst>
            </p:cNvPr>
            <p:cNvSpPr/>
            <p:nvPr/>
          </p:nvSpPr>
          <p:spPr>
            <a:xfrm>
              <a:off x="6781448" y="2257687"/>
              <a:ext cx="112550" cy="216002"/>
            </a:xfrm>
            <a:custGeom>
              <a:avLst/>
              <a:gdLst/>
              <a:ahLst/>
              <a:cxnLst/>
              <a:rect l="l" t="t" r="r" b="b"/>
              <a:pathLst>
                <a:path w="41114" h="78905" extrusionOk="0">
                  <a:moveTo>
                    <a:pt x="0" y="78906"/>
                  </a:moveTo>
                  <a:lnTo>
                    <a:pt x="41115" y="66785"/>
                  </a:lnTo>
                  <a:lnTo>
                    <a:pt x="41115" y="12121"/>
                  </a:lnTo>
                  <a:lnTo>
                    <a:pt x="0" y="0"/>
                  </a:lnTo>
                  <a:lnTo>
                    <a:pt x="0" y="78906"/>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7" name="Google Shape;877;p35">
              <a:extLst>
                <a:ext uri="{FF2B5EF4-FFF2-40B4-BE49-F238E27FC236}">
                  <a16:creationId xmlns:a16="http://schemas.microsoft.com/office/drawing/2014/main" id="{52CA6C49-8AD6-84A8-62E8-961ECC9A20CB}"/>
                </a:ext>
              </a:extLst>
            </p:cNvPr>
            <p:cNvSpPr/>
            <p:nvPr/>
          </p:nvSpPr>
          <p:spPr>
            <a:xfrm>
              <a:off x="6636426" y="2110564"/>
              <a:ext cx="174940" cy="113839"/>
            </a:xfrm>
            <a:custGeom>
              <a:avLst/>
              <a:gdLst/>
              <a:ahLst/>
              <a:cxnLst/>
              <a:rect l="l" t="t" r="r" b="b"/>
              <a:pathLst>
                <a:path w="63905" h="41585" extrusionOk="0">
                  <a:moveTo>
                    <a:pt x="0" y="17867"/>
                  </a:moveTo>
                  <a:cubicBezTo>
                    <a:pt x="0" y="17867"/>
                    <a:pt x="24483" y="931"/>
                    <a:pt x="58028" y="2"/>
                  </a:cubicBezTo>
                  <a:cubicBezTo>
                    <a:pt x="62523" y="-123"/>
                    <a:pt x="65403" y="4748"/>
                    <a:pt x="63086" y="8603"/>
                  </a:cubicBezTo>
                  <a:lnTo>
                    <a:pt x="43301" y="41586"/>
                  </a:lnTo>
                  <a:lnTo>
                    <a:pt x="0" y="1786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8" name="Google Shape;878;p35">
              <a:extLst>
                <a:ext uri="{FF2B5EF4-FFF2-40B4-BE49-F238E27FC236}">
                  <a16:creationId xmlns:a16="http://schemas.microsoft.com/office/drawing/2014/main" id="{857BE17F-F8E2-B64A-EAA5-1A2AE069DFEA}"/>
                </a:ext>
              </a:extLst>
            </p:cNvPr>
            <p:cNvSpPr/>
            <p:nvPr/>
          </p:nvSpPr>
          <p:spPr>
            <a:xfrm>
              <a:off x="6181525" y="2110463"/>
              <a:ext cx="650446" cy="495570"/>
            </a:xfrm>
            <a:custGeom>
              <a:avLst/>
              <a:gdLst/>
              <a:ahLst/>
              <a:cxnLst/>
              <a:rect l="l" t="t" r="r" b="b"/>
              <a:pathLst>
                <a:path w="237606" h="181030" extrusionOk="0">
                  <a:moveTo>
                    <a:pt x="71967" y="5089"/>
                  </a:moveTo>
                  <a:cubicBezTo>
                    <a:pt x="86726" y="1779"/>
                    <a:pt x="102460" y="0"/>
                    <a:pt x="118803" y="0"/>
                  </a:cubicBezTo>
                  <a:cubicBezTo>
                    <a:pt x="135147" y="0"/>
                    <a:pt x="150881" y="1787"/>
                    <a:pt x="165639" y="5089"/>
                  </a:cubicBezTo>
                  <a:cubicBezTo>
                    <a:pt x="207785" y="14532"/>
                    <a:pt x="237607" y="52175"/>
                    <a:pt x="237607" y="95366"/>
                  </a:cubicBezTo>
                  <a:lnTo>
                    <a:pt x="237607" y="95366"/>
                  </a:lnTo>
                  <a:cubicBezTo>
                    <a:pt x="237607" y="129964"/>
                    <a:pt x="218469" y="160996"/>
                    <a:pt x="189186" y="176831"/>
                  </a:cubicBezTo>
                  <a:cubicBezTo>
                    <a:pt x="184059" y="179602"/>
                    <a:pt x="178306" y="181030"/>
                    <a:pt x="172477" y="181030"/>
                  </a:cubicBezTo>
                  <a:lnTo>
                    <a:pt x="65130" y="181030"/>
                  </a:lnTo>
                  <a:cubicBezTo>
                    <a:pt x="59300" y="181030"/>
                    <a:pt x="53548" y="179602"/>
                    <a:pt x="48420" y="176831"/>
                  </a:cubicBezTo>
                  <a:cubicBezTo>
                    <a:pt x="19137" y="161003"/>
                    <a:pt x="0" y="129964"/>
                    <a:pt x="0" y="95366"/>
                  </a:cubicBezTo>
                  <a:lnTo>
                    <a:pt x="0" y="95366"/>
                  </a:lnTo>
                  <a:cubicBezTo>
                    <a:pt x="0" y="52175"/>
                    <a:pt x="29814" y="14525"/>
                    <a:pt x="71967" y="508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79" name="Google Shape;879;p35">
              <a:extLst>
                <a:ext uri="{FF2B5EF4-FFF2-40B4-BE49-F238E27FC236}">
                  <a16:creationId xmlns:a16="http://schemas.microsoft.com/office/drawing/2014/main" id="{31CAA043-9E7C-0E42-5759-056CB11489B1}"/>
                </a:ext>
              </a:extLst>
            </p:cNvPr>
            <p:cNvSpPr/>
            <p:nvPr/>
          </p:nvSpPr>
          <p:spPr>
            <a:xfrm>
              <a:off x="6555248" y="2573253"/>
              <a:ext cx="136971" cy="86015"/>
            </a:xfrm>
            <a:custGeom>
              <a:avLst/>
              <a:gdLst/>
              <a:ahLst/>
              <a:cxnLst/>
              <a:rect l="l" t="t" r="r" b="b"/>
              <a:pathLst>
                <a:path w="50035" h="31421" extrusionOk="0">
                  <a:moveTo>
                    <a:pt x="9311" y="31422"/>
                  </a:moveTo>
                  <a:lnTo>
                    <a:pt x="40725" y="31422"/>
                  </a:lnTo>
                  <a:lnTo>
                    <a:pt x="50036" y="0"/>
                  </a:lnTo>
                  <a:lnTo>
                    <a:pt x="0" y="0"/>
                  </a:lnTo>
                  <a:lnTo>
                    <a:pt x="9311" y="3142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0" name="Google Shape;880;p35">
              <a:extLst>
                <a:ext uri="{FF2B5EF4-FFF2-40B4-BE49-F238E27FC236}">
                  <a16:creationId xmlns:a16="http://schemas.microsoft.com/office/drawing/2014/main" id="{0B5CD7A5-2415-BC44-1BCC-475FFDD0C5C3}"/>
                </a:ext>
              </a:extLst>
            </p:cNvPr>
            <p:cNvSpPr/>
            <p:nvPr/>
          </p:nvSpPr>
          <p:spPr>
            <a:xfrm>
              <a:off x="6283798" y="2573253"/>
              <a:ext cx="136993" cy="86015"/>
            </a:xfrm>
            <a:custGeom>
              <a:avLst/>
              <a:gdLst/>
              <a:ahLst/>
              <a:cxnLst/>
              <a:rect l="l" t="t" r="r" b="b"/>
              <a:pathLst>
                <a:path w="50043" h="31421" extrusionOk="0">
                  <a:moveTo>
                    <a:pt x="9311" y="31422"/>
                  </a:moveTo>
                  <a:lnTo>
                    <a:pt x="40733" y="31422"/>
                  </a:lnTo>
                  <a:lnTo>
                    <a:pt x="50044" y="0"/>
                  </a:lnTo>
                  <a:lnTo>
                    <a:pt x="0" y="0"/>
                  </a:lnTo>
                  <a:lnTo>
                    <a:pt x="9311" y="31422"/>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1" name="Google Shape;881;p35">
              <a:extLst>
                <a:ext uri="{FF2B5EF4-FFF2-40B4-BE49-F238E27FC236}">
                  <a16:creationId xmlns:a16="http://schemas.microsoft.com/office/drawing/2014/main" id="{1C4B0085-C93F-1CE4-87D6-DB92842E9448}"/>
                </a:ext>
              </a:extLst>
            </p:cNvPr>
            <p:cNvSpPr/>
            <p:nvPr/>
          </p:nvSpPr>
          <p:spPr>
            <a:xfrm>
              <a:off x="6718652" y="2295625"/>
              <a:ext cx="30208" cy="30208"/>
            </a:xfrm>
            <a:custGeom>
              <a:avLst/>
              <a:gdLst/>
              <a:ahLst/>
              <a:cxnLst/>
              <a:rect l="l" t="t" r="r" b="b"/>
              <a:pathLst>
                <a:path w="11035" h="11035" extrusionOk="0">
                  <a:moveTo>
                    <a:pt x="0" y="5518"/>
                  </a:moveTo>
                  <a:cubicBezTo>
                    <a:pt x="0" y="8562"/>
                    <a:pt x="2466" y="11036"/>
                    <a:pt x="5518" y="11036"/>
                  </a:cubicBezTo>
                  <a:cubicBezTo>
                    <a:pt x="8570" y="11036"/>
                    <a:pt x="11036" y="8570"/>
                    <a:pt x="11036" y="5518"/>
                  </a:cubicBezTo>
                  <a:cubicBezTo>
                    <a:pt x="11036" y="2466"/>
                    <a:pt x="8570" y="0"/>
                    <a:pt x="5518" y="0"/>
                  </a:cubicBezTo>
                  <a:cubicBezTo>
                    <a:pt x="2466" y="0"/>
                    <a:pt x="0" y="2466"/>
                    <a:pt x="0" y="5518"/>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2" name="Google Shape;882;p35">
              <a:extLst>
                <a:ext uri="{FF2B5EF4-FFF2-40B4-BE49-F238E27FC236}">
                  <a16:creationId xmlns:a16="http://schemas.microsoft.com/office/drawing/2014/main" id="{7939D1D3-6454-72EC-9CC0-23E2148CDD8D}"/>
                </a:ext>
              </a:extLst>
            </p:cNvPr>
            <p:cNvSpPr/>
            <p:nvPr/>
          </p:nvSpPr>
          <p:spPr>
            <a:xfrm>
              <a:off x="6393427" y="2130331"/>
              <a:ext cx="205469" cy="11032"/>
            </a:xfrm>
            <a:custGeom>
              <a:avLst/>
              <a:gdLst/>
              <a:ahLst/>
              <a:cxnLst/>
              <a:rect l="l" t="t" r="r" b="b"/>
              <a:pathLst>
                <a:path w="75057" h="4030" extrusionOk="0">
                  <a:moveTo>
                    <a:pt x="75058" y="4031"/>
                  </a:moveTo>
                  <a:cubicBezTo>
                    <a:pt x="75058" y="4031"/>
                    <a:pt x="48170" y="-5038"/>
                    <a:pt x="0" y="4031"/>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3" name="Google Shape;883;p35">
              <a:extLst>
                <a:ext uri="{FF2B5EF4-FFF2-40B4-BE49-F238E27FC236}">
                  <a16:creationId xmlns:a16="http://schemas.microsoft.com/office/drawing/2014/main" id="{AA9260EC-46C2-4CE1-0F9C-3D2F66DC2EC4}"/>
                </a:ext>
              </a:extLst>
            </p:cNvPr>
            <p:cNvSpPr/>
            <p:nvPr/>
          </p:nvSpPr>
          <p:spPr>
            <a:xfrm>
              <a:off x="6367178" y="2574811"/>
              <a:ext cx="363403" cy="31446"/>
            </a:xfrm>
            <a:custGeom>
              <a:avLst/>
              <a:gdLst/>
              <a:ahLst/>
              <a:cxnLst/>
              <a:rect l="l" t="t" r="r" b="b"/>
              <a:pathLst>
                <a:path w="132750" h="11487" extrusionOk="0">
                  <a:moveTo>
                    <a:pt x="0" y="11473"/>
                  </a:moveTo>
                  <a:lnTo>
                    <a:pt x="106066" y="11473"/>
                  </a:lnTo>
                  <a:cubicBezTo>
                    <a:pt x="106066" y="11473"/>
                    <a:pt x="116922" y="12363"/>
                    <a:pt x="132751"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4" name="Google Shape;884;p35">
              <a:extLst>
                <a:ext uri="{FF2B5EF4-FFF2-40B4-BE49-F238E27FC236}">
                  <a16:creationId xmlns:a16="http://schemas.microsoft.com/office/drawing/2014/main" id="{C182D6C9-62EA-799A-8FE1-8DA8601083D4}"/>
                </a:ext>
              </a:extLst>
            </p:cNvPr>
            <p:cNvSpPr/>
            <p:nvPr/>
          </p:nvSpPr>
          <p:spPr>
            <a:xfrm>
              <a:off x="6732310" y="2134573"/>
              <a:ext cx="68837" cy="35015"/>
            </a:xfrm>
            <a:custGeom>
              <a:avLst/>
              <a:gdLst/>
              <a:ahLst/>
              <a:cxnLst/>
              <a:rect l="l" t="t" r="r" b="b"/>
              <a:pathLst>
                <a:path w="25146" h="12791" extrusionOk="0">
                  <a:moveTo>
                    <a:pt x="25147" y="0"/>
                  </a:moveTo>
                  <a:lnTo>
                    <a:pt x="0" y="12792"/>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5" name="Google Shape;885;p35">
              <a:extLst>
                <a:ext uri="{FF2B5EF4-FFF2-40B4-BE49-F238E27FC236}">
                  <a16:creationId xmlns:a16="http://schemas.microsoft.com/office/drawing/2014/main" id="{652F042C-78D9-22B1-76B9-4E1C5A114974}"/>
                </a:ext>
              </a:extLst>
            </p:cNvPr>
            <p:cNvSpPr/>
            <p:nvPr/>
          </p:nvSpPr>
          <p:spPr>
            <a:xfrm>
              <a:off x="6595388" y="2081751"/>
              <a:ext cx="174932" cy="113839"/>
            </a:xfrm>
            <a:custGeom>
              <a:avLst/>
              <a:gdLst/>
              <a:ahLst/>
              <a:cxnLst/>
              <a:rect l="l" t="t" r="r" b="b"/>
              <a:pathLst>
                <a:path w="63902" h="41585" extrusionOk="0">
                  <a:moveTo>
                    <a:pt x="0" y="17867"/>
                  </a:moveTo>
                  <a:cubicBezTo>
                    <a:pt x="0" y="17867"/>
                    <a:pt x="24483" y="931"/>
                    <a:pt x="58028" y="2"/>
                  </a:cubicBezTo>
                  <a:cubicBezTo>
                    <a:pt x="62524" y="-123"/>
                    <a:pt x="65396" y="4748"/>
                    <a:pt x="63086" y="8603"/>
                  </a:cubicBezTo>
                  <a:lnTo>
                    <a:pt x="43301" y="41586"/>
                  </a:lnTo>
                  <a:lnTo>
                    <a:pt x="0" y="1786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6" name="Google Shape;886;p35">
              <a:extLst>
                <a:ext uri="{FF2B5EF4-FFF2-40B4-BE49-F238E27FC236}">
                  <a16:creationId xmlns:a16="http://schemas.microsoft.com/office/drawing/2014/main" id="{8565679E-FE67-B2CA-BCBF-03061874C427}"/>
                </a:ext>
              </a:extLst>
            </p:cNvPr>
            <p:cNvSpPr/>
            <p:nvPr/>
          </p:nvSpPr>
          <p:spPr>
            <a:xfrm>
              <a:off x="6677143" y="2101891"/>
              <a:ext cx="75632" cy="36362"/>
            </a:xfrm>
            <a:custGeom>
              <a:avLst/>
              <a:gdLst/>
              <a:ahLst/>
              <a:cxnLst/>
              <a:rect l="l" t="t" r="r" b="b"/>
              <a:pathLst>
                <a:path w="27628" h="13283" extrusionOk="0">
                  <a:moveTo>
                    <a:pt x="27628" y="0"/>
                  </a:moveTo>
                  <a:lnTo>
                    <a:pt x="0" y="13284"/>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7" name="Google Shape;887;p35">
              <a:extLst>
                <a:ext uri="{FF2B5EF4-FFF2-40B4-BE49-F238E27FC236}">
                  <a16:creationId xmlns:a16="http://schemas.microsoft.com/office/drawing/2014/main" id="{7E8D3A16-4112-9AB6-2A9D-7ED80CED0663}"/>
                </a:ext>
              </a:extLst>
            </p:cNvPr>
            <p:cNvSpPr/>
            <p:nvPr/>
          </p:nvSpPr>
          <p:spPr>
            <a:xfrm>
              <a:off x="6054827" y="2277843"/>
              <a:ext cx="188841" cy="115512"/>
            </a:xfrm>
            <a:custGeom>
              <a:avLst/>
              <a:gdLst/>
              <a:ahLst/>
              <a:cxnLst/>
              <a:rect l="l" t="t" r="r" b="b"/>
              <a:pathLst>
                <a:path w="68983" h="42196" extrusionOk="0">
                  <a:moveTo>
                    <a:pt x="68983" y="31406"/>
                  </a:moveTo>
                  <a:cubicBezTo>
                    <a:pt x="64730" y="37900"/>
                    <a:pt x="57073" y="41864"/>
                    <a:pt x="49316" y="42177"/>
                  </a:cubicBezTo>
                  <a:cubicBezTo>
                    <a:pt x="41558" y="42481"/>
                    <a:pt x="33831" y="39297"/>
                    <a:pt x="28133" y="34029"/>
                  </a:cubicBezTo>
                  <a:cubicBezTo>
                    <a:pt x="24770" y="30922"/>
                    <a:pt x="21991" y="26934"/>
                    <a:pt x="21320" y="22407"/>
                  </a:cubicBezTo>
                  <a:cubicBezTo>
                    <a:pt x="20649" y="17881"/>
                    <a:pt x="22483" y="12808"/>
                    <a:pt x="26471" y="10568"/>
                  </a:cubicBezTo>
                  <a:cubicBezTo>
                    <a:pt x="31607" y="7680"/>
                    <a:pt x="38810" y="10739"/>
                    <a:pt x="41066" y="16179"/>
                  </a:cubicBezTo>
                  <a:cubicBezTo>
                    <a:pt x="43321" y="21619"/>
                    <a:pt x="41011" y="28308"/>
                    <a:pt x="36398" y="31968"/>
                  </a:cubicBezTo>
                  <a:cubicBezTo>
                    <a:pt x="31786" y="35629"/>
                    <a:pt x="25363" y="36495"/>
                    <a:pt x="19618" y="35176"/>
                  </a:cubicBezTo>
                  <a:cubicBezTo>
                    <a:pt x="12329" y="33506"/>
                    <a:pt x="5890" y="28417"/>
                    <a:pt x="2581" y="21713"/>
                  </a:cubicBezTo>
                  <a:cubicBezTo>
                    <a:pt x="-736" y="15008"/>
                    <a:pt x="-861" y="6806"/>
                    <a:pt x="2237"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8" name="Google Shape;888;p35">
              <a:extLst>
                <a:ext uri="{FF2B5EF4-FFF2-40B4-BE49-F238E27FC236}">
                  <a16:creationId xmlns:a16="http://schemas.microsoft.com/office/drawing/2014/main" id="{A987C43E-0A21-DAB8-FE3A-969997B98611}"/>
                </a:ext>
              </a:extLst>
            </p:cNvPr>
            <p:cNvSpPr/>
            <p:nvPr/>
          </p:nvSpPr>
          <p:spPr>
            <a:xfrm>
              <a:off x="6677464" y="2346922"/>
              <a:ext cx="92897" cy="92894"/>
            </a:xfrm>
            <a:custGeom>
              <a:avLst/>
              <a:gdLst/>
              <a:ahLst/>
              <a:cxnLst/>
              <a:rect l="l" t="t" r="r" b="b"/>
              <a:pathLst>
                <a:path w="33935" h="33934" extrusionOk="0">
                  <a:moveTo>
                    <a:pt x="33935" y="16967"/>
                  </a:moveTo>
                  <a:cubicBezTo>
                    <a:pt x="33935" y="26341"/>
                    <a:pt x="26341" y="33935"/>
                    <a:pt x="16968" y="33935"/>
                  </a:cubicBezTo>
                  <a:cubicBezTo>
                    <a:pt x="7594" y="33935"/>
                    <a:pt x="0" y="26341"/>
                    <a:pt x="0" y="16967"/>
                  </a:cubicBezTo>
                  <a:cubicBezTo>
                    <a:pt x="0" y="7594"/>
                    <a:pt x="7594" y="0"/>
                    <a:pt x="16968" y="0"/>
                  </a:cubicBezTo>
                  <a:cubicBezTo>
                    <a:pt x="26341" y="0"/>
                    <a:pt x="33935" y="7594"/>
                    <a:pt x="33935" y="1696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89" name="Google Shape;889;p35">
              <a:extLst>
                <a:ext uri="{FF2B5EF4-FFF2-40B4-BE49-F238E27FC236}">
                  <a16:creationId xmlns:a16="http://schemas.microsoft.com/office/drawing/2014/main" id="{89146769-DFF6-C37D-4CE2-C99BDA3ECEFF}"/>
                </a:ext>
              </a:extLst>
            </p:cNvPr>
            <p:cNvSpPr/>
            <p:nvPr/>
          </p:nvSpPr>
          <p:spPr>
            <a:xfrm>
              <a:off x="6613493" y="2119996"/>
              <a:ext cx="154469" cy="82705"/>
            </a:xfrm>
            <a:custGeom>
              <a:avLst/>
              <a:gdLst/>
              <a:ahLst/>
              <a:cxnLst/>
              <a:rect l="l" t="t" r="r" b="b"/>
              <a:pathLst>
                <a:path w="56427" h="30212" extrusionOk="0">
                  <a:moveTo>
                    <a:pt x="0" y="0"/>
                  </a:moveTo>
                  <a:cubicBezTo>
                    <a:pt x="2115" y="219"/>
                    <a:pt x="29923" y="2935"/>
                    <a:pt x="56428" y="30212"/>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0" name="Google Shape;890;p35">
              <a:extLst>
                <a:ext uri="{FF2B5EF4-FFF2-40B4-BE49-F238E27FC236}">
                  <a16:creationId xmlns:a16="http://schemas.microsoft.com/office/drawing/2014/main" id="{9A27161A-8A14-F4DF-AB4C-02842392C868}"/>
                </a:ext>
              </a:extLst>
            </p:cNvPr>
            <p:cNvSpPr/>
            <p:nvPr/>
          </p:nvSpPr>
          <p:spPr>
            <a:xfrm>
              <a:off x="6729659" y="2113220"/>
              <a:ext cx="33734" cy="56234"/>
            </a:xfrm>
            <a:custGeom>
              <a:avLst/>
              <a:gdLst/>
              <a:ahLst/>
              <a:cxnLst/>
              <a:rect l="l" t="t" r="r" b="b"/>
              <a:pathLst>
                <a:path w="12323" h="20542" extrusionOk="0">
                  <a:moveTo>
                    <a:pt x="12324" y="0"/>
                  </a:moveTo>
                  <a:lnTo>
                    <a:pt x="0" y="20542"/>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1" name="Google Shape;891;p35">
              <a:extLst>
                <a:ext uri="{FF2B5EF4-FFF2-40B4-BE49-F238E27FC236}">
                  <a16:creationId xmlns:a16="http://schemas.microsoft.com/office/drawing/2014/main" id="{3F3CE537-7831-CEF4-7FC1-243606287DDA}"/>
                </a:ext>
              </a:extLst>
            </p:cNvPr>
            <p:cNvSpPr/>
            <p:nvPr/>
          </p:nvSpPr>
          <p:spPr>
            <a:xfrm>
              <a:off x="6395350" y="2606231"/>
              <a:ext cx="18927" cy="53050"/>
            </a:xfrm>
            <a:custGeom>
              <a:avLst/>
              <a:gdLst/>
              <a:ahLst/>
              <a:cxnLst/>
              <a:rect l="l" t="t" r="r" b="b"/>
              <a:pathLst>
                <a:path w="6914" h="19379" extrusionOk="0">
                  <a:moveTo>
                    <a:pt x="0" y="19379"/>
                  </a:moveTo>
                  <a:lnTo>
                    <a:pt x="691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2" name="Google Shape;892;p35">
              <a:extLst>
                <a:ext uri="{FF2B5EF4-FFF2-40B4-BE49-F238E27FC236}">
                  <a16:creationId xmlns:a16="http://schemas.microsoft.com/office/drawing/2014/main" id="{9A2DCBE9-CF81-9C18-FAA8-4FA6B00FF822}"/>
                </a:ext>
              </a:extLst>
            </p:cNvPr>
            <p:cNvSpPr/>
            <p:nvPr/>
          </p:nvSpPr>
          <p:spPr>
            <a:xfrm>
              <a:off x="6666778" y="2601466"/>
              <a:ext cx="17134" cy="57813"/>
            </a:xfrm>
            <a:custGeom>
              <a:avLst/>
              <a:gdLst/>
              <a:ahLst/>
              <a:cxnLst/>
              <a:rect l="l" t="t" r="r" b="b"/>
              <a:pathLst>
                <a:path w="6259" h="21119" extrusionOk="0">
                  <a:moveTo>
                    <a:pt x="0" y="21120"/>
                  </a:moveTo>
                  <a:lnTo>
                    <a:pt x="6259"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3" name="Google Shape;893;p35">
              <a:extLst>
                <a:ext uri="{FF2B5EF4-FFF2-40B4-BE49-F238E27FC236}">
                  <a16:creationId xmlns:a16="http://schemas.microsoft.com/office/drawing/2014/main" id="{51B59369-55C2-3A87-FA24-84964EC852C4}"/>
                </a:ext>
              </a:extLst>
            </p:cNvPr>
            <p:cNvSpPr/>
            <p:nvPr/>
          </p:nvSpPr>
          <p:spPr>
            <a:xfrm>
              <a:off x="6095065" y="2659303"/>
              <a:ext cx="863908" cy="2135"/>
            </a:xfrm>
            <a:custGeom>
              <a:avLst/>
              <a:gdLst/>
              <a:ahLst/>
              <a:cxnLst/>
              <a:rect l="l" t="t" r="r" b="b"/>
              <a:pathLst>
                <a:path w="315583" h="780" extrusionOk="0">
                  <a:moveTo>
                    <a:pt x="0" y="0"/>
                  </a:moveTo>
                  <a:lnTo>
                    <a:pt x="315583"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94" name="Google Shape;894;p35">
            <a:extLst>
              <a:ext uri="{FF2B5EF4-FFF2-40B4-BE49-F238E27FC236}">
                <a16:creationId xmlns:a16="http://schemas.microsoft.com/office/drawing/2014/main" id="{1D50A6EA-5324-0793-561B-2A54515D932E}"/>
              </a:ext>
            </a:extLst>
          </p:cNvPr>
          <p:cNvGrpSpPr/>
          <p:nvPr/>
        </p:nvGrpSpPr>
        <p:grpSpPr>
          <a:xfrm>
            <a:off x="7088857" y="3225324"/>
            <a:ext cx="1826531" cy="1689588"/>
            <a:chOff x="6116826" y="3852632"/>
            <a:chExt cx="1155740" cy="1069089"/>
          </a:xfrm>
        </p:grpSpPr>
        <p:sp>
          <p:nvSpPr>
            <p:cNvPr id="895" name="Google Shape;895;p35">
              <a:extLst>
                <a:ext uri="{FF2B5EF4-FFF2-40B4-BE49-F238E27FC236}">
                  <a16:creationId xmlns:a16="http://schemas.microsoft.com/office/drawing/2014/main" id="{0EE42903-F55A-654E-3DAE-525F2D5C0EC6}"/>
                </a:ext>
              </a:extLst>
            </p:cNvPr>
            <p:cNvSpPr/>
            <p:nvPr/>
          </p:nvSpPr>
          <p:spPr>
            <a:xfrm>
              <a:off x="6234147" y="4329187"/>
              <a:ext cx="949157" cy="523793"/>
            </a:xfrm>
            <a:custGeom>
              <a:avLst/>
              <a:gdLst/>
              <a:ahLst/>
              <a:cxnLst/>
              <a:rect l="l" t="t" r="r" b="b"/>
              <a:pathLst>
                <a:path w="346724" h="191340" extrusionOk="0">
                  <a:moveTo>
                    <a:pt x="0" y="0"/>
                  </a:moveTo>
                  <a:lnTo>
                    <a:pt x="346724" y="0"/>
                  </a:lnTo>
                  <a:lnTo>
                    <a:pt x="346724" y="191340"/>
                  </a:lnTo>
                  <a:lnTo>
                    <a:pt x="0" y="19134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6" name="Google Shape;896;p35">
              <a:extLst>
                <a:ext uri="{FF2B5EF4-FFF2-40B4-BE49-F238E27FC236}">
                  <a16:creationId xmlns:a16="http://schemas.microsoft.com/office/drawing/2014/main" id="{0ED78A58-DE74-66A2-9D79-06F36840354E}"/>
                </a:ext>
              </a:extLst>
            </p:cNvPr>
            <p:cNvSpPr/>
            <p:nvPr/>
          </p:nvSpPr>
          <p:spPr>
            <a:xfrm>
              <a:off x="6154999" y="3852632"/>
              <a:ext cx="1079443" cy="388399"/>
            </a:xfrm>
            <a:custGeom>
              <a:avLst/>
              <a:gdLst/>
              <a:ahLst/>
              <a:cxnLst/>
              <a:rect l="l" t="t" r="r" b="b"/>
              <a:pathLst>
                <a:path w="394317" h="141881" extrusionOk="0">
                  <a:moveTo>
                    <a:pt x="195922" y="0"/>
                  </a:moveTo>
                  <a:lnTo>
                    <a:pt x="0" y="123611"/>
                  </a:lnTo>
                  <a:lnTo>
                    <a:pt x="0" y="141882"/>
                  </a:lnTo>
                  <a:lnTo>
                    <a:pt x="394317" y="141882"/>
                  </a:lnTo>
                  <a:lnTo>
                    <a:pt x="394317" y="123611"/>
                  </a:lnTo>
                  <a:lnTo>
                    <a:pt x="195922"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7" name="Google Shape;897;p35">
              <a:extLst>
                <a:ext uri="{FF2B5EF4-FFF2-40B4-BE49-F238E27FC236}">
                  <a16:creationId xmlns:a16="http://schemas.microsoft.com/office/drawing/2014/main" id="{30598595-AF57-D82B-61EE-99D0015381F2}"/>
                </a:ext>
              </a:extLst>
            </p:cNvPr>
            <p:cNvSpPr/>
            <p:nvPr/>
          </p:nvSpPr>
          <p:spPr>
            <a:xfrm>
              <a:off x="6284291" y="3919725"/>
              <a:ext cx="820984" cy="254035"/>
            </a:xfrm>
            <a:custGeom>
              <a:avLst/>
              <a:gdLst/>
              <a:ahLst/>
              <a:cxnLst/>
              <a:rect l="l" t="t" r="r" b="b"/>
              <a:pathLst>
                <a:path w="299903" h="92798" extrusionOk="0">
                  <a:moveTo>
                    <a:pt x="0" y="92798"/>
                  </a:moveTo>
                  <a:lnTo>
                    <a:pt x="299904" y="92798"/>
                  </a:lnTo>
                  <a:lnTo>
                    <a:pt x="149101" y="0"/>
                  </a:lnTo>
                  <a:lnTo>
                    <a:pt x="0" y="92798"/>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8" name="Google Shape;898;p35">
              <a:extLst>
                <a:ext uri="{FF2B5EF4-FFF2-40B4-BE49-F238E27FC236}">
                  <a16:creationId xmlns:a16="http://schemas.microsoft.com/office/drawing/2014/main" id="{5170DF0F-AF28-79A5-A244-D9D374CD1F79}"/>
                </a:ext>
              </a:extLst>
            </p:cNvPr>
            <p:cNvSpPr/>
            <p:nvPr/>
          </p:nvSpPr>
          <p:spPr>
            <a:xfrm>
              <a:off x="6317527" y="3930241"/>
              <a:ext cx="393869" cy="243523"/>
            </a:xfrm>
            <a:custGeom>
              <a:avLst/>
              <a:gdLst/>
              <a:ahLst/>
              <a:cxnLst/>
              <a:rect l="l" t="t" r="r" b="b"/>
              <a:pathLst>
                <a:path w="143879" h="88958" extrusionOk="0">
                  <a:moveTo>
                    <a:pt x="0" y="88958"/>
                  </a:moveTo>
                  <a:lnTo>
                    <a:pt x="14388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99" name="Google Shape;899;p35">
              <a:extLst>
                <a:ext uri="{FF2B5EF4-FFF2-40B4-BE49-F238E27FC236}">
                  <a16:creationId xmlns:a16="http://schemas.microsoft.com/office/drawing/2014/main" id="{013201B6-26F4-4444-193B-285814CB4C85}"/>
                </a:ext>
              </a:extLst>
            </p:cNvPr>
            <p:cNvSpPr/>
            <p:nvPr/>
          </p:nvSpPr>
          <p:spPr>
            <a:xfrm>
              <a:off x="6643308" y="4042945"/>
              <a:ext cx="96442" cy="96442"/>
            </a:xfrm>
            <a:custGeom>
              <a:avLst/>
              <a:gdLst/>
              <a:ahLst/>
              <a:cxnLst/>
              <a:rect l="l" t="t" r="r" b="b"/>
              <a:pathLst>
                <a:path w="35230" h="35230" extrusionOk="0">
                  <a:moveTo>
                    <a:pt x="35231" y="17615"/>
                  </a:moveTo>
                  <a:cubicBezTo>
                    <a:pt x="35231" y="27340"/>
                    <a:pt x="27348" y="35230"/>
                    <a:pt x="17615" y="35230"/>
                  </a:cubicBezTo>
                  <a:cubicBezTo>
                    <a:pt x="7883" y="35230"/>
                    <a:pt x="0" y="27348"/>
                    <a:pt x="0" y="17615"/>
                  </a:cubicBezTo>
                  <a:cubicBezTo>
                    <a:pt x="0" y="7883"/>
                    <a:pt x="7883" y="0"/>
                    <a:pt x="17615" y="0"/>
                  </a:cubicBezTo>
                  <a:cubicBezTo>
                    <a:pt x="27348" y="0"/>
                    <a:pt x="35231" y="7883"/>
                    <a:pt x="35231" y="17615"/>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0" name="Google Shape;900;p35">
              <a:extLst>
                <a:ext uri="{FF2B5EF4-FFF2-40B4-BE49-F238E27FC236}">
                  <a16:creationId xmlns:a16="http://schemas.microsoft.com/office/drawing/2014/main" id="{19FB65BB-AE3B-3FF3-F60B-41E4E076D050}"/>
                </a:ext>
              </a:extLst>
            </p:cNvPr>
            <p:cNvSpPr/>
            <p:nvPr/>
          </p:nvSpPr>
          <p:spPr>
            <a:xfrm>
              <a:off x="6154999" y="4241190"/>
              <a:ext cx="1079443" cy="87959"/>
            </a:xfrm>
            <a:custGeom>
              <a:avLst/>
              <a:gdLst/>
              <a:ahLst/>
              <a:cxnLst/>
              <a:rect l="l" t="t" r="r" b="b"/>
              <a:pathLst>
                <a:path w="394317" h="32131" extrusionOk="0">
                  <a:moveTo>
                    <a:pt x="386591" y="20448"/>
                  </a:moveTo>
                  <a:lnTo>
                    <a:pt x="386591" y="0"/>
                  </a:lnTo>
                  <a:lnTo>
                    <a:pt x="7727" y="0"/>
                  </a:lnTo>
                  <a:lnTo>
                    <a:pt x="7727" y="20448"/>
                  </a:lnTo>
                  <a:lnTo>
                    <a:pt x="0" y="20448"/>
                  </a:lnTo>
                  <a:lnTo>
                    <a:pt x="0" y="32132"/>
                  </a:lnTo>
                  <a:lnTo>
                    <a:pt x="394317" y="32132"/>
                  </a:lnTo>
                  <a:lnTo>
                    <a:pt x="394317" y="20448"/>
                  </a:lnTo>
                  <a:lnTo>
                    <a:pt x="386591" y="20448"/>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1" name="Google Shape;901;p35">
              <a:extLst>
                <a:ext uri="{FF2B5EF4-FFF2-40B4-BE49-F238E27FC236}">
                  <a16:creationId xmlns:a16="http://schemas.microsoft.com/office/drawing/2014/main" id="{49C25892-B1B7-63F2-8C0E-392E9A50662B}"/>
                </a:ext>
              </a:extLst>
            </p:cNvPr>
            <p:cNvSpPr/>
            <p:nvPr/>
          </p:nvSpPr>
          <p:spPr>
            <a:xfrm>
              <a:off x="6176160" y="4241190"/>
              <a:ext cx="1037140" cy="2135"/>
            </a:xfrm>
            <a:custGeom>
              <a:avLst/>
              <a:gdLst/>
              <a:ahLst/>
              <a:cxnLst/>
              <a:rect l="l" t="t" r="r" b="b"/>
              <a:pathLst>
                <a:path w="378864" h="780" extrusionOk="0">
                  <a:moveTo>
                    <a:pt x="0" y="0"/>
                  </a:moveTo>
                  <a:lnTo>
                    <a:pt x="378864"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2" name="Google Shape;902;p35">
              <a:extLst>
                <a:ext uri="{FF2B5EF4-FFF2-40B4-BE49-F238E27FC236}">
                  <a16:creationId xmlns:a16="http://schemas.microsoft.com/office/drawing/2014/main" id="{CA3B9E7E-C526-A015-42EC-22884A6ECD5A}"/>
                </a:ext>
              </a:extLst>
            </p:cNvPr>
            <p:cNvSpPr/>
            <p:nvPr/>
          </p:nvSpPr>
          <p:spPr>
            <a:xfrm>
              <a:off x="6176160" y="4297189"/>
              <a:ext cx="1037140" cy="2135"/>
            </a:xfrm>
            <a:custGeom>
              <a:avLst/>
              <a:gdLst/>
              <a:ahLst/>
              <a:cxnLst/>
              <a:rect l="l" t="t" r="r" b="b"/>
              <a:pathLst>
                <a:path w="378864" h="780" extrusionOk="0">
                  <a:moveTo>
                    <a:pt x="0" y="0"/>
                  </a:moveTo>
                  <a:lnTo>
                    <a:pt x="378864"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3" name="Google Shape;903;p35">
              <a:extLst>
                <a:ext uri="{FF2B5EF4-FFF2-40B4-BE49-F238E27FC236}">
                  <a16:creationId xmlns:a16="http://schemas.microsoft.com/office/drawing/2014/main" id="{3FE23FEC-6F83-8606-9200-1E43F5539C2A}"/>
                </a:ext>
              </a:extLst>
            </p:cNvPr>
            <p:cNvSpPr/>
            <p:nvPr/>
          </p:nvSpPr>
          <p:spPr>
            <a:xfrm>
              <a:off x="6400328" y="4329187"/>
              <a:ext cx="95802" cy="523793"/>
            </a:xfrm>
            <a:custGeom>
              <a:avLst/>
              <a:gdLst/>
              <a:ahLst/>
              <a:cxnLst/>
              <a:rect l="l" t="t" r="r" b="b"/>
              <a:pathLst>
                <a:path w="34996" h="191340" extrusionOk="0">
                  <a:moveTo>
                    <a:pt x="34996" y="5955"/>
                  </a:moveTo>
                  <a:lnTo>
                    <a:pt x="34996" y="0"/>
                  </a:lnTo>
                  <a:lnTo>
                    <a:pt x="0" y="0"/>
                  </a:lnTo>
                  <a:lnTo>
                    <a:pt x="0" y="5955"/>
                  </a:lnTo>
                  <a:cubicBezTo>
                    <a:pt x="0" y="9194"/>
                    <a:pt x="2630" y="11824"/>
                    <a:pt x="5869" y="11824"/>
                  </a:cubicBezTo>
                  <a:lnTo>
                    <a:pt x="5370" y="11824"/>
                  </a:lnTo>
                  <a:lnTo>
                    <a:pt x="5370" y="183926"/>
                  </a:lnTo>
                  <a:lnTo>
                    <a:pt x="0" y="183926"/>
                  </a:lnTo>
                  <a:lnTo>
                    <a:pt x="0" y="191340"/>
                  </a:lnTo>
                  <a:lnTo>
                    <a:pt x="34996" y="191340"/>
                  </a:lnTo>
                  <a:lnTo>
                    <a:pt x="34996" y="183926"/>
                  </a:lnTo>
                  <a:lnTo>
                    <a:pt x="29627" y="183926"/>
                  </a:lnTo>
                  <a:lnTo>
                    <a:pt x="29627" y="11824"/>
                  </a:lnTo>
                  <a:lnTo>
                    <a:pt x="29127" y="11824"/>
                  </a:lnTo>
                  <a:cubicBezTo>
                    <a:pt x="32366" y="11824"/>
                    <a:pt x="34996" y="9194"/>
                    <a:pt x="34996" y="59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4" name="Google Shape;904;p35">
              <a:extLst>
                <a:ext uri="{FF2B5EF4-FFF2-40B4-BE49-F238E27FC236}">
                  <a16:creationId xmlns:a16="http://schemas.microsoft.com/office/drawing/2014/main" id="{DF9EC9EE-8CC7-8471-A53C-33305ECDDC9C}"/>
                </a:ext>
              </a:extLst>
            </p:cNvPr>
            <p:cNvSpPr/>
            <p:nvPr/>
          </p:nvSpPr>
          <p:spPr>
            <a:xfrm>
              <a:off x="6415035" y="4832886"/>
              <a:ext cx="66404" cy="2135"/>
            </a:xfrm>
            <a:custGeom>
              <a:avLst/>
              <a:gdLst/>
              <a:ahLst/>
              <a:cxnLst/>
              <a:rect l="l" t="t" r="r" b="b"/>
              <a:pathLst>
                <a:path w="24257" h="780" extrusionOk="0">
                  <a:moveTo>
                    <a:pt x="0" y="0"/>
                  </a:moveTo>
                  <a:lnTo>
                    <a:pt x="24257"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5" name="Google Shape;905;p35">
              <a:extLst>
                <a:ext uri="{FF2B5EF4-FFF2-40B4-BE49-F238E27FC236}">
                  <a16:creationId xmlns:a16="http://schemas.microsoft.com/office/drawing/2014/main" id="{ED2B5CAE-B272-13AD-76C9-CA80ACD52327}"/>
                </a:ext>
              </a:extLst>
            </p:cNvPr>
            <p:cNvSpPr/>
            <p:nvPr/>
          </p:nvSpPr>
          <p:spPr>
            <a:xfrm>
              <a:off x="6415035" y="4361568"/>
              <a:ext cx="66404" cy="2135"/>
            </a:xfrm>
            <a:custGeom>
              <a:avLst/>
              <a:gdLst/>
              <a:ahLst/>
              <a:cxnLst/>
              <a:rect l="l" t="t" r="r" b="b"/>
              <a:pathLst>
                <a:path w="24257" h="780" extrusionOk="0">
                  <a:moveTo>
                    <a:pt x="0" y="0"/>
                  </a:moveTo>
                  <a:lnTo>
                    <a:pt x="24257"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6" name="Google Shape;906;p35">
              <a:extLst>
                <a:ext uri="{FF2B5EF4-FFF2-40B4-BE49-F238E27FC236}">
                  <a16:creationId xmlns:a16="http://schemas.microsoft.com/office/drawing/2014/main" id="{BCF33054-8429-C1B4-B91B-56AC256A31E0}"/>
                </a:ext>
              </a:extLst>
            </p:cNvPr>
            <p:cNvSpPr/>
            <p:nvPr/>
          </p:nvSpPr>
          <p:spPr>
            <a:xfrm>
              <a:off x="6435982"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7" name="Google Shape;907;p35">
              <a:extLst>
                <a:ext uri="{FF2B5EF4-FFF2-40B4-BE49-F238E27FC236}">
                  <a16:creationId xmlns:a16="http://schemas.microsoft.com/office/drawing/2014/main" id="{32456FAE-7360-C426-F40B-277EAE91035D}"/>
                </a:ext>
              </a:extLst>
            </p:cNvPr>
            <p:cNvSpPr/>
            <p:nvPr/>
          </p:nvSpPr>
          <p:spPr>
            <a:xfrm>
              <a:off x="6460517"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8" name="Google Shape;908;p35">
              <a:extLst>
                <a:ext uri="{FF2B5EF4-FFF2-40B4-BE49-F238E27FC236}">
                  <a16:creationId xmlns:a16="http://schemas.microsoft.com/office/drawing/2014/main" id="{EDED3049-1819-F66C-7FFC-48D4A998FD5A}"/>
                </a:ext>
              </a:extLst>
            </p:cNvPr>
            <p:cNvSpPr/>
            <p:nvPr/>
          </p:nvSpPr>
          <p:spPr>
            <a:xfrm>
              <a:off x="6176160" y="4329187"/>
              <a:ext cx="95802" cy="523793"/>
            </a:xfrm>
            <a:custGeom>
              <a:avLst/>
              <a:gdLst/>
              <a:ahLst/>
              <a:cxnLst/>
              <a:rect l="l" t="t" r="r" b="b"/>
              <a:pathLst>
                <a:path w="34996" h="191340" extrusionOk="0">
                  <a:moveTo>
                    <a:pt x="34996" y="5955"/>
                  </a:moveTo>
                  <a:lnTo>
                    <a:pt x="34996" y="0"/>
                  </a:lnTo>
                  <a:lnTo>
                    <a:pt x="0" y="0"/>
                  </a:lnTo>
                  <a:lnTo>
                    <a:pt x="0" y="5955"/>
                  </a:lnTo>
                  <a:cubicBezTo>
                    <a:pt x="0" y="9194"/>
                    <a:pt x="2630" y="11824"/>
                    <a:pt x="5869" y="11824"/>
                  </a:cubicBezTo>
                  <a:lnTo>
                    <a:pt x="5370" y="11824"/>
                  </a:lnTo>
                  <a:lnTo>
                    <a:pt x="5370" y="183926"/>
                  </a:lnTo>
                  <a:lnTo>
                    <a:pt x="0" y="183926"/>
                  </a:lnTo>
                  <a:lnTo>
                    <a:pt x="0" y="191340"/>
                  </a:lnTo>
                  <a:lnTo>
                    <a:pt x="34996" y="191340"/>
                  </a:lnTo>
                  <a:lnTo>
                    <a:pt x="34996" y="183926"/>
                  </a:lnTo>
                  <a:lnTo>
                    <a:pt x="29627" y="183926"/>
                  </a:lnTo>
                  <a:lnTo>
                    <a:pt x="29627" y="11824"/>
                  </a:lnTo>
                  <a:lnTo>
                    <a:pt x="29127" y="11824"/>
                  </a:lnTo>
                  <a:cubicBezTo>
                    <a:pt x="32366" y="11824"/>
                    <a:pt x="34996" y="9194"/>
                    <a:pt x="34996" y="59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09" name="Google Shape;909;p35">
              <a:extLst>
                <a:ext uri="{FF2B5EF4-FFF2-40B4-BE49-F238E27FC236}">
                  <a16:creationId xmlns:a16="http://schemas.microsoft.com/office/drawing/2014/main" id="{FA388B0F-BBF5-EDFD-B182-0391F9357A57}"/>
                </a:ext>
              </a:extLst>
            </p:cNvPr>
            <p:cNvSpPr/>
            <p:nvPr/>
          </p:nvSpPr>
          <p:spPr>
            <a:xfrm>
              <a:off x="6190864" y="4832886"/>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0" name="Google Shape;910;p35">
              <a:extLst>
                <a:ext uri="{FF2B5EF4-FFF2-40B4-BE49-F238E27FC236}">
                  <a16:creationId xmlns:a16="http://schemas.microsoft.com/office/drawing/2014/main" id="{4988F923-1AA0-1893-2908-B0FD71843A89}"/>
                </a:ext>
              </a:extLst>
            </p:cNvPr>
            <p:cNvSpPr/>
            <p:nvPr/>
          </p:nvSpPr>
          <p:spPr>
            <a:xfrm>
              <a:off x="6190864" y="4361568"/>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1" name="Google Shape;911;p35">
              <a:extLst>
                <a:ext uri="{FF2B5EF4-FFF2-40B4-BE49-F238E27FC236}">
                  <a16:creationId xmlns:a16="http://schemas.microsoft.com/office/drawing/2014/main" id="{72AC8A43-5CD3-D744-E63F-4D82A2A5132E}"/>
                </a:ext>
              </a:extLst>
            </p:cNvPr>
            <p:cNvSpPr/>
            <p:nvPr/>
          </p:nvSpPr>
          <p:spPr>
            <a:xfrm>
              <a:off x="6211811"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2" name="Google Shape;912;p35">
              <a:extLst>
                <a:ext uri="{FF2B5EF4-FFF2-40B4-BE49-F238E27FC236}">
                  <a16:creationId xmlns:a16="http://schemas.microsoft.com/office/drawing/2014/main" id="{66CDEEFC-1BB0-ADCD-82DE-165CACF0E1BD}"/>
                </a:ext>
              </a:extLst>
            </p:cNvPr>
            <p:cNvSpPr/>
            <p:nvPr/>
          </p:nvSpPr>
          <p:spPr>
            <a:xfrm>
              <a:off x="6236349"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3" name="Google Shape;913;p35">
              <a:extLst>
                <a:ext uri="{FF2B5EF4-FFF2-40B4-BE49-F238E27FC236}">
                  <a16:creationId xmlns:a16="http://schemas.microsoft.com/office/drawing/2014/main" id="{FA642C4A-1504-F53A-F60C-234E1F6A1A7A}"/>
                </a:ext>
              </a:extLst>
            </p:cNvPr>
            <p:cNvSpPr/>
            <p:nvPr/>
          </p:nvSpPr>
          <p:spPr>
            <a:xfrm>
              <a:off x="6911403" y="4329187"/>
              <a:ext cx="95802" cy="523793"/>
            </a:xfrm>
            <a:custGeom>
              <a:avLst/>
              <a:gdLst/>
              <a:ahLst/>
              <a:cxnLst/>
              <a:rect l="l" t="t" r="r" b="b"/>
              <a:pathLst>
                <a:path w="34996" h="191340" extrusionOk="0">
                  <a:moveTo>
                    <a:pt x="34996" y="5955"/>
                  </a:moveTo>
                  <a:lnTo>
                    <a:pt x="34996" y="0"/>
                  </a:lnTo>
                  <a:lnTo>
                    <a:pt x="0" y="0"/>
                  </a:lnTo>
                  <a:lnTo>
                    <a:pt x="0" y="5955"/>
                  </a:lnTo>
                  <a:cubicBezTo>
                    <a:pt x="0" y="9194"/>
                    <a:pt x="2630" y="11824"/>
                    <a:pt x="5869" y="11824"/>
                  </a:cubicBezTo>
                  <a:lnTo>
                    <a:pt x="5370" y="11824"/>
                  </a:lnTo>
                  <a:lnTo>
                    <a:pt x="5370" y="183926"/>
                  </a:lnTo>
                  <a:lnTo>
                    <a:pt x="0" y="183926"/>
                  </a:lnTo>
                  <a:lnTo>
                    <a:pt x="0" y="191340"/>
                  </a:lnTo>
                  <a:lnTo>
                    <a:pt x="34996" y="191340"/>
                  </a:lnTo>
                  <a:lnTo>
                    <a:pt x="34996" y="183926"/>
                  </a:lnTo>
                  <a:lnTo>
                    <a:pt x="29627" y="183926"/>
                  </a:lnTo>
                  <a:lnTo>
                    <a:pt x="29627" y="11824"/>
                  </a:lnTo>
                  <a:lnTo>
                    <a:pt x="29127" y="11824"/>
                  </a:lnTo>
                  <a:cubicBezTo>
                    <a:pt x="32366" y="11824"/>
                    <a:pt x="34996" y="9194"/>
                    <a:pt x="34996" y="59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4" name="Google Shape;914;p35">
              <a:extLst>
                <a:ext uri="{FF2B5EF4-FFF2-40B4-BE49-F238E27FC236}">
                  <a16:creationId xmlns:a16="http://schemas.microsoft.com/office/drawing/2014/main" id="{613001A1-6F95-0258-F541-AF7C68BCECBF}"/>
                </a:ext>
              </a:extLst>
            </p:cNvPr>
            <p:cNvSpPr/>
            <p:nvPr/>
          </p:nvSpPr>
          <p:spPr>
            <a:xfrm>
              <a:off x="6926087" y="4832886"/>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5" name="Google Shape;915;p35">
              <a:extLst>
                <a:ext uri="{FF2B5EF4-FFF2-40B4-BE49-F238E27FC236}">
                  <a16:creationId xmlns:a16="http://schemas.microsoft.com/office/drawing/2014/main" id="{5C42C252-E870-545B-5576-696220E16040}"/>
                </a:ext>
              </a:extLst>
            </p:cNvPr>
            <p:cNvSpPr/>
            <p:nvPr/>
          </p:nvSpPr>
          <p:spPr>
            <a:xfrm>
              <a:off x="6926087" y="4361568"/>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6" name="Google Shape;916;p35">
              <a:extLst>
                <a:ext uri="{FF2B5EF4-FFF2-40B4-BE49-F238E27FC236}">
                  <a16:creationId xmlns:a16="http://schemas.microsoft.com/office/drawing/2014/main" id="{8FD196D2-C418-86CF-B11E-8C8AD988E8DD}"/>
                </a:ext>
              </a:extLst>
            </p:cNvPr>
            <p:cNvSpPr/>
            <p:nvPr/>
          </p:nvSpPr>
          <p:spPr>
            <a:xfrm>
              <a:off x="6947054"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7" name="Google Shape;917;p35">
              <a:extLst>
                <a:ext uri="{FF2B5EF4-FFF2-40B4-BE49-F238E27FC236}">
                  <a16:creationId xmlns:a16="http://schemas.microsoft.com/office/drawing/2014/main" id="{C7C8C07A-D409-C00E-5EE3-12339264E259}"/>
                </a:ext>
              </a:extLst>
            </p:cNvPr>
            <p:cNvSpPr/>
            <p:nvPr/>
          </p:nvSpPr>
          <p:spPr>
            <a:xfrm>
              <a:off x="6971592"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8" name="Google Shape;918;p35">
              <a:extLst>
                <a:ext uri="{FF2B5EF4-FFF2-40B4-BE49-F238E27FC236}">
                  <a16:creationId xmlns:a16="http://schemas.microsoft.com/office/drawing/2014/main" id="{81F9C860-1B36-4D2C-4F5A-11609B8E2B3C}"/>
                </a:ext>
              </a:extLst>
            </p:cNvPr>
            <p:cNvSpPr/>
            <p:nvPr/>
          </p:nvSpPr>
          <p:spPr>
            <a:xfrm>
              <a:off x="6655856" y="4329187"/>
              <a:ext cx="95802" cy="523793"/>
            </a:xfrm>
            <a:custGeom>
              <a:avLst/>
              <a:gdLst/>
              <a:ahLst/>
              <a:cxnLst/>
              <a:rect l="l" t="t" r="r" b="b"/>
              <a:pathLst>
                <a:path w="34996" h="191340" extrusionOk="0">
                  <a:moveTo>
                    <a:pt x="34997" y="5955"/>
                  </a:moveTo>
                  <a:lnTo>
                    <a:pt x="34997" y="0"/>
                  </a:lnTo>
                  <a:lnTo>
                    <a:pt x="0" y="0"/>
                  </a:lnTo>
                  <a:lnTo>
                    <a:pt x="0" y="5955"/>
                  </a:lnTo>
                  <a:cubicBezTo>
                    <a:pt x="0" y="9194"/>
                    <a:pt x="2630" y="11824"/>
                    <a:pt x="5869" y="11824"/>
                  </a:cubicBezTo>
                  <a:lnTo>
                    <a:pt x="5370" y="11824"/>
                  </a:lnTo>
                  <a:lnTo>
                    <a:pt x="5370" y="183926"/>
                  </a:lnTo>
                  <a:lnTo>
                    <a:pt x="0" y="183926"/>
                  </a:lnTo>
                  <a:lnTo>
                    <a:pt x="0" y="191340"/>
                  </a:lnTo>
                  <a:lnTo>
                    <a:pt x="34997" y="191340"/>
                  </a:lnTo>
                  <a:lnTo>
                    <a:pt x="34997" y="183926"/>
                  </a:lnTo>
                  <a:lnTo>
                    <a:pt x="29627" y="183926"/>
                  </a:lnTo>
                  <a:lnTo>
                    <a:pt x="29627" y="11824"/>
                  </a:lnTo>
                  <a:lnTo>
                    <a:pt x="29127" y="11824"/>
                  </a:lnTo>
                  <a:cubicBezTo>
                    <a:pt x="32366" y="11824"/>
                    <a:pt x="34997" y="9194"/>
                    <a:pt x="34997" y="59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19" name="Google Shape;919;p35">
              <a:extLst>
                <a:ext uri="{FF2B5EF4-FFF2-40B4-BE49-F238E27FC236}">
                  <a16:creationId xmlns:a16="http://schemas.microsoft.com/office/drawing/2014/main" id="{494DFB84-5F05-CA81-CD09-E349C02AFACD}"/>
                </a:ext>
              </a:extLst>
            </p:cNvPr>
            <p:cNvSpPr/>
            <p:nvPr/>
          </p:nvSpPr>
          <p:spPr>
            <a:xfrm>
              <a:off x="6670560" y="4832886"/>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0" name="Google Shape;920;p35">
              <a:extLst>
                <a:ext uri="{FF2B5EF4-FFF2-40B4-BE49-F238E27FC236}">
                  <a16:creationId xmlns:a16="http://schemas.microsoft.com/office/drawing/2014/main" id="{DD1A96E1-A110-52E0-C3FA-D67A8505A0A2}"/>
                </a:ext>
              </a:extLst>
            </p:cNvPr>
            <p:cNvSpPr/>
            <p:nvPr/>
          </p:nvSpPr>
          <p:spPr>
            <a:xfrm>
              <a:off x="6670560" y="4361568"/>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1" name="Google Shape;921;p35">
              <a:extLst>
                <a:ext uri="{FF2B5EF4-FFF2-40B4-BE49-F238E27FC236}">
                  <a16:creationId xmlns:a16="http://schemas.microsoft.com/office/drawing/2014/main" id="{E2AE3A55-B43A-5992-AAF7-F1795425F66E}"/>
                </a:ext>
              </a:extLst>
            </p:cNvPr>
            <p:cNvSpPr/>
            <p:nvPr/>
          </p:nvSpPr>
          <p:spPr>
            <a:xfrm>
              <a:off x="6691507"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2" name="Google Shape;922;p35">
              <a:extLst>
                <a:ext uri="{FF2B5EF4-FFF2-40B4-BE49-F238E27FC236}">
                  <a16:creationId xmlns:a16="http://schemas.microsoft.com/office/drawing/2014/main" id="{5E8D6DC1-0314-CA82-49AE-612AECDFB06E}"/>
                </a:ext>
              </a:extLst>
            </p:cNvPr>
            <p:cNvSpPr/>
            <p:nvPr/>
          </p:nvSpPr>
          <p:spPr>
            <a:xfrm>
              <a:off x="6716067"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3" name="Google Shape;923;p35">
              <a:extLst>
                <a:ext uri="{FF2B5EF4-FFF2-40B4-BE49-F238E27FC236}">
                  <a16:creationId xmlns:a16="http://schemas.microsoft.com/office/drawing/2014/main" id="{CC83B796-E279-4A0E-D915-1E84854782C9}"/>
                </a:ext>
              </a:extLst>
            </p:cNvPr>
            <p:cNvSpPr/>
            <p:nvPr/>
          </p:nvSpPr>
          <p:spPr>
            <a:xfrm>
              <a:off x="7119479" y="4329187"/>
              <a:ext cx="95802" cy="523793"/>
            </a:xfrm>
            <a:custGeom>
              <a:avLst/>
              <a:gdLst/>
              <a:ahLst/>
              <a:cxnLst/>
              <a:rect l="l" t="t" r="r" b="b"/>
              <a:pathLst>
                <a:path w="34996" h="191340" extrusionOk="0">
                  <a:moveTo>
                    <a:pt x="34996" y="5955"/>
                  </a:moveTo>
                  <a:lnTo>
                    <a:pt x="34996" y="0"/>
                  </a:lnTo>
                  <a:lnTo>
                    <a:pt x="0" y="0"/>
                  </a:lnTo>
                  <a:lnTo>
                    <a:pt x="0" y="5955"/>
                  </a:lnTo>
                  <a:cubicBezTo>
                    <a:pt x="0" y="9194"/>
                    <a:pt x="2630" y="11824"/>
                    <a:pt x="5869" y="11824"/>
                  </a:cubicBezTo>
                  <a:lnTo>
                    <a:pt x="5370" y="11824"/>
                  </a:lnTo>
                  <a:lnTo>
                    <a:pt x="5370" y="183926"/>
                  </a:lnTo>
                  <a:lnTo>
                    <a:pt x="0" y="183926"/>
                  </a:lnTo>
                  <a:lnTo>
                    <a:pt x="0" y="191340"/>
                  </a:lnTo>
                  <a:lnTo>
                    <a:pt x="34996" y="191340"/>
                  </a:lnTo>
                  <a:lnTo>
                    <a:pt x="34996" y="183926"/>
                  </a:lnTo>
                  <a:lnTo>
                    <a:pt x="29627" y="183926"/>
                  </a:lnTo>
                  <a:lnTo>
                    <a:pt x="29627" y="11824"/>
                  </a:lnTo>
                  <a:lnTo>
                    <a:pt x="29127" y="11824"/>
                  </a:lnTo>
                  <a:cubicBezTo>
                    <a:pt x="32366" y="11824"/>
                    <a:pt x="34996" y="9194"/>
                    <a:pt x="34996" y="5955"/>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4" name="Google Shape;924;p35">
              <a:extLst>
                <a:ext uri="{FF2B5EF4-FFF2-40B4-BE49-F238E27FC236}">
                  <a16:creationId xmlns:a16="http://schemas.microsoft.com/office/drawing/2014/main" id="{DA90A767-9377-8F79-D975-4A322C050272}"/>
                </a:ext>
              </a:extLst>
            </p:cNvPr>
            <p:cNvSpPr/>
            <p:nvPr/>
          </p:nvSpPr>
          <p:spPr>
            <a:xfrm>
              <a:off x="7134183" y="4832886"/>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5" name="Google Shape;925;p35">
              <a:extLst>
                <a:ext uri="{FF2B5EF4-FFF2-40B4-BE49-F238E27FC236}">
                  <a16:creationId xmlns:a16="http://schemas.microsoft.com/office/drawing/2014/main" id="{55AB3C8F-62E7-A00E-E949-0CD63A8934BC}"/>
                </a:ext>
              </a:extLst>
            </p:cNvPr>
            <p:cNvSpPr/>
            <p:nvPr/>
          </p:nvSpPr>
          <p:spPr>
            <a:xfrm>
              <a:off x="7134183" y="4361568"/>
              <a:ext cx="66423" cy="2135"/>
            </a:xfrm>
            <a:custGeom>
              <a:avLst/>
              <a:gdLst/>
              <a:ahLst/>
              <a:cxnLst/>
              <a:rect l="l" t="t" r="r" b="b"/>
              <a:pathLst>
                <a:path w="24264" h="780" extrusionOk="0">
                  <a:moveTo>
                    <a:pt x="0" y="0"/>
                  </a:moveTo>
                  <a:lnTo>
                    <a:pt x="2426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6" name="Google Shape;926;p35">
              <a:extLst>
                <a:ext uri="{FF2B5EF4-FFF2-40B4-BE49-F238E27FC236}">
                  <a16:creationId xmlns:a16="http://schemas.microsoft.com/office/drawing/2014/main" id="{9E96E5AA-C7B5-FDE1-62EA-626790660A13}"/>
                </a:ext>
              </a:extLst>
            </p:cNvPr>
            <p:cNvSpPr/>
            <p:nvPr/>
          </p:nvSpPr>
          <p:spPr>
            <a:xfrm>
              <a:off x="7155130"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7" name="Google Shape;927;p35">
              <a:extLst>
                <a:ext uri="{FF2B5EF4-FFF2-40B4-BE49-F238E27FC236}">
                  <a16:creationId xmlns:a16="http://schemas.microsoft.com/office/drawing/2014/main" id="{42F1D997-CA28-B828-E287-7C0B0B38D252}"/>
                </a:ext>
              </a:extLst>
            </p:cNvPr>
            <p:cNvSpPr/>
            <p:nvPr/>
          </p:nvSpPr>
          <p:spPr>
            <a:xfrm>
              <a:off x="7179668" y="4384695"/>
              <a:ext cx="2135" cy="412820"/>
            </a:xfrm>
            <a:custGeom>
              <a:avLst/>
              <a:gdLst/>
              <a:ahLst/>
              <a:cxnLst/>
              <a:rect l="l" t="t" r="r" b="b"/>
              <a:pathLst>
                <a:path w="780" h="150802" extrusionOk="0">
                  <a:moveTo>
                    <a:pt x="0" y="0"/>
                  </a:moveTo>
                  <a:lnTo>
                    <a:pt x="0" y="15080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8" name="Google Shape;928;p35">
              <a:extLst>
                <a:ext uri="{FF2B5EF4-FFF2-40B4-BE49-F238E27FC236}">
                  <a16:creationId xmlns:a16="http://schemas.microsoft.com/office/drawing/2014/main" id="{4F5342A7-A3FC-CE3E-15D8-E33D8963FE85}"/>
                </a:ext>
              </a:extLst>
            </p:cNvPr>
            <p:cNvSpPr/>
            <p:nvPr/>
          </p:nvSpPr>
          <p:spPr>
            <a:xfrm>
              <a:off x="6154999" y="4853190"/>
              <a:ext cx="1079443" cy="34268"/>
            </a:xfrm>
            <a:custGeom>
              <a:avLst/>
              <a:gdLst/>
              <a:ahLst/>
              <a:cxnLst/>
              <a:rect l="l" t="t" r="r" b="b"/>
              <a:pathLst>
                <a:path w="394317" h="12518" extrusionOk="0">
                  <a:moveTo>
                    <a:pt x="0" y="0"/>
                  </a:moveTo>
                  <a:lnTo>
                    <a:pt x="394317" y="0"/>
                  </a:lnTo>
                  <a:lnTo>
                    <a:pt x="394317" y="12519"/>
                  </a:lnTo>
                  <a:lnTo>
                    <a:pt x="0" y="1251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29" name="Google Shape;929;p35">
              <a:extLst>
                <a:ext uri="{FF2B5EF4-FFF2-40B4-BE49-F238E27FC236}">
                  <a16:creationId xmlns:a16="http://schemas.microsoft.com/office/drawing/2014/main" id="{AA11DAFF-B3AD-EEE3-75FB-2337BC15D66F}"/>
                </a:ext>
              </a:extLst>
            </p:cNvPr>
            <p:cNvSpPr/>
            <p:nvPr/>
          </p:nvSpPr>
          <p:spPr>
            <a:xfrm>
              <a:off x="6116826" y="4887453"/>
              <a:ext cx="1155740" cy="34268"/>
            </a:xfrm>
            <a:custGeom>
              <a:avLst/>
              <a:gdLst/>
              <a:ahLst/>
              <a:cxnLst/>
              <a:rect l="l" t="t" r="r" b="b"/>
              <a:pathLst>
                <a:path w="422188" h="12518" extrusionOk="0">
                  <a:moveTo>
                    <a:pt x="0" y="0"/>
                  </a:moveTo>
                  <a:lnTo>
                    <a:pt x="422188" y="0"/>
                  </a:lnTo>
                  <a:lnTo>
                    <a:pt x="422188" y="12519"/>
                  </a:lnTo>
                  <a:lnTo>
                    <a:pt x="0" y="12519"/>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0" name="Google Shape;930;p35">
              <a:extLst>
                <a:ext uri="{FF2B5EF4-FFF2-40B4-BE49-F238E27FC236}">
                  <a16:creationId xmlns:a16="http://schemas.microsoft.com/office/drawing/2014/main" id="{5D12C6E9-872E-9604-A23C-0D1BD5DCD8AB}"/>
                </a:ext>
              </a:extLst>
            </p:cNvPr>
            <p:cNvSpPr/>
            <p:nvPr/>
          </p:nvSpPr>
          <p:spPr>
            <a:xfrm>
              <a:off x="6176160" y="4853190"/>
              <a:ext cx="1038742" cy="2135"/>
            </a:xfrm>
            <a:custGeom>
              <a:avLst/>
              <a:gdLst/>
              <a:ahLst/>
              <a:cxnLst/>
              <a:rect l="l" t="t" r="r" b="b"/>
              <a:pathLst>
                <a:path w="379449" h="780" extrusionOk="0">
                  <a:moveTo>
                    <a:pt x="0" y="0"/>
                  </a:moveTo>
                  <a:lnTo>
                    <a:pt x="379449"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1" name="Google Shape;931;p35">
              <a:extLst>
                <a:ext uri="{FF2B5EF4-FFF2-40B4-BE49-F238E27FC236}">
                  <a16:creationId xmlns:a16="http://schemas.microsoft.com/office/drawing/2014/main" id="{5F5144A7-675D-97CB-2C44-E3621E3D074C}"/>
                </a:ext>
              </a:extLst>
            </p:cNvPr>
            <p:cNvSpPr/>
            <p:nvPr/>
          </p:nvSpPr>
          <p:spPr>
            <a:xfrm>
              <a:off x="6154999" y="4887453"/>
              <a:ext cx="1079443" cy="2135"/>
            </a:xfrm>
            <a:custGeom>
              <a:avLst/>
              <a:gdLst/>
              <a:ahLst/>
              <a:cxnLst/>
              <a:rect l="l" t="t" r="r" b="b"/>
              <a:pathLst>
                <a:path w="394317" h="780" extrusionOk="0">
                  <a:moveTo>
                    <a:pt x="0" y="0"/>
                  </a:moveTo>
                  <a:lnTo>
                    <a:pt x="394317"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32" name="Google Shape;932;p35">
              <a:extLst>
                <a:ext uri="{FF2B5EF4-FFF2-40B4-BE49-F238E27FC236}">
                  <a16:creationId xmlns:a16="http://schemas.microsoft.com/office/drawing/2014/main" id="{3B3623B1-383C-9B87-F3ED-1CECFD0A94B8}"/>
                </a:ext>
              </a:extLst>
            </p:cNvPr>
            <p:cNvSpPr/>
            <p:nvPr/>
          </p:nvSpPr>
          <p:spPr>
            <a:xfrm>
              <a:off x="6176160" y="4329187"/>
              <a:ext cx="1037140" cy="2135"/>
            </a:xfrm>
            <a:custGeom>
              <a:avLst/>
              <a:gdLst/>
              <a:ahLst/>
              <a:cxnLst/>
              <a:rect l="l" t="t" r="r" b="b"/>
              <a:pathLst>
                <a:path w="378864" h="780" extrusionOk="0">
                  <a:moveTo>
                    <a:pt x="0" y="0"/>
                  </a:moveTo>
                  <a:lnTo>
                    <a:pt x="378864"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Google Shape;208;p26">
            <a:extLst>
              <a:ext uri="{FF2B5EF4-FFF2-40B4-BE49-F238E27FC236}">
                <a16:creationId xmlns:a16="http://schemas.microsoft.com/office/drawing/2014/main" id="{9C9603FF-85E5-54B3-E442-D1DC57E812D3}"/>
              </a:ext>
            </a:extLst>
          </p:cNvPr>
          <p:cNvSpPr txBox="1">
            <a:spLocks/>
          </p:cNvSpPr>
          <p:nvPr/>
        </p:nvSpPr>
        <p:spPr>
          <a:xfrm>
            <a:off x="6512986" y="4686300"/>
            <a:ext cx="642926"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4"/>
              </a:buClr>
              <a:buSzPts val="1200"/>
              <a:buFont typeface="Atkinson Hyperlegible"/>
              <a:buNone/>
              <a:defRPr sz="1400" b="0" i="0" u="none" strike="noStrike" cap="none">
                <a:solidFill>
                  <a:schemeClr val="accent4"/>
                </a:solidFill>
                <a:latin typeface="Atkinson Hyperlegible"/>
                <a:ea typeface="Atkinson Hyperlegible"/>
                <a:cs typeface="Atkinson Hyperlegible"/>
                <a:sym typeface="Atkinson Hyperlegible"/>
              </a:defRPr>
            </a:lvl1pPr>
            <a:lvl2pPr marL="914400" marR="0" lvl="1"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2pPr>
            <a:lvl3pPr marL="1371600" marR="0" lvl="2"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3pPr>
            <a:lvl4pPr marL="1828800" marR="0" lvl="3"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4pPr>
            <a:lvl5pPr marL="2286000" marR="0" lvl="4"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5pPr>
            <a:lvl6pPr marL="2743200" marR="0" lvl="5"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6pPr>
            <a:lvl7pPr marL="3200400" marR="0" lvl="6"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7pPr>
            <a:lvl8pPr marL="3657600" marR="0" lvl="7"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8pPr>
            <a:lvl9pPr marL="4114800" marR="0" lvl="8"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9pPr>
          </a:lstStyle>
          <a:p>
            <a:pPr marL="0" indent="0"/>
            <a:r>
              <a:rPr lang="fr-FR" dirty="0"/>
              <a:t>2</a:t>
            </a:r>
          </a:p>
        </p:txBody>
      </p:sp>
    </p:spTree>
    <p:extLst>
      <p:ext uri="{BB962C8B-B14F-4D97-AF65-F5344CB8AC3E}">
        <p14:creationId xmlns:p14="http://schemas.microsoft.com/office/powerpoint/2010/main" val="3276752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Contexte</a:t>
            </a:r>
            <a:endParaRPr dirty="0"/>
          </a:p>
        </p:txBody>
      </p:sp>
      <p:sp>
        <p:nvSpPr>
          <p:cNvPr id="411" name="Google Shape;411;p28"/>
          <p:cNvSpPr txBox="1">
            <a:spLocks noGrp="1"/>
          </p:cNvSpPr>
          <p:nvPr>
            <p:ph type="subTitle" idx="1"/>
          </p:nvPr>
        </p:nvSpPr>
        <p:spPr>
          <a:xfrm>
            <a:off x="3164525" y="2027059"/>
            <a:ext cx="25602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ONCFM</a:t>
            </a:r>
            <a:endParaRPr dirty="0"/>
          </a:p>
        </p:txBody>
      </p:sp>
      <p:sp>
        <p:nvSpPr>
          <p:cNvPr id="412" name="Google Shape;412;p28"/>
          <p:cNvSpPr txBox="1">
            <a:spLocks noGrp="1"/>
          </p:cNvSpPr>
          <p:nvPr>
            <p:ph type="subTitle" idx="6"/>
          </p:nvPr>
        </p:nvSpPr>
        <p:spPr>
          <a:xfrm>
            <a:off x="5863775" y="2027038"/>
            <a:ext cx="25602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Objectif</a:t>
            </a:r>
            <a:endParaRPr dirty="0"/>
          </a:p>
        </p:txBody>
      </p:sp>
      <p:sp>
        <p:nvSpPr>
          <p:cNvPr id="413" name="Google Shape;413;p28"/>
          <p:cNvSpPr txBox="1">
            <a:spLocks noGrp="1"/>
          </p:cNvSpPr>
          <p:nvPr>
            <p:ph type="subTitle" idx="7"/>
          </p:nvPr>
        </p:nvSpPr>
        <p:spPr>
          <a:xfrm>
            <a:off x="4657624" y="3622323"/>
            <a:ext cx="25602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err="1"/>
              <a:t>Logiciel</a:t>
            </a:r>
            <a:r>
              <a:rPr lang="en" dirty="0"/>
              <a:t> à destination des équipes</a:t>
            </a:r>
            <a:endParaRPr dirty="0"/>
          </a:p>
        </p:txBody>
      </p:sp>
      <p:grpSp>
        <p:nvGrpSpPr>
          <p:cNvPr id="415" name="Google Shape;415;p28"/>
          <p:cNvGrpSpPr/>
          <p:nvPr/>
        </p:nvGrpSpPr>
        <p:grpSpPr>
          <a:xfrm>
            <a:off x="1426489" y="4490982"/>
            <a:ext cx="640056" cy="324092"/>
            <a:chOff x="6580515" y="3436687"/>
            <a:chExt cx="538768" cy="273657"/>
          </a:xfrm>
        </p:grpSpPr>
        <p:sp>
          <p:nvSpPr>
            <p:cNvPr id="416" name="Google Shape;416;p28"/>
            <p:cNvSpPr/>
            <p:nvPr/>
          </p:nvSpPr>
          <p:spPr>
            <a:xfrm>
              <a:off x="6580977" y="3553264"/>
              <a:ext cx="538305" cy="157080"/>
            </a:xfrm>
            <a:custGeom>
              <a:avLst/>
              <a:gdLst/>
              <a:ahLst/>
              <a:cxnLst/>
              <a:rect l="l" t="t" r="r" b="b"/>
              <a:pathLst>
                <a:path w="196641" h="57381" extrusionOk="0">
                  <a:moveTo>
                    <a:pt x="26" y="2763"/>
                  </a:moveTo>
                  <a:cubicBezTo>
                    <a:pt x="-146" y="3091"/>
                    <a:pt x="603" y="16210"/>
                    <a:pt x="603" y="16210"/>
                  </a:cubicBezTo>
                  <a:cubicBezTo>
                    <a:pt x="837" y="20277"/>
                    <a:pt x="4771" y="25084"/>
                    <a:pt x="7206" y="27972"/>
                  </a:cubicBezTo>
                  <a:cubicBezTo>
                    <a:pt x="15908" y="38298"/>
                    <a:pt x="28747" y="44534"/>
                    <a:pt x="41390" y="48538"/>
                  </a:cubicBezTo>
                  <a:cubicBezTo>
                    <a:pt x="74178" y="58918"/>
                    <a:pt x="109401" y="60057"/>
                    <a:pt x="142766" y="52502"/>
                  </a:cubicBezTo>
                  <a:cubicBezTo>
                    <a:pt x="154512" y="49841"/>
                    <a:pt x="166422" y="45931"/>
                    <a:pt x="176912" y="39664"/>
                  </a:cubicBezTo>
                  <a:cubicBezTo>
                    <a:pt x="185395" y="34598"/>
                    <a:pt x="196681" y="24803"/>
                    <a:pt x="196642" y="13853"/>
                  </a:cubicBezTo>
                  <a:lnTo>
                    <a:pt x="196595" y="0"/>
                  </a:lnTo>
                  <a:lnTo>
                    <a:pt x="34" y="275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28"/>
            <p:cNvSpPr/>
            <p:nvPr/>
          </p:nvSpPr>
          <p:spPr>
            <a:xfrm>
              <a:off x="6580515" y="3436687"/>
              <a:ext cx="538655" cy="230005"/>
            </a:xfrm>
            <a:custGeom>
              <a:avLst/>
              <a:gdLst/>
              <a:ahLst/>
              <a:cxnLst/>
              <a:rect l="l" t="t" r="r" b="b"/>
              <a:pathLst>
                <a:path w="196769" h="84020" extrusionOk="0">
                  <a:moveTo>
                    <a:pt x="193423" y="30884"/>
                  </a:moveTo>
                  <a:cubicBezTo>
                    <a:pt x="181521" y="11880"/>
                    <a:pt x="139196" y="-631"/>
                    <a:pt x="95661" y="25"/>
                  </a:cubicBezTo>
                  <a:cubicBezTo>
                    <a:pt x="50332" y="711"/>
                    <a:pt x="7452" y="15595"/>
                    <a:pt x="889" y="36754"/>
                  </a:cubicBezTo>
                  <a:cubicBezTo>
                    <a:pt x="-7338" y="63274"/>
                    <a:pt x="42527" y="87266"/>
                    <a:pt x="110045" y="83660"/>
                  </a:cubicBezTo>
                  <a:cubicBezTo>
                    <a:pt x="173638" y="80265"/>
                    <a:pt x="208065" y="54252"/>
                    <a:pt x="193423" y="3088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28"/>
            <p:cNvSpPr/>
            <p:nvPr/>
          </p:nvSpPr>
          <p:spPr>
            <a:xfrm>
              <a:off x="6581624" y="3550188"/>
              <a:ext cx="535116" cy="115205"/>
            </a:xfrm>
            <a:custGeom>
              <a:avLst/>
              <a:gdLst/>
              <a:ahLst/>
              <a:cxnLst/>
              <a:rect l="l" t="t" r="r" b="b"/>
              <a:pathLst>
                <a:path w="195476" h="42084" extrusionOk="0">
                  <a:moveTo>
                    <a:pt x="0" y="6962"/>
                  </a:moveTo>
                  <a:cubicBezTo>
                    <a:pt x="7508" y="28159"/>
                    <a:pt x="51776" y="44768"/>
                    <a:pt x="108751" y="41724"/>
                  </a:cubicBezTo>
                  <a:cubicBezTo>
                    <a:pt x="162408" y="38860"/>
                    <a:pt x="195297" y="19894"/>
                    <a:pt x="195477"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28"/>
            <p:cNvSpPr/>
            <p:nvPr/>
          </p:nvSpPr>
          <p:spPr>
            <a:xfrm>
              <a:off x="6660775" y="3458842"/>
              <a:ext cx="386612" cy="163678"/>
            </a:xfrm>
            <a:custGeom>
              <a:avLst/>
              <a:gdLst/>
              <a:ahLst/>
              <a:cxnLst/>
              <a:rect l="l" t="t" r="r" b="b"/>
              <a:pathLst>
                <a:path w="141228" h="59791" extrusionOk="0">
                  <a:moveTo>
                    <a:pt x="77992" y="59602"/>
                  </a:moveTo>
                  <a:cubicBezTo>
                    <a:pt x="32365" y="61701"/>
                    <a:pt x="-3006" y="46092"/>
                    <a:pt x="202" y="27790"/>
                  </a:cubicBezTo>
                  <a:cubicBezTo>
                    <a:pt x="2926" y="12219"/>
                    <a:pt x="33450" y="668"/>
                    <a:pt x="67744" y="28"/>
                  </a:cubicBezTo>
                  <a:cubicBezTo>
                    <a:pt x="101000" y="-596"/>
                    <a:pt x="132406" y="9160"/>
                    <a:pt x="139657" y="23544"/>
                  </a:cubicBezTo>
                  <a:cubicBezTo>
                    <a:pt x="148101" y="40285"/>
                    <a:pt x="121792" y="57588"/>
                    <a:pt x="77992" y="59602"/>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28"/>
            <p:cNvSpPr/>
            <p:nvPr/>
          </p:nvSpPr>
          <p:spPr>
            <a:xfrm>
              <a:off x="6759006" y="3501113"/>
              <a:ext cx="180880" cy="70140"/>
            </a:xfrm>
            <a:custGeom>
              <a:avLst/>
              <a:gdLst/>
              <a:ahLst/>
              <a:cxnLst/>
              <a:rect l="l" t="t" r="r" b="b"/>
              <a:pathLst>
                <a:path w="66075" h="25622" extrusionOk="0">
                  <a:moveTo>
                    <a:pt x="196" y="0"/>
                  </a:moveTo>
                  <a:lnTo>
                    <a:pt x="1" y="12831"/>
                  </a:lnTo>
                  <a:cubicBezTo>
                    <a:pt x="-85" y="18411"/>
                    <a:pt x="7165" y="23047"/>
                    <a:pt x="16196" y="23180"/>
                  </a:cubicBezTo>
                  <a:lnTo>
                    <a:pt x="16843" y="23180"/>
                  </a:lnTo>
                  <a:cubicBezTo>
                    <a:pt x="25873" y="23328"/>
                    <a:pt x="33264" y="18919"/>
                    <a:pt x="33342" y="13338"/>
                  </a:cubicBezTo>
                  <a:lnTo>
                    <a:pt x="33382" y="10614"/>
                  </a:lnTo>
                  <a:cubicBezTo>
                    <a:pt x="33467" y="5034"/>
                    <a:pt x="40858" y="624"/>
                    <a:pt x="49880" y="765"/>
                  </a:cubicBezTo>
                  <a:lnTo>
                    <a:pt x="49880" y="765"/>
                  </a:lnTo>
                  <a:cubicBezTo>
                    <a:pt x="58911" y="905"/>
                    <a:pt x="66161" y="5534"/>
                    <a:pt x="66075" y="11114"/>
                  </a:cubicBezTo>
                  <a:lnTo>
                    <a:pt x="65857" y="2562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28"/>
            <p:cNvSpPr/>
            <p:nvPr/>
          </p:nvSpPr>
          <p:spPr>
            <a:xfrm>
              <a:off x="6738315" y="3541852"/>
              <a:ext cx="223758" cy="3416"/>
            </a:xfrm>
            <a:custGeom>
              <a:avLst/>
              <a:gdLst/>
              <a:ahLst/>
              <a:cxnLst/>
              <a:rect l="l" t="t" r="r" b="b"/>
              <a:pathLst>
                <a:path w="81738" h="1248" extrusionOk="0">
                  <a:moveTo>
                    <a:pt x="0" y="0"/>
                  </a:moveTo>
                  <a:lnTo>
                    <a:pt x="81739" y="1249"/>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28"/>
            <p:cNvSpPr/>
            <p:nvPr/>
          </p:nvSpPr>
          <p:spPr>
            <a:xfrm>
              <a:off x="6738551" y="3525393"/>
              <a:ext cx="223780" cy="3394"/>
            </a:xfrm>
            <a:custGeom>
              <a:avLst/>
              <a:gdLst/>
              <a:ahLst/>
              <a:cxnLst/>
              <a:rect l="l" t="t" r="r" b="b"/>
              <a:pathLst>
                <a:path w="81746" h="1240" extrusionOk="0">
                  <a:moveTo>
                    <a:pt x="0" y="0"/>
                  </a:moveTo>
                  <a:lnTo>
                    <a:pt x="81747" y="124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28"/>
            <p:cNvSpPr/>
            <p:nvPr/>
          </p:nvSpPr>
          <p:spPr>
            <a:xfrm>
              <a:off x="6964176" y="3654726"/>
              <a:ext cx="5702" cy="43841"/>
            </a:xfrm>
            <a:custGeom>
              <a:avLst/>
              <a:gdLst/>
              <a:ahLst/>
              <a:cxnLst/>
              <a:rect l="l" t="t" r="r" b="b"/>
              <a:pathLst>
                <a:path w="2083" h="16015" extrusionOk="0">
                  <a:moveTo>
                    <a:pt x="2084" y="0"/>
                  </a:moveTo>
                  <a:lnTo>
                    <a:pt x="0" y="1601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28"/>
            <p:cNvSpPr/>
            <p:nvPr/>
          </p:nvSpPr>
          <p:spPr>
            <a:xfrm>
              <a:off x="6841703" y="3666568"/>
              <a:ext cx="4038" cy="43690"/>
            </a:xfrm>
            <a:custGeom>
              <a:avLst/>
              <a:gdLst/>
              <a:ahLst/>
              <a:cxnLst/>
              <a:rect l="l" t="t" r="r" b="b"/>
              <a:pathLst>
                <a:path w="1475" h="15960" extrusionOk="0">
                  <a:moveTo>
                    <a:pt x="1475" y="0"/>
                  </a:moveTo>
                  <a:lnTo>
                    <a:pt x="0" y="1596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28"/>
            <p:cNvSpPr/>
            <p:nvPr/>
          </p:nvSpPr>
          <p:spPr>
            <a:xfrm>
              <a:off x="6708884" y="3653080"/>
              <a:ext cx="5489" cy="37857"/>
            </a:xfrm>
            <a:custGeom>
              <a:avLst/>
              <a:gdLst/>
              <a:ahLst/>
              <a:cxnLst/>
              <a:rect l="l" t="t" r="r" b="b"/>
              <a:pathLst>
                <a:path w="2005" h="13829" extrusionOk="0">
                  <a:moveTo>
                    <a:pt x="2006" y="0"/>
                  </a:moveTo>
                  <a:lnTo>
                    <a:pt x="0" y="1383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28"/>
            <p:cNvSpPr/>
            <p:nvPr/>
          </p:nvSpPr>
          <p:spPr>
            <a:xfrm>
              <a:off x="6667098" y="3639489"/>
              <a:ext cx="4914" cy="36535"/>
            </a:xfrm>
            <a:custGeom>
              <a:avLst/>
              <a:gdLst/>
              <a:ahLst/>
              <a:cxnLst/>
              <a:rect l="l" t="t" r="r" b="b"/>
              <a:pathLst>
                <a:path w="1795" h="13346" extrusionOk="0">
                  <a:moveTo>
                    <a:pt x="1795" y="0"/>
                  </a:moveTo>
                  <a:lnTo>
                    <a:pt x="0" y="1334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28"/>
            <p:cNvSpPr/>
            <p:nvPr/>
          </p:nvSpPr>
          <p:spPr>
            <a:xfrm>
              <a:off x="6606611" y="3605952"/>
              <a:ext cx="4123" cy="30657"/>
            </a:xfrm>
            <a:custGeom>
              <a:avLst/>
              <a:gdLst/>
              <a:ahLst/>
              <a:cxnLst/>
              <a:rect l="l" t="t" r="r" b="b"/>
              <a:pathLst>
                <a:path w="1506" h="11199" extrusionOk="0">
                  <a:moveTo>
                    <a:pt x="1506" y="0"/>
                  </a:moveTo>
                  <a:lnTo>
                    <a:pt x="0" y="1120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28"/>
            <p:cNvSpPr/>
            <p:nvPr/>
          </p:nvSpPr>
          <p:spPr>
            <a:xfrm>
              <a:off x="6825351" y="3633119"/>
              <a:ext cx="16707" cy="16707"/>
            </a:xfrm>
            <a:custGeom>
              <a:avLst/>
              <a:gdLst/>
              <a:ahLst/>
              <a:cxnLst/>
              <a:rect l="l" t="t" r="r" b="b"/>
              <a:pathLst>
                <a:path w="6103" h="6103" extrusionOk="0">
                  <a:moveTo>
                    <a:pt x="6103" y="3052"/>
                  </a:moveTo>
                  <a:cubicBezTo>
                    <a:pt x="6103" y="4738"/>
                    <a:pt x="4737" y="6103"/>
                    <a:pt x="3051" y="6103"/>
                  </a:cubicBezTo>
                  <a:cubicBezTo>
                    <a:pt x="1366" y="6103"/>
                    <a:pt x="0" y="4738"/>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28"/>
            <p:cNvSpPr/>
            <p:nvPr/>
          </p:nvSpPr>
          <p:spPr>
            <a:xfrm>
              <a:off x="6717434" y="3619439"/>
              <a:ext cx="16707" cy="16707"/>
            </a:xfrm>
            <a:custGeom>
              <a:avLst/>
              <a:gdLst/>
              <a:ahLst/>
              <a:cxnLst/>
              <a:rect l="l" t="t" r="r" b="b"/>
              <a:pathLst>
                <a:path w="6103" h="6103" extrusionOk="0">
                  <a:moveTo>
                    <a:pt x="6103" y="3052"/>
                  </a:moveTo>
                  <a:cubicBezTo>
                    <a:pt x="6103" y="4737"/>
                    <a:pt x="4737" y="6103"/>
                    <a:pt x="3051" y="6103"/>
                  </a:cubicBezTo>
                  <a:cubicBezTo>
                    <a:pt x="1366" y="6103"/>
                    <a:pt x="0" y="4737"/>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28"/>
            <p:cNvSpPr/>
            <p:nvPr/>
          </p:nvSpPr>
          <p:spPr>
            <a:xfrm>
              <a:off x="6628645" y="3572522"/>
              <a:ext cx="16707" cy="16707"/>
            </a:xfrm>
            <a:custGeom>
              <a:avLst/>
              <a:gdLst/>
              <a:ahLst/>
              <a:cxnLst/>
              <a:rect l="l" t="t" r="r" b="b"/>
              <a:pathLst>
                <a:path w="6103" h="6103" extrusionOk="0">
                  <a:moveTo>
                    <a:pt x="6103" y="3052"/>
                  </a:moveTo>
                  <a:cubicBezTo>
                    <a:pt x="6103" y="4737"/>
                    <a:pt x="4737" y="6103"/>
                    <a:pt x="3052" y="6103"/>
                  </a:cubicBezTo>
                  <a:cubicBezTo>
                    <a:pt x="1366" y="6103"/>
                    <a:pt x="0" y="4737"/>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28"/>
            <p:cNvSpPr/>
            <p:nvPr/>
          </p:nvSpPr>
          <p:spPr>
            <a:xfrm>
              <a:off x="6613728" y="3511286"/>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28"/>
            <p:cNvSpPr/>
            <p:nvPr/>
          </p:nvSpPr>
          <p:spPr>
            <a:xfrm>
              <a:off x="6674407" y="3471703"/>
              <a:ext cx="13288" cy="13288"/>
            </a:xfrm>
            <a:custGeom>
              <a:avLst/>
              <a:gdLst/>
              <a:ahLst/>
              <a:cxnLst/>
              <a:rect l="l" t="t" r="r" b="b"/>
              <a:pathLst>
                <a:path w="4854" h="4854" extrusionOk="0">
                  <a:moveTo>
                    <a:pt x="4854" y="2427"/>
                  </a:moveTo>
                  <a:cubicBezTo>
                    <a:pt x="4854" y="3770"/>
                    <a:pt x="3770" y="4855"/>
                    <a:pt x="2427" y="4855"/>
                  </a:cubicBezTo>
                  <a:cubicBezTo>
                    <a:pt x="1085" y="4855"/>
                    <a:pt x="0" y="3770"/>
                    <a:pt x="0" y="2427"/>
                  </a:cubicBezTo>
                  <a:cubicBezTo>
                    <a:pt x="0" y="1085"/>
                    <a:pt x="1085" y="0"/>
                    <a:pt x="2427" y="0"/>
                  </a:cubicBezTo>
                  <a:cubicBezTo>
                    <a:pt x="3770"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28"/>
            <p:cNvSpPr/>
            <p:nvPr/>
          </p:nvSpPr>
          <p:spPr>
            <a:xfrm>
              <a:off x="6750434" y="3449493"/>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28"/>
            <p:cNvSpPr/>
            <p:nvPr/>
          </p:nvSpPr>
          <p:spPr>
            <a:xfrm>
              <a:off x="6831526" y="3440474"/>
              <a:ext cx="13288" cy="13288"/>
            </a:xfrm>
            <a:custGeom>
              <a:avLst/>
              <a:gdLst/>
              <a:ahLst/>
              <a:cxnLst/>
              <a:rect l="l" t="t" r="r" b="b"/>
              <a:pathLst>
                <a:path w="4854" h="4854" extrusionOk="0">
                  <a:moveTo>
                    <a:pt x="4855" y="2427"/>
                  </a:moveTo>
                  <a:cubicBezTo>
                    <a:pt x="4855" y="3770"/>
                    <a:pt x="3770" y="4855"/>
                    <a:pt x="2428" y="4855"/>
                  </a:cubicBezTo>
                  <a:cubicBezTo>
                    <a:pt x="1085" y="4855"/>
                    <a:pt x="0" y="3770"/>
                    <a:pt x="0" y="2427"/>
                  </a:cubicBezTo>
                  <a:cubicBezTo>
                    <a:pt x="0" y="1085"/>
                    <a:pt x="1085" y="0"/>
                    <a:pt x="2428"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28"/>
            <p:cNvSpPr/>
            <p:nvPr/>
          </p:nvSpPr>
          <p:spPr>
            <a:xfrm>
              <a:off x="6919011" y="3445648"/>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28"/>
            <p:cNvSpPr/>
            <p:nvPr/>
          </p:nvSpPr>
          <p:spPr>
            <a:xfrm>
              <a:off x="7001771" y="3468282"/>
              <a:ext cx="13288" cy="13288"/>
            </a:xfrm>
            <a:custGeom>
              <a:avLst/>
              <a:gdLst/>
              <a:ahLst/>
              <a:cxnLst/>
              <a:rect l="l" t="t" r="r" b="b"/>
              <a:pathLst>
                <a:path w="4854" h="4854" extrusionOk="0">
                  <a:moveTo>
                    <a:pt x="4854" y="2427"/>
                  </a:moveTo>
                  <a:cubicBezTo>
                    <a:pt x="4854" y="3770"/>
                    <a:pt x="3769" y="4855"/>
                    <a:pt x="2427" y="4855"/>
                  </a:cubicBezTo>
                  <a:cubicBezTo>
                    <a:pt x="1085" y="4855"/>
                    <a:pt x="0" y="3770"/>
                    <a:pt x="0" y="2427"/>
                  </a:cubicBezTo>
                  <a:cubicBezTo>
                    <a:pt x="0" y="1085"/>
                    <a:pt x="1085" y="0"/>
                    <a:pt x="2427" y="0"/>
                  </a:cubicBezTo>
                  <a:cubicBezTo>
                    <a:pt x="3769"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28"/>
            <p:cNvSpPr/>
            <p:nvPr/>
          </p:nvSpPr>
          <p:spPr>
            <a:xfrm>
              <a:off x="6940449" y="3625574"/>
              <a:ext cx="16707" cy="16707"/>
            </a:xfrm>
            <a:custGeom>
              <a:avLst/>
              <a:gdLst/>
              <a:ahLst/>
              <a:cxnLst/>
              <a:rect l="l" t="t" r="r" b="b"/>
              <a:pathLst>
                <a:path w="6103" h="6103" extrusionOk="0">
                  <a:moveTo>
                    <a:pt x="6104" y="3052"/>
                  </a:moveTo>
                  <a:cubicBezTo>
                    <a:pt x="6104" y="4738"/>
                    <a:pt x="4738" y="6103"/>
                    <a:pt x="3052" y="6103"/>
                  </a:cubicBezTo>
                  <a:cubicBezTo>
                    <a:pt x="1366" y="6103"/>
                    <a:pt x="0" y="4738"/>
                    <a:pt x="0" y="3052"/>
                  </a:cubicBezTo>
                  <a:cubicBezTo>
                    <a:pt x="0" y="1366"/>
                    <a:pt x="1366" y="0"/>
                    <a:pt x="3052" y="0"/>
                  </a:cubicBezTo>
                  <a:cubicBezTo>
                    <a:pt x="4738" y="0"/>
                    <a:pt x="6104" y="1366"/>
                    <a:pt x="6104"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28"/>
            <p:cNvSpPr/>
            <p:nvPr/>
          </p:nvSpPr>
          <p:spPr>
            <a:xfrm>
              <a:off x="7030735" y="3593554"/>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28"/>
            <p:cNvSpPr/>
            <p:nvPr/>
          </p:nvSpPr>
          <p:spPr>
            <a:xfrm>
              <a:off x="7070661" y="3524303"/>
              <a:ext cx="18456" cy="18459"/>
            </a:xfrm>
            <a:custGeom>
              <a:avLst/>
              <a:gdLst/>
              <a:ahLst/>
              <a:cxnLst/>
              <a:rect l="l" t="t" r="r" b="b"/>
              <a:pathLst>
                <a:path w="6742" h="6743" extrusionOk="0">
                  <a:moveTo>
                    <a:pt x="6743" y="3372"/>
                  </a:moveTo>
                  <a:cubicBezTo>
                    <a:pt x="6743" y="5237"/>
                    <a:pt x="5237" y="6743"/>
                    <a:pt x="3371" y="6743"/>
                  </a:cubicBezTo>
                  <a:cubicBezTo>
                    <a:pt x="1506" y="6743"/>
                    <a:pt x="0" y="5229"/>
                    <a:pt x="0" y="3372"/>
                  </a:cubicBezTo>
                  <a:cubicBezTo>
                    <a:pt x="0" y="1514"/>
                    <a:pt x="1506" y="0"/>
                    <a:pt x="3371" y="0"/>
                  </a:cubicBezTo>
                  <a:cubicBezTo>
                    <a:pt x="5237" y="0"/>
                    <a:pt x="6743" y="1514"/>
                    <a:pt x="6743" y="337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0" name="Google Shape;440;p28"/>
          <p:cNvGrpSpPr/>
          <p:nvPr/>
        </p:nvGrpSpPr>
        <p:grpSpPr>
          <a:xfrm rot="1800014">
            <a:off x="311232" y="2395865"/>
            <a:ext cx="715094" cy="731518"/>
            <a:chOff x="6884972" y="1482087"/>
            <a:chExt cx="427537" cy="441436"/>
          </a:xfrm>
        </p:grpSpPr>
        <p:sp>
          <p:nvSpPr>
            <p:cNvPr id="441" name="Google Shape;441;p28"/>
            <p:cNvSpPr/>
            <p:nvPr/>
          </p:nvSpPr>
          <p:spPr>
            <a:xfrm>
              <a:off x="6884972" y="1482087"/>
              <a:ext cx="427537" cy="441436"/>
            </a:xfrm>
            <a:custGeom>
              <a:avLst/>
              <a:gdLst/>
              <a:ahLst/>
              <a:cxnLst/>
              <a:rect l="l" t="t" r="r" b="b"/>
              <a:pathLst>
                <a:path w="316109" h="326385" extrusionOk="0">
                  <a:moveTo>
                    <a:pt x="257540" y="0"/>
                  </a:moveTo>
                  <a:lnTo>
                    <a:pt x="110741" y="36955"/>
                  </a:lnTo>
                  <a:cubicBezTo>
                    <a:pt x="110624" y="36745"/>
                    <a:pt x="110554" y="36620"/>
                    <a:pt x="110554" y="36620"/>
                  </a:cubicBezTo>
                  <a:lnTo>
                    <a:pt x="110016" y="37135"/>
                  </a:lnTo>
                  <a:lnTo>
                    <a:pt x="109290" y="37314"/>
                  </a:lnTo>
                  <a:cubicBezTo>
                    <a:pt x="109290" y="37314"/>
                    <a:pt x="109360" y="37439"/>
                    <a:pt x="109477" y="37650"/>
                  </a:cubicBezTo>
                  <a:lnTo>
                    <a:pt x="0" y="142194"/>
                  </a:lnTo>
                  <a:cubicBezTo>
                    <a:pt x="0" y="142194"/>
                    <a:pt x="56179" y="248892"/>
                    <a:pt x="131666" y="294230"/>
                  </a:cubicBezTo>
                  <a:cubicBezTo>
                    <a:pt x="171548" y="318183"/>
                    <a:pt x="224643" y="319345"/>
                    <a:pt x="269630" y="326385"/>
                  </a:cubicBezTo>
                  <a:lnTo>
                    <a:pt x="269786" y="326299"/>
                  </a:lnTo>
                  <a:cubicBezTo>
                    <a:pt x="287799" y="284482"/>
                    <a:pt x="315092" y="238926"/>
                    <a:pt x="316068" y="192417"/>
                  </a:cubicBezTo>
                  <a:cubicBezTo>
                    <a:pt x="317917" y="104380"/>
                    <a:pt x="257540" y="0"/>
                    <a:pt x="25754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28"/>
            <p:cNvSpPr/>
            <p:nvPr/>
          </p:nvSpPr>
          <p:spPr>
            <a:xfrm>
              <a:off x="6936568" y="1533081"/>
              <a:ext cx="336913" cy="348692"/>
            </a:xfrm>
            <a:custGeom>
              <a:avLst/>
              <a:gdLst/>
              <a:ahLst/>
              <a:cxnLst/>
              <a:rect l="l" t="t" r="r" b="b"/>
              <a:pathLst>
                <a:path w="249104" h="257813" extrusionOk="0">
                  <a:moveTo>
                    <a:pt x="0" y="112466"/>
                  </a:moveTo>
                  <a:cubicBezTo>
                    <a:pt x="4878" y="121004"/>
                    <a:pt x="14603" y="137238"/>
                    <a:pt x="27957" y="155634"/>
                  </a:cubicBezTo>
                  <a:cubicBezTo>
                    <a:pt x="45759" y="180148"/>
                    <a:pt x="73684" y="213396"/>
                    <a:pt x="105660" y="232604"/>
                  </a:cubicBezTo>
                  <a:cubicBezTo>
                    <a:pt x="130557" y="247558"/>
                    <a:pt x="162689" y="251507"/>
                    <a:pt x="193768" y="255323"/>
                  </a:cubicBezTo>
                  <a:cubicBezTo>
                    <a:pt x="200441" y="256143"/>
                    <a:pt x="206840" y="256931"/>
                    <a:pt x="213147" y="257813"/>
                  </a:cubicBezTo>
                  <a:cubicBezTo>
                    <a:pt x="215761" y="251999"/>
                    <a:pt x="218501" y="246168"/>
                    <a:pt x="221365" y="240081"/>
                  </a:cubicBezTo>
                  <a:cubicBezTo>
                    <a:pt x="234688" y="211750"/>
                    <a:pt x="248463" y="182451"/>
                    <a:pt x="249072" y="153417"/>
                  </a:cubicBezTo>
                  <a:cubicBezTo>
                    <a:pt x="249852" y="116126"/>
                    <a:pt x="236592" y="74777"/>
                    <a:pt x="225330" y="46656"/>
                  </a:cubicBezTo>
                  <a:cubicBezTo>
                    <a:pt x="216877" y="25553"/>
                    <a:pt x="208323" y="8671"/>
                    <a:pt x="203687" y="0"/>
                  </a:cubicBezTo>
                  <a:lnTo>
                    <a:pt x="87015" y="29377"/>
                  </a:lnTo>
                  <a:lnTo>
                    <a:pt x="0" y="112466"/>
                  </a:ln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28"/>
            <p:cNvSpPr/>
            <p:nvPr/>
          </p:nvSpPr>
          <p:spPr>
            <a:xfrm>
              <a:off x="7071454" y="1610724"/>
              <a:ext cx="100512" cy="165178"/>
            </a:xfrm>
            <a:custGeom>
              <a:avLst/>
              <a:gdLst/>
              <a:ahLst/>
              <a:cxnLst/>
              <a:rect l="l" t="t" r="r" b="b"/>
              <a:pathLst>
                <a:path w="74316" h="122128" extrusionOk="0">
                  <a:moveTo>
                    <a:pt x="0" y="93922"/>
                  </a:moveTo>
                  <a:cubicBezTo>
                    <a:pt x="3707" y="95584"/>
                    <a:pt x="48046" y="122128"/>
                    <a:pt x="48046" y="122128"/>
                  </a:cubicBezTo>
                  <a:lnTo>
                    <a:pt x="74316"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4" name="Google Shape;444;p28"/>
          <p:cNvGrpSpPr/>
          <p:nvPr/>
        </p:nvGrpSpPr>
        <p:grpSpPr>
          <a:xfrm>
            <a:off x="1001358" y="2876235"/>
            <a:ext cx="1017513" cy="1013304"/>
            <a:chOff x="1001358" y="2876235"/>
            <a:chExt cx="1017513" cy="1013304"/>
          </a:xfrm>
        </p:grpSpPr>
        <p:grpSp>
          <p:nvGrpSpPr>
            <p:cNvPr id="445" name="Google Shape;445;p28"/>
            <p:cNvGrpSpPr/>
            <p:nvPr/>
          </p:nvGrpSpPr>
          <p:grpSpPr>
            <a:xfrm rot="-473396">
              <a:off x="1050928" y="2919736"/>
              <a:ext cx="686874" cy="769581"/>
              <a:chOff x="6225377" y="921581"/>
              <a:chExt cx="556268" cy="623249"/>
            </a:xfrm>
          </p:grpSpPr>
          <p:sp>
            <p:nvSpPr>
              <p:cNvPr id="446" name="Google Shape;446;p28"/>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28"/>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28"/>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28"/>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28"/>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28"/>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28"/>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28"/>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28"/>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5" name="Google Shape;455;p28"/>
            <p:cNvGrpSpPr/>
            <p:nvPr/>
          </p:nvGrpSpPr>
          <p:grpSpPr>
            <a:xfrm rot="1326696">
              <a:off x="1212398" y="3018964"/>
              <a:ext cx="686890" cy="769599"/>
              <a:chOff x="6225377" y="921581"/>
              <a:chExt cx="556268" cy="623249"/>
            </a:xfrm>
          </p:grpSpPr>
          <p:sp>
            <p:nvSpPr>
              <p:cNvPr id="456" name="Google Shape;456;p28"/>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28"/>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28"/>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28"/>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28"/>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28"/>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28"/>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28"/>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28"/>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65" name="Google Shape;465;p28"/>
          <p:cNvGrpSpPr/>
          <p:nvPr/>
        </p:nvGrpSpPr>
        <p:grpSpPr>
          <a:xfrm>
            <a:off x="79980" y="3641927"/>
            <a:ext cx="640027" cy="815014"/>
            <a:chOff x="2731919" y="3308138"/>
            <a:chExt cx="667878" cy="850479"/>
          </a:xfrm>
        </p:grpSpPr>
        <p:sp>
          <p:nvSpPr>
            <p:cNvPr id="466" name="Google Shape;466;p28"/>
            <p:cNvSpPr/>
            <p:nvPr/>
          </p:nvSpPr>
          <p:spPr>
            <a:xfrm>
              <a:off x="2731919" y="3308138"/>
              <a:ext cx="667878" cy="850479"/>
            </a:xfrm>
            <a:custGeom>
              <a:avLst/>
              <a:gdLst/>
              <a:ahLst/>
              <a:cxnLst/>
              <a:rect l="l" t="t" r="r" b="b"/>
              <a:pathLst>
                <a:path w="189738" h="241785" extrusionOk="0">
                  <a:moveTo>
                    <a:pt x="183242" y="157210"/>
                  </a:moveTo>
                  <a:lnTo>
                    <a:pt x="137397" y="68049"/>
                  </a:lnTo>
                  <a:lnTo>
                    <a:pt x="177443" y="1733"/>
                  </a:lnTo>
                  <a:cubicBezTo>
                    <a:pt x="157354" y="1514"/>
                    <a:pt x="157237" y="12004"/>
                    <a:pt x="137147" y="11785"/>
                  </a:cubicBezTo>
                  <a:cubicBezTo>
                    <a:pt x="117058" y="11567"/>
                    <a:pt x="117175" y="1085"/>
                    <a:pt x="97078" y="866"/>
                  </a:cubicBezTo>
                  <a:cubicBezTo>
                    <a:pt x="76989" y="648"/>
                    <a:pt x="76879" y="11137"/>
                    <a:pt x="56790" y="10919"/>
                  </a:cubicBezTo>
                  <a:cubicBezTo>
                    <a:pt x="36701" y="10700"/>
                    <a:pt x="36818" y="219"/>
                    <a:pt x="16729" y="0"/>
                  </a:cubicBezTo>
                  <a:lnTo>
                    <a:pt x="54862" y="67167"/>
                  </a:lnTo>
                  <a:lnTo>
                    <a:pt x="7090" y="155306"/>
                  </a:lnTo>
                  <a:cubicBezTo>
                    <a:pt x="-13733" y="193729"/>
                    <a:pt x="13778" y="240510"/>
                    <a:pt x="57485" y="240986"/>
                  </a:cubicBezTo>
                  <a:lnTo>
                    <a:pt x="130997" y="241782"/>
                  </a:lnTo>
                  <a:cubicBezTo>
                    <a:pt x="174696" y="242258"/>
                    <a:pt x="203222" y="196078"/>
                    <a:pt x="183234" y="1572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7" name="Google Shape;467;p28"/>
            <p:cNvGrpSpPr/>
            <p:nvPr/>
          </p:nvGrpSpPr>
          <p:grpSpPr>
            <a:xfrm>
              <a:off x="2908116" y="3465749"/>
              <a:ext cx="323460" cy="154520"/>
              <a:chOff x="4896306" y="1356877"/>
              <a:chExt cx="91900" cy="43904"/>
            </a:xfrm>
          </p:grpSpPr>
          <p:sp>
            <p:nvSpPr>
              <p:cNvPr id="468" name="Google Shape;468;p28"/>
              <p:cNvSpPr/>
              <p:nvPr/>
            </p:nvSpPr>
            <p:spPr>
              <a:xfrm>
                <a:off x="4896306" y="1382300"/>
                <a:ext cx="91900" cy="6462"/>
              </a:xfrm>
              <a:custGeom>
                <a:avLst/>
                <a:gdLst/>
                <a:ahLst/>
                <a:cxnLst/>
                <a:rect l="l" t="t" r="r" b="b"/>
                <a:pathLst>
                  <a:path w="91900" h="6462" extrusionOk="0">
                    <a:moveTo>
                      <a:pt x="0" y="0"/>
                    </a:moveTo>
                    <a:lnTo>
                      <a:pt x="91901" y="6462"/>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28"/>
              <p:cNvSpPr/>
              <p:nvPr/>
            </p:nvSpPr>
            <p:spPr>
              <a:xfrm>
                <a:off x="4897391" y="1380434"/>
                <a:ext cx="88083" cy="1771"/>
              </a:xfrm>
              <a:custGeom>
                <a:avLst/>
                <a:gdLst/>
                <a:ahLst/>
                <a:cxnLst/>
                <a:rect l="l" t="t" r="r" b="b"/>
                <a:pathLst>
                  <a:path w="88083" h="1771" extrusionOk="0">
                    <a:moveTo>
                      <a:pt x="88084" y="0"/>
                    </a:moveTo>
                    <a:lnTo>
                      <a:pt x="0" y="1772"/>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28"/>
              <p:cNvSpPr/>
              <p:nvPr/>
            </p:nvSpPr>
            <p:spPr>
              <a:xfrm>
                <a:off x="4925602" y="1356877"/>
                <a:ext cx="16850" cy="25914"/>
              </a:xfrm>
              <a:custGeom>
                <a:avLst/>
                <a:gdLst/>
                <a:ahLst/>
                <a:cxnLst/>
                <a:rect l="l" t="t" r="r" b="b"/>
                <a:pathLst>
                  <a:path w="16850" h="25914" extrusionOk="0">
                    <a:moveTo>
                      <a:pt x="13224" y="4288"/>
                    </a:moveTo>
                    <a:cubicBezTo>
                      <a:pt x="14645" y="7800"/>
                      <a:pt x="17728" y="25454"/>
                      <a:pt x="16611" y="25907"/>
                    </a:cubicBezTo>
                    <a:cubicBezTo>
                      <a:pt x="15667" y="26289"/>
                      <a:pt x="1923" y="12943"/>
                      <a:pt x="503" y="9431"/>
                    </a:cubicBezTo>
                    <a:cubicBezTo>
                      <a:pt x="-918" y="5919"/>
                      <a:pt x="776" y="1923"/>
                      <a:pt x="4288" y="503"/>
                    </a:cubicBezTo>
                    <a:cubicBezTo>
                      <a:pt x="7800" y="-918"/>
                      <a:pt x="11796" y="776"/>
                      <a:pt x="13216" y="4288"/>
                    </a:cubicBez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28"/>
              <p:cNvSpPr/>
              <p:nvPr/>
            </p:nvSpPr>
            <p:spPr>
              <a:xfrm>
                <a:off x="4942155" y="1357092"/>
                <a:ext cx="17235" cy="25701"/>
              </a:xfrm>
              <a:custGeom>
                <a:avLst/>
                <a:gdLst/>
                <a:ahLst/>
                <a:cxnLst/>
                <a:rect l="l" t="t" r="r" b="b"/>
                <a:pathLst>
                  <a:path w="17235" h="25701" extrusionOk="0">
                    <a:moveTo>
                      <a:pt x="4071" y="4151"/>
                    </a:moveTo>
                    <a:cubicBezTo>
                      <a:pt x="2572" y="7632"/>
                      <a:pt x="-893" y="25216"/>
                      <a:pt x="215" y="25692"/>
                    </a:cubicBezTo>
                    <a:cubicBezTo>
                      <a:pt x="1152" y="26098"/>
                      <a:pt x="15177" y="13056"/>
                      <a:pt x="16675" y="9575"/>
                    </a:cubicBezTo>
                    <a:cubicBezTo>
                      <a:pt x="18174" y="6094"/>
                      <a:pt x="16566" y="2059"/>
                      <a:pt x="13085" y="561"/>
                    </a:cubicBezTo>
                    <a:cubicBezTo>
                      <a:pt x="9604" y="-938"/>
                      <a:pt x="5569" y="670"/>
                      <a:pt x="4071" y="4151"/>
                    </a:cubicBez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28"/>
              <p:cNvSpPr/>
              <p:nvPr/>
            </p:nvSpPr>
            <p:spPr>
              <a:xfrm>
                <a:off x="4930116" y="1382784"/>
                <a:ext cx="12253" cy="17318"/>
              </a:xfrm>
              <a:custGeom>
                <a:avLst/>
                <a:gdLst/>
                <a:ahLst/>
                <a:cxnLst/>
                <a:rect l="l" t="t" r="r" b="b"/>
                <a:pathLst>
                  <a:path w="12253" h="17318" extrusionOk="0">
                    <a:moveTo>
                      <a:pt x="0" y="17319"/>
                    </a:moveTo>
                    <a:lnTo>
                      <a:pt x="12253"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28"/>
              <p:cNvSpPr/>
              <p:nvPr/>
            </p:nvSpPr>
            <p:spPr>
              <a:xfrm>
                <a:off x="4941058" y="1382347"/>
                <a:ext cx="11574" cy="18434"/>
              </a:xfrm>
              <a:custGeom>
                <a:avLst/>
                <a:gdLst/>
                <a:ahLst/>
                <a:cxnLst/>
                <a:rect l="l" t="t" r="r" b="b"/>
                <a:pathLst>
                  <a:path w="11574" h="18434" extrusionOk="0">
                    <a:moveTo>
                      <a:pt x="11574" y="18435"/>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4" name="Google Shape;474;p28"/>
            <p:cNvGrpSpPr/>
            <p:nvPr/>
          </p:nvGrpSpPr>
          <p:grpSpPr>
            <a:xfrm>
              <a:off x="2967782" y="3658808"/>
              <a:ext cx="198279" cy="407607"/>
              <a:chOff x="4913258" y="1411731"/>
              <a:chExt cx="56334" cy="115814"/>
            </a:xfrm>
          </p:grpSpPr>
          <p:sp>
            <p:nvSpPr>
              <p:cNvPr id="475" name="Google Shape;475;p28"/>
              <p:cNvSpPr/>
              <p:nvPr/>
            </p:nvSpPr>
            <p:spPr>
              <a:xfrm>
                <a:off x="4913258" y="1423228"/>
                <a:ext cx="56334" cy="93726"/>
              </a:xfrm>
              <a:custGeom>
                <a:avLst/>
                <a:gdLst/>
                <a:ahLst/>
                <a:cxnLst/>
                <a:rect l="l" t="t" r="r" b="b"/>
                <a:pathLst>
                  <a:path w="56334" h="93726" extrusionOk="0">
                    <a:moveTo>
                      <a:pt x="250" y="93727"/>
                    </a:moveTo>
                    <a:lnTo>
                      <a:pt x="29650" y="93625"/>
                    </a:lnTo>
                    <a:cubicBezTo>
                      <a:pt x="42434" y="93578"/>
                      <a:pt x="52768" y="83183"/>
                      <a:pt x="52721" y="70391"/>
                    </a:cubicBezTo>
                    <a:lnTo>
                      <a:pt x="52721" y="69470"/>
                    </a:lnTo>
                    <a:cubicBezTo>
                      <a:pt x="52674" y="56686"/>
                      <a:pt x="42270" y="46352"/>
                      <a:pt x="29486" y="46399"/>
                    </a:cubicBezTo>
                    <a:lnTo>
                      <a:pt x="23235" y="46422"/>
                    </a:lnTo>
                    <a:cubicBezTo>
                      <a:pt x="10451" y="46469"/>
                      <a:pt x="47" y="36136"/>
                      <a:pt x="0" y="23352"/>
                    </a:cubicBezTo>
                    <a:lnTo>
                      <a:pt x="0" y="23352"/>
                    </a:lnTo>
                    <a:cubicBezTo>
                      <a:pt x="-47" y="10568"/>
                      <a:pt x="10287" y="164"/>
                      <a:pt x="23071" y="117"/>
                    </a:cubicBezTo>
                    <a:lnTo>
                      <a:pt x="56335"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28"/>
              <p:cNvSpPr/>
              <p:nvPr/>
            </p:nvSpPr>
            <p:spPr>
              <a:xfrm>
                <a:off x="4947513" y="1411731"/>
                <a:ext cx="398" cy="115767"/>
              </a:xfrm>
              <a:custGeom>
                <a:avLst/>
                <a:gdLst/>
                <a:ahLst/>
                <a:cxnLst/>
                <a:rect l="l" t="t" r="r" b="b"/>
                <a:pathLst>
                  <a:path w="398" h="115767" extrusionOk="0">
                    <a:moveTo>
                      <a:pt x="398" y="115767"/>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28"/>
              <p:cNvSpPr/>
              <p:nvPr/>
            </p:nvSpPr>
            <p:spPr>
              <a:xfrm>
                <a:off x="4933730" y="1411778"/>
                <a:ext cx="398" cy="115767"/>
              </a:xfrm>
              <a:custGeom>
                <a:avLst/>
                <a:gdLst/>
                <a:ahLst/>
                <a:cxnLst/>
                <a:rect l="l" t="t" r="r" b="b"/>
                <a:pathLst>
                  <a:path w="398" h="115767" extrusionOk="0">
                    <a:moveTo>
                      <a:pt x="398" y="115767"/>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0" name="Google Shape;9420;p58">
            <a:extLst>
              <a:ext uri="{FF2B5EF4-FFF2-40B4-BE49-F238E27FC236}">
                <a16:creationId xmlns:a16="http://schemas.microsoft.com/office/drawing/2014/main" id="{2ADE6F4D-B5E7-8111-3B75-3D197A509871}"/>
              </a:ext>
            </a:extLst>
          </p:cNvPr>
          <p:cNvSpPr/>
          <p:nvPr/>
        </p:nvSpPr>
        <p:spPr>
          <a:xfrm>
            <a:off x="6873875" y="1252381"/>
            <a:ext cx="540000" cy="540000"/>
          </a:xfrm>
          <a:custGeom>
            <a:avLst/>
            <a:gdLst/>
            <a:ahLst/>
            <a:cxnLst/>
            <a:rect l="l" t="t" r="r" b="b"/>
            <a:pathLst>
              <a:path w="11264" h="11253" extrusionOk="0">
                <a:moveTo>
                  <a:pt x="9847" y="548"/>
                </a:moveTo>
                <a:lnTo>
                  <a:pt x="9847" y="1203"/>
                </a:lnTo>
                <a:cubicBezTo>
                  <a:pt x="9847" y="1299"/>
                  <a:pt x="9930" y="1370"/>
                  <a:pt x="10014" y="1370"/>
                </a:cubicBezTo>
                <a:lnTo>
                  <a:pt x="10669" y="1370"/>
                </a:lnTo>
                <a:lnTo>
                  <a:pt x="9252" y="2811"/>
                </a:lnTo>
                <a:lnTo>
                  <a:pt x="8656" y="2811"/>
                </a:lnTo>
                <a:lnTo>
                  <a:pt x="9609" y="1858"/>
                </a:lnTo>
                <a:cubicBezTo>
                  <a:pt x="9668" y="1799"/>
                  <a:pt x="9668" y="1703"/>
                  <a:pt x="9609" y="1620"/>
                </a:cubicBezTo>
                <a:cubicBezTo>
                  <a:pt x="9579" y="1590"/>
                  <a:pt x="9537" y="1575"/>
                  <a:pt x="9494" y="1575"/>
                </a:cubicBezTo>
                <a:cubicBezTo>
                  <a:pt x="9451" y="1575"/>
                  <a:pt x="9406" y="1590"/>
                  <a:pt x="9371" y="1620"/>
                </a:cubicBezTo>
                <a:lnTo>
                  <a:pt x="8418" y="2572"/>
                </a:lnTo>
                <a:lnTo>
                  <a:pt x="8418" y="1977"/>
                </a:lnTo>
                <a:lnTo>
                  <a:pt x="9847" y="548"/>
                </a:lnTo>
                <a:close/>
                <a:moveTo>
                  <a:pt x="4549" y="2442"/>
                </a:moveTo>
                <a:cubicBezTo>
                  <a:pt x="5668" y="2442"/>
                  <a:pt x="6680" y="2870"/>
                  <a:pt x="7430" y="3573"/>
                </a:cubicBezTo>
                <a:lnTo>
                  <a:pt x="4430" y="6561"/>
                </a:lnTo>
                <a:cubicBezTo>
                  <a:pt x="4370" y="6621"/>
                  <a:pt x="4370" y="6728"/>
                  <a:pt x="4430" y="6799"/>
                </a:cubicBezTo>
                <a:cubicBezTo>
                  <a:pt x="4465" y="6835"/>
                  <a:pt x="4513" y="6847"/>
                  <a:pt x="4549" y="6847"/>
                </a:cubicBezTo>
                <a:cubicBezTo>
                  <a:pt x="4596" y="6847"/>
                  <a:pt x="4644" y="6835"/>
                  <a:pt x="4668" y="6799"/>
                </a:cubicBezTo>
                <a:lnTo>
                  <a:pt x="5418" y="6061"/>
                </a:lnTo>
                <a:cubicBezTo>
                  <a:pt x="5549" y="6240"/>
                  <a:pt x="5620" y="6466"/>
                  <a:pt x="5620" y="6680"/>
                </a:cubicBezTo>
                <a:cubicBezTo>
                  <a:pt x="5620" y="7275"/>
                  <a:pt x="5144" y="7752"/>
                  <a:pt x="4549" y="7752"/>
                </a:cubicBezTo>
                <a:cubicBezTo>
                  <a:pt x="3953" y="7752"/>
                  <a:pt x="3477" y="7275"/>
                  <a:pt x="3477" y="6680"/>
                </a:cubicBezTo>
                <a:cubicBezTo>
                  <a:pt x="3477" y="6085"/>
                  <a:pt x="3953" y="5609"/>
                  <a:pt x="4549" y="5609"/>
                </a:cubicBezTo>
                <a:cubicBezTo>
                  <a:pt x="4608" y="5609"/>
                  <a:pt x="4680" y="5609"/>
                  <a:pt x="4739" y="5632"/>
                </a:cubicBezTo>
                <a:cubicBezTo>
                  <a:pt x="4747" y="5633"/>
                  <a:pt x="4755" y="5634"/>
                  <a:pt x="4763" y="5634"/>
                </a:cubicBezTo>
                <a:cubicBezTo>
                  <a:pt x="4848" y="5634"/>
                  <a:pt x="4920" y="5577"/>
                  <a:pt x="4942" y="5490"/>
                </a:cubicBezTo>
                <a:cubicBezTo>
                  <a:pt x="4954" y="5406"/>
                  <a:pt x="4894" y="5311"/>
                  <a:pt x="4799" y="5299"/>
                </a:cubicBezTo>
                <a:cubicBezTo>
                  <a:pt x="4715" y="5287"/>
                  <a:pt x="4620" y="5275"/>
                  <a:pt x="4549" y="5275"/>
                </a:cubicBezTo>
                <a:cubicBezTo>
                  <a:pt x="3775" y="5275"/>
                  <a:pt x="3156" y="5894"/>
                  <a:pt x="3156" y="6668"/>
                </a:cubicBezTo>
                <a:cubicBezTo>
                  <a:pt x="3156" y="7442"/>
                  <a:pt x="3775" y="8073"/>
                  <a:pt x="4549" y="8073"/>
                </a:cubicBezTo>
                <a:cubicBezTo>
                  <a:pt x="5323" y="8073"/>
                  <a:pt x="5954" y="7442"/>
                  <a:pt x="5954" y="6668"/>
                </a:cubicBezTo>
                <a:cubicBezTo>
                  <a:pt x="5954" y="6359"/>
                  <a:pt x="5847" y="6049"/>
                  <a:pt x="5656" y="5811"/>
                </a:cubicBezTo>
                <a:lnTo>
                  <a:pt x="6168" y="5287"/>
                </a:lnTo>
                <a:cubicBezTo>
                  <a:pt x="6501" y="5668"/>
                  <a:pt x="6680" y="6168"/>
                  <a:pt x="6680" y="6668"/>
                </a:cubicBezTo>
                <a:cubicBezTo>
                  <a:pt x="6680" y="7847"/>
                  <a:pt x="5727" y="8799"/>
                  <a:pt x="4549" y="8799"/>
                </a:cubicBezTo>
                <a:cubicBezTo>
                  <a:pt x="3370" y="8799"/>
                  <a:pt x="2418" y="7847"/>
                  <a:pt x="2418" y="6668"/>
                </a:cubicBezTo>
                <a:cubicBezTo>
                  <a:pt x="2418" y="5490"/>
                  <a:pt x="3370" y="4537"/>
                  <a:pt x="4549" y="4537"/>
                </a:cubicBezTo>
                <a:cubicBezTo>
                  <a:pt x="4906" y="4537"/>
                  <a:pt x="5251" y="4632"/>
                  <a:pt x="5561" y="4799"/>
                </a:cubicBezTo>
                <a:cubicBezTo>
                  <a:pt x="5583" y="4810"/>
                  <a:pt x="5608" y="4815"/>
                  <a:pt x="5635" y="4815"/>
                </a:cubicBezTo>
                <a:cubicBezTo>
                  <a:pt x="5693" y="4815"/>
                  <a:pt x="5754" y="4789"/>
                  <a:pt x="5787" y="4739"/>
                </a:cubicBezTo>
                <a:cubicBezTo>
                  <a:pt x="5835" y="4656"/>
                  <a:pt x="5799" y="4561"/>
                  <a:pt x="5727" y="4513"/>
                </a:cubicBezTo>
                <a:cubicBezTo>
                  <a:pt x="5370" y="4323"/>
                  <a:pt x="4965" y="4216"/>
                  <a:pt x="4561" y="4216"/>
                </a:cubicBezTo>
                <a:cubicBezTo>
                  <a:pt x="3215" y="4216"/>
                  <a:pt x="2108" y="5311"/>
                  <a:pt x="2108" y="6668"/>
                </a:cubicBezTo>
                <a:cubicBezTo>
                  <a:pt x="2108" y="8026"/>
                  <a:pt x="3215" y="9121"/>
                  <a:pt x="4561" y="9121"/>
                </a:cubicBezTo>
                <a:cubicBezTo>
                  <a:pt x="5918" y="9121"/>
                  <a:pt x="7025" y="8026"/>
                  <a:pt x="7025" y="6668"/>
                </a:cubicBezTo>
                <a:cubicBezTo>
                  <a:pt x="7025" y="6073"/>
                  <a:pt x="6811" y="5490"/>
                  <a:pt x="6406" y="5049"/>
                </a:cubicBezTo>
                <a:lnTo>
                  <a:pt x="6930" y="4525"/>
                </a:lnTo>
                <a:cubicBezTo>
                  <a:pt x="7466" y="5109"/>
                  <a:pt x="7752" y="5871"/>
                  <a:pt x="7752" y="6656"/>
                </a:cubicBezTo>
                <a:cubicBezTo>
                  <a:pt x="7752" y="8407"/>
                  <a:pt x="6323" y="9835"/>
                  <a:pt x="4561" y="9835"/>
                </a:cubicBezTo>
                <a:cubicBezTo>
                  <a:pt x="2810" y="9835"/>
                  <a:pt x="1382" y="8407"/>
                  <a:pt x="1382" y="6656"/>
                </a:cubicBezTo>
                <a:cubicBezTo>
                  <a:pt x="1382" y="4894"/>
                  <a:pt x="2810" y="3465"/>
                  <a:pt x="4561" y="3465"/>
                </a:cubicBezTo>
                <a:cubicBezTo>
                  <a:pt x="5180" y="3465"/>
                  <a:pt x="5775" y="3644"/>
                  <a:pt x="6275" y="3977"/>
                </a:cubicBezTo>
                <a:cubicBezTo>
                  <a:pt x="6300" y="3994"/>
                  <a:pt x="6330" y="4002"/>
                  <a:pt x="6360" y="4002"/>
                </a:cubicBezTo>
                <a:cubicBezTo>
                  <a:pt x="6415" y="4002"/>
                  <a:pt x="6471" y="3976"/>
                  <a:pt x="6501" y="3930"/>
                </a:cubicBezTo>
                <a:cubicBezTo>
                  <a:pt x="6549" y="3858"/>
                  <a:pt x="6525" y="3751"/>
                  <a:pt x="6454" y="3704"/>
                </a:cubicBezTo>
                <a:cubicBezTo>
                  <a:pt x="5894" y="3346"/>
                  <a:pt x="5239" y="3156"/>
                  <a:pt x="4561" y="3156"/>
                </a:cubicBezTo>
                <a:cubicBezTo>
                  <a:pt x="2632" y="3156"/>
                  <a:pt x="1048" y="4739"/>
                  <a:pt x="1048" y="6668"/>
                </a:cubicBezTo>
                <a:cubicBezTo>
                  <a:pt x="1048" y="8609"/>
                  <a:pt x="2632" y="10181"/>
                  <a:pt x="4561" y="10181"/>
                </a:cubicBezTo>
                <a:cubicBezTo>
                  <a:pt x="6501" y="10181"/>
                  <a:pt x="8073" y="8609"/>
                  <a:pt x="8073" y="6668"/>
                </a:cubicBezTo>
                <a:cubicBezTo>
                  <a:pt x="8073" y="5787"/>
                  <a:pt x="7752" y="4954"/>
                  <a:pt x="7156" y="4299"/>
                </a:cubicBezTo>
                <a:lnTo>
                  <a:pt x="7680" y="3787"/>
                </a:lnTo>
                <a:cubicBezTo>
                  <a:pt x="8383" y="4561"/>
                  <a:pt x="8799" y="5573"/>
                  <a:pt x="8799" y="6680"/>
                </a:cubicBezTo>
                <a:cubicBezTo>
                  <a:pt x="8799" y="9026"/>
                  <a:pt x="6894" y="10931"/>
                  <a:pt x="4549" y="10931"/>
                </a:cubicBezTo>
                <a:cubicBezTo>
                  <a:pt x="2215" y="10931"/>
                  <a:pt x="310" y="9026"/>
                  <a:pt x="310" y="6680"/>
                </a:cubicBezTo>
                <a:cubicBezTo>
                  <a:pt x="310" y="4347"/>
                  <a:pt x="2215" y="2442"/>
                  <a:pt x="4549" y="2442"/>
                </a:cubicBezTo>
                <a:close/>
                <a:moveTo>
                  <a:pt x="10023" y="1"/>
                </a:moveTo>
                <a:cubicBezTo>
                  <a:pt x="9981" y="1"/>
                  <a:pt x="9938" y="17"/>
                  <a:pt x="9907" y="48"/>
                </a:cubicBezTo>
                <a:lnTo>
                  <a:pt x="8156" y="1799"/>
                </a:lnTo>
                <a:cubicBezTo>
                  <a:pt x="8121" y="1834"/>
                  <a:pt x="8109" y="1882"/>
                  <a:pt x="8109" y="1918"/>
                </a:cubicBezTo>
                <a:lnTo>
                  <a:pt x="8109" y="2906"/>
                </a:lnTo>
                <a:lnTo>
                  <a:pt x="7680" y="3334"/>
                </a:lnTo>
                <a:cubicBezTo>
                  <a:pt x="6859" y="2572"/>
                  <a:pt x="5775" y="2120"/>
                  <a:pt x="4573" y="2120"/>
                </a:cubicBezTo>
                <a:cubicBezTo>
                  <a:pt x="2048" y="2120"/>
                  <a:pt x="1" y="4168"/>
                  <a:pt x="1" y="6680"/>
                </a:cubicBezTo>
                <a:cubicBezTo>
                  <a:pt x="1" y="9204"/>
                  <a:pt x="2048" y="11252"/>
                  <a:pt x="4573" y="11252"/>
                </a:cubicBezTo>
                <a:cubicBezTo>
                  <a:pt x="7085" y="11252"/>
                  <a:pt x="9133" y="9204"/>
                  <a:pt x="9133" y="6680"/>
                </a:cubicBezTo>
                <a:cubicBezTo>
                  <a:pt x="9133" y="5478"/>
                  <a:pt x="8680" y="4394"/>
                  <a:pt x="7918" y="3573"/>
                </a:cubicBezTo>
                <a:lnTo>
                  <a:pt x="8347" y="3144"/>
                </a:lnTo>
                <a:lnTo>
                  <a:pt x="9335" y="3144"/>
                </a:lnTo>
                <a:cubicBezTo>
                  <a:pt x="9371" y="3144"/>
                  <a:pt x="9418" y="3132"/>
                  <a:pt x="9454" y="3096"/>
                </a:cubicBezTo>
                <a:lnTo>
                  <a:pt x="11204" y="1346"/>
                </a:lnTo>
                <a:cubicBezTo>
                  <a:pt x="11252" y="1287"/>
                  <a:pt x="11264" y="1227"/>
                  <a:pt x="11240" y="1168"/>
                </a:cubicBezTo>
                <a:cubicBezTo>
                  <a:pt x="11204" y="1108"/>
                  <a:pt x="11145" y="1060"/>
                  <a:pt x="11085" y="1060"/>
                </a:cubicBezTo>
                <a:lnTo>
                  <a:pt x="10192" y="1060"/>
                </a:lnTo>
                <a:lnTo>
                  <a:pt x="10192" y="167"/>
                </a:lnTo>
                <a:cubicBezTo>
                  <a:pt x="10192" y="108"/>
                  <a:pt x="10145" y="36"/>
                  <a:pt x="10085" y="13"/>
                </a:cubicBezTo>
                <a:cubicBezTo>
                  <a:pt x="10065" y="5"/>
                  <a:pt x="10044" y="1"/>
                  <a:pt x="1002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0795;p60">
            <a:extLst>
              <a:ext uri="{FF2B5EF4-FFF2-40B4-BE49-F238E27FC236}">
                <a16:creationId xmlns:a16="http://schemas.microsoft.com/office/drawing/2014/main" id="{7EC83822-EAD9-72D7-2421-4BA59C0E04C4}"/>
              </a:ext>
            </a:extLst>
          </p:cNvPr>
          <p:cNvSpPr>
            <a:spLocks noChangeAspect="1"/>
          </p:cNvSpPr>
          <p:nvPr/>
        </p:nvSpPr>
        <p:spPr>
          <a:xfrm>
            <a:off x="4174032" y="1262622"/>
            <a:ext cx="541186" cy="540000"/>
          </a:xfrm>
          <a:custGeom>
            <a:avLst/>
            <a:gdLst/>
            <a:ahLst/>
            <a:cxnLst/>
            <a:rect l="l" t="t" r="r" b="b"/>
            <a:pathLst>
              <a:path w="9574" h="9553" extrusionOk="0">
                <a:moveTo>
                  <a:pt x="4811" y="290"/>
                </a:moveTo>
                <a:lnTo>
                  <a:pt x="8157" y="2230"/>
                </a:lnTo>
                <a:lnTo>
                  <a:pt x="7573" y="2230"/>
                </a:lnTo>
                <a:lnTo>
                  <a:pt x="4918" y="671"/>
                </a:lnTo>
                <a:cubicBezTo>
                  <a:pt x="4876" y="647"/>
                  <a:pt x="4838" y="635"/>
                  <a:pt x="4800" y="635"/>
                </a:cubicBezTo>
                <a:cubicBezTo>
                  <a:pt x="4763" y="635"/>
                  <a:pt x="4728" y="647"/>
                  <a:pt x="4692" y="671"/>
                </a:cubicBezTo>
                <a:lnTo>
                  <a:pt x="3989" y="1087"/>
                </a:lnTo>
                <a:cubicBezTo>
                  <a:pt x="3930" y="1135"/>
                  <a:pt x="3906" y="1206"/>
                  <a:pt x="3942" y="1278"/>
                </a:cubicBezTo>
                <a:cubicBezTo>
                  <a:pt x="3974" y="1318"/>
                  <a:pt x="4017" y="1348"/>
                  <a:pt x="4067" y="1348"/>
                </a:cubicBezTo>
                <a:cubicBezTo>
                  <a:pt x="4092" y="1348"/>
                  <a:pt x="4117" y="1341"/>
                  <a:pt x="4144" y="1326"/>
                </a:cubicBezTo>
                <a:lnTo>
                  <a:pt x="4811" y="933"/>
                </a:lnTo>
                <a:lnTo>
                  <a:pt x="7025" y="2230"/>
                </a:lnTo>
                <a:lnTo>
                  <a:pt x="2572" y="2230"/>
                </a:lnTo>
                <a:lnTo>
                  <a:pt x="3561" y="1671"/>
                </a:lnTo>
                <a:cubicBezTo>
                  <a:pt x="3620" y="1623"/>
                  <a:pt x="3644" y="1552"/>
                  <a:pt x="3608" y="1480"/>
                </a:cubicBezTo>
                <a:cubicBezTo>
                  <a:pt x="3576" y="1440"/>
                  <a:pt x="3533" y="1411"/>
                  <a:pt x="3483" y="1411"/>
                </a:cubicBezTo>
                <a:cubicBezTo>
                  <a:pt x="3459" y="1411"/>
                  <a:pt x="3433" y="1417"/>
                  <a:pt x="3406" y="1433"/>
                </a:cubicBezTo>
                <a:lnTo>
                  <a:pt x="2013" y="2254"/>
                </a:lnTo>
                <a:lnTo>
                  <a:pt x="1429" y="2254"/>
                </a:lnTo>
                <a:lnTo>
                  <a:pt x="4811" y="290"/>
                </a:lnTo>
                <a:close/>
                <a:moveTo>
                  <a:pt x="8621" y="2528"/>
                </a:moveTo>
                <a:lnTo>
                  <a:pt x="8621" y="3207"/>
                </a:lnTo>
                <a:lnTo>
                  <a:pt x="965" y="3207"/>
                </a:lnTo>
                <a:lnTo>
                  <a:pt x="965" y="2528"/>
                </a:lnTo>
                <a:close/>
                <a:moveTo>
                  <a:pt x="2644" y="3469"/>
                </a:moveTo>
                <a:cubicBezTo>
                  <a:pt x="2692" y="3469"/>
                  <a:pt x="2727" y="3481"/>
                  <a:pt x="2751" y="3516"/>
                </a:cubicBezTo>
                <a:cubicBezTo>
                  <a:pt x="2787" y="3540"/>
                  <a:pt x="2799" y="3576"/>
                  <a:pt x="2799" y="3623"/>
                </a:cubicBezTo>
                <a:cubicBezTo>
                  <a:pt x="2799" y="3695"/>
                  <a:pt x="2739" y="3754"/>
                  <a:pt x="2668" y="3754"/>
                </a:cubicBezTo>
                <a:cubicBezTo>
                  <a:pt x="2620" y="3754"/>
                  <a:pt x="2596" y="3731"/>
                  <a:pt x="2561" y="3707"/>
                </a:cubicBezTo>
                <a:cubicBezTo>
                  <a:pt x="2528" y="3666"/>
                  <a:pt x="2479" y="3648"/>
                  <a:pt x="2432" y="3648"/>
                </a:cubicBezTo>
                <a:cubicBezTo>
                  <a:pt x="2410" y="3648"/>
                  <a:pt x="2389" y="3652"/>
                  <a:pt x="2370" y="3659"/>
                </a:cubicBezTo>
                <a:cubicBezTo>
                  <a:pt x="2299" y="3695"/>
                  <a:pt x="2251" y="3754"/>
                  <a:pt x="2251" y="3826"/>
                </a:cubicBezTo>
                <a:lnTo>
                  <a:pt x="2251" y="7707"/>
                </a:lnTo>
                <a:lnTo>
                  <a:pt x="1703" y="7707"/>
                </a:lnTo>
                <a:lnTo>
                  <a:pt x="1703" y="3826"/>
                </a:lnTo>
                <a:cubicBezTo>
                  <a:pt x="1703" y="3754"/>
                  <a:pt x="1656" y="3683"/>
                  <a:pt x="1584" y="3659"/>
                </a:cubicBezTo>
                <a:cubicBezTo>
                  <a:pt x="1568" y="3653"/>
                  <a:pt x="1551" y="3650"/>
                  <a:pt x="1532" y="3650"/>
                </a:cubicBezTo>
                <a:cubicBezTo>
                  <a:pt x="1482" y="3650"/>
                  <a:pt x="1425" y="3672"/>
                  <a:pt x="1382" y="3707"/>
                </a:cubicBezTo>
                <a:cubicBezTo>
                  <a:pt x="1358" y="3742"/>
                  <a:pt x="1322" y="3754"/>
                  <a:pt x="1287" y="3754"/>
                </a:cubicBezTo>
                <a:cubicBezTo>
                  <a:pt x="1239" y="3754"/>
                  <a:pt x="1203" y="3731"/>
                  <a:pt x="1179" y="3707"/>
                </a:cubicBezTo>
                <a:cubicBezTo>
                  <a:pt x="1144" y="3683"/>
                  <a:pt x="1132" y="3647"/>
                  <a:pt x="1132" y="3600"/>
                </a:cubicBezTo>
                <a:cubicBezTo>
                  <a:pt x="1132" y="3528"/>
                  <a:pt x="1203" y="3469"/>
                  <a:pt x="1287" y="3469"/>
                </a:cubicBezTo>
                <a:close/>
                <a:moveTo>
                  <a:pt x="5537" y="3481"/>
                </a:moveTo>
                <a:cubicBezTo>
                  <a:pt x="5573" y="3481"/>
                  <a:pt x="5609" y="3504"/>
                  <a:pt x="5644" y="3528"/>
                </a:cubicBezTo>
                <a:cubicBezTo>
                  <a:pt x="5668" y="3564"/>
                  <a:pt x="5692" y="3588"/>
                  <a:pt x="5692" y="3635"/>
                </a:cubicBezTo>
                <a:cubicBezTo>
                  <a:pt x="5692" y="3707"/>
                  <a:pt x="5632" y="3766"/>
                  <a:pt x="5549" y="3766"/>
                </a:cubicBezTo>
                <a:cubicBezTo>
                  <a:pt x="5513" y="3766"/>
                  <a:pt x="5478" y="3754"/>
                  <a:pt x="5454" y="3719"/>
                </a:cubicBezTo>
                <a:cubicBezTo>
                  <a:pt x="5424" y="3681"/>
                  <a:pt x="5376" y="3663"/>
                  <a:pt x="5329" y="3663"/>
                </a:cubicBezTo>
                <a:cubicBezTo>
                  <a:pt x="5301" y="3663"/>
                  <a:pt x="5274" y="3670"/>
                  <a:pt x="5251" y="3683"/>
                </a:cubicBezTo>
                <a:cubicBezTo>
                  <a:pt x="5180" y="3707"/>
                  <a:pt x="5132" y="3766"/>
                  <a:pt x="5132" y="3838"/>
                </a:cubicBezTo>
                <a:lnTo>
                  <a:pt x="5132" y="7731"/>
                </a:lnTo>
                <a:lnTo>
                  <a:pt x="4585" y="7731"/>
                </a:lnTo>
                <a:lnTo>
                  <a:pt x="4585" y="3838"/>
                </a:lnTo>
                <a:cubicBezTo>
                  <a:pt x="4585" y="3766"/>
                  <a:pt x="4537" y="3695"/>
                  <a:pt x="4466" y="3683"/>
                </a:cubicBezTo>
                <a:cubicBezTo>
                  <a:pt x="4439" y="3670"/>
                  <a:pt x="4412" y="3663"/>
                  <a:pt x="4386" y="3663"/>
                </a:cubicBezTo>
                <a:cubicBezTo>
                  <a:pt x="4344" y="3663"/>
                  <a:pt x="4305" y="3681"/>
                  <a:pt x="4275" y="3719"/>
                </a:cubicBezTo>
                <a:cubicBezTo>
                  <a:pt x="4239" y="3754"/>
                  <a:pt x="4216" y="3766"/>
                  <a:pt x="4168" y="3766"/>
                </a:cubicBezTo>
                <a:cubicBezTo>
                  <a:pt x="4120" y="3766"/>
                  <a:pt x="4096" y="3754"/>
                  <a:pt x="4061" y="3719"/>
                </a:cubicBezTo>
                <a:cubicBezTo>
                  <a:pt x="4037" y="3695"/>
                  <a:pt x="4025" y="3659"/>
                  <a:pt x="4025" y="3623"/>
                </a:cubicBezTo>
                <a:cubicBezTo>
                  <a:pt x="4025" y="3540"/>
                  <a:pt x="4096" y="3481"/>
                  <a:pt x="4168" y="3481"/>
                </a:cubicBezTo>
                <a:close/>
                <a:moveTo>
                  <a:pt x="8395" y="3481"/>
                </a:moveTo>
                <a:cubicBezTo>
                  <a:pt x="8442" y="3481"/>
                  <a:pt x="8466" y="3492"/>
                  <a:pt x="8502" y="3528"/>
                </a:cubicBezTo>
                <a:cubicBezTo>
                  <a:pt x="8526" y="3552"/>
                  <a:pt x="8538" y="3588"/>
                  <a:pt x="8538" y="3635"/>
                </a:cubicBezTo>
                <a:cubicBezTo>
                  <a:pt x="8526" y="3695"/>
                  <a:pt x="8466" y="3754"/>
                  <a:pt x="8407" y="3754"/>
                </a:cubicBezTo>
                <a:cubicBezTo>
                  <a:pt x="8371" y="3754"/>
                  <a:pt x="8335" y="3742"/>
                  <a:pt x="8311" y="3707"/>
                </a:cubicBezTo>
                <a:cubicBezTo>
                  <a:pt x="8279" y="3666"/>
                  <a:pt x="8224" y="3648"/>
                  <a:pt x="8174" y="3648"/>
                </a:cubicBezTo>
                <a:cubicBezTo>
                  <a:pt x="8150" y="3648"/>
                  <a:pt x="8128" y="3652"/>
                  <a:pt x="8109" y="3659"/>
                </a:cubicBezTo>
                <a:cubicBezTo>
                  <a:pt x="8037" y="3695"/>
                  <a:pt x="7990" y="3754"/>
                  <a:pt x="7990" y="3826"/>
                </a:cubicBezTo>
                <a:lnTo>
                  <a:pt x="7990" y="7707"/>
                </a:lnTo>
                <a:lnTo>
                  <a:pt x="7442" y="7707"/>
                </a:lnTo>
                <a:lnTo>
                  <a:pt x="7442" y="6314"/>
                </a:lnTo>
                <a:cubicBezTo>
                  <a:pt x="7442" y="6243"/>
                  <a:pt x="7383" y="6183"/>
                  <a:pt x="7311" y="6183"/>
                </a:cubicBezTo>
                <a:cubicBezTo>
                  <a:pt x="7240" y="6183"/>
                  <a:pt x="7180" y="6243"/>
                  <a:pt x="7180" y="6314"/>
                </a:cubicBezTo>
                <a:lnTo>
                  <a:pt x="7180" y="7743"/>
                </a:lnTo>
                <a:cubicBezTo>
                  <a:pt x="7097" y="7791"/>
                  <a:pt x="7061" y="7862"/>
                  <a:pt x="7061" y="7945"/>
                </a:cubicBezTo>
                <a:lnTo>
                  <a:pt x="7061" y="8148"/>
                </a:lnTo>
                <a:lnTo>
                  <a:pt x="5549" y="8148"/>
                </a:lnTo>
                <a:lnTo>
                  <a:pt x="5549" y="7969"/>
                </a:lnTo>
                <a:cubicBezTo>
                  <a:pt x="5549" y="7874"/>
                  <a:pt x="5513" y="7803"/>
                  <a:pt x="5430" y="7755"/>
                </a:cubicBezTo>
                <a:lnTo>
                  <a:pt x="5430" y="4016"/>
                </a:lnTo>
                <a:cubicBezTo>
                  <a:pt x="5465" y="4034"/>
                  <a:pt x="5500" y="4045"/>
                  <a:pt x="5535" y="4045"/>
                </a:cubicBezTo>
                <a:cubicBezTo>
                  <a:pt x="5547" y="4045"/>
                  <a:pt x="5560" y="4043"/>
                  <a:pt x="5573" y="4040"/>
                </a:cubicBezTo>
                <a:cubicBezTo>
                  <a:pt x="5787" y="4040"/>
                  <a:pt x="5966" y="3862"/>
                  <a:pt x="5966" y="3635"/>
                </a:cubicBezTo>
                <a:cubicBezTo>
                  <a:pt x="5966" y="3576"/>
                  <a:pt x="5966" y="3528"/>
                  <a:pt x="5954" y="3481"/>
                </a:cubicBezTo>
                <a:lnTo>
                  <a:pt x="6656" y="3481"/>
                </a:lnTo>
                <a:cubicBezTo>
                  <a:pt x="6633" y="3516"/>
                  <a:pt x="6633" y="3564"/>
                  <a:pt x="6621" y="3600"/>
                </a:cubicBezTo>
                <a:cubicBezTo>
                  <a:pt x="6621" y="3719"/>
                  <a:pt x="6656" y="3826"/>
                  <a:pt x="6740" y="3921"/>
                </a:cubicBezTo>
                <a:cubicBezTo>
                  <a:pt x="6811" y="4004"/>
                  <a:pt x="6942" y="4052"/>
                  <a:pt x="7037" y="4052"/>
                </a:cubicBezTo>
                <a:cubicBezTo>
                  <a:pt x="7085" y="4052"/>
                  <a:pt x="7133" y="4028"/>
                  <a:pt x="7168" y="4016"/>
                </a:cubicBezTo>
                <a:lnTo>
                  <a:pt x="7168" y="5636"/>
                </a:lnTo>
                <a:cubicBezTo>
                  <a:pt x="7168" y="5719"/>
                  <a:pt x="7228" y="5778"/>
                  <a:pt x="7311" y="5778"/>
                </a:cubicBezTo>
                <a:cubicBezTo>
                  <a:pt x="7383" y="5778"/>
                  <a:pt x="7442" y="5719"/>
                  <a:pt x="7442" y="5636"/>
                </a:cubicBezTo>
                <a:lnTo>
                  <a:pt x="7442" y="3838"/>
                </a:lnTo>
                <a:cubicBezTo>
                  <a:pt x="7442" y="3766"/>
                  <a:pt x="7395" y="3695"/>
                  <a:pt x="7323" y="3671"/>
                </a:cubicBezTo>
                <a:cubicBezTo>
                  <a:pt x="7301" y="3667"/>
                  <a:pt x="7278" y="3665"/>
                  <a:pt x="7255" y="3665"/>
                </a:cubicBezTo>
                <a:cubicBezTo>
                  <a:pt x="7205" y="3665"/>
                  <a:pt x="7157" y="3678"/>
                  <a:pt x="7133" y="3719"/>
                </a:cubicBezTo>
                <a:cubicBezTo>
                  <a:pt x="7097" y="3754"/>
                  <a:pt x="7073" y="3766"/>
                  <a:pt x="7025" y="3766"/>
                </a:cubicBezTo>
                <a:cubicBezTo>
                  <a:pt x="6978" y="3766"/>
                  <a:pt x="6954" y="3754"/>
                  <a:pt x="6918" y="3719"/>
                </a:cubicBezTo>
                <a:cubicBezTo>
                  <a:pt x="6894" y="3695"/>
                  <a:pt x="6871" y="3659"/>
                  <a:pt x="6871" y="3612"/>
                </a:cubicBezTo>
                <a:cubicBezTo>
                  <a:pt x="6871" y="3540"/>
                  <a:pt x="6954" y="3481"/>
                  <a:pt x="7025" y="3481"/>
                </a:cubicBezTo>
                <a:close/>
                <a:moveTo>
                  <a:pt x="2382" y="7993"/>
                </a:moveTo>
                <a:lnTo>
                  <a:pt x="2382" y="8160"/>
                </a:lnTo>
                <a:lnTo>
                  <a:pt x="1572" y="8160"/>
                </a:lnTo>
                <a:lnTo>
                  <a:pt x="1572" y="7993"/>
                </a:lnTo>
                <a:close/>
                <a:moveTo>
                  <a:pt x="3751" y="3481"/>
                </a:moveTo>
                <a:cubicBezTo>
                  <a:pt x="3739" y="3516"/>
                  <a:pt x="3739" y="3564"/>
                  <a:pt x="3715" y="3600"/>
                </a:cubicBezTo>
                <a:cubicBezTo>
                  <a:pt x="3715" y="3719"/>
                  <a:pt x="3751" y="3826"/>
                  <a:pt x="3835" y="3921"/>
                </a:cubicBezTo>
                <a:cubicBezTo>
                  <a:pt x="3918" y="4004"/>
                  <a:pt x="4037" y="4052"/>
                  <a:pt x="4132" y="4052"/>
                </a:cubicBezTo>
                <a:cubicBezTo>
                  <a:pt x="4180" y="4052"/>
                  <a:pt x="4227" y="4028"/>
                  <a:pt x="4275" y="4016"/>
                </a:cubicBezTo>
                <a:lnTo>
                  <a:pt x="4275" y="7755"/>
                </a:lnTo>
                <a:cubicBezTo>
                  <a:pt x="4192" y="7803"/>
                  <a:pt x="4156" y="7874"/>
                  <a:pt x="4156" y="7957"/>
                </a:cubicBezTo>
                <a:lnTo>
                  <a:pt x="4156" y="8160"/>
                </a:lnTo>
                <a:lnTo>
                  <a:pt x="2644" y="8160"/>
                </a:lnTo>
                <a:lnTo>
                  <a:pt x="2644" y="7969"/>
                </a:lnTo>
                <a:cubicBezTo>
                  <a:pt x="2668" y="7874"/>
                  <a:pt x="2608" y="7803"/>
                  <a:pt x="2537" y="7755"/>
                </a:cubicBezTo>
                <a:lnTo>
                  <a:pt x="2537" y="4016"/>
                </a:lnTo>
                <a:cubicBezTo>
                  <a:pt x="2563" y="4034"/>
                  <a:pt x="2595" y="4045"/>
                  <a:pt x="2630" y="4045"/>
                </a:cubicBezTo>
                <a:cubicBezTo>
                  <a:pt x="2642" y="4045"/>
                  <a:pt x="2655" y="4043"/>
                  <a:pt x="2668" y="4040"/>
                </a:cubicBezTo>
                <a:cubicBezTo>
                  <a:pt x="2894" y="4040"/>
                  <a:pt x="3073" y="3862"/>
                  <a:pt x="3073" y="3635"/>
                </a:cubicBezTo>
                <a:cubicBezTo>
                  <a:pt x="3073" y="3576"/>
                  <a:pt x="3073" y="3528"/>
                  <a:pt x="3049" y="3481"/>
                </a:cubicBezTo>
                <a:close/>
                <a:moveTo>
                  <a:pt x="5251" y="7993"/>
                </a:moveTo>
                <a:lnTo>
                  <a:pt x="5251" y="8160"/>
                </a:lnTo>
                <a:lnTo>
                  <a:pt x="4454" y="8160"/>
                </a:lnTo>
                <a:lnTo>
                  <a:pt x="4454" y="7993"/>
                </a:lnTo>
                <a:close/>
                <a:moveTo>
                  <a:pt x="8109" y="7993"/>
                </a:moveTo>
                <a:lnTo>
                  <a:pt x="8109" y="8160"/>
                </a:lnTo>
                <a:lnTo>
                  <a:pt x="7311" y="8160"/>
                </a:lnTo>
                <a:lnTo>
                  <a:pt x="7311" y="7993"/>
                </a:lnTo>
                <a:close/>
                <a:moveTo>
                  <a:pt x="8454" y="8445"/>
                </a:moveTo>
                <a:cubicBezTo>
                  <a:pt x="8526" y="8445"/>
                  <a:pt x="8573" y="8505"/>
                  <a:pt x="8573" y="8565"/>
                </a:cubicBezTo>
                <a:lnTo>
                  <a:pt x="8573" y="8719"/>
                </a:lnTo>
                <a:lnTo>
                  <a:pt x="4001" y="8719"/>
                </a:lnTo>
                <a:cubicBezTo>
                  <a:pt x="3930" y="8719"/>
                  <a:pt x="3870" y="8779"/>
                  <a:pt x="3870" y="8862"/>
                </a:cubicBezTo>
                <a:cubicBezTo>
                  <a:pt x="3870" y="8934"/>
                  <a:pt x="3930" y="8993"/>
                  <a:pt x="4001" y="8993"/>
                </a:cubicBezTo>
                <a:lnTo>
                  <a:pt x="8728" y="8993"/>
                </a:lnTo>
                <a:cubicBezTo>
                  <a:pt x="8799" y="8993"/>
                  <a:pt x="8859" y="9053"/>
                  <a:pt x="8859" y="9124"/>
                </a:cubicBezTo>
                <a:lnTo>
                  <a:pt x="8859" y="9279"/>
                </a:lnTo>
                <a:lnTo>
                  <a:pt x="715" y="9279"/>
                </a:lnTo>
                <a:lnTo>
                  <a:pt x="715" y="9136"/>
                </a:lnTo>
                <a:cubicBezTo>
                  <a:pt x="715" y="9065"/>
                  <a:pt x="775" y="9005"/>
                  <a:pt x="846" y="9005"/>
                </a:cubicBezTo>
                <a:lnTo>
                  <a:pt x="3323" y="9005"/>
                </a:lnTo>
                <a:cubicBezTo>
                  <a:pt x="3394" y="9005"/>
                  <a:pt x="3454" y="8946"/>
                  <a:pt x="3454" y="8874"/>
                </a:cubicBezTo>
                <a:cubicBezTo>
                  <a:pt x="3454" y="8803"/>
                  <a:pt x="3394" y="8743"/>
                  <a:pt x="3323" y="8743"/>
                </a:cubicBezTo>
                <a:lnTo>
                  <a:pt x="1013" y="8743"/>
                </a:lnTo>
                <a:lnTo>
                  <a:pt x="1013" y="8565"/>
                </a:lnTo>
                <a:cubicBezTo>
                  <a:pt x="1013" y="8481"/>
                  <a:pt x="1072" y="8445"/>
                  <a:pt x="1132" y="8445"/>
                </a:cubicBezTo>
                <a:close/>
                <a:moveTo>
                  <a:pt x="4781" y="1"/>
                </a:moveTo>
                <a:cubicBezTo>
                  <a:pt x="4736" y="1"/>
                  <a:pt x="4692" y="10"/>
                  <a:pt x="4656" y="28"/>
                </a:cubicBezTo>
                <a:lnTo>
                  <a:pt x="810" y="2278"/>
                </a:lnTo>
                <a:cubicBezTo>
                  <a:pt x="787" y="2278"/>
                  <a:pt x="775" y="2290"/>
                  <a:pt x="775" y="2314"/>
                </a:cubicBezTo>
                <a:cubicBezTo>
                  <a:pt x="715" y="2349"/>
                  <a:pt x="667" y="2445"/>
                  <a:pt x="667" y="2516"/>
                </a:cubicBezTo>
                <a:lnTo>
                  <a:pt x="667" y="3219"/>
                </a:lnTo>
                <a:cubicBezTo>
                  <a:pt x="667" y="3350"/>
                  <a:pt x="763" y="3457"/>
                  <a:pt x="882" y="3481"/>
                </a:cubicBezTo>
                <a:cubicBezTo>
                  <a:pt x="858" y="3528"/>
                  <a:pt x="846" y="3564"/>
                  <a:pt x="846" y="3600"/>
                </a:cubicBezTo>
                <a:cubicBezTo>
                  <a:pt x="846" y="3719"/>
                  <a:pt x="882" y="3826"/>
                  <a:pt x="965" y="3921"/>
                </a:cubicBezTo>
                <a:cubicBezTo>
                  <a:pt x="1048" y="4004"/>
                  <a:pt x="1168" y="4052"/>
                  <a:pt x="1263" y="4052"/>
                </a:cubicBezTo>
                <a:cubicBezTo>
                  <a:pt x="1310" y="4052"/>
                  <a:pt x="1358" y="4028"/>
                  <a:pt x="1406" y="4016"/>
                </a:cubicBezTo>
                <a:lnTo>
                  <a:pt x="1406" y="7755"/>
                </a:lnTo>
                <a:cubicBezTo>
                  <a:pt x="1322" y="7803"/>
                  <a:pt x="1287" y="7874"/>
                  <a:pt x="1287" y="7957"/>
                </a:cubicBezTo>
                <a:lnTo>
                  <a:pt x="1287" y="8160"/>
                </a:lnTo>
                <a:lnTo>
                  <a:pt x="1120" y="8160"/>
                </a:lnTo>
                <a:cubicBezTo>
                  <a:pt x="894" y="8160"/>
                  <a:pt x="715" y="8338"/>
                  <a:pt x="715" y="8553"/>
                </a:cubicBezTo>
                <a:lnTo>
                  <a:pt x="715" y="8743"/>
                </a:lnTo>
                <a:cubicBezTo>
                  <a:pt x="548" y="8791"/>
                  <a:pt x="417" y="8946"/>
                  <a:pt x="417" y="9136"/>
                </a:cubicBezTo>
                <a:lnTo>
                  <a:pt x="417" y="9291"/>
                </a:lnTo>
                <a:lnTo>
                  <a:pt x="132" y="9291"/>
                </a:lnTo>
                <a:cubicBezTo>
                  <a:pt x="60" y="9291"/>
                  <a:pt x="1" y="9350"/>
                  <a:pt x="1" y="9422"/>
                </a:cubicBezTo>
                <a:cubicBezTo>
                  <a:pt x="1" y="9493"/>
                  <a:pt x="60" y="9553"/>
                  <a:pt x="132" y="9553"/>
                </a:cubicBezTo>
                <a:lnTo>
                  <a:pt x="9442" y="9553"/>
                </a:lnTo>
                <a:cubicBezTo>
                  <a:pt x="9514" y="9553"/>
                  <a:pt x="9573" y="9493"/>
                  <a:pt x="9573" y="9422"/>
                </a:cubicBezTo>
                <a:cubicBezTo>
                  <a:pt x="9573" y="9350"/>
                  <a:pt x="9514" y="9291"/>
                  <a:pt x="9442" y="9291"/>
                </a:cubicBezTo>
                <a:lnTo>
                  <a:pt x="9157" y="9291"/>
                </a:lnTo>
                <a:lnTo>
                  <a:pt x="9157" y="9136"/>
                </a:lnTo>
                <a:cubicBezTo>
                  <a:pt x="9157" y="8957"/>
                  <a:pt x="9038" y="8803"/>
                  <a:pt x="8859" y="8743"/>
                </a:cubicBezTo>
                <a:lnTo>
                  <a:pt x="8859" y="8565"/>
                </a:lnTo>
                <a:cubicBezTo>
                  <a:pt x="8859" y="8338"/>
                  <a:pt x="8680" y="8160"/>
                  <a:pt x="8454" y="8160"/>
                </a:cubicBezTo>
                <a:lnTo>
                  <a:pt x="8395" y="8160"/>
                </a:lnTo>
                <a:lnTo>
                  <a:pt x="8395" y="7969"/>
                </a:lnTo>
                <a:cubicBezTo>
                  <a:pt x="8395" y="7874"/>
                  <a:pt x="8347" y="7803"/>
                  <a:pt x="8276" y="7755"/>
                </a:cubicBezTo>
                <a:lnTo>
                  <a:pt x="8276" y="4016"/>
                </a:lnTo>
                <a:cubicBezTo>
                  <a:pt x="8310" y="4034"/>
                  <a:pt x="8345" y="4045"/>
                  <a:pt x="8375" y="4045"/>
                </a:cubicBezTo>
                <a:cubicBezTo>
                  <a:pt x="8387" y="4045"/>
                  <a:pt x="8397" y="4043"/>
                  <a:pt x="8407" y="4040"/>
                </a:cubicBezTo>
                <a:cubicBezTo>
                  <a:pt x="8633" y="4040"/>
                  <a:pt x="8811" y="3862"/>
                  <a:pt x="8811" y="3635"/>
                </a:cubicBezTo>
                <a:cubicBezTo>
                  <a:pt x="8811" y="3564"/>
                  <a:pt x="8799" y="3504"/>
                  <a:pt x="8764" y="3421"/>
                </a:cubicBezTo>
                <a:cubicBezTo>
                  <a:pt x="8835" y="3385"/>
                  <a:pt x="8883" y="3290"/>
                  <a:pt x="8883" y="3207"/>
                </a:cubicBezTo>
                <a:lnTo>
                  <a:pt x="8883" y="2504"/>
                </a:lnTo>
                <a:cubicBezTo>
                  <a:pt x="8883" y="2397"/>
                  <a:pt x="8823" y="2314"/>
                  <a:pt x="8740" y="2266"/>
                </a:cubicBezTo>
                <a:lnTo>
                  <a:pt x="4906" y="28"/>
                </a:lnTo>
                <a:cubicBezTo>
                  <a:pt x="4870" y="10"/>
                  <a:pt x="4826" y="1"/>
                  <a:pt x="478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0704;p60">
            <a:extLst>
              <a:ext uri="{FF2B5EF4-FFF2-40B4-BE49-F238E27FC236}">
                <a16:creationId xmlns:a16="http://schemas.microsoft.com/office/drawing/2014/main" id="{8DE07D0D-8AD7-D5C9-A15D-A76A424BC6B2}"/>
              </a:ext>
            </a:extLst>
          </p:cNvPr>
          <p:cNvGrpSpPr>
            <a:grpSpLocks noChangeAspect="1"/>
          </p:cNvGrpSpPr>
          <p:nvPr/>
        </p:nvGrpSpPr>
        <p:grpSpPr>
          <a:xfrm>
            <a:off x="5591975" y="2750624"/>
            <a:ext cx="543600" cy="540371"/>
            <a:chOff x="3541011" y="3367320"/>
            <a:chExt cx="348257" cy="346188"/>
          </a:xfrm>
          <a:solidFill>
            <a:schemeClr val="accent2"/>
          </a:solidFill>
        </p:grpSpPr>
        <p:sp>
          <p:nvSpPr>
            <p:cNvPr id="13" name="Google Shape;10705;p60">
              <a:extLst>
                <a:ext uri="{FF2B5EF4-FFF2-40B4-BE49-F238E27FC236}">
                  <a16:creationId xmlns:a16="http://schemas.microsoft.com/office/drawing/2014/main" id="{264262D9-94C1-2CFD-41B4-BFFC03D5B8D4}"/>
                </a:ext>
              </a:extLst>
            </p:cNvPr>
            <p:cNvSpPr/>
            <p:nvPr/>
          </p:nvSpPr>
          <p:spPr>
            <a:xfrm>
              <a:off x="3541011" y="3367320"/>
              <a:ext cx="347906" cy="346188"/>
            </a:xfrm>
            <a:custGeom>
              <a:avLst/>
              <a:gdLst/>
              <a:ahLst/>
              <a:cxnLst/>
              <a:rect l="l" t="t" r="r" b="b"/>
              <a:pathLst>
                <a:path w="10931" h="10877" extrusionOk="0">
                  <a:moveTo>
                    <a:pt x="4203" y="6323"/>
                  </a:moveTo>
                  <a:cubicBezTo>
                    <a:pt x="4322" y="6454"/>
                    <a:pt x="4465" y="6609"/>
                    <a:pt x="4620" y="6740"/>
                  </a:cubicBezTo>
                  <a:lnTo>
                    <a:pt x="4024" y="7335"/>
                  </a:lnTo>
                  <a:lnTo>
                    <a:pt x="3977" y="7287"/>
                  </a:lnTo>
                  <a:lnTo>
                    <a:pt x="3632" y="6942"/>
                  </a:lnTo>
                  <a:lnTo>
                    <a:pt x="3584" y="6906"/>
                  </a:lnTo>
                  <a:lnTo>
                    <a:pt x="4203" y="6323"/>
                  </a:lnTo>
                  <a:close/>
                  <a:moveTo>
                    <a:pt x="3239" y="7123"/>
                  </a:moveTo>
                  <a:cubicBezTo>
                    <a:pt x="3307" y="7123"/>
                    <a:pt x="3376" y="7150"/>
                    <a:pt x="3429" y="7204"/>
                  </a:cubicBezTo>
                  <a:lnTo>
                    <a:pt x="3763" y="7537"/>
                  </a:lnTo>
                  <a:cubicBezTo>
                    <a:pt x="3858" y="7632"/>
                    <a:pt x="3858" y="7799"/>
                    <a:pt x="3751" y="7894"/>
                  </a:cubicBezTo>
                  <a:lnTo>
                    <a:pt x="3560" y="8097"/>
                  </a:lnTo>
                  <a:lnTo>
                    <a:pt x="2858" y="7394"/>
                  </a:lnTo>
                  <a:lnTo>
                    <a:pt x="3048" y="7204"/>
                  </a:lnTo>
                  <a:cubicBezTo>
                    <a:pt x="3102" y="7150"/>
                    <a:pt x="3170" y="7123"/>
                    <a:pt x="3239" y="7123"/>
                  </a:cubicBezTo>
                  <a:close/>
                  <a:moveTo>
                    <a:pt x="2631" y="7597"/>
                  </a:moveTo>
                  <a:lnTo>
                    <a:pt x="3334" y="8299"/>
                  </a:lnTo>
                  <a:lnTo>
                    <a:pt x="1167" y="10478"/>
                  </a:lnTo>
                  <a:cubicBezTo>
                    <a:pt x="1113" y="10526"/>
                    <a:pt x="1045" y="10550"/>
                    <a:pt x="976" y="10550"/>
                  </a:cubicBezTo>
                  <a:cubicBezTo>
                    <a:pt x="908" y="10550"/>
                    <a:pt x="840" y="10526"/>
                    <a:pt x="786" y="10478"/>
                  </a:cubicBezTo>
                  <a:lnTo>
                    <a:pt x="453" y="10133"/>
                  </a:lnTo>
                  <a:cubicBezTo>
                    <a:pt x="357" y="10038"/>
                    <a:pt x="357" y="9883"/>
                    <a:pt x="465" y="9776"/>
                  </a:cubicBezTo>
                  <a:lnTo>
                    <a:pt x="2631" y="7597"/>
                  </a:lnTo>
                  <a:close/>
                  <a:moveTo>
                    <a:pt x="7120" y="1"/>
                  </a:moveTo>
                  <a:cubicBezTo>
                    <a:pt x="3989" y="1"/>
                    <a:pt x="2191" y="3537"/>
                    <a:pt x="4001" y="6073"/>
                  </a:cubicBezTo>
                  <a:lnTo>
                    <a:pt x="3274" y="6799"/>
                  </a:lnTo>
                  <a:cubicBezTo>
                    <a:pt x="3249" y="6796"/>
                    <a:pt x="3223" y="6794"/>
                    <a:pt x="3198" y="6794"/>
                  </a:cubicBezTo>
                  <a:cubicBezTo>
                    <a:pt x="3049" y="6794"/>
                    <a:pt x="2912" y="6854"/>
                    <a:pt x="2810" y="6966"/>
                  </a:cubicBezTo>
                  <a:lnTo>
                    <a:pt x="226" y="9549"/>
                  </a:lnTo>
                  <a:cubicBezTo>
                    <a:pt x="0" y="9776"/>
                    <a:pt x="0" y="10145"/>
                    <a:pt x="226" y="10371"/>
                  </a:cubicBezTo>
                  <a:lnTo>
                    <a:pt x="572" y="10716"/>
                  </a:lnTo>
                  <a:cubicBezTo>
                    <a:pt x="679" y="10823"/>
                    <a:pt x="828" y="10877"/>
                    <a:pt x="976" y="10877"/>
                  </a:cubicBezTo>
                  <a:cubicBezTo>
                    <a:pt x="1125" y="10877"/>
                    <a:pt x="1274" y="10823"/>
                    <a:pt x="1381" y="10716"/>
                  </a:cubicBezTo>
                  <a:lnTo>
                    <a:pt x="3655" y="8430"/>
                  </a:lnTo>
                  <a:lnTo>
                    <a:pt x="3977" y="8121"/>
                  </a:lnTo>
                  <a:cubicBezTo>
                    <a:pt x="4096" y="8002"/>
                    <a:pt x="4155" y="7835"/>
                    <a:pt x="4144" y="7656"/>
                  </a:cubicBezTo>
                  <a:lnTo>
                    <a:pt x="4870" y="6930"/>
                  </a:lnTo>
                  <a:cubicBezTo>
                    <a:pt x="5406" y="7323"/>
                    <a:pt x="6037" y="7573"/>
                    <a:pt x="6715" y="7632"/>
                  </a:cubicBezTo>
                  <a:lnTo>
                    <a:pt x="6727" y="7632"/>
                  </a:lnTo>
                  <a:cubicBezTo>
                    <a:pt x="6799" y="7632"/>
                    <a:pt x="6882" y="7573"/>
                    <a:pt x="6894" y="7478"/>
                  </a:cubicBezTo>
                  <a:cubicBezTo>
                    <a:pt x="6906" y="7394"/>
                    <a:pt x="6834" y="7323"/>
                    <a:pt x="6739" y="7299"/>
                  </a:cubicBezTo>
                  <a:cubicBezTo>
                    <a:pt x="6037" y="7228"/>
                    <a:pt x="5406" y="6966"/>
                    <a:pt x="4882" y="6549"/>
                  </a:cubicBezTo>
                  <a:cubicBezTo>
                    <a:pt x="2298" y="4465"/>
                    <a:pt x="3822" y="310"/>
                    <a:pt x="7096" y="310"/>
                  </a:cubicBezTo>
                  <a:cubicBezTo>
                    <a:pt x="8942" y="310"/>
                    <a:pt x="10418" y="1703"/>
                    <a:pt x="10597" y="3465"/>
                  </a:cubicBezTo>
                  <a:cubicBezTo>
                    <a:pt x="10609" y="3549"/>
                    <a:pt x="10692" y="3608"/>
                    <a:pt x="10775" y="3608"/>
                  </a:cubicBezTo>
                  <a:cubicBezTo>
                    <a:pt x="10871" y="3596"/>
                    <a:pt x="10930" y="3525"/>
                    <a:pt x="10930" y="3430"/>
                  </a:cubicBezTo>
                  <a:cubicBezTo>
                    <a:pt x="10728" y="1525"/>
                    <a:pt x="9120" y="1"/>
                    <a:pt x="712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706;p60">
              <a:extLst>
                <a:ext uri="{FF2B5EF4-FFF2-40B4-BE49-F238E27FC236}">
                  <a16:creationId xmlns:a16="http://schemas.microsoft.com/office/drawing/2014/main" id="{C76E8ADE-30EC-6E98-1553-7C65A30062AC}"/>
                </a:ext>
              </a:extLst>
            </p:cNvPr>
            <p:cNvSpPr/>
            <p:nvPr/>
          </p:nvSpPr>
          <p:spPr>
            <a:xfrm>
              <a:off x="3658105" y="3389599"/>
              <a:ext cx="208820" cy="199431"/>
            </a:xfrm>
            <a:custGeom>
              <a:avLst/>
              <a:gdLst/>
              <a:ahLst/>
              <a:cxnLst/>
              <a:rect l="l" t="t" r="r" b="b"/>
              <a:pathLst>
                <a:path w="6561" h="6266" extrusionOk="0">
                  <a:moveTo>
                    <a:pt x="3441" y="336"/>
                  </a:moveTo>
                  <a:cubicBezTo>
                    <a:pt x="4989" y="336"/>
                    <a:pt x="6251" y="1587"/>
                    <a:pt x="6251" y="3146"/>
                  </a:cubicBezTo>
                  <a:cubicBezTo>
                    <a:pt x="6251" y="4694"/>
                    <a:pt x="4989" y="5944"/>
                    <a:pt x="3441" y="5944"/>
                  </a:cubicBezTo>
                  <a:cubicBezTo>
                    <a:pt x="2727" y="5944"/>
                    <a:pt x="1989" y="5682"/>
                    <a:pt x="1441" y="5135"/>
                  </a:cubicBezTo>
                  <a:cubicBezTo>
                    <a:pt x="345" y="4027"/>
                    <a:pt x="345" y="2241"/>
                    <a:pt x="1441" y="1158"/>
                  </a:cubicBezTo>
                  <a:cubicBezTo>
                    <a:pt x="1989" y="598"/>
                    <a:pt x="2703" y="336"/>
                    <a:pt x="3441" y="336"/>
                  </a:cubicBezTo>
                  <a:close/>
                  <a:moveTo>
                    <a:pt x="3428" y="0"/>
                  </a:moveTo>
                  <a:cubicBezTo>
                    <a:pt x="2628" y="0"/>
                    <a:pt x="1828" y="307"/>
                    <a:pt x="1215" y="920"/>
                  </a:cubicBezTo>
                  <a:cubicBezTo>
                    <a:pt x="0" y="2134"/>
                    <a:pt x="0" y="4123"/>
                    <a:pt x="1215" y="5337"/>
                  </a:cubicBezTo>
                  <a:cubicBezTo>
                    <a:pt x="1822" y="5944"/>
                    <a:pt x="2631" y="6266"/>
                    <a:pt x="3429" y="6266"/>
                  </a:cubicBezTo>
                  <a:cubicBezTo>
                    <a:pt x="5144" y="6266"/>
                    <a:pt x="6561" y="4873"/>
                    <a:pt x="6561" y="3134"/>
                  </a:cubicBezTo>
                  <a:cubicBezTo>
                    <a:pt x="6561" y="2301"/>
                    <a:pt x="6227" y="1515"/>
                    <a:pt x="5632" y="920"/>
                  </a:cubicBezTo>
                  <a:cubicBezTo>
                    <a:pt x="5025" y="307"/>
                    <a:pt x="4227" y="0"/>
                    <a:pt x="342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707;p60">
              <a:extLst>
                <a:ext uri="{FF2B5EF4-FFF2-40B4-BE49-F238E27FC236}">
                  <a16:creationId xmlns:a16="http://schemas.microsoft.com/office/drawing/2014/main" id="{3B756BB6-26F0-6F32-B01F-7BBDB971F34D}"/>
                </a:ext>
              </a:extLst>
            </p:cNvPr>
            <p:cNvSpPr/>
            <p:nvPr/>
          </p:nvSpPr>
          <p:spPr>
            <a:xfrm>
              <a:off x="3720614" y="3426805"/>
              <a:ext cx="95164" cy="116011"/>
            </a:xfrm>
            <a:custGeom>
              <a:avLst/>
              <a:gdLst/>
              <a:ahLst/>
              <a:cxnLst/>
              <a:rect l="l" t="t" r="r" b="b"/>
              <a:pathLst>
                <a:path w="2990" h="3645" extrusionOk="0">
                  <a:moveTo>
                    <a:pt x="1477" y="334"/>
                  </a:moveTo>
                  <a:cubicBezTo>
                    <a:pt x="1834" y="334"/>
                    <a:pt x="2132" y="632"/>
                    <a:pt x="2132" y="989"/>
                  </a:cubicBezTo>
                  <a:cubicBezTo>
                    <a:pt x="2132" y="1334"/>
                    <a:pt x="1834" y="1632"/>
                    <a:pt x="1477" y="1632"/>
                  </a:cubicBezTo>
                  <a:cubicBezTo>
                    <a:pt x="1120" y="1632"/>
                    <a:pt x="822" y="1334"/>
                    <a:pt x="822" y="989"/>
                  </a:cubicBezTo>
                  <a:cubicBezTo>
                    <a:pt x="822" y="608"/>
                    <a:pt x="1120" y="334"/>
                    <a:pt x="1477" y="334"/>
                  </a:cubicBezTo>
                  <a:close/>
                  <a:moveTo>
                    <a:pt x="1906" y="1953"/>
                  </a:moveTo>
                  <a:cubicBezTo>
                    <a:pt x="2287" y="1953"/>
                    <a:pt x="2620" y="2263"/>
                    <a:pt x="2620" y="2668"/>
                  </a:cubicBezTo>
                  <a:lnTo>
                    <a:pt x="2620" y="3335"/>
                  </a:lnTo>
                  <a:lnTo>
                    <a:pt x="2275" y="3335"/>
                  </a:lnTo>
                  <a:lnTo>
                    <a:pt x="2275" y="2632"/>
                  </a:lnTo>
                  <a:cubicBezTo>
                    <a:pt x="2275" y="2549"/>
                    <a:pt x="2203" y="2477"/>
                    <a:pt x="2108" y="2477"/>
                  </a:cubicBezTo>
                  <a:cubicBezTo>
                    <a:pt x="2025" y="2477"/>
                    <a:pt x="1953" y="2549"/>
                    <a:pt x="1953" y="2632"/>
                  </a:cubicBezTo>
                  <a:lnTo>
                    <a:pt x="1953" y="3335"/>
                  </a:lnTo>
                  <a:lnTo>
                    <a:pt x="953" y="3335"/>
                  </a:lnTo>
                  <a:lnTo>
                    <a:pt x="953" y="2632"/>
                  </a:lnTo>
                  <a:cubicBezTo>
                    <a:pt x="953" y="2549"/>
                    <a:pt x="882" y="2477"/>
                    <a:pt x="787" y="2477"/>
                  </a:cubicBezTo>
                  <a:cubicBezTo>
                    <a:pt x="691" y="2477"/>
                    <a:pt x="620" y="2549"/>
                    <a:pt x="620" y="2632"/>
                  </a:cubicBezTo>
                  <a:lnTo>
                    <a:pt x="620" y="3335"/>
                  </a:lnTo>
                  <a:lnTo>
                    <a:pt x="263" y="3335"/>
                  </a:lnTo>
                  <a:lnTo>
                    <a:pt x="263" y="2668"/>
                  </a:lnTo>
                  <a:cubicBezTo>
                    <a:pt x="263" y="2275"/>
                    <a:pt x="584" y="1953"/>
                    <a:pt x="977" y="1953"/>
                  </a:cubicBezTo>
                  <a:close/>
                  <a:moveTo>
                    <a:pt x="1477" y="1"/>
                  </a:moveTo>
                  <a:cubicBezTo>
                    <a:pt x="941" y="1"/>
                    <a:pt x="501" y="429"/>
                    <a:pt x="501" y="965"/>
                  </a:cubicBezTo>
                  <a:cubicBezTo>
                    <a:pt x="501" y="1239"/>
                    <a:pt x="608" y="1477"/>
                    <a:pt x="787" y="1656"/>
                  </a:cubicBezTo>
                  <a:cubicBezTo>
                    <a:pt x="322" y="1763"/>
                    <a:pt x="1" y="2180"/>
                    <a:pt x="1" y="2656"/>
                  </a:cubicBezTo>
                  <a:lnTo>
                    <a:pt x="1" y="3335"/>
                  </a:lnTo>
                  <a:cubicBezTo>
                    <a:pt x="1" y="3501"/>
                    <a:pt x="132" y="3644"/>
                    <a:pt x="310" y="3644"/>
                  </a:cubicBezTo>
                  <a:lnTo>
                    <a:pt x="2680" y="3644"/>
                  </a:lnTo>
                  <a:cubicBezTo>
                    <a:pt x="2846" y="3644"/>
                    <a:pt x="2989" y="3513"/>
                    <a:pt x="2989" y="3335"/>
                  </a:cubicBezTo>
                  <a:lnTo>
                    <a:pt x="2989" y="2656"/>
                  </a:lnTo>
                  <a:cubicBezTo>
                    <a:pt x="2965" y="2180"/>
                    <a:pt x="2620" y="1763"/>
                    <a:pt x="2156" y="1656"/>
                  </a:cubicBezTo>
                  <a:cubicBezTo>
                    <a:pt x="2334" y="1477"/>
                    <a:pt x="2442" y="1239"/>
                    <a:pt x="2442" y="965"/>
                  </a:cubicBezTo>
                  <a:cubicBezTo>
                    <a:pt x="2442" y="429"/>
                    <a:pt x="2013" y="1"/>
                    <a:pt x="147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708;p60">
              <a:extLst>
                <a:ext uri="{FF2B5EF4-FFF2-40B4-BE49-F238E27FC236}">
                  <a16:creationId xmlns:a16="http://schemas.microsoft.com/office/drawing/2014/main" id="{AAC50171-58C7-101B-62D0-B2160B354B3B}"/>
                </a:ext>
              </a:extLst>
            </p:cNvPr>
            <p:cNvSpPr/>
            <p:nvPr/>
          </p:nvSpPr>
          <p:spPr>
            <a:xfrm>
              <a:off x="3773671" y="3496030"/>
              <a:ext cx="115597" cy="114993"/>
            </a:xfrm>
            <a:custGeom>
              <a:avLst/>
              <a:gdLst/>
              <a:ahLst/>
              <a:cxnLst/>
              <a:rect l="l" t="t" r="r" b="b"/>
              <a:pathLst>
                <a:path w="3632" h="3613" extrusionOk="0">
                  <a:moveTo>
                    <a:pt x="3433" y="0"/>
                  </a:moveTo>
                  <a:cubicBezTo>
                    <a:pt x="3361" y="0"/>
                    <a:pt x="3297" y="65"/>
                    <a:pt x="3287" y="148"/>
                  </a:cubicBezTo>
                  <a:cubicBezTo>
                    <a:pt x="3120" y="1803"/>
                    <a:pt x="1810" y="3112"/>
                    <a:pt x="143" y="3291"/>
                  </a:cubicBezTo>
                  <a:cubicBezTo>
                    <a:pt x="60" y="3303"/>
                    <a:pt x="1" y="3374"/>
                    <a:pt x="1" y="3469"/>
                  </a:cubicBezTo>
                  <a:cubicBezTo>
                    <a:pt x="13" y="3553"/>
                    <a:pt x="72" y="3612"/>
                    <a:pt x="167" y="3612"/>
                  </a:cubicBezTo>
                  <a:lnTo>
                    <a:pt x="179" y="3612"/>
                  </a:lnTo>
                  <a:cubicBezTo>
                    <a:pt x="1989" y="3422"/>
                    <a:pt x="3442" y="1993"/>
                    <a:pt x="3620" y="183"/>
                  </a:cubicBezTo>
                  <a:cubicBezTo>
                    <a:pt x="3632" y="88"/>
                    <a:pt x="3561" y="17"/>
                    <a:pt x="3465" y="5"/>
                  </a:cubicBezTo>
                  <a:cubicBezTo>
                    <a:pt x="3454" y="2"/>
                    <a:pt x="3443" y="0"/>
                    <a:pt x="3433"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08;p26">
            <a:extLst>
              <a:ext uri="{FF2B5EF4-FFF2-40B4-BE49-F238E27FC236}">
                <a16:creationId xmlns:a16="http://schemas.microsoft.com/office/drawing/2014/main" id="{0134A244-24D7-78BE-B29E-898BBB5B931D}"/>
              </a:ext>
            </a:extLst>
          </p:cNvPr>
          <p:cNvSpPr txBox="1">
            <a:spLocks/>
          </p:cNvSpPr>
          <p:nvPr/>
        </p:nvSpPr>
        <p:spPr>
          <a:xfrm>
            <a:off x="8338140" y="4686300"/>
            <a:ext cx="642926"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4"/>
              </a:buClr>
              <a:buSzPts val="1200"/>
              <a:buFont typeface="Atkinson Hyperlegible"/>
              <a:buNone/>
              <a:defRPr sz="1400" b="0" i="0" u="none" strike="noStrike" cap="none">
                <a:solidFill>
                  <a:schemeClr val="accent4"/>
                </a:solidFill>
                <a:latin typeface="Atkinson Hyperlegible"/>
                <a:ea typeface="Atkinson Hyperlegible"/>
                <a:cs typeface="Atkinson Hyperlegible"/>
                <a:sym typeface="Atkinson Hyperlegible"/>
              </a:defRPr>
            </a:lvl1pPr>
            <a:lvl2pPr marL="914400" marR="0" lvl="1"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2pPr>
            <a:lvl3pPr marL="1371600" marR="0" lvl="2"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3pPr>
            <a:lvl4pPr marL="1828800" marR="0" lvl="3"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4pPr>
            <a:lvl5pPr marL="2286000" marR="0" lvl="4"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5pPr>
            <a:lvl6pPr marL="2743200" marR="0" lvl="5"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6pPr>
            <a:lvl7pPr marL="3200400" marR="0" lvl="6"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7pPr>
            <a:lvl8pPr marL="3657600" marR="0" lvl="7"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8pPr>
            <a:lvl9pPr marL="4114800" marR="0" lvl="8"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9pPr>
          </a:lstStyle>
          <a:p>
            <a:pPr marL="0" indent="0"/>
            <a:r>
              <a:rPr lang="fr-FR" dirty="0"/>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5">
          <a:extLst>
            <a:ext uri="{FF2B5EF4-FFF2-40B4-BE49-F238E27FC236}">
              <a16:creationId xmlns:a16="http://schemas.microsoft.com/office/drawing/2014/main" id="{2BA6E1C8-A1D6-E597-FBEC-34CF89EED148}"/>
            </a:ext>
          </a:extLst>
        </p:cNvPr>
        <p:cNvGrpSpPr/>
        <p:nvPr/>
      </p:nvGrpSpPr>
      <p:grpSpPr>
        <a:xfrm>
          <a:off x="0" y="0"/>
          <a:ext cx="0" cy="0"/>
          <a:chOff x="0" y="0"/>
          <a:chExt cx="0" cy="0"/>
        </a:xfrm>
      </p:grpSpPr>
      <p:sp>
        <p:nvSpPr>
          <p:cNvPr id="406" name="Google Shape;406;p28">
            <a:extLst>
              <a:ext uri="{FF2B5EF4-FFF2-40B4-BE49-F238E27FC236}">
                <a16:creationId xmlns:a16="http://schemas.microsoft.com/office/drawing/2014/main" id="{303AA756-4338-A6B0-E9C3-A1B434E3817E}"/>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Démarche</a:t>
            </a:r>
            <a:endParaRPr dirty="0"/>
          </a:p>
        </p:txBody>
      </p:sp>
      <p:sp>
        <p:nvSpPr>
          <p:cNvPr id="413" name="Google Shape;413;p28">
            <a:extLst>
              <a:ext uri="{FF2B5EF4-FFF2-40B4-BE49-F238E27FC236}">
                <a16:creationId xmlns:a16="http://schemas.microsoft.com/office/drawing/2014/main" id="{78174B1B-FEB9-5EC5-0439-340861F93F45}"/>
              </a:ext>
            </a:extLst>
          </p:cNvPr>
          <p:cNvSpPr txBox="1">
            <a:spLocks noGrp="1"/>
          </p:cNvSpPr>
          <p:nvPr>
            <p:ph type="subTitle" idx="7"/>
          </p:nvPr>
        </p:nvSpPr>
        <p:spPr>
          <a:xfrm>
            <a:off x="2723786" y="2114550"/>
            <a:ext cx="2560200" cy="457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fr-FR" dirty="0"/>
              <a:t>Nettoyage du jeu de données</a:t>
            </a:r>
            <a:endParaRPr dirty="0"/>
          </a:p>
        </p:txBody>
      </p:sp>
      <p:grpSp>
        <p:nvGrpSpPr>
          <p:cNvPr id="415" name="Google Shape;415;p28">
            <a:extLst>
              <a:ext uri="{FF2B5EF4-FFF2-40B4-BE49-F238E27FC236}">
                <a16:creationId xmlns:a16="http://schemas.microsoft.com/office/drawing/2014/main" id="{48F8F9AD-6749-CEB5-9A47-F4F6BD16FCD2}"/>
              </a:ext>
            </a:extLst>
          </p:cNvPr>
          <p:cNvGrpSpPr/>
          <p:nvPr/>
        </p:nvGrpSpPr>
        <p:grpSpPr>
          <a:xfrm>
            <a:off x="1426489" y="4490982"/>
            <a:ext cx="640056" cy="324092"/>
            <a:chOff x="6580515" y="3436687"/>
            <a:chExt cx="538768" cy="273657"/>
          </a:xfrm>
        </p:grpSpPr>
        <p:sp>
          <p:nvSpPr>
            <p:cNvPr id="416" name="Google Shape;416;p28">
              <a:extLst>
                <a:ext uri="{FF2B5EF4-FFF2-40B4-BE49-F238E27FC236}">
                  <a16:creationId xmlns:a16="http://schemas.microsoft.com/office/drawing/2014/main" id="{CB47647B-E7E4-1AD4-ECB8-40E77C2C6394}"/>
                </a:ext>
              </a:extLst>
            </p:cNvPr>
            <p:cNvSpPr/>
            <p:nvPr/>
          </p:nvSpPr>
          <p:spPr>
            <a:xfrm>
              <a:off x="6580977" y="3553264"/>
              <a:ext cx="538305" cy="157080"/>
            </a:xfrm>
            <a:custGeom>
              <a:avLst/>
              <a:gdLst/>
              <a:ahLst/>
              <a:cxnLst/>
              <a:rect l="l" t="t" r="r" b="b"/>
              <a:pathLst>
                <a:path w="196641" h="57381" extrusionOk="0">
                  <a:moveTo>
                    <a:pt x="26" y="2763"/>
                  </a:moveTo>
                  <a:cubicBezTo>
                    <a:pt x="-146" y="3091"/>
                    <a:pt x="603" y="16210"/>
                    <a:pt x="603" y="16210"/>
                  </a:cubicBezTo>
                  <a:cubicBezTo>
                    <a:pt x="837" y="20277"/>
                    <a:pt x="4771" y="25084"/>
                    <a:pt x="7206" y="27972"/>
                  </a:cubicBezTo>
                  <a:cubicBezTo>
                    <a:pt x="15908" y="38298"/>
                    <a:pt x="28747" y="44534"/>
                    <a:pt x="41390" y="48538"/>
                  </a:cubicBezTo>
                  <a:cubicBezTo>
                    <a:pt x="74178" y="58918"/>
                    <a:pt x="109401" y="60057"/>
                    <a:pt x="142766" y="52502"/>
                  </a:cubicBezTo>
                  <a:cubicBezTo>
                    <a:pt x="154512" y="49841"/>
                    <a:pt x="166422" y="45931"/>
                    <a:pt x="176912" y="39664"/>
                  </a:cubicBezTo>
                  <a:cubicBezTo>
                    <a:pt x="185395" y="34598"/>
                    <a:pt x="196681" y="24803"/>
                    <a:pt x="196642" y="13853"/>
                  </a:cubicBezTo>
                  <a:lnTo>
                    <a:pt x="196595" y="0"/>
                  </a:lnTo>
                  <a:lnTo>
                    <a:pt x="34" y="275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28">
              <a:extLst>
                <a:ext uri="{FF2B5EF4-FFF2-40B4-BE49-F238E27FC236}">
                  <a16:creationId xmlns:a16="http://schemas.microsoft.com/office/drawing/2014/main" id="{A0922051-2D45-F598-E4B1-65BB992848B8}"/>
                </a:ext>
              </a:extLst>
            </p:cNvPr>
            <p:cNvSpPr/>
            <p:nvPr/>
          </p:nvSpPr>
          <p:spPr>
            <a:xfrm>
              <a:off x="6580515" y="3436687"/>
              <a:ext cx="538655" cy="230005"/>
            </a:xfrm>
            <a:custGeom>
              <a:avLst/>
              <a:gdLst/>
              <a:ahLst/>
              <a:cxnLst/>
              <a:rect l="l" t="t" r="r" b="b"/>
              <a:pathLst>
                <a:path w="196769" h="84020" extrusionOk="0">
                  <a:moveTo>
                    <a:pt x="193423" y="30884"/>
                  </a:moveTo>
                  <a:cubicBezTo>
                    <a:pt x="181521" y="11880"/>
                    <a:pt x="139196" y="-631"/>
                    <a:pt x="95661" y="25"/>
                  </a:cubicBezTo>
                  <a:cubicBezTo>
                    <a:pt x="50332" y="711"/>
                    <a:pt x="7452" y="15595"/>
                    <a:pt x="889" y="36754"/>
                  </a:cubicBezTo>
                  <a:cubicBezTo>
                    <a:pt x="-7338" y="63274"/>
                    <a:pt x="42527" y="87266"/>
                    <a:pt x="110045" y="83660"/>
                  </a:cubicBezTo>
                  <a:cubicBezTo>
                    <a:pt x="173638" y="80265"/>
                    <a:pt x="208065" y="54252"/>
                    <a:pt x="193423" y="3088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28">
              <a:extLst>
                <a:ext uri="{FF2B5EF4-FFF2-40B4-BE49-F238E27FC236}">
                  <a16:creationId xmlns:a16="http://schemas.microsoft.com/office/drawing/2014/main" id="{D63C3A41-B45E-B9B4-2D73-777D47FF9BD9}"/>
                </a:ext>
              </a:extLst>
            </p:cNvPr>
            <p:cNvSpPr/>
            <p:nvPr/>
          </p:nvSpPr>
          <p:spPr>
            <a:xfrm>
              <a:off x="6581624" y="3550188"/>
              <a:ext cx="535116" cy="115205"/>
            </a:xfrm>
            <a:custGeom>
              <a:avLst/>
              <a:gdLst/>
              <a:ahLst/>
              <a:cxnLst/>
              <a:rect l="l" t="t" r="r" b="b"/>
              <a:pathLst>
                <a:path w="195476" h="42084" extrusionOk="0">
                  <a:moveTo>
                    <a:pt x="0" y="6962"/>
                  </a:moveTo>
                  <a:cubicBezTo>
                    <a:pt x="7508" y="28159"/>
                    <a:pt x="51776" y="44768"/>
                    <a:pt x="108751" y="41724"/>
                  </a:cubicBezTo>
                  <a:cubicBezTo>
                    <a:pt x="162408" y="38860"/>
                    <a:pt x="195297" y="19894"/>
                    <a:pt x="195477"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28">
              <a:extLst>
                <a:ext uri="{FF2B5EF4-FFF2-40B4-BE49-F238E27FC236}">
                  <a16:creationId xmlns:a16="http://schemas.microsoft.com/office/drawing/2014/main" id="{2059FE66-532A-177A-6692-A73CB597BE67}"/>
                </a:ext>
              </a:extLst>
            </p:cNvPr>
            <p:cNvSpPr/>
            <p:nvPr/>
          </p:nvSpPr>
          <p:spPr>
            <a:xfrm>
              <a:off x="6660775" y="3458842"/>
              <a:ext cx="386612" cy="163678"/>
            </a:xfrm>
            <a:custGeom>
              <a:avLst/>
              <a:gdLst/>
              <a:ahLst/>
              <a:cxnLst/>
              <a:rect l="l" t="t" r="r" b="b"/>
              <a:pathLst>
                <a:path w="141228" h="59791" extrusionOk="0">
                  <a:moveTo>
                    <a:pt x="77992" y="59602"/>
                  </a:moveTo>
                  <a:cubicBezTo>
                    <a:pt x="32365" y="61701"/>
                    <a:pt x="-3006" y="46092"/>
                    <a:pt x="202" y="27790"/>
                  </a:cubicBezTo>
                  <a:cubicBezTo>
                    <a:pt x="2926" y="12219"/>
                    <a:pt x="33450" y="668"/>
                    <a:pt x="67744" y="28"/>
                  </a:cubicBezTo>
                  <a:cubicBezTo>
                    <a:pt x="101000" y="-596"/>
                    <a:pt x="132406" y="9160"/>
                    <a:pt x="139657" y="23544"/>
                  </a:cubicBezTo>
                  <a:cubicBezTo>
                    <a:pt x="148101" y="40285"/>
                    <a:pt x="121792" y="57588"/>
                    <a:pt x="77992" y="59602"/>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28">
              <a:extLst>
                <a:ext uri="{FF2B5EF4-FFF2-40B4-BE49-F238E27FC236}">
                  <a16:creationId xmlns:a16="http://schemas.microsoft.com/office/drawing/2014/main" id="{967175A5-4AD4-7885-F662-FDF57C47BD91}"/>
                </a:ext>
              </a:extLst>
            </p:cNvPr>
            <p:cNvSpPr/>
            <p:nvPr/>
          </p:nvSpPr>
          <p:spPr>
            <a:xfrm>
              <a:off x="6759006" y="3501113"/>
              <a:ext cx="180880" cy="70140"/>
            </a:xfrm>
            <a:custGeom>
              <a:avLst/>
              <a:gdLst/>
              <a:ahLst/>
              <a:cxnLst/>
              <a:rect l="l" t="t" r="r" b="b"/>
              <a:pathLst>
                <a:path w="66075" h="25622" extrusionOk="0">
                  <a:moveTo>
                    <a:pt x="196" y="0"/>
                  </a:moveTo>
                  <a:lnTo>
                    <a:pt x="1" y="12831"/>
                  </a:lnTo>
                  <a:cubicBezTo>
                    <a:pt x="-85" y="18411"/>
                    <a:pt x="7165" y="23047"/>
                    <a:pt x="16196" y="23180"/>
                  </a:cubicBezTo>
                  <a:lnTo>
                    <a:pt x="16843" y="23180"/>
                  </a:lnTo>
                  <a:cubicBezTo>
                    <a:pt x="25873" y="23328"/>
                    <a:pt x="33264" y="18919"/>
                    <a:pt x="33342" y="13338"/>
                  </a:cubicBezTo>
                  <a:lnTo>
                    <a:pt x="33382" y="10614"/>
                  </a:lnTo>
                  <a:cubicBezTo>
                    <a:pt x="33467" y="5034"/>
                    <a:pt x="40858" y="624"/>
                    <a:pt x="49880" y="765"/>
                  </a:cubicBezTo>
                  <a:lnTo>
                    <a:pt x="49880" y="765"/>
                  </a:lnTo>
                  <a:cubicBezTo>
                    <a:pt x="58911" y="905"/>
                    <a:pt x="66161" y="5534"/>
                    <a:pt x="66075" y="11114"/>
                  </a:cubicBezTo>
                  <a:lnTo>
                    <a:pt x="65857" y="2562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28">
              <a:extLst>
                <a:ext uri="{FF2B5EF4-FFF2-40B4-BE49-F238E27FC236}">
                  <a16:creationId xmlns:a16="http://schemas.microsoft.com/office/drawing/2014/main" id="{1A349A9B-5F64-D04F-77CC-29E102DC110E}"/>
                </a:ext>
              </a:extLst>
            </p:cNvPr>
            <p:cNvSpPr/>
            <p:nvPr/>
          </p:nvSpPr>
          <p:spPr>
            <a:xfrm>
              <a:off x="6738315" y="3541852"/>
              <a:ext cx="223758" cy="3416"/>
            </a:xfrm>
            <a:custGeom>
              <a:avLst/>
              <a:gdLst/>
              <a:ahLst/>
              <a:cxnLst/>
              <a:rect l="l" t="t" r="r" b="b"/>
              <a:pathLst>
                <a:path w="81738" h="1248" extrusionOk="0">
                  <a:moveTo>
                    <a:pt x="0" y="0"/>
                  </a:moveTo>
                  <a:lnTo>
                    <a:pt x="81739" y="1249"/>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28">
              <a:extLst>
                <a:ext uri="{FF2B5EF4-FFF2-40B4-BE49-F238E27FC236}">
                  <a16:creationId xmlns:a16="http://schemas.microsoft.com/office/drawing/2014/main" id="{827314FE-4A36-0802-4164-A9A57D2CE03F}"/>
                </a:ext>
              </a:extLst>
            </p:cNvPr>
            <p:cNvSpPr/>
            <p:nvPr/>
          </p:nvSpPr>
          <p:spPr>
            <a:xfrm>
              <a:off x="6738551" y="3525393"/>
              <a:ext cx="223780" cy="3394"/>
            </a:xfrm>
            <a:custGeom>
              <a:avLst/>
              <a:gdLst/>
              <a:ahLst/>
              <a:cxnLst/>
              <a:rect l="l" t="t" r="r" b="b"/>
              <a:pathLst>
                <a:path w="81746" h="1240" extrusionOk="0">
                  <a:moveTo>
                    <a:pt x="0" y="0"/>
                  </a:moveTo>
                  <a:lnTo>
                    <a:pt x="81747" y="124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28">
              <a:extLst>
                <a:ext uri="{FF2B5EF4-FFF2-40B4-BE49-F238E27FC236}">
                  <a16:creationId xmlns:a16="http://schemas.microsoft.com/office/drawing/2014/main" id="{DCB7564E-3675-459A-04A0-665CA75959AD}"/>
                </a:ext>
              </a:extLst>
            </p:cNvPr>
            <p:cNvSpPr/>
            <p:nvPr/>
          </p:nvSpPr>
          <p:spPr>
            <a:xfrm>
              <a:off x="6964176" y="3654726"/>
              <a:ext cx="5702" cy="43841"/>
            </a:xfrm>
            <a:custGeom>
              <a:avLst/>
              <a:gdLst/>
              <a:ahLst/>
              <a:cxnLst/>
              <a:rect l="l" t="t" r="r" b="b"/>
              <a:pathLst>
                <a:path w="2083" h="16015" extrusionOk="0">
                  <a:moveTo>
                    <a:pt x="2084" y="0"/>
                  </a:moveTo>
                  <a:lnTo>
                    <a:pt x="0" y="1601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28">
              <a:extLst>
                <a:ext uri="{FF2B5EF4-FFF2-40B4-BE49-F238E27FC236}">
                  <a16:creationId xmlns:a16="http://schemas.microsoft.com/office/drawing/2014/main" id="{606D05A0-D44D-FF82-12EA-DA8843D2D23B}"/>
                </a:ext>
              </a:extLst>
            </p:cNvPr>
            <p:cNvSpPr/>
            <p:nvPr/>
          </p:nvSpPr>
          <p:spPr>
            <a:xfrm>
              <a:off x="6841703" y="3666568"/>
              <a:ext cx="4038" cy="43690"/>
            </a:xfrm>
            <a:custGeom>
              <a:avLst/>
              <a:gdLst/>
              <a:ahLst/>
              <a:cxnLst/>
              <a:rect l="l" t="t" r="r" b="b"/>
              <a:pathLst>
                <a:path w="1475" h="15960" extrusionOk="0">
                  <a:moveTo>
                    <a:pt x="1475" y="0"/>
                  </a:moveTo>
                  <a:lnTo>
                    <a:pt x="0" y="1596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28">
              <a:extLst>
                <a:ext uri="{FF2B5EF4-FFF2-40B4-BE49-F238E27FC236}">
                  <a16:creationId xmlns:a16="http://schemas.microsoft.com/office/drawing/2014/main" id="{5C414AA1-BC6B-17D2-302E-F86468675B53}"/>
                </a:ext>
              </a:extLst>
            </p:cNvPr>
            <p:cNvSpPr/>
            <p:nvPr/>
          </p:nvSpPr>
          <p:spPr>
            <a:xfrm>
              <a:off x="6708884" y="3653080"/>
              <a:ext cx="5489" cy="37857"/>
            </a:xfrm>
            <a:custGeom>
              <a:avLst/>
              <a:gdLst/>
              <a:ahLst/>
              <a:cxnLst/>
              <a:rect l="l" t="t" r="r" b="b"/>
              <a:pathLst>
                <a:path w="2005" h="13829" extrusionOk="0">
                  <a:moveTo>
                    <a:pt x="2006" y="0"/>
                  </a:moveTo>
                  <a:lnTo>
                    <a:pt x="0" y="1383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28">
              <a:extLst>
                <a:ext uri="{FF2B5EF4-FFF2-40B4-BE49-F238E27FC236}">
                  <a16:creationId xmlns:a16="http://schemas.microsoft.com/office/drawing/2014/main" id="{A39C66AD-2DB7-5D41-1982-4FEC1863BC21}"/>
                </a:ext>
              </a:extLst>
            </p:cNvPr>
            <p:cNvSpPr/>
            <p:nvPr/>
          </p:nvSpPr>
          <p:spPr>
            <a:xfrm>
              <a:off x="6667098" y="3639489"/>
              <a:ext cx="4914" cy="36535"/>
            </a:xfrm>
            <a:custGeom>
              <a:avLst/>
              <a:gdLst/>
              <a:ahLst/>
              <a:cxnLst/>
              <a:rect l="l" t="t" r="r" b="b"/>
              <a:pathLst>
                <a:path w="1795" h="13346" extrusionOk="0">
                  <a:moveTo>
                    <a:pt x="1795" y="0"/>
                  </a:moveTo>
                  <a:lnTo>
                    <a:pt x="0" y="1334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28">
              <a:extLst>
                <a:ext uri="{FF2B5EF4-FFF2-40B4-BE49-F238E27FC236}">
                  <a16:creationId xmlns:a16="http://schemas.microsoft.com/office/drawing/2014/main" id="{D93B0D7D-BCFE-F32D-E45D-6357FC378B48}"/>
                </a:ext>
              </a:extLst>
            </p:cNvPr>
            <p:cNvSpPr/>
            <p:nvPr/>
          </p:nvSpPr>
          <p:spPr>
            <a:xfrm>
              <a:off x="6606611" y="3605952"/>
              <a:ext cx="4123" cy="30657"/>
            </a:xfrm>
            <a:custGeom>
              <a:avLst/>
              <a:gdLst/>
              <a:ahLst/>
              <a:cxnLst/>
              <a:rect l="l" t="t" r="r" b="b"/>
              <a:pathLst>
                <a:path w="1506" h="11199" extrusionOk="0">
                  <a:moveTo>
                    <a:pt x="1506" y="0"/>
                  </a:moveTo>
                  <a:lnTo>
                    <a:pt x="0" y="1120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28">
              <a:extLst>
                <a:ext uri="{FF2B5EF4-FFF2-40B4-BE49-F238E27FC236}">
                  <a16:creationId xmlns:a16="http://schemas.microsoft.com/office/drawing/2014/main" id="{4BCD90E1-A38E-3478-D449-DCC61BDEF068}"/>
                </a:ext>
              </a:extLst>
            </p:cNvPr>
            <p:cNvSpPr/>
            <p:nvPr/>
          </p:nvSpPr>
          <p:spPr>
            <a:xfrm>
              <a:off x="6825351" y="3633119"/>
              <a:ext cx="16707" cy="16707"/>
            </a:xfrm>
            <a:custGeom>
              <a:avLst/>
              <a:gdLst/>
              <a:ahLst/>
              <a:cxnLst/>
              <a:rect l="l" t="t" r="r" b="b"/>
              <a:pathLst>
                <a:path w="6103" h="6103" extrusionOk="0">
                  <a:moveTo>
                    <a:pt x="6103" y="3052"/>
                  </a:moveTo>
                  <a:cubicBezTo>
                    <a:pt x="6103" y="4738"/>
                    <a:pt x="4737" y="6103"/>
                    <a:pt x="3051" y="6103"/>
                  </a:cubicBezTo>
                  <a:cubicBezTo>
                    <a:pt x="1366" y="6103"/>
                    <a:pt x="0" y="4738"/>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28">
              <a:extLst>
                <a:ext uri="{FF2B5EF4-FFF2-40B4-BE49-F238E27FC236}">
                  <a16:creationId xmlns:a16="http://schemas.microsoft.com/office/drawing/2014/main" id="{28FE86CB-E01B-AC89-0074-6F55FF4A9F32}"/>
                </a:ext>
              </a:extLst>
            </p:cNvPr>
            <p:cNvSpPr/>
            <p:nvPr/>
          </p:nvSpPr>
          <p:spPr>
            <a:xfrm>
              <a:off x="6717434" y="3619439"/>
              <a:ext cx="16707" cy="16707"/>
            </a:xfrm>
            <a:custGeom>
              <a:avLst/>
              <a:gdLst/>
              <a:ahLst/>
              <a:cxnLst/>
              <a:rect l="l" t="t" r="r" b="b"/>
              <a:pathLst>
                <a:path w="6103" h="6103" extrusionOk="0">
                  <a:moveTo>
                    <a:pt x="6103" y="3052"/>
                  </a:moveTo>
                  <a:cubicBezTo>
                    <a:pt x="6103" y="4737"/>
                    <a:pt x="4737" y="6103"/>
                    <a:pt x="3051" y="6103"/>
                  </a:cubicBezTo>
                  <a:cubicBezTo>
                    <a:pt x="1366" y="6103"/>
                    <a:pt x="0" y="4737"/>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28">
              <a:extLst>
                <a:ext uri="{FF2B5EF4-FFF2-40B4-BE49-F238E27FC236}">
                  <a16:creationId xmlns:a16="http://schemas.microsoft.com/office/drawing/2014/main" id="{E2F11110-149C-8CBA-E337-5C187FA5EBF1}"/>
                </a:ext>
              </a:extLst>
            </p:cNvPr>
            <p:cNvSpPr/>
            <p:nvPr/>
          </p:nvSpPr>
          <p:spPr>
            <a:xfrm>
              <a:off x="6628645" y="3572522"/>
              <a:ext cx="16707" cy="16707"/>
            </a:xfrm>
            <a:custGeom>
              <a:avLst/>
              <a:gdLst/>
              <a:ahLst/>
              <a:cxnLst/>
              <a:rect l="l" t="t" r="r" b="b"/>
              <a:pathLst>
                <a:path w="6103" h="6103" extrusionOk="0">
                  <a:moveTo>
                    <a:pt x="6103" y="3052"/>
                  </a:moveTo>
                  <a:cubicBezTo>
                    <a:pt x="6103" y="4737"/>
                    <a:pt x="4737" y="6103"/>
                    <a:pt x="3052" y="6103"/>
                  </a:cubicBezTo>
                  <a:cubicBezTo>
                    <a:pt x="1366" y="6103"/>
                    <a:pt x="0" y="4737"/>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28">
              <a:extLst>
                <a:ext uri="{FF2B5EF4-FFF2-40B4-BE49-F238E27FC236}">
                  <a16:creationId xmlns:a16="http://schemas.microsoft.com/office/drawing/2014/main" id="{039B43AD-B876-1ED6-FBBD-33A4B9F93945}"/>
                </a:ext>
              </a:extLst>
            </p:cNvPr>
            <p:cNvSpPr/>
            <p:nvPr/>
          </p:nvSpPr>
          <p:spPr>
            <a:xfrm>
              <a:off x="6613728" y="3511286"/>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28">
              <a:extLst>
                <a:ext uri="{FF2B5EF4-FFF2-40B4-BE49-F238E27FC236}">
                  <a16:creationId xmlns:a16="http://schemas.microsoft.com/office/drawing/2014/main" id="{DF5BFC18-4AF2-7D10-4876-3C7238533066}"/>
                </a:ext>
              </a:extLst>
            </p:cNvPr>
            <p:cNvSpPr/>
            <p:nvPr/>
          </p:nvSpPr>
          <p:spPr>
            <a:xfrm>
              <a:off x="6674407" y="3471703"/>
              <a:ext cx="13288" cy="13288"/>
            </a:xfrm>
            <a:custGeom>
              <a:avLst/>
              <a:gdLst/>
              <a:ahLst/>
              <a:cxnLst/>
              <a:rect l="l" t="t" r="r" b="b"/>
              <a:pathLst>
                <a:path w="4854" h="4854" extrusionOk="0">
                  <a:moveTo>
                    <a:pt x="4854" y="2427"/>
                  </a:moveTo>
                  <a:cubicBezTo>
                    <a:pt x="4854" y="3770"/>
                    <a:pt x="3770" y="4855"/>
                    <a:pt x="2427" y="4855"/>
                  </a:cubicBezTo>
                  <a:cubicBezTo>
                    <a:pt x="1085" y="4855"/>
                    <a:pt x="0" y="3770"/>
                    <a:pt x="0" y="2427"/>
                  </a:cubicBezTo>
                  <a:cubicBezTo>
                    <a:pt x="0" y="1085"/>
                    <a:pt x="1085" y="0"/>
                    <a:pt x="2427" y="0"/>
                  </a:cubicBezTo>
                  <a:cubicBezTo>
                    <a:pt x="3770"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28">
              <a:extLst>
                <a:ext uri="{FF2B5EF4-FFF2-40B4-BE49-F238E27FC236}">
                  <a16:creationId xmlns:a16="http://schemas.microsoft.com/office/drawing/2014/main" id="{4490BDFD-2C4D-8AF1-03FB-2225828A2A61}"/>
                </a:ext>
              </a:extLst>
            </p:cNvPr>
            <p:cNvSpPr/>
            <p:nvPr/>
          </p:nvSpPr>
          <p:spPr>
            <a:xfrm>
              <a:off x="6750434" y="3449493"/>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28">
              <a:extLst>
                <a:ext uri="{FF2B5EF4-FFF2-40B4-BE49-F238E27FC236}">
                  <a16:creationId xmlns:a16="http://schemas.microsoft.com/office/drawing/2014/main" id="{B0F2E73C-8691-022A-F80C-D8213606B1AE}"/>
                </a:ext>
              </a:extLst>
            </p:cNvPr>
            <p:cNvSpPr/>
            <p:nvPr/>
          </p:nvSpPr>
          <p:spPr>
            <a:xfrm>
              <a:off x="6831526" y="3440474"/>
              <a:ext cx="13288" cy="13288"/>
            </a:xfrm>
            <a:custGeom>
              <a:avLst/>
              <a:gdLst/>
              <a:ahLst/>
              <a:cxnLst/>
              <a:rect l="l" t="t" r="r" b="b"/>
              <a:pathLst>
                <a:path w="4854" h="4854" extrusionOk="0">
                  <a:moveTo>
                    <a:pt x="4855" y="2427"/>
                  </a:moveTo>
                  <a:cubicBezTo>
                    <a:pt x="4855" y="3770"/>
                    <a:pt x="3770" y="4855"/>
                    <a:pt x="2428" y="4855"/>
                  </a:cubicBezTo>
                  <a:cubicBezTo>
                    <a:pt x="1085" y="4855"/>
                    <a:pt x="0" y="3770"/>
                    <a:pt x="0" y="2427"/>
                  </a:cubicBezTo>
                  <a:cubicBezTo>
                    <a:pt x="0" y="1085"/>
                    <a:pt x="1085" y="0"/>
                    <a:pt x="2428"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28">
              <a:extLst>
                <a:ext uri="{FF2B5EF4-FFF2-40B4-BE49-F238E27FC236}">
                  <a16:creationId xmlns:a16="http://schemas.microsoft.com/office/drawing/2014/main" id="{8ADA3BD6-7B03-3942-3A3A-AB9524B9B9E6}"/>
                </a:ext>
              </a:extLst>
            </p:cNvPr>
            <p:cNvSpPr/>
            <p:nvPr/>
          </p:nvSpPr>
          <p:spPr>
            <a:xfrm>
              <a:off x="6919011" y="3445648"/>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28">
              <a:extLst>
                <a:ext uri="{FF2B5EF4-FFF2-40B4-BE49-F238E27FC236}">
                  <a16:creationId xmlns:a16="http://schemas.microsoft.com/office/drawing/2014/main" id="{8F142835-8177-FDC3-8380-83F3EAE6E683}"/>
                </a:ext>
              </a:extLst>
            </p:cNvPr>
            <p:cNvSpPr/>
            <p:nvPr/>
          </p:nvSpPr>
          <p:spPr>
            <a:xfrm>
              <a:off x="7001771" y="3468282"/>
              <a:ext cx="13288" cy="13288"/>
            </a:xfrm>
            <a:custGeom>
              <a:avLst/>
              <a:gdLst/>
              <a:ahLst/>
              <a:cxnLst/>
              <a:rect l="l" t="t" r="r" b="b"/>
              <a:pathLst>
                <a:path w="4854" h="4854" extrusionOk="0">
                  <a:moveTo>
                    <a:pt x="4854" y="2427"/>
                  </a:moveTo>
                  <a:cubicBezTo>
                    <a:pt x="4854" y="3770"/>
                    <a:pt x="3769" y="4855"/>
                    <a:pt x="2427" y="4855"/>
                  </a:cubicBezTo>
                  <a:cubicBezTo>
                    <a:pt x="1085" y="4855"/>
                    <a:pt x="0" y="3770"/>
                    <a:pt x="0" y="2427"/>
                  </a:cubicBezTo>
                  <a:cubicBezTo>
                    <a:pt x="0" y="1085"/>
                    <a:pt x="1085" y="0"/>
                    <a:pt x="2427" y="0"/>
                  </a:cubicBezTo>
                  <a:cubicBezTo>
                    <a:pt x="3769"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28">
              <a:extLst>
                <a:ext uri="{FF2B5EF4-FFF2-40B4-BE49-F238E27FC236}">
                  <a16:creationId xmlns:a16="http://schemas.microsoft.com/office/drawing/2014/main" id="{D0722C84-4424-E3C8-0678-F02480910A9C}"/>
                </a:ext>
              </a:extLst>
            </p:cNvPr>
            <p:cNvSpPr/>
            <p:nvPr/>
          </p:nvSpPr>
          <p:spPr>
            <a:xfrm>
              <a:off x="6940449" y="3625574"/>
              <a:ext cx="16707" cy="16707"/>
            </a:xfrm>
            <a:custGeom>
              <a:avLst/>
              <a:gdLst/>
              <a:ahLst/>
              <a:cxnLst/>
              <a:rect l="l" t="t" r="r" b="b"/>
              <a:pathLst>
                <a:path w="6103" h="6103" extrusionOk="0">
                  <a:moveTo>
                    <a:pt x="6104" y="3052"/>
                  </a:moveTo>
                  <a:cubicBezTo>
                    <a:pt x="6104" y="4738"/>
                    <a:pt x="4738" y="6103"/>
                    <a:pt x="3052" y="6103"/>
                  </a:cubicBezTo>
                  <a:cubicBezTo>
                    <a:pt x="1366" y="6103"/>
                    <a:pt x="0" y="4738"/>
                    <a:pt x="0" y="3052"/>
                  </a:cubicBezTo>
                  <a:cubicBezTo>
                    <a:pt x="0" y="1366"/>
                    <a:pt x="1366" y="0"/>
                    <a:pt x="3052" y="0"/>
                  </a:cubicBezTo>
                  <a:cubicBezTo>
                    <a:pt x="4738" y="0"/>
                    <a:pt x="6104" y="1366"/>
                    <a:pt x="6104"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28">
              <a:extLst>
                <a:ext uri="{FF2B5EF4-FFF2-40B4-BE49-F238E27FC236}">
                  <a16:creationId xmlns:a16="http://schemas.microsoft.com/office/drawing/2014/main" id="{4491DA6D-B980-6454-375B-F7FFD7D0183A}"/>
                </a:ext>
              </a:extLst>
            </p:cNvPr>
            <p:cNvSpPr/>
            <p:nvPr/>
          </p:nvSpPr>
          <p:spPr>
            <a:xfrm>
              <a:off x="7030735" y="3593554"/>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28">
              <a:extLst>
                <a:ext uri="{FF2B5EF4-FFF2-40B4-BE49-F238E27FC236}">
                  <a16:creationId xmlns:a16="http://schemas.microsoft.com/office/drawing/2014/main" id="{1F90B79D-5DCE-7F71-1EDF-E0E5BFB648C8}"/>
                </a:ext>
              </a:extLst>
            </p:cNvPr>
            <p:cNvSpPr/>
            <p:nvPr/>
          </p:nvSpPr>
          <p:spPr>
            <a:xfrm>
              <a:off x="7070661" y="3524303"/>
              <a:ext cx="18456" cy="18459"/>
            </a:xfrm>
            <a:custGeom>
              <a:avLst/>
              <a:gdLst/>
              <a:ahLst/>
              <a:cxnLst/>
              <a:rect l="l" t="t" r="r" b="b"/>
              <a:pathLst>
                <a:path w="6742" h="6743" extrusionOk="0">
                  <a:moveTo>
                    <a:pt x="6743" y="3372"/>
                  </a:moveTo>
                  <a:cubicBezTo>
                    <a:pt x="6743" y="5237"/>
                    <a:pt x="5237" y="6743"/>
                    <a:pt x="3371" y="6743"/>
                  </a:cubicBezTo>
                  <a:cubicBezTo>
                    <a:pt x="1506" y="6743"/>
                    <a:pt x="0" y="5229"/>
                    <a:pt x="0" y="3372"/>
                  </a:cubicBezTo>
                  <a:cubicBezTo>
                    <a:pt x="0" y="1514"/>
                    <a:pt x="1506" y="0"/>
                    <a:pt x="3371" y="0"/>
                  </a:cubicBezTo>
                  <a:cubicBezTo>
                    <a:pt x="5237" y="0"/>
                    <a:pt x="6743" y="1514"/>
                    <a:pt x="6743" y="337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0" name="Google Shape;440;p28">
            <a:extLst>
              <a:ext uri="{FF2B5EF4-FFF2-40B4-BE49-F238E27FC236}">
                <a16:creationId xmlns:a16="http://schemas.microsoft.com/office/drawing/2014/main" id="{C62FA3F3-3ECD-55C1-6E4A-7DEA7C015BB2}"/>
              </a:ext>
            </a:extLst>
          </p:cNvPr>
          <p:cNvGrpSpPr/>
          <p:nvPr/>
        </p:nvGrpSpPr>
        <p:grpSpPr>
          <a:xfrm rot="1800014">
            <a:off x="311232" y="2395865"/>
            <a:ext cx="715094" cy="731518"/>
            <a:chOff x="6884972" y="1482087"/>
            <a:chExt cx="427537" cy="441436"/>
          </a:xfrm>
        </p:grpSpPr>
        <p:sp>
          <p:nvSpPr>
            <p:cNvPr id="441" name="Google Shape;441;p28">
              <a:extLst>
                <a:ext uri="{FF2B5EF4-FFF2-40B4-BE49-F238E27FC236}">
                  <a16:creationId xmlns:a16="http://schemas.microsoft.com/office/drawing/2014/main" id="{6CE36CE8-9965-B9C2-9569-1DFD3CFC7AF5}"/>
                </a:ext>
              </a:extLst>
            </p:cNvPr>
            <p:cNvSpPr/>
            <p:nvPr/>
          </p:nvSpPr>
          <p:spPr>
            <a:xfrm>
              <a:off x="6884972" y="1482087"/>
              <a:ext cx="427537" cy="441436"/>
            </a:xfrm>
            <a:custGeom>
              <a:avLst/>
              <a:gdLst/>
              <a:ahLst/>
              <a:cxnLst/>
              <a:rect l="l" t="t" r="r" b="b"/>
              <a:pathLst>
                <a:path w="316109" h="326385" extrusionOk="0">
                  <a:moveTo>
                    <a:pt x="257540" y="0"/>
                  </a:moveTo>
                  <a:lnTo>
                    <a:pt x="110741" y="36955"/>
                  </a:lnTo>
                  <a:cubicBezTo>
                    <a:pt x="110624" y="36745"/>
                    <a:pt x="110554" y="36620"/>
                    <a:pt x="110554" y="36620"/>
                  </a:cubicBezTo>
                  <a:lnTo>
                    <a:pt x="110016" y="37135"/>
                  </a:lnTo>
                  <a:lnTo>
                    <a:pt x="109290" y="37314"/>
                  </a:lnTo>
                  <a:cubicBezTo>
                    <a:pt x="109290" y="37314"/>
                    <a:pt x="109360" y="37439"/>
                    <a:pt x="109477" y="37650"/>
                  </a:cubicBezTo>
                  <a:lnTo>
                    <a:pt x="0" y="142194"/>
                  </a:lnTo>
                  <a:cubicBezTo>
                    <a:pt x="0" y="142194"/>
                    <a:pt x="56179" y="248892"/>
                    <a:pt x="131666" y="294230"/>
                  </a:cubicBezTo>
                  <a:cubicBezTo>
                    <a:pt x="171548" y="318183"/>
                    <a:pt x="224643" y="319345"/>
                    <a:pt x="269630" y="326385"/>
                  </a:cubicBezTo>
                  <a:lnTo>
                    <a:pt x="269786" y="326299"/>
                  </a:lnTo>
                  <a:cubicBezTo>
                    <a:pt x="287799" y="284482"/>
                    <a:pt x="315092" y="238926"/>
                    <a:pt x="316068" y="192417"/>
                  </a:cubicBezTo>
                  <a:cubicBezTo>
                    <a:pt x="317917" y="104380"/>
                    <a:pt x="257540" y="0"/>
                    <a:pt x="25754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28">
              <a:extLst>
                <a:ext uri="{FF2B5EF4-FFF2-40B4-BE49-F238E27FC236}">
                  <a16:creationId xmlns:a16="http://schemas.microsoft.com/office/drawing/2014/main" id="{F83B496D-6A79-1C21-7414-0DD65130E6DA}"/>
                </a:ext>
              </a:extLst>
            </p:cNvPr>
            <p:cNvSpPr/>
            <p:nvPr/>
          </p:nvSpPr>
          <p:spPr>
            <a:xfrm>
              <a:off x="6936568" y="1533081"/>
              <a:ext cx="336913" cy="348692"/>
            </a:xfrm>
            <a:custGeom>
              <a:avLst/>
              <a:gdLst/>
              <a:ahLst/>
              <a:cxnLst/>
              <a:rect l="l" t="t" r="r" b="b"/>
              <a:pathLst>
                <a:path w="249104" h="257813" extrusionOk="0">
                  <a:moveTo>
                    <a:pt x="0" y="112466"/>
                  </a:moveTo>
                  <a:cubicBezTo>
                    <a:pt x="4878" y="121004"/>
                    <a:pt x="14603" y="137238"/>
                    <a:pt x="27957" y="155634"/>
                  </a:cubicBezTo>
                  <a:cubicBezTo>
                    <a:pt x="45759" y="180148"/>
                    <a:pt x="73684" y="213396"/>
                    <a:pt x="105660" y="232604"/>
                  </a:cubicBezTo>
                  <a:cubicBezTo>
                    <a:pt x="130557" y="247558"/>
                    <a:pt x="162689" y="251507"/>
                    <a:pt x="193768" y="255323"/>
                  </a:cubicBezTo>
                  <a:cubicBezTo>
                    <a:pt x="200441" y="256143"/>
                    <a:pt x="206840" y="256931"/>
                    <a:pt x="213147" y="257813"/>
                  </a:cubicBezTo>
                  <a:cubicBezTo>
                    <a:pt x="215761" y="251999"/>
                    <a:pt x="218501" y="246168"/>
                    <a:pt x="221365" y="240081"/>
                  </a:cubicBezTo>
                  <a:cubicBezTo>
                    <a:pt x="234688" y="211750"/>
                    <a:pt x="248463" y="182451"/>
                    <a:pt x="249072" y="153417"/>
                  </a:cubicBezTo>
                  <a:cubicBezTo>
                    <a:pt x="249852" y="116126"/>
                    <a:pt x="236592" y="74777"/>
                    <a:pt x="225330" y="46656"/>
                  </a:cubicBezTo>
                  <a:cubicBezTo>
                    <a:pt x="216877" y="25553"/>
                    <a:pt x="208323" y="8671"/>
                    <a:pt x="203687" y="0"/>
                  </a:cubicBezTo>
                  <a:lnTo>
                    <a:pt x="87015" y="29377"/>
                  </a:lnTo>
                  <a:lnTo>
                    <a:pt x="0" y="112466"/>
                  </a:ln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28">
              <a:extLst>
                <a:ext uri="{FF2B5EF4-FFF2-40B4-BE49-F238E27FC236}">
                  <a16:creationId xmlns:a16="http://schemas.microsoft.com/office/drawing/2014/main" id="{23004495-5B6A-FC47-B7AA-7FD28618ABE7}"/>
                </a:ext>
              </a:extLst>
            </p:cNvPr>
            <p:cNvSpPr/>
            <p:nvPr/>
          </p:nvSpPr>
          <p:spPr>
            <a:xfrm>
              <a:off x="7071454" y="1610724"/>
              <a:ext cx="100512" cy="165178"/>
            </a:xfrm>
            <a:custGeom>
              <a:avLst/>
              <a:gdLst/>
              <a:ahLst/>
              <a:cxnLst/>
              <a:rect l="l" t="t" r="r" b="b"/>
              <a:pathLst>
                <a:path w="74316" h="122128" extrusionOk="0">
                  <a:moveTo>
                    <a:pt x="0" y="93922"/>
                  </a:moveTo>
                  <a:cubicBezTo>
                    <a:pt x="3707" y="95584"/>
                    <a:pt x="48046" y="122128"/>
                    <a:pt x="48046" y="122128"/>
                  </a:cubicBezTo>
                  <a:lnTo>
                    <a:pt x="74316"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4" name="Google Shape;444;p28">
            <a:extLst>
              <a:ext uri="{FF2B5EF4-FFF2-40B4-BE49-F238E27FC236}">
                <a16:creationId xmlns:a16="http://schemas.microsoft.com/office/drawing/2014/main" id="{0EA3A554-3085-8B7B-645C-BEC8F5B1CB98}"/>
              </a:ext>
            </a:extLst>
          </p:cNvPr>
          <p:cNvGrpSpPr/>
          <p:nvPr/>
        </p:nvGrpSpPr>
        <p:grpSpPr>
          <a:xfrm>
            <a:off x="1001358" y="2876235"/>
            <a:ext cx="1017513" cy="1013304"/>
            <a:chOff x="1001358" y="2876235"/>
            <a:chExt cx="1017513" cy="1013304"/>
          </a:xfrm>
        </p:grpSpPr>
        <p:grpSp>
          <p:nvGrpSpPr>
            <p:cNvPr id="445" name="Google Shape;445;p28">
              <a:extLst>
                <a:ext uri="{FF2B5EF4-FFF2-40B4-BE49-F238E27FC236}">
                  <a16:creationId xmlns:a16="http://schemas.microsoft.com/office/drawing/2014/main" id="{6CCA7C60-2C9E-A165-8EC8-70BFBA9937A4}"/>
                </a:ext>
              </a:extLst>
            </p:cNvPr>
            <p:cNvGrpSpPr/>
            <p:nvPr/>
          </p:nvGrpSpPr>
          <p:grpSpPr>
            <a:xfrm rot="-473396">
              <a:off x="1050928" y="2919736"/>
              <a:ext cx="686874" cy="769581"/>
              <a:chOff x="6225377" y="921581"/>
              <a:chExt cx="556268" cy="623249"/>
            </a:xfrm>
          </p:grpSpPr>
          <p:sp>
            <p:nvSpPr>
              <p:cNvPr id="446" name="Google Shape;446;p28">
                <a:extLst>
                  <a:ext uri="{FF2B5EF4-FFF2-40B4-BE49-F238E27FC236}">
                    <a16:creationId xmlns:a16="http://schemas.microsoft.com/office/drawing/2014/main" id="{28035891-7350-76DD-AA14-1248DAD5C6B1}"/>
                  </a:ext>
                </a:extLst>
              </p:cNvPr>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28">
                <a:extLst>
                  <a:ext uri="{FF2B5EF4-FFF2-40B4-BE49-F238E27FC236}">
                    <a16:creationId xmlns:a16="http://schemas.microsoft.com/office/drawing/2014/main" id="{02243337-2048-7209-3793-D684E4E52874}"/>
                  </a:ext>
                </a:extLst>
              </p:cNvPr>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28">
                <a:extLst>
                  <a:ext uri="{FF2B5EF4-FFF2-40B4-BE49-F238E27FC236}">
                    <a16:creationId xmlns:a16="http://schemas.microsoft.com/office/drawing/2014/main" id="{B6630F1C-8054-B00B-BAB5-1A6068A01A25}"/>
                  </a:ext>
                </a:extLst>
              </p:cNvPr>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28">
                <a:extLst>
                  <a:ext uri="{FF2B5EF4-FFF2-40B4-BE49-F238E27FC236}">
                    <a16:creationId xmlns:a16="http://schemas.microsoft.com/office/drawing/2014/main" id="{612950A4-4BCB-66D2-98E6-6CB7C0E65914}"/>
                  </a:ext>
                </a:extLst>
              </p:cNvPr>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28">
                <a:extLst>
                  <a:ext uri="{FF2B5EF4-FFF2-40B4-BE49-F238E27FC236}">
                    <a16:creationId xmlns:a16="http://schemas.microsoft.com/office/drawing/2014/main" id="{3667645E-1969-85AE-F734-3D24601D5CB2}"/>
                  </a:ext>
                </a:extLst>
              </p:cNvPr>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28">
                <a:extLst>
                  <a:ext uri="{FF2B5EF4-FFF2-40B4-BE49-F238E27FC236}">
                    <a16:creationId xmlns:a16="http://schemas.microsoft.com/office/drawing/2014/main" id="{DDA2972C-DEB7-86A3-EF49-9ACFDBDBF16B}"/>
                  </a:ext>
                </a:extLst>
              </p:cNvPr>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28">
                <a:extLst>
                  <a:ext uri="{FF2B5EF4-FFF2-40B4-BE49-F238E27FC236}">
                    <a16:creationId xmlns:a16="http://schemas.microsoft.com/office/drawing/2014/main" id="{6DF554FF-3183-A3B9-9B96-2465E9235F68}"/>
                  </a:ext>
                </a:extLst>
              </p:cNvPr>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28">
                <a:extLst>
                  <a:ext uri="{FF2B5EF4-FFF2-40B4-BE49-F238E27FC236}">
                    <a16:creationId xmlns:a16="http://schemas.microsoft.com/office/drawing/2014/main" id="{905D1F70-F6AF-86C6-B6C9-0C70E79C98E2}"/>
                  </a:ext>
                </a:extLst>
              </p:cNvPr>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28">
                <a:extLst>
                  <a:ext uri="{FF2B5EF4-FFF2-40B4-BE49-F238E27FC236}">
                    <a16:creationId xmlns:a16="http://schemas.microsoft.com/office/drawing/2014/main" id="{8A83648E-5621-64DC-FF0A-664896EBA6C0}"/>
                  </a:ext>
                </a:extLst>
              </p:cNvPr>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5" name="Google Shape;455;p28">
              <a:extLst>
                <a:ext uri="{FF2B5EF4-FFF2-40B4-BE49-F238E27FC236}">
                  <a16:creationId xmlns:a16="http://schemas.microsoft.com/office/drawing/2014/main" id="{1F1EC094-42D9-3FC2-576A-0B63D8EB43AB}"/>
                </a:ext>
              </a:extLst>
            </p:cNvPr>
            <p:cNvGrpSpPr/>
            <p:nvPr/>
          </p:nvGrpSpPr>
          <p:grpSpPr>
            <a:xfrm rot="1326696">
              <a:off x="1212398" y="3018964"/>
              <a:ext cx="686890" cy="769599"/>
              <a:chOff x="6225377" y="921581"/>
              <a:chExt cx="556268" cy="623249"/>
            </a:xfrm>
          </p:grpSpPr>
          <p:sp>
            <p:nvSpPr>
              <p:cNvPr id="456" name="Google Shape;456;p28">
                <a:extLst>
                  <a:ext uri="{FF2B5EF4-FFF2-40B4-BE49-F238E27FC236}">
                    <a16:creationId xmlns:a16="http://schemas.microsoft.com/office/drawing/2014/main" id="{3FE749FE-59DF-D1EF-B147-3298206DC752}"/>
                  </a:ext>
                </a:extLst>
              </p:cNvPr>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28">
                <a:extLst>
                  <a:ext uri="{FF2B5EF4-FFF2-40B4-BE49-F238E27FC236}">
                    <a16:creationId xmlns:a16="http://schemas.microsoft.com/office/drawing/2014/main" id="{2A3A31D8-44D6-1D0F-7ED8-9081B4D04627}"/>
                  </a:ext>
                </a:extLst>
              </p:cNvPr>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28">
                <a:extLst>
                  <a:ext uri="{FF2B5EF4-FFF2-40B4-BE49-F238E27FC236}">
                    <a16:creationId xmlns:a16="http://schemas.microsoft.com/office/drawing/2014/main" id="{B67EFDF7-B46C-E058-4394-5BB509F42135}"/>
                  </a:ext>
                </a:extLst>
              </p:cNvPr>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28">
                <a:extLst>
                  <a:ext uri="{FF2B5EF4-FFF2-40B4-BE49-F238E27FC236}">
                    <a16:creationId xmlns:a16="http://schemas.microsoft.com/office/drawing/2014/main" id="{6026F2FE-BA1F-9601-6165-70849DD23CBB}"/>
                  </a:ext>
                </a:extLst>
              </p:cNvPr>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28">
                <a:extLst>
                  <a:ext uri="{FF2B5EF4-FFF2-40B4-BE49-F238E27FC236}">
                    <a16:creationId xmlns:a16="http://schemas.microsoft.com/office/drawing/2014/main" id="{B5BE118A-A272-4DFD-F364-67345EA3142C}"/>
                  </a:ext>
                </a:extLst>
              </p:cNvPr>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28">
                <a:extLst>
                  <a:ext uri="{FF2B5EF4-FFF2-40B4-BE49-F238E27FC236}">
                    <a16:creationId xmlns:a16="http://schemas.microsoft.com/office/drawing/2014/main" id="{94D9C637-6061-9520-B332-A0A1593FB740}"/>
                  </a:ext>
                </a:extLst>
              </p:cNvPr>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28">
                <a:extLst>
                  <a:ext uri="{FF2B5EF4-FFF2-40B4-BE49-F238E27FC236}">
                    <a16:creationId xmlns:a16="http://schemas.microsoft.com/office/drawing/2014/main" id="{8FC18421-08AC-5327-9D9E-00A203C75C79}"/>
                  </a:ext>
                </a:extLst>
              </p:cNvPr>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28">
                <a:extLst>
                  <a:ext uri="{FF2B5EF4-FFF2-40B4-BE49-F238E27FC236}">
                    <a16:creationId xmlns:a16="http://schemas.microsoft.com/office/drawing/2014/main" id="{77A53A80-0C7B-4894-1BAA-5714E16479C7}"/>
                  </a:ext>
                </a:extLst>
              </p:cNvPr>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28">
                <a:extLst>
                  <a:ext uri="{FF2B5EF4-FFF2-40B4-BE49-F238E27FC236}">
                    <a16:creationId xmlns:a16="http://schemas.microsoft.com/office/drawing/2014/main" id="{45EAFB10-C93A-5D6F-4B52-75CCF0D182E3}"/>
                  </a:ext>
                </a:extLst>
              </p:cNvPr>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65" name="Google Shape;465;p28">
            <a:extLst>
              <a:ext uri="{FF2B5EF4-FFF2-40B4-BE49-F238E27FC236}">
                <a16:creationId xmlns:a16="http://schemas.microsoft.com/office/drawing/2014/main" id="{777668BB-D658-BCD1-ADE9-38C5DACB22F7}"/>
              </a:ext>
            </a:extLst>
          </p:cNvPr>
          <p:cNvGrpSpPr/>
          <p:nvPr/>
        </p:nvGrpSpPr>
        <p:grpSpPr>
          <a:xfrm>
            <a:off x="79980" y="3641927"/>
            <a:ext cx="640027" cy="815014"/>
            <a:chOff x="2731919" y="3308138"/>
            <a:chExt cx="667878" cy="850479"/>
          </a:xfrm>
        </p:grpSpPr>
        <p:sp>
          <p:nvSpPr>
            <p:cNvPr id="466" name="Google Shape;466;p28">
              <a:extLst>
                <a:ext uri="{FF2B5EF4-FFF2-40B4-BE49-F238E27FC236}">
                  <a16:creationId xmlns:a16="http://schemas.microsoft.com/office/drawing/2014/main" id="{25A21607-3978-10ED-F83F-DCF7044413C4}"/>
                </a:ext>
              </a:extLst>
            </p:cNvPr>
            <p:cNvSpPr/>
            <p:nvPr/>
          </p:nvSpPr>
          <p:spPr>
            <a:xfrm>
              <a:off x="2731919" y="3308138"/>
              <a:ext cx="667878" cy="850479"/>
            </a:xfrm>
            <a:custGeom>
              <a:avLst/>
              <a:gdLst/>
              <a:ahLst/>
              <a:cxnLst/>
              <a:rect l="l" t="t" r="r" b="b"/>
              <a:pathLst>
                <a:path w="189738" h="241785" extrusionOk="0">
                  <a:moveTo>
                    <a:pt x="183242" y="157210"/>
                  </a:moveTo>
                  <a:lnTo>
                    <a:pt x="137397" y="68049"/>
                  </a:lnTo>
                  <a:lnTo>
                    <a:pt x="177443" y="1733"/>
                  </a:lnTo>
                  <a:cubicBezTo>
                    <a:pt x="157354" y="1514"/>
                    <a:pt x="157237" y="12004"/>
                    <a:pt x="137147" y="11785"/>
                  </a:cubicBezTo>
                  <a:cubicBezTo>
                    <a:pt x="117058" y="11567"/>
                    <a:pt x="117175" y="1085"/>
                    <a:pt x="97078" y="866"/>
                  </a:cubicBezTo>
                  <a:cubicBezTo>
                    <a:pt x="76989" y="648"/>
                    <a:pt x="76879" y="11137"/>
                    <a:pt x="56790" y="10919"/>
                  </a:cubicBezTo>
                  <a:cubicBezTo>
                    <a:pt x="36701" y="10700"/>
                    <a:pt x="36818" y="219"/>
                    <a:pt x="16729" y="0"/>
                  </a:cubicBezTo>
                  <a:lnTo>
                    <a:pt x="54862" y="67167"/>
                  </a:lnTo>
                  <a:lnTo>
                    <a:pt x="7090" y="155306"/>
                  </a:lnTo>
                  <a:cubicBezTo>
                    <a:pt x="-13733" y="193729"/>
                    <a:pt x="13778" y="240510"/>
                    <a:pt x="57485" y="240986"/>
                  </a:cubicBezTo>
                  <a:lnTo>
                    <a:pt x="130997" y="241782"/>
                  </a:lnTo>
                  <a:cubicBezTo>
                    <a:pt x="174696" y="242258"/>
                    <a:pt x="203222" y="196078"/>
                    <a:pt x="183234" y="1572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7" name="Google Shape;467;p28">
              <a:extLst>
                <a:ext uri="{FF2B5EF4-FFF2-40B4-BE49-F238E27FC236}">
                  <a16:creationId xmlns:a16="http://schemas.microsoft.com/office/drawing/2014/main" id="{C905E3A2-7CB9-B8F1-6B93-6A41C1520A80}"/>
                </a:ext>
              </a:extLst>
            </p:cNvPr>
            <p:cNvGrpSpPr/>
            <p:nvPr/>
          </p:nvGrpSpPr>
          <p:grpSpPr>
            <a:xfrm>
              <a:off x="2908116" y="3465749"/>
              <a:ext cx="323460" cy="154520"/>
              <a:chOff x="4896306" y="1356877"/>
              <a:chExt cx="91900" cy="43904"/>
            </a:xfrm>
          </p:grpSpPr>
          <p:sp>
            <p:nvSpPr>
              <p:cNvPr id="468" name="Google Shape;468;p28">
                <a:extLst>
                  <a:ext uri="{FF2B5EF4-FFF2-40B4-BE49-F238E27FC236}">
                    <a16:creationId xmlns:a16="http://schemas.microsoft.com/office/drawing/2014/main" id="{D6C82F95-2B86-17F6-E652-40B9CC9DC9E5}"/>
                  </a:ext>
                </a:extLst>
              </p:cNvPr>
              <p:cNvSpPr/>
              <p:nvPr/>
            </p:nvSpPr>
            <p:spPr>
              <a:xfrm>
                <a:off x="4896306" y="1382300"/>
                <a:ext cx="91900" cy="6462"/>
              </a:xfrm>
              <a:custGeom>
                <a:avLst/>
                <a:gdLst/>
                <a:ahLst/>
                <a:cxnLst/>
                <a:rect l="l" t="t" r="r" b="b"/>
                <a:pathLst>
                  <a:path w="91900" h="6462" extrusionOk="0">
                    <a:moveTo>
                      <a:pt x="0" y="0"/>
                    </a:moveTo>
                    <a:lnTo>
                      <a:pt x="91901" y="6462"/>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28">
                <a:extLst>
                  <a:ext uri="{FF2B5EF4-FFF2-40B4-BE49-F238E27FC236}">
                    <a16:creationId xmlns:a16="http://schemas.microsoft.com/office/drawing/2014/main" id="{E5EBD97A-3274-B16E-D1D6-C873521720D8}"/>
                  </a:ext>
                </a:extLst>
              </p:cNvPr>
              <p:cNvSpPr/>
              <p:nvPr/>
            </p:nvSpPr>
            <p:spPr>
              <a:xfrm>
                <a:off x="4897391" y="1380434"/>
                <a:ext cx="88083" cy="1771"/>
              </a:xfrm>
              <a:custGeom>
                <a:avLst/>
                <a:gdLst/>
                <a:ahLst/>
                <a:cxnLst/>
                <a:rect l="l" t="t" r="r" b="b"/>
                <a:pathLst>
                  <a:path w="88083" h="1771" extrusionOk="0">
                    <a:moveTo>
                      <a:pt x="88084" y="0"/>
                    </a:moveTo>
                    <a:lnTo>
                      <a:pt x="0" y="1772"/>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28">
                <a:extLst>
                  <a:ext uri="{FF2B5EF4-FFF2-40B4-BE49-F238E27FC236}">
                    <a16:creationId xmlns:a16="http://schemas.microsoft.com/office/drawing/2014/main" id="{537CE6C8-FBB0-71F9-3E7A-79385D600A77}"/>
                  </a:ext>
                </a:extLst>
              </p:cNvPr>
              <p:cNvSpPr/>
              <p:nvPr/>
            </p:nvSpPr>
            <p:spPr>
              <a:xfrm>
                <a:off x="4925602" y="1356877"/>
                <a:ext cx="16850" cy="25914"/>
              </a:xfrm>
              <a:custGeom>
                <a:avLst/>
                <a:gdLst/>
                <a:ahLst/>
                <a:cxnLst/>
                <a:rect l="l" t="t" r="r" b="b"/>
                <a:pathLst>
                  <a:path w="16850" h="25914" extrusionOk="0">
                    <a:moveTo>
                      <a:pt x="13224" y="4288"/>
                    </a:moveTo>
                    <a:cubicBezTo>
                      <a:pt x="14645" y="7800"/>
                      <a:pt x="17728" y="25454"/>
                      <a:pt x="16611" y="25907"/>
                    </a:cubicBezTo>
                    <a:cubicBezTo>
                      <a:pt x="15667" y="26289"/>
                      <a:pt x="1923" y="12943"/>
                      <a:pt x="503" y="9431"/>
                    </a:cubicBezTo>
                    <a:cubicBezTo>
                      <a:pt x="-918" y="5919"/>
                      <a:pt x="776" y="1923"/>
                      <a:pt x="4288" y="503"/>
                    </a:cubicBezTo>
                    <a:cubicBezTo>
                      <a:pt x="7800" y="-918"/>
                      <a:pt x="11796" y="776"/>
                      <a:pt x="13216" y="4288"/>
                    </a:cubicBez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28">
                <a:extLst>
                  <a:ext uri="{FF2B5EF4-FFF2-40B4-BE49-F238E27FC236}">
                    <a16:creationId xmlns:a16="http://schemas.microsoft.com/office/drawing/2014/main" id="{CBC1957A-071A-4A60-004C-26D2CC3F90E9}"/>
                  </a:ext>
                </a:extLst>
              </p:cNvPr>
              <p:cNvSpPr/>
              <p:nvPr/>
            </p:nvSpPr>
            <p:spPr>
              <a:xfrm>
                <a:off x="4942155" y="1357092"/>
                <a:ext cx="17235" cy="25701"/>
              </a:xfrm>
              <a:custGeom>
                <a:avLst/>
                <a:gdLst/>
                <a:ahLst/>
                <a:cxnLst/>
                <a:rect l="l" t="t" r="r" b="b"/>
                <a:pathLst>
                  <a:path w="17235" h="25701" extrusionOk="0">
                    <a:moveTo>
                      <a:pt x="4071" y="4151"/>
                    </a:moveTo>
                    <a:cubicBezTo>
                      <a:pt x="2572" y="7632"/>
                      <a:pt x="-893" y="25216"/>
                      <a:pt x="215" y="25692"/>
                    </a:cubicBezTo>
                    <a:cubicBezTo>
                      <a:pt x="1152" y="26098"/>
                      <a:pt x="15177" y="13056"/>
                      <a:pt x="16675" y="9575"/>
                    </a:cubicBezTo>
                    <a:cubicBezTo>
                      <a:pt x="18174" y="6094"/>
                      <a:pt x="16566" y="2059"/>
                      <a:pt x="13085" y="561"/>
                    </a:cubicBezTo>
                    <a:cubicBezTo>
                      <a:pt x="9604" y="-938"/>
                      <a:pt x="5569" y="670"/>
                      <a:pt x="4071" y="4151"/>
                    </a:cubicBez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28">
                <a:extLst>
                  <a:ext uri="{FF2B5EF4-FFF2-40B4-BE49-F238E27FC236}">
                    <a16:creationId xmlns:a16="http://schemas.microsoft.com/office/drawing/2014/main" id="{769494DC-3AB9-6080-02E9-86BF9F7A03D1}"/>
                  </a:ext>
                </a:extLst>
              </p:cNvPr>
              <p:cNvSpPr/>
              <p:nvPr/>
            </p:nvSpPr>
            <p:spPr>
              <a:xfrm>
                <a:off x="4930116" y="1382784"/>
                <a:ext cx="12253" cy="17318"/>
              </a:xfrm>
              <a:custGeom>
                <a:avLst/>
                <a:gdLst/>
                <a:ahLst/>
                <a:cxnLst/>
                <a:rect l="l" t="t" r="r" b="b"/>
                <a:pathLst>
                  <a:path w="12253" h="17318" extrusionOk="0">
                    <a:moveTo>
                      <a:pt x="0" y="17319"/>
                    </a:moveTo>
                    <a:lnTo>
                      <a:pt x="12253"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28">
                <a:extLst>
                  <a:ext uri="{FF2B5EF4-FFF2-40B4-BE49-F238E27FC236}">
                    <a16:creationId xmlns:a16="http://schemas.microsoft.com/office/drawing/2014/main" id="{E6271F73-BE5F-8CC6-D06C-4FC47709512F}"/>
                  </a:ext>
                </a:extLst>
              </p:cNvPr>
              <p:cNvSpPr/>
              <p:nvPr/>
            </p:nvSpPr>
            <p:spPr>
              <a:xfrm>
                <a:off x="4941058" y="1382347"/>
                <a:ext cx="11574" cy="18434"/>
              </a:xfrm>
              <a:custGeom>
                <a:avLst/>
                <a:gdLst/>
                <a:ahLst/>
                <a:cxnLst/>
                <a:rect l="l" t="t" r="r" b="b"/>
                <a:pathLst>
                  <a:path w="11574" h="18434" extrusionOk="0">
                    <a:moveTo>
                      <a:pt x="11574" y="18435"/>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4" name="Google Shape;474;p28">
              <a:extLst>
                <a:ext uri="{FF2B5EF4-FFF2-40B4-BE49-F238E27FC236}">
                  <a16:creationId xmlns:a16="http://schemas.microsoft.com/office/drawing/2014/main" id="{CFEFB4E6-5F9F-CB6B-142B-77412595247B}"/>
                </a:ext>
              </a:extLst>
            </p:cNvPr>
            <p:cNvGrpSpPr/>
            <p:nvPr/>
          </p:nvGrpSpPr>
          <p:grpSpPr>
            <a:xfrm>
              <a:off x="2967782" y="3658808"/>
              <a:ext cx="198279" cy="407607"/>
              <a:chOff x="4913258" y="1411731"/>
              <a:chExt cx="56334" cy="115814"/>
            </a:xfrm>
          </p:grpSpPr>
          <p:sp>
            <p:nvSpPr>
              <p:cNvPr id="475" name="Google Shape;475;p28">
                <a:extLst>
                  <a:ext uri="{FF2B5EF4-FFF2-40B4-BE49-F238E27FC236}">
                    <a16:creationId xmlns:a16="http://schemas.microsoft.com/office/drawing/2014/main" id="{922CF1AD-C911-B2BA-3960-0A23A34F3142}"/>
                  </a:ext>
                </a:extLst>
              </p:cNvPr>
              <p:cNvSpPr/>
              <p:nvPr/>
            </p:nvSpPr>
            <p:spPr>
              <a:xfrm>
                <a:off x="4913258" y="1423228"/>
                <a:ext cx="56334" cy="93726"/>
              </a:xfrm>
              <a:custGeom>
                <a:avLst/>
                <a:gdLst/>
                <a:ahLst/>
                <a:cxnLst/>
                <a:rect l="l" t="t" r="r" b="b"/>
                <a:pathLst>
                  <a:path w="56334" h="93726" extrusionOk="0">
                    <a:moveTo>
                      <a:pt x="250" y="93727"/>
                    </a:moveTo>
                    <a:lnTo>
                      <a:pt x="29650" y="93625"/>
                    </a:lnTo>
                    <a:cubicBezTo>
                      <a:pt x="42434" y="93578"/>
                      <a:pt x="52768" y="83183"/>
                      <a:pt x="52721" y="70391"/>
                    </a:cubicBezTo>
                    <a:lnTo>
                      <a:pt x="52721" y="69470"/>
                    </a:lnTo>
                    <a:cubicBezTo>
                      <a:pt x="52674" y="56686"/>
                      <a:pt x="42270" y="46352"/>
                      <a:pt x="29486" y="46399"/>
                    </a:cubicBezTo>
                    <a:lnTo>
                      <a:pt x="23235" y="46422"/>
                    </a:lnTo>
                    <a:cubicBezTo>
                      <a:pt x="10451" y="46469"/>
                      <a:pt x="47" y="36136"/>
                      <a:pt x="0" y="23352"/>
                    </a:cubicBezTo>
                    <a:lnTo>
                      <a:pt x="0" y="23352"/>
                    </a:lnTo>
                    <a:cubicBezTo>
                      <a:pt x="-47" y="10568"/>
                      <a:pt x="10287" y="164"/>
                      <a:pt x="23071" y="117"/>
                    </a:cubicBezTo>
                    <a:lnTo>
                      <a:pt x="56335"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28">
                <a:extLst>
                  <a:ext uri="{FF2B5EF4-FFF2-40B4-BE49-F238E27FC236}">
                    <a16:creationId xmlns:a16="http://schemas.microsoft.com/office/drawing/2014/main" id="{EA342977-CB88-4CC9-F29A-BEBA4B692A43}"/>
                  </a:ext>
                </a:extLst>
              </p:cNvPr>
              <p:cNvSpPr/>
              <p:nvPr/>
            </p:nvSpPr>
            <p:spPr>
              <a:xfrm>
                <a:off x="4947513" y="1411731"/>
                <a:ext cx="398" cy="115767"/>
              </a:xfrm>
              <a:custGeom>
                <a:avLst/>
                <a:gdLst/>
                <a:ahLst/>
                <a:cxnLst/>
                <a:rect l="l" t="t" r="r" b="b"/>
                <a:pathLst>
                  <a:path w="398" h="115767" extrusionOk="0">
                    <a:moveTo>
                      <a:pt x="398" y="115767"/>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28">
                <a:extLst>
                  <a:ext uri="{FF2B5EF4-FFF2-40B4-BE49-F238E27FC236}">
                    <a16:creationId xmlns:a16="http://schemas.microsoft.com/office/drawing/2014/main" id="{15D4534F-A017-0C6C-B99B-DF97D11383A4}"/>
                  </a:ext>
                </a:extLst>
              </p:cNvPr>
              <p:cNvSpPr/>
              <p:nvPr/>
            </p:nvSpPr>
            <p:spPr>
              <a:xfrm>
                <a:off x="4933730" y="1411778"/>
                <a:ext cx="398" cy="115767"/>
              </a:xfrm>
              <a:custGeom>
                <a:avLst/>
                <a:gdLst/>
                <a:ahLst/>
                <a:cxnLst/>
                <a:rect l="l" t="t" r="r" b="b"/>
                <a:pathLst>
                  <a:path w="398" h="115767" extrusionOk="0">
                    <a:moveTo>
                      <a:pt x="398" y="115767"/>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 name="Sous-titre 2">
            <a:extLst>
              <a:ext uri="{FF2B5EF4-FFF2-40B4-BE49-F238E27FC236}">
                <a16:creationId xmlns:a16="http://schemas.microsoft.com/office/drawing/2014/main" id="{5E78B608-362D-95C6-C469-6C3AC858B3B2}"/>
              </a:ext>
            </a:extLst>
          </p:cNvPr>
          <p:cNvSpPr>
            <a:spLocks noGrp="1"/>
          </p:cNvSpPr>
          <p:nvPr>
            <p:ph type="subTitle" idx="1"/>
          </p:nvPr>
        </p:nvSpPr>
        <p:spPr>
          <a:xfrm>
            <a:off x="1828622" y="1390568"/>
            <a:ext cx="2560200" cy="457200"/>
          </a:xfrm>
        </p:spPr>
        <p:txBody>
          <a:bodyPr/>
          <a:lstStyle/>
          <a:p>
            <a:r>
              <a:rPr lang="fr-FR" dirty="0"/>
              <a:t>Jeu de données</a:t>
            </a:r>
          </a:p>
        </p:txBody>
      </p:sp>
      <p:sp>
        <p:nvSpPr>
          <p:cNvPr id="6" name="Google Shape;413;p28">
            <a:extLst>
              <a:ext uri="{FF2B5EF4-FFF2-40B4-BE49-F238E27FC236}">
                <a16:creationId xmlns:a16="http://schemas.microsoft.com/office/drawing/2014/main" id="{DAD18B4C-2697-2CA0-D147-F14BE753C351}"/>
              </a:ext>
            </a:extLst>
          </p:cNvPr>
          <p:cNvSpPr txBox="1">
            <a:spLocks/>
          </p:cNvSpPr>
          <p:nvPr/>
        </p:nvSpPr>
        <p:spPr>
          <a:xfrm>
            <a:off x="3629357" y="3103868"/>
            <a:ext cx="2560200"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4"/>
              </a:buClr>
              <a:buSzPts val="2400"/>
              <a:buFont typeface="Raleway"/>
              <a:buNone/>
              <a:defRPr sz="1800" b="1" i="0" u="none" strike="noStrike" cap="none">
                <a:solidFill>
                  <a:schemeClr val="accent4"/>
                </a:solidFill>
                <a:latin typeface="Atkinson Hyperlegible"/>
                <a:ea typeface="Atkinson Hyperlegible"/>
                <a:cs typeface="Atkinson Hyperlegible"/>
                <a:sym typeface="Atkinson Hyperlegible"/>
              </a:defRPr>
            </a:lvl1pPr>
            <a:lvl2pPr marL="914400" marR="0" lvl="1"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9pPr>
          </a:lstStyle>
          <a:p>
            <a:pPr marL="0" indent="0" algn="ctr"/>
            <a:r>
              <a:rPr lang="fr-FR" dirty="0"/>
              <a:t>Test de plusieurs modèles </a:t>
            </a:r>
          </a:p>
        </p:txBody>
      </p:sp>
      <p:sp>
        <p:nvSpPr>
          <p:cNvPr id="7" name="Google Shape;413;p28">
            <a:extLst>
              <a:ext uri="{FF2B5EF4-FFF2-40B4-BE49-F238E27FC236}">
                <a16:creationId xmlns:a16="http://schemas.microsoft.com/office/drawing/2014/main" id="{20B44B75-004A-9540-B907-451FB8856AEF}"/>
              </a:ext>
            </a:extLst>
          </p:cNvPr>
          <p:cNvSpPr txBox="1">
            <a:spLocks/>
          </p:cNvSpPr>
          <p:nvPr/>
        </p:nvSpPr>
        <p:spPr>
          <a:xfrm>
            <a:off x="4545814" y="4168201"/>
            <a:ext cx="2560200"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4"/>
              </a:buClr>
              <a:buSzPts val="2400"/>
              <a:buFont typeface="Raleway"/>
              <a:buNone/>
              <a:defRPr sz="1800" b="1" i="0" u="none" strike="noStrike" cap="none">
                <a:solidFill>
                  <a:schemeClr val="accent4"/>
                </a:solidFill>
                <a:latin typeface="Atkinson Hyperlegible"/>
                <a:ea typeface="Atkinson Hyperlegible"/>
                <a:cs typeface="Atkinson Hyperlegible"/>
                <a:sym typeface="Atkinson Hyperlegible"/>
              </a:defRPr>
            </a:lvl1pPr>
            <a:lvl2pPr marL="914400" marR="0" lvl="1"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9pPr>
          </a:lstStyle>
          <a:p>
            <a:pPr marL="0" indent="0" algn="ctr"/>
            <a:r>
              <a:rPr lang="fr-FR" dirty="0"/>
              <a:t>Réalisation du modèle final</a:t>
            </a:r>
          </a:p>
        </p:txBody>
      </p:sp>
      <p:grpSp>
        <p:nvGrpSpPr>
          <p:cNvPr id="8" name="Google Shape;10531;p60">
            <a:extLst>
              <a:ext uri="{FF2B5EF4-FFF2-40B4-BE49-F238E27FC236}">
                <a16:creationId xmlns:a16="http://schemas.microsoft.com/office/drawing/2014/main" id="{7EDAF9A5-D415-E952-B291-EB7FE18476E7}"/>
              </a:ext>
            </a:extLst>
          </p:cNvPr>
          <p:cNvGrpSpPr/>
          <p:nvPr/>
        </p:nvGrpSpPr>
        <p:grpSpPr>
          <a:xfrm>
            <a:off x="1512415" y="1428113"/>
            <a:ext cx="331993" cy="331993"/>
            <a:chOff x="870939" y="2439293"/>
            <a:chExt cx="331993" cy="331993"/>
          </a:xfrm>
          <a:solidFill>
            <a:schemeClr val="accent2"/>
          </a:solidFill>
        </p:grpSpPr>
        <p:sp>
          <p:nvSpPr>
            <p:cNvPr id="9" name="Google Shape;10532;p60">
              <a:extLst>
                <a:ext uri="{FF2B5EF4-FFF2-40B4-BE49-F238E27FC236}">
                  <a16:creationId xmlns:a16="http://schemas.microsoft.com/office/drawing/2014/main" id="{7EDF4960-EA2A-EFF8-3527-7F585B1D34CC}"/>
                </a:ext>
              </a:extLst>
            </p:cNvPr>
            <p:cNvSpPr/>
            <p:nvPr/>
          </p:nvSpPr>
          <p:spPr>
            <a:xfrm>
              <a:off x="870939" y="2439293"/>
              <a:ext cx="331993" cy="331993"/>
            </a:xfrm>
            <a:custGeom>
              <a:avLst/>
              <a:gdLst/>
              <a:ahLst/>
              <a:cxnLst/>
              <a:rect l="l" t="t" r="r" b="b"/>
              <a:pathLst>
                <a:path w="10431" h="10431" extrusionOk="0">
                  <a:moveTo>
                    <a:pt x="9490" y="298"/>
                  </a:moveTo>
                  <a:cubicBezTo>
                    <a:pt x="9835" y="298"/>
                    <a:pt x="10121" y="584"/>
                    <a:pt x="10121" y="917"/>
                  </a:cubicBezTo>
                  <a:lnTo>
                    <a:pt x="10121" y="9513"/>
                  </a:lnTo>
                  <a:cubicBezTo>
                    <a:pt x="10121" y="9847"/>
                    <a:pt x="9835" y="10132"/>
                    <a:pt x="9490" y="10132"/>
                  </a:cubicBezTo>
                  <a:lnTo>
                    <a:pt x="7037" y="10132"/>
                  </a:lnTo>
                  <a:lnTo>
                    <a:pt x="7037" y="9156"/>
                  </a:lnTo>
                  <a:cubicBezTo>
                    <a:pt x="7037" y="9055"/>
                    <a:pt x="6960" y="9004"/>
                    <a:pt x="6883" y="9004"/>
                  </a:cubicBezTo>
                  <a:cubicBezTo>
                    <a:pt x="6805" y="9004"/>
                    <a:pt x="6728" y="9055"/>
                    <a:pt x="6728" y="9156"/>
                  </a:cubicBezTo>
                  <a:lnTo>
                    <a:pt x="6728" y="10132"/>
                  </a:lnTo>
                  <a:lnTo>
                    <a:pt x="3644" y="10132"/>
                  </a:lnTo>
                  <a:lnTo>
                    <a:pt x="3644" y="298"/>
                  </a:lnTo>
                  <a:lnTo>
                    <a:pt x="6728" y="298"/>
                  </a:lnTo>
                  <a:lnTo>
                    <a:pt x="6728" y="8347"/>
                  </a:lnTo>
                  <a:cubicBezTo>
                    <a:pt x="6728" y="8442"/>
                    <a:pt x="6805" y="8489"/>
                    <a:pt x="6883" y="8489"/>
                  </a:cubicBezTo>
                  <a:cubicBezTo>
                    <a:pt x="6960" y="8489"/>
                    <a:pt x="7037" y="8442"/>
                    <a:pt x="7037" y="8347"/>
                  </a:cubicBezTo>
                  <a:lnTo>
                    <a:pt x="7037" y="298"/>
                  </a:lnTo>
                  <a:close/>
                  <a:moveTo>
                    <a:pt x="918" y="0"/>
                  </a:moveTo>
                  <a:cubicBezTo>
                    <a:pt x="417" y="0"/>
                    <a:pt x="1" y="417"/>
                    <a:pt x="1" y="917"/>
                  </a:cubicBezTo>
                  <a:lnTo>
                    <a:pt x="1" y="2096"/>
                  </a:lnTo>
                  <a:cubicBezTo>
                    <a:pt x="1" y="2191"/>
                    <a:pt x="78" y="2239"/>
                    <a:pt x="156" y="2239"/>
                  </a:cubicBezTo>
                  <a:cubicBezTo>
                    <a:pt x="233" y="2239"/>
                    <a:pt x="310" y="2191"/>
                    <a:pt x="310" y="2096"/>
                  </a:cubicBezTo>
                  <a:lnTo>
                    <a:pt x="310" y="917"/>
                  </a:lnTo>
                  <a:cubicBezTo>
                    <a:pt x="310" y="584"/>
                    <a:pt x="596" y="298"/>
                    <a:pt x="941" y="298"/>
                  </a:cubicBezTo>
                  <a:lnTo>
                    <a:pt x="3394" y="298"/>
                  </a:lnTo>
                  <a:lnTo>
                    <a:pt x="3394" y="10132"/>
                  </a:lnTo>
                  <a:lnTo>
                    <a:pt x="941" y="10132"/>
                  </a:lnTo>
                  <a:cubicBezTo>
                    <a:pt x="596" y="10132"/>
                    <a:pt x="310" y="9847"/>
                    <a:pt x="310" y="9513"/>
                  </a:cubicBezTo>
                  <a:lnTo>
                    <a:pt x="310" y="2965"/>
                  </a:lnTo>
                  <a:cubicBezTo>
                    <a:pt x="310" y="2864"/>
                    <a:pt x="233" y="2813"/>
                    <a:pt x="156" y="2813"/>
                  </a:cubicBezTo>
                  <a:cubicBezTo>
                    <a:pt x="78" y="2813"/>
                    <a:pt x="1" y="2864"/>
                    <a:pt x="1" y="2965"/>
                  </a:cubicBezTo>
                  <a:lnTo>
                    <a:pt x="1" y="9513"/>
                  </a:lnTo>
                  <a:cubicBezTo>
                    <a:pt x="1" y="10013"/>
                    <a:pt x="417" y="10430"/>
                    <a:pt x="918" y="10430"/>
                  </a:cubicBezTo>
                  <a:lnTo>
                    <a:pt x="9514" y="10430"/>
                  </a:lnTo>
                  <a:cubicBezTo>
                    <a:pt x="10014" y="10430"/>
                    <a:pt x="10431" y="10013"/>
                    <a:pt x="10431" y="9513"/>
                  </a:cubicBezTo>
                  <a:lnTo>
                    <a:pt x="10431" y="917"/>
                  </a:lnTo>
                  <a:cubicBezTo>
                    <a:pt x="10431" y="417"/>
                    <a:pt x="10014" y="0"/>
                    <a:pt x="95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533;p60">
              <a:extLst>
                <a:ext uri="{FF2B5EF4-FFF2-40B4-BE49-F238E27FC236}">
                  <a16:creationId xmlns:a16="http://schemas.microsoft.com/office/drawing/2014/main" id="{0E125B7C-BF2D-CA34-E5F4-F7B825086520}"/>
                </a:ext>
              </a:extLst>
            </p:cNvPr>
            <p:cNvSpPr/>
            <p:nvPr/>
          </p:nvSpPr>
          <p:spPr>
            <a:xfrm>
              <a:off x="908463" y="2696969"/>
              <a:ext cx="41726" cy="41726"/>
            </a:xfrm>
            <a:custGeom>
              <a:avLst/>
              <a:gdLst/>
              <a:ahLst/>
              <a:cxnLst/>
              <a:rect l="l" t="t" r="r" b="b"/>
              <a:pathLst>
                <a:path w="1311" h="1311" extrusionOk="0">
                  <a:moveTo>
                    <a:pt x="673" y="309"/>
                  </a:moveTo>
                  <a:cubicBezTo>
                    <a:pt x="844" y="309"/>
                    <a:pt x="989" y="471"/>
                    <a:pt x="989" y="655"/>
                  </a:cubicBezTo>
                  <a:cubicBezTo>
                    <a:pt x="989" y="846"/>
                    <a:pt x="846" y="1001"/>
                    <a:pt x="655" y="1001"/>
                  </a:cubicBezTo>
                  <a:cubicBezTo>
                    <a:pt x="453" y="1001"/>
                    <a:pt x="310" y="846"/>
                    <a:pt x="310" y="655"/>
                  </a:cubicBezTo>
                  <a:cubicBezTo>
                    <a:pt x="310" y="465"/>
                    <a:pt x="453" y="310"/>
                    <a:pt x="655" y="310"/>
                  </a:cubicBezTo>
                  <a:cubicBezTo>
                    <a:pt x="661" y="310"/>
                    <a:pt x="667" y="309"/>
                    <a:pt x="673" y="309"/>
                  </a:cubicBezTo>
                  <a:close/>
                  <a:moveTo>
                    <a:pt x="655" y="0"/>
                  </a:moveTo>
                  <a:cubicBezTo>
                    <a:pt x="274" y="0"/>
                    <a:pt x="0" y="286"/>
                    <a:pt x="0" y="655"/>
                  </a:cubicBezTo>
                  <a:cubicBezTo>
                    <a:pt x="0" y="1012"/>
                    <a:pt x="298" y="1310"/>
                    <a:pt x="655" y="1310"/>
                  </a:cubicBezTo>
                  <a:cubicBezTo>
                    <a:pt x="1012" y="1310"/>
                    <a:pt x="1310" y="1012"/>
                    <a:pt x="1310" y="655"/>
                  </a:cubicBezTo>
                  <a:cubicBezTo>
                    <a:pt x="1310" y="298"/>
                    <a:pt x="1012" y="0"/>
                    <a:pt x="6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534;p60">
              <a:extLst>
                <a:ext uri="{FF2B5EF4-FFF2-40B4-BE49-F238E27FC236}">
                  <a16:creationId xmlns:a16="http://schemas.microsoft.com/office/drawing/2014/main" id="{49F51915-322C-05B5-8DED-6167659F92E9}"/>
                </a:ext>
              </a:extLst>
            </p:cNvPr>
            <p:cNvSpPr/>
            <p:nvPr/>
          </p:nvSpPr>
          <p:spPr>
            <a:xfrm>
              <a:off x="1015690" y="2696969"/>
              <a:ext cx="41726" cy="41726"/>
            </a:xfrm>
            <a:custGeom>
              <a:avLst/>
              <a:gdLst/>
              <a:ahLst/>
              <a:cxnLst/>
              <a:rect l="l" t="t" r="r" b="b"/>
              <a:pathLst>
                <a:path w="1311" h="1311" extrusionOk="0">
                  <a:moveTo>
                    <a:pt x="656" y="310"/>
                  </a:moveTo>
                  <a:cubicBezTo>
                    <a:pt x="858" y="310"/>
                    <a:pt x="1001" y="465"/>
                    <a:pt x="1001" y="655"/>
                  </a:cubicBezTo>
                  <a:cubicBezTo>
                    <a:pt x="1001" y="846"/>
                    <a:pt x="858" y="1001"/>
                    <a:pt x="656" y="1001"/>
                  </a:cubicBezTo>
                  <a:cubicBezTo>
                    <a:pt x="465" y="1001"/>
                    <a:pt x="322" y="846"/>
                    <a:pt x="322" y="655"/>
                  </a:cubicBezTo>
                  <a:cubicBezTo>
                    <a:pt x="322" y="465"/>
                    <a:pt x="465" y="310"/>
                    <a:pt x="656" y="310"/>
                  </a:cubicBezTo>
                  <a:close/>
                  <a:moveTo>
                    <a:pt x="656" y="0"/>
                  </a:moveTo>
                  <a:cubicBezTo>
                    <a:pt x="299" y="0"/>
                    <a:pt x="1" y="298"/>
                    <a:pt x="1" y="655"/>
                  </a:cubicBezTo>
                  <a:cubicBezTo>
                    <a:pt x="1" y="1012"/>
                    <a:pt x="299" y="1310"/>
                    <a:pt x="656" y="1310"/>
                  </a:cubicBezTo>
                  <a:cubicBezTo>
                    <a:pt x="1013" y="1310"/>
                    <a:pt x="1311" y="1012"/>
                    <a:pt x="1311" y="655"/>
                  </a:cubicBezTo>
                  <a:cubicBezTo>
                    <a:pt x="1311" y="298"/>
                    <a:pt x="1013" y="0"/>
                    <a:pt x="6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535;p60">
              <a:extLst>
                <a:ext uri="{FF2B5EF4-FFF2-40B4-BE49-F238E27FC236}">
                  <a16:creationId xmlns:a16="http://schemas.microsoft.com/office/drawing/2014/main" id="{2AAE26F7-2EF4-1369-F4DF-81F0B57ED5B0}"/>
                </a:ext>
              </a:extLst>
            </p:cNvPr>
            <p:cNvSpPr/>
            <p:nvPr/>
          </p:nvSpPr>
          <p:spPr>
            <a:xfrm>
              <a:off x="1122567" y="2696969"/>
              <a:ext cx="41726" cy="41726"/>
            </a:xfrm>
            <a:custGeom>
              <a:avLst/>
              <a:gdLst/>
              <a:ahLst/>
              <a:cxnLst/>
              <a:rect l="l" t="t" r="r" b="b"/>
              <a:pathLst>
                <a:path w="1311" h="1311" extrusionOk="0">
                  <a:moveTo>
                    <a:pt x="655" y="310"/>
                  </a:moveTo>
                  <a:cubicBezTo>
                    <a:pt x="846" y="310"/>
                    <a:pt x="989" y="465"/>
                    <a:pt x="989" y="655"/>
                  </a:cubicBezTo>
                  <a:cubicBezTo>
                    <a:pt x="989" y="846"/>
                    <a:pt x="846" y="1001"/>
                    <a:pt x="655" y="1001"/>
                  </a:cubicBezTo>
                  <a:cubicBezTo>
                    <a:pt x="453" y="1001"/>
                    <a:pt x="310" y="846"/>
                    <a:pt x="310" y="655"/>
                  </a:cubicBezTo>
                  <a:cubicBezTo>
                    <a:pt x="310" y="465"/>
                    <a:pt x="453" y="310"/>
                    <a:pt x="655" y="310"/>
                  </a:cubicBezTo>
                  <a:close/>
                  <a:moveTo>
                    <a:pt x="655" y="0"/>
                  </a:moveTo>
                  <a:cubicBezTo>
                    <a:pt x="298" y="0"/>
                    <a:pt x="0" y="298"/>
                    <a:pt x="0" y="655"/>
                  </a:cubicBezTo>
                  <a:cubicBezTo>
                    <a:pt x="0" y="1012"/>
                    <a:pt x="298" y="1310"/>
                    <a:pt x="655" y="1310"/>
                  </a:cubicBezTo>
                  <a:cubicBezTo>
                    <a:pt x="1013" y="1310"/>
                    <a:pt x="1310" y="1012"/>
                    <a:pt x="1310" y="655"/>
                  </a:cubicBezTo>
                  <a:cubicBezTo>
                    <a:pt x="1310" y="298"/>
                    <a:pt x="1013" y="0"/>
                    <a:pt x="6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536;p60">
              <a:extLst>
                <a:ext uri="{FF2B5EF4-FFF2-40B4-BE49-F238E27FC236}">
                  <a16:creationId xmlns:a16="http://schemas.microsoft.com/office/drawing/2014/main" id="{C1AF9230-2F23-0159-F8D1-C7159532CCF1}"/>
                </a:ext>
              </a:extLst>
            </p:cNvPr>
            <p:cNvSpPr/>
            <p:nvPr/>
          </p:nvSpPr>
          <p:spPr>
            <a:xfrm>
              <a:off x="913015" y="2504094"/>
              <a:ext cx="31859" cy="9867"/>
            </a:xfrm>
            <a:custGeom>
              <a:avLst/>
              <a:gdLst/>
              <a:ahLst/>
              <a:cxnLst/>
              <a:rect l="l" t="t" r="r" b="b"/>
              <a:pathLst>
                <a:path w="1001" h="310" extrusionOk="0">
                  <a:moveTo>
                    <a:pt x="191" y="0"/>
                  </a:moveTo>
                  <a:cubicBezTo>
                    <a:pt x="0" y="12"/>
                    <a:pt x="0" y="310"/>
                    <a:pt x="191" y="310"/>
                  </a:cubicBezTo>
                  <a:lnTo>
                    <a:pt x="810" y="310"/>
                  </a:lnTo>
                  <a:cubicBezTo>
                    <a:pt x="1000" y="310"/>
                    <a:pt x="1000" y="0"/>
                    <a:pt x="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537;p60">
              <a:extLst>
                <a:ext uri="{FF2B5EF4-FFF2-40B4-BE49-F238E27FC236}">
                  <a16:creationId xmlns:a16="http://schemas.microsoft.com/office/drawing/2014/main" id="{5CC63758-97DB-BF13-D9F3-62C6A152A5F0}"/>
                </a:ext>
              </a:extLst>
            </p:cNvPr>
            <p:cNvSpPr/>
            <p:nvPr/>
          </p:nvSpPr>
          <p:spPr>
            <a:xfrm>
              <a:off x="913015" y="2532898"/>
              <a:ext cx="31859" cy="10248"/>
            </a:xfrm>
            <a:custGeom>
              <a:avLst/>
              <a:gdLst/>
              <a:ahLst/>
              <a:cxnLst/>
              <a:rect l="l" t="t" r="r" b="b"/>
              <a:pathLst>
                <a:path w="1001" h="322" extrusionOk="0">
                  <a:moveTo>
                    <a:pt x="191" y="0"/>
                  </a:moveTo>
                  <a:cubicBezTo>
                    <a:pt x="0" y="24"/>
                    <a:pt x="0" y="322"/>
                    <a:pt x="191" y="322"/>
                  </a:cubicBezTo>
                  <a:lnTo>
                    <a:pt x="810" y="322"/>
                  </a:lnTo>
                  <a:cubicBezTo>
                    <a:pt x="1000" y="322"/>
                    <a:pt x="1000" y="0"/>
                    <a:pt x="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538;p60">
              <a:extLst>
                <a:ext uri="{FF2B5EF4-FFF2-40B4-BE49-F238E27FC236}">
                  <a16:creationId xmlns:a16="http://schemas.microsoft.com/office/drawing/2014/main" id="{95BBC834-17A0-C04F-6A7F-52627AF25EE7}"/>
                </a:ext>
              </a:extLst>
            </p:cNvPr>
            <p:cNvSpPr/>
            <p:nvPr/>
          </p:nvSpPr>
          <p:spPr>
            <a:xfrm>
              <a:off x="913015" y="2562052"/>
              <a:ext cx="31859" cy="9898"/>
            </a:xfrm>
            <a:custGeom>
              <a:avLst/>
              <a:gdLst/>
              <a:ahLst/>
              <a:cxnLst/>
              <a:rect l="l" t="t" r="r" b="b"/>
              <a:pathLst>
                <a:path w="1001" h="311" extrusionOk="0">
                  <a:moveTo>
                    <a:pt x="191" y="1"/>
                  </a:moveTo>
                  <a:cubicBezTo>
                    <a:pt x="0" y="13"/>
                    <a:pt x="0" y="310"/>
                    <a:pt x="191" y="310"/>
                  </a:cubicBezTo>
                  <a:lnTo>
                    <a:pt x="810" y="310"/>
                  </a:lnTo>
                  <a:cubicBezTo>
                    <a:pt x="1000" y="310"/>
                    <a:pt x="1000" y="1"/>
                    <a:pt x="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539;p60">
              <a:extLst>
                <a:ext uri="{FF2B5EF4-FFF2-40B4-BE49-F238E27FC236}">
                  <a16:creationId xmlns:a16="http://schemas.microsoft.com/office/drawing/2014/main" id="{7AFD6DA3-B365-8778-65E5-9F96466D1BFB}"/>
                </a:ext>
              </a:extLst>
            </p:cNvPr>
            <p:cNvSpPr/>
            <p:nvPr/>
          </p:nvSpPr>
          <p:spPr>
            <a:xfrm>
              <a:off x="894428" y="2474908"/>
              <a:ext cx="69384" cy="167508"/>
            </a:xfrm>
            <a:custGeom>
              <a:avLst/>
              <a:gdLst/>
              <a:ahLst/>
              <a:cxnLst/>
              <a:rect l="l" t="t" r="r" b="b"/>
              <a:pathLst>
                <a:path w="2180" h="5263" extrusionOk="0">
                  <a:moveTo>
                    <a:pt x="1870" y="298"/>
                  </a:moveTo>
                  <a:lnTo>
                    <a:pt x="1870" y="3703"/>
                  </a:lnTo>
                  <a:lnTo>
                    <a:pt x="287" y="3703"/>
                  </a:lnTo>
                  <a:lnTo>
                    <a:pt x="287" y="298"/>
                  </a:lnTo>
                  <a:close/>
                  <a:moveTo>
                    <a:pt x="1882" y="4001"/>
                  </a:moveTo>
                  <a:lnTo>
                    <a:pt x="1882" y="4953"/>
                  </a:lnTo>
                  <a:lnTo>
                    <a:pt x="299" y="4953"/>
                  </a:lnTo>
                  <a:lnTo>
                    <a:pt x="299" y="4001"/>
                  </a:lnTo>
                  <a:close/>
                  <a:moveTo>
                    <a:pt x="156" y="0"/>
                  </a:moveTo>
                  <a:cubicBezTo>
                    <a:pt x="60" y="0"/>
                    <a:pt x="1" y="72"/>
                    <a:pt x="1" y="143"/>
                  </a:cubicBezTo>
                  <a:lnTo>
                    <a:pt x="1" y="5120"/>
                  </a:lnTo>
                  <a:cubicBezTo>
                    <a:pt x="1" y="5203"/>
                    <a:pt x="84" y="5263"/>
                    <a:pt x="156" y="5263"/>
                  </a:cubicBezTo>
                  <a:lnTo>
                    <a:pt x="2025" y="5263"/>
                  </a:lnTo>
                  <a:cubicBezTo>
                    <a:pt x="2108" y="5263"/>
                    <a:pt x="2180" y="5192"/>
                    <a:pt x="2180" y="5120"/>
                  </a:cubicBezTo>
                  <a:lnTo>
                    <a:pt x="2180" y="143"/>
                  </a:lnTo>
                  <a:cubicBezTo>
                    <a:pt x="2180" y="60"/>
                    <a:pt x="2108" y="0"/>
                    <a:pt x="20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540;p60">
              <a:extLst>
                <a:ext uri="{FF2B5EF4-FFF2-40B4-BE49-F238E27FC236}">
                  <a16:creationId xmlns:a16="http://schemas.microsoft.com/office/drawing/2014/main" id="{87013300-55B7-987E-AE5A-07FC802C274E}"/>
                </a:ext>
              </a:extLst>
            </p:cNvPr>
            <p:cNvSpPr/>
            <p:nvPr/>
          </p:nvSpPr>
          <p:spPr>
            <a:xfrm>
              <a:off x="1002068" y="2474145"/>
              <a:ext cx="69384" cy="168272"/>
            </a:xfrm>
            <a:custGeom>
              <a:avLst/>
              <a:gdLst/>
              <a:ahLst/>
              <a:cxnLst/>
              <a:rect l="l" t="t" r="r" b="b"/>
              <a:pathLst>
                <a:path w="2180" h="5287" extrusionOk="0">
                  <a:moveTo>
                    <a:pt x="1881" y="322"/>
                  </a:moveTo>
                  <a:lnTo>
                    <a:pt x="1881" y="3727"/>
                  </a:lnTo>
                  <a:lnTo>
                    <a:pt x="298" y="3727"/>
                  </a:lnTo>
                  <a:lnTo>
                    <a:pt x="298" y="322"/>
                  </a:lnTo>
                  <a:close/>
                  <a:moveTo>
                    <a:pt x="1881" y="4025"/>
                  </a:moveTo>
                  <a:lnTo>
                    <a:pt x="1881" y="4977"/>
                  </a:lnTo>
                  <a:lnTo>
                    <a:pt x="298" y="4977"/>
                  </a:lnTo>
                  <a:lnTo>
                    <a:pt x="298" y="4025"/>
                  </a:lnTo>
                  <a:close/>
                  <a:moveTo>
                    <a:pt x="155" y="1"/>
                  </a:moveTo>
                  <a:cubicBezTo>
                    <a:pt x="60" y="1"/>
                    <a:pt x="0" y="84"/>
                    <a:pt x="0" y="155"/>
                  </a:cubicBezTo>
                  <a:lnTo>
                    <a:pt x="0" y="5144"/>
                  </a:lnTo>
                  <a:cubicBezTo>
                    <a:pt x="0" y="5227"/>
                    <a:pt x="72" y="5287"/>
                    <a:pt x="155" y="5287"/>
                  </a:cubicBezTo>
                  <a:lnTo>
                    <a:pt x="2024" y="5287"/>
                  </a:lnTo>
                  <a:cubicBezTo>
                    <a:pt x="2120" y="5287"/>
                    <a:pt x="2179" y="5216"/>
                    <a:pt x="2179" y="5144"/>
                  </a:cubicBezTo>
                  <a:lnTo>
                    <a:pt x="2179" y="167"/>
                  </a:lnTo>
                  <a:cubicBezTo>
                    <a:pt x="2179" y="84"/>
                    <a:pt x="2120" y="1"/>
                    <a:pt x="20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541;p60">
              <a:extLst>
                <a:ext uri="{FF2B5EF4-FFF2-40B4-BE49-F238E27FC236}">
                  <a16:creationId xmlns:a16="http://schemas.microsoft.com/office/drawing/2014/main" id="{F6377047-FB3E-A7AE-5A40-F9E03F77CDC5}"/>
                </a:ext>
              </a:extLst>
            </p:cNvPr>
            <p:cNvSpPr/>
            <p:nvPr/>
          </p:nvSpPr>
          <p:spPr>
            <a:xfrm>
              <a:off x="1108531" y="2474145"/>
              <a:ext cx="69384" cy="168272"/>
            </a:xfrm>
            <a:custGeom>
              <a:avLst/>
              <a:gdLst/>
              <a:ahLst/>
              <a:cxnLst/>
              <a:rect l="l" t="t" r="r" b="b"/>
              <a:pathLst>
                <a:path w="2180" h="5287" extrusionOk="0">
                  <a:moveTo>
                    <a:pt x="1882" y="322"/>
                  </a:moveTo>
                  <a:lnTo>
                    <a:pt x="1882" y="3727"/>
                  </a:lnTo>
                  <a:lnTo>
                    <a:pt x="299" y="3727"/>
                  </a:lnTo>
                  <a:lnTo>
                    <a:pt x="299" y="322"/>
                  </a:lnTo>
                  <a:close/>
                  <a:moveTo>
                    <a:pt x="1882" y="4025"/>
                  </a:moveTo>
                  <a:lnTo>
                    <a:pt x="1882" y="4977"/>
                  </a:lnTo>
                  <a:lnTo>
                    <a:pt x="299" y="4977"/>
                  </a:lnTo>
                  <a:lnTo>
                    <a:pt x="299" y="4025"/>
                  </a:lnTo>
                  <a:close/>
                  <a:moveTo>
                    <a:pt x="156" y="1"/>
                  </a:moveTo>
                  <a:cubicBezTo>
                    <a:pt x="60" y="1"/>
                    <a:pt x="1" y="84"/>
                    <a:pt x="1" y="155"/>
                  </a:cubicBezTo>
                  <a:lnTo>
                    <a:pt x="1" y="5144"/>
                  </a:lnTo>
                  <a:cubicBezTo>
                    <a:pt x="1" y="5227"/>
                    <a:pt x="84" y="5287"/>
                    <a:pt x="156" y="5287"/>
                  </a:cubicBezTo>
                  <a:lnTo>
                    <a:pt x="2025" y="5287"/>
                  </a:lnTo>
                  <a:cubicBezTo>
                    <a:pt x="2120" y="5287"/>
                    <a:pt x="2180" y="5216"/>
                    <a:pt x="2180" y="5144"/>
                  </a:cubicBezTo>
                  <a:lnTo>
                    <a:pt x="2180" y="167"/>
                  </a:lnTo>
                  <a:cubicBezTo>
                    <a:pt x="2180" y="84"/>
                    <a:pt x="2120" y="1"/>
                    <a:pt x="20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542;p60">
              <a:extLst>
                <a:ext uri="{FF2B5EF4-FFF2-40B4-BE49-F238E27FC236}">
                  <a16:creationId xmlns:a16="http://schemas.microsoft.com/office/drawing/2014/main" id="{5449DA74-3DD6-313D-666F-D20B1ECCAB53}"/>
                </a:ext>
              </a:extLst>
            </p:cNvPr>
            <p:cNvSpPr/>
            <p:nvPr/>
          </p:nvSpPr>
          <p:spPr>
            <a:xfrm>
              <a:off x="1127118" y="2504094"/>
              <a:ext cx="31859" cy="9867"/>
            </a:xfrm>
            <a:custGeom>
              <a:avLst/>
              <a:gdLst/>
              <a:ahLst/>
              <a:cxnLst/>
              <a:rect l="l" t="t" r="r" b="b"/>
              <a:pathLst>
                <a:path w="1001" h="310" extrusionOk="0">
                  <a:moveTo>
                    <a:pt x="191" y="0"/>
                  </a:moveTo>
                  <a:cubicBezTo>
                    <a:pt x="0" y="12"/>
                    <a:pt x="0" y="310"/>
                    <a:pt x="191" y="310"/>
                  </a:cubicBezTo>
                  <a:lnTo>
                    <a:pt x="810" y="310"/>
                  </a:lnTo>
                  <a:cubicBezTo>
                    <a:pt x="1000" y="310"/>
                    <a:pt x="1000" y="0"/>
                    <a:pt x="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543;p60">
              <a:extLst>
                <a:ext uri="{FF2B5EF4-FFF2-40B4-BE49-F238E27FC236}">
                  <a16:creationId xmlns:a16="http://schemas.microsoft.com/office/drawing/2014/main" id="{17C42BBA-C610-94D5-98EB-12FC3A8914F1}"/>
                </a:ext>
              </a:extLst>
            </p:cNvPr>
            <p:cNvSpPr/>
            <p:nvPr/>
          </p:nvSpPr>
          <p:spPr>
            <a:xfrm>
              <a:off x="1127118" y="2532898"/>
              <a:ext cx="31859" cy="10248"/>
            </a:xfrm>
            <a:custGeom>
              <a:avLst/>
              <a:gdLst/>
              <a:ahLst/>
              <a:cxnLst/>
              <a:rect l="l" t="t" r="r" b="b"/>
              <a:pathLst>
                <a:path w="1001" h="322" extrusionOk="0">
                  <a:moveTo>
                    <a:pt x="191" y="0"/>
                  </a:moveTo>
                  <a:cubicBezTo>
                    <a:pt x="0" y="24"/>
                    <a:pt x="0" y="322"/>
                    <a:pt x="191" y="322"/>
                  </a:cubicBezTo>
                  <a:lnTo>
                    <a:pt x="810" y="322"/>
                  </a:lnTo>
                  <a:cubicBezTo>
                    <a:pt x="1000" y="322"/>
                    <a:pt x="1000" y="0"/>
                    <a:pt x="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544;p60">
              <a:extLst>
                <a:ext uri="{FF2B5EF4-FFF2-40B4-BE49-F238E27FC236}">
                  <a16:creationId xmlns:a16="http://schemas.microsoft.com/office/drawing/2014/main" id="{C11679FA-F395-A074-39DA-1D3970625DEF}"/>
                </a:ext>
              </a:extLst>
            </p:cNvPr>
            <p:cNvSpPr/>
            <p:nvPr/>
          </p:nvSpPr>
          <p:spPr>
            <a:xfrm>
              <a:off x="1127118" y="2562052"/>
              <a:ext cx="31859" cy="9898"/>
            </a:xfrm>
            <a:custGeom>
              <a:avLst/>
              <a:gdLst/>
              <a:ahLst/>
              <a:cxnLst/>
              <a:rect l="l" t="t" r="r" b="b"/>
              <a:pathLst>
                <a:path w="1001" h="311" extrusionOk="0">
                  <a:moveTo>
                    <a:pt x="191" y="1"/>
                  </a:moveTo>
                  <a:cubicBezTo>
                    <a:pt x="0" y="13"/>
                    <a:pt x="0" y="310"/>
                    <a:pt x="191" y="310"/>
                  </a:cubicBezTo>
                  <a:lnTo>
                    <a:pt x="810" y="310"/>
                  </a:lnTo>
                  <a:cubicBezTo>
                    <a:pt x="1000" y="310"/>
                    <a:pt x="1000" y="1"/>
                    <a:pt x="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545;p60">
              <a:extLst>
                <a:ext uri="{FF2B5EF4-FFF2-40B4-BE49-F238E27FC236}">
                  <a16:creationId xmlns:a16="http://schemas.microsoft.com/office/drawing/2014/main" id="{804972DB-412B-3B64-0BD7-A52CB9F08E17}"/>
                </a:ext>
              </a:extLst>
            </p:cNvPr>
            <p:cNvSpPr/>
            <p:nvPr/>
          </p:nvSpPr>
          <p:spPr>
            <a:xfrm>
              <a:off x="1020624" y="2504094"/>
              <a:ext cx="32241" cy="9867"/>
            </a:xfrm>
            <a:custGeom>
              <a:avLst/>
              <a:gdLst/>
              <a:ahLst/>
              <a:cxnLst/>
              <a:rect l="l" t="t" r="r" b="b"/>
              <a:pathLst>
                <a:path w="1013" h="310" extrusionOk="0">
                  <a:moveTo>
                    <a:pt x="203" y="0"/>
                  </a:moveTo>
                  <a:cubicBezTo>
                    <a:pt x="1" y="12"/>
                    <a:pt x="1" y="310"/>
                    <a:pt x="203" y="310"/>
                  </a:cubicBezTo>
                  <a:lnTo>
                    <a:pt x="822" y="310"/>
                  </a:lnTo>
                  <a:cubicBezTo>
                    <a:pt x="1013" y="310"/>
                    <a:pt x="1013" y="0"/>
                    <a:pt x="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546;p60">
              <a:extLst>
                <a:ext uri="{FF2B5EF4-FFF2-40B4-BE49-F238E27FC236}">
                  <a16:creationId xmlns:a16="http://schemas.microsoft.com/office/drawing/2014/main" id="{56869CF2-C4E1-EA2D-DA22-5A9D87FE25E8}"/>
                </a:ext>
              </a:extLst>
            </p:cNvPr>
            <p:cNvSpPr/>
            <p:nvPr/>
          </p:nvSpPr>
          <p:spPr>
            <a:xfrm>
              <a:off x="1020624" y="2532898"/>
              <a:ext cx="32241" cy="10248"/>
            </a:xfrm>
            <a:custGeom>
              <a:avLst/>
              <a:gdLst/>
              <a:ahLst/>
              <a:cxnLst/>
              <a:rect l="l" t="t" r="r" b="b"/>
              <a:pathLst>
                <a:path w="1013" h="322" extrusionOk="0">
                  <a:moveTo>
                    <a:pt x="203" y="0"/>
                  </a:moveTo>
                  <a:cubicBezTo>
                    <a:pt x="1" y="24"/>
                    <a:pt x="1" y="322"/>
                    <a:pt x="203" y="322"/>
                  </a:cubicBezTo>
                  <a:lnTo>
                    <a:pt x="822" y="322"/>
                  </a:lnTo>
                  <a:cubicBezTo>
                    <a:pt x="1013" y="322"/>
                    <a:pt x="1013" y="0"/>
                    <a:pt x="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547;p60">
              <a:extLst>
                <a:ext uri="{FF2B5EF4-FFF2-40B4-BE49-F238E27FC236}">
                  <a16:creationId xmlns:a16="http://schemas.microsoft.com/office/drawing/2014/main" id="{AFFFD009-17E9-7CEA-018D-36BC710249D2}"/>
                </a:ext>
              </a:extLst>
            </p:cNvPr>
            <p:cNvSpPr/>
            <p:nvPr/>
          </p:nvSpPr>
          <p:spPr>
            <a:xfrm>
              <a:off x="1020624" y="2562052"/>
              <a:ext cx="32241" cy="9898"/>
            </a:xfrm>
            <a:custGeom>
              <a:avLst/>
              <a:gdLst/>
              <a:ahLst/>
              <a:cxnLst/>
              <a:rect l="l" t="t" r="r" b="b"/>
              <a:pathLst>
                <a:path w="1013" h="311" extrusionOk="0">
                  <a:moveTo>
                    <a:pt x="203" y="1"/>
                  </a:moveTo>
                  <a:cubicBezTo>
                    <a:pt x="1" y="13"/>
                    <a:pt x="1" y="310"/>
                    <a:pt x="203" y="310"/>
                  </a:cubicBezTo>
                  <a:lnTo>
                    <a:pt x="822" y="310"/>
                  </a:lnTo>
                  <a:cubicBezTo>
                    <a:pt x="1013" y="310"/>
                    <a:pt x="1013" y="1"/>
                    <a:pt x="8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11432;p61">
            <a:extLst>
              <a:ext uri="{FF2B5EF4-FFF2-40B4-BE49-F238E27FC236}">
                <a16:creationId xmlns:a16="http://schemas.microsoft.com/office/drawing/2014/main" id="{22559B13-0A79-EFE9-5971-4E980F693DC5}"/>
              </a:ext>
            </a:extLst>
          </p:cNvPr>
          <p:cNvSpPr/>
          <p:nvPr/>
        </p:nvSpPr>
        <p:spPr>
          <a:xfrm>
            <a:off x="2263248" y="2227106"/>
            <a:ext cx="361754" cy="362514"/>
          </a:xfrm>
          <a:custGeom>
            <a:avLst/>
            <a:gdLst/>
            <a:ahLst/>
            <a:cxnLst/>
            <a:rect l="l" t="t" r="r" b="b"/>
            <a:pathLst>
              <a:path w="11419" h="11443" extrusionOk="0">
                <a:moveTo>
                  <a:pt x="4644" y="3560"/>
                </a:moveTo>
                <a:lnTo>
                  <a:pt x="4727" y="3655"/>
                </a:lnTo>
                <a:lnTo>
                  <a:pt x="4132" y="4263"/>
                </a:lnTo>
                <a:cubicBezTo>
                  <a:pt x="3989" y="4084"/>
                  <a:pt x="3965" y="3834"/>
                  <a:pt x="4108" y="3655"/>
                </a:cubicBezTo>
                <a:lnTo>
                  <a:pt x="4120" y="3655"/>
                </a:lnTo>
                <a:cubicBezTo>
                  <a:pt x="4298" y="3655"/>
                  <a:pt x="4465" y="3620"/>
                  <a:pt x="4644" y="3560"/>
                </a:cubicBezTo>
                <a:close/>
                <a:moveTo>
                  <a:pt x="8751" y="5739"/>
                </a:moveTo>
                <a:lnTo>
                  <a:pt x="8918" y="5906"/>
                </a:lnTo>
                <a:cubicBezTo>
                  <a:pt x="8944" y="5932"/>
                  <a:pt x="8994" y="5951"/>
                  <a:pt x="9043" y="5951"/>
                </a:cubicBezTo>
                <a:cubicBezTo>
                  <a:pt x="9061" y="5951"/>
                  <a:pt x="9080" y="5948"/>
                  <a:pt x="9097" y="5941"/>
                </a:cubicBezTo>
                <a:cubicBezTo>
                  <a:pt x="9275" y="5894"/>
                  <a:pt x="9430" y="5858"/>
                  <a:pt x="9597" y="5846"/>
                </a:cubicBezTo>
                <a:lnTo>
                  <a:pt x="9704" y="5858"/>
                </a:lnTo>
                <a:cubicBezTo>
                  <a:pt x="10478" y="5918"/>
                  <a:pt x="11073" y="6561"/>
                  <a:pt x="11073" y="7335"/>
                </a:cubicBezTo>
                <a:cubicBezTo>
                  <a:pt x="11085" y="7454"/>
                  <a:pt x="11073" y="7585"/>
                  <a:pt x="11025" y="7716"/>
                </a:cubicBezTo>
                <a:lnTo>
                  <a:pt x="10121" y="6811"/>
                </a:lnTo>
                <a:cubicBezTo>
                  <a:pt x="10061" y="6739"/>
                  <a:pt x="9966" y="6692"/>
                  <a:pt x="9870" y="6644"/>
                </a:cubicBezTo>
                <a:cubicBezTo>
                  <a:pt x="9787" y="6620"/>
                  <a:pt x="9704" y="6608"/>
                  <a:pt x="9609" y="6608"/>
                </a:cubicBezTo>
                <a:cubicBezTo>
                  <a:pt x="9418" y="6608"/>
                  <a:pt x="9239" y="6680"/>
                  <a:pt x="9108" y="6811"/>
                </a:cubicBezTo>
                <a:cubicBezTo>
                  <a:pt x="8918" y="7001"/>
                  <a:pt x="8858" y="7299"/>
                  <a:pt x="8942" y="7573"/>
                </a:cubicBezTo>
                <a:cubicBezTo>
                  <a:pt x="8978" y="7680"/>
                  <a:pt x="9037" y="7763"/>
                  <a:pt x="9108" y="7823"/>
                </a:cubicBezTo>
                <a:lnTo>
                  <a:pt x="10013" y="8728"/>
                </a:lnTo>
                <a:cubicBezTo>
                  <a:pt x="9882" y="8775"/>
                  <a:pt x="9751" y="8787"/>
                  <a:pt x="9609" y="8787"/>
                </a:cubicBezTo>
                <a:cubicBezTo>
                  <a:pt x="8835" y="8787"/>
                  <a:pt x="8204" y="8180"/>
                  <a:pt x="8156" y="7418"/>
                </a:cubicBezTo>
                <a:lnTo>
                  <a:pt x="8144" y="7323"/>
                </a:lnTo>
                <a:cubicBezTo>
                  <a:pt x="8144" y="7156"/>
                  <a:pt x="8168" y="6977"/>
                  <a:pt x="8227" y="6811"/>
                </a:cubicBezTo>
                <a:cubicBezTo>
                  <a:pt x="8263" y="6751"/>
                  <a:pt x="8239" y="6680"/>
                  <a:pt x="8180" y="6632"/>
                </a:cubicBezTo>
                <a:lnTo>
                  <a:pt x="8025" y="6465"/>
                </a:lnTo>
                <a:lnTo>
                  <a:pt x="8751" y="5739"/>
                </a:lnTo>
                <a:close/>
                <a:moveTo>
                  <a:pt x="2393" y="6537"/>
                </a:moveTo>
                <a:lnTo>
                  <a:pt x="2751" y="6894"/>
                </a:lnTo>
                <a:lnTo>
                  <a:pt x="4632" y="8775"/>
                </a:lnTo>
                <a:lnTo>
                  <a:pt x="4894" y="9037"/>
                </a:lnTo>
                <a:lnTo>
                  <a:pt x="4358" y="9573"/>
                </a:lnTo>
                <a:lnTo>
                  <a:pt x="1858" y="7084"/>
                </a:lnTo>
                <a:lnTo>
                  <a:pt x="2393" y="6537"/>
                </a:lnTo>
                <a:close/>
                <a:moveTo>
                  <a:pt x="4155" y="0"/>
                </a:moveTo>
                <a:cubicBezTo>
                  <a:pt x="3882" y="0"/>
                  <a:pt x="3632" y="60"/>
                  <a:pt x="3382" y="179"/>
                </a:cubicBezTo>
                <a:cubicBezTo>
                  <a:pt x="3334" y="203"/>
                  <a:pt x="3286" y="250"/>
                  <a:pt x="3286" y="298"/>
                </a:cubicBezTo>
                <a:cubicBezTo>
                  <a:pt x="3274" y="357"/>
                  <a:pt x="3298" y="393"/>
                  <a:pt x="3334" y="441"/>
                </a:cubicBezTo>
                <a:lnTo>
                  <a:pt x="4417" y="1524"/>
                </a:lnTo>
                <a:cubicBezTo>
                  <a:pt x="4453" y="1560"/>
                  <a:pt x="4477" y="1608"/>
                  <a:pt x="4513" y="1667"/>
                </a:cubicBezTo>
                <a:cubicBezTo>
                  <a:pt x="4548" y="1810"/>
                  <a:pt x="4525" y="1965"/>
                  <a:pt x="4417" y="2060"/>
                </a:cubicBezTo>
                <a:cubicBezTo>
                  <a:pt x="4346" y="2143"/>
                  <a:pt x="4251" y="2167"/>
                  <a:pt x="4155" y="2167"/>
                </a:cubicBezTo>
                <a:cubicBezTo>
                  <a:pt x="4108" y="2167"/>
                  <a:pt x="4060" y="2155"/>
                  <a:pt x="4013" y="2143"/>
                </a:cubicBezTo>
                <a:cubicBezTo>
                  <a:pt x="3953" y="2108"/>
                  <a:pt x="3917" y="2096"/>
                  <a:pt x="3882" y="2048"/>
                </a:cubicBezTo>
                <a:lnTo>
                  <a:pt x="2798" y="965"/>
                </a:lnTo>
                <a:cubicBezTo>
                  <a:pt x="2762" y="928"/>
                  <a:pt x="2725" y="913"/>
                  <a:pt x="2684" y="913"/>
                </a:cubicBezTo>
                <a:cubicBezTo>
                  <a:pt x="2671" y="913"/>
                  <a:pt x="2657" y="914"/>
                  <a:pt x="2643" y="917"/>
                </a:cubicBezTo>
                <a:cubicBezTo>
                  <a:pt x="2584" y="929"/>
                  <a:pt x="2548" y="965"/>
                  <a:pt x="2524" y="1012"/>
                </a:cubicBezTo>
                <a:cubicBezTo>
                  <a:pt x="2405" y="1262"/>
                  <a:pt x="2346" y="1512"/>
                  <a:pt x="2346" y="1786"/>
                </a:cubicBezTo>
                <a:cubicBezTo>
                  <a:pt x="2346" y="2239"/>
                  <a:pt x="2524" y="2679"/>
                  <a:pt x="2846" y="3013"/>
                </a:cubicBezTo>
                <a:cubicBezTo>
                  <a:pt x="3096" y="3286"/>
                  <a:pt x="3417" y="3465"/>
                  <a:pt x="3798" y="3548"/>
                </a:cubicBezTo>
                <a:cubicBezTo>
                  <a:pt x="3655" y="3846"/>
                  <a:pt x="3715" y="4203"/>
                  <a:pt x="3941" y="4465"/>
                </a:cubicBezTo>
                <a:lnTo>
                  <a:pt x="3560" y="4846"/>
                </a:lnTo>
                <a:cubicBezTo>
                  <a:pt x="3405" y="5001"/>
                  <a:pt x="3334" y="5191"/>
                  <a:pt x="3334" y="5394"/>
                </a:cubicBezTo>
                <a:cubicBezTo>
                  <a:pt x="3334" y="5596"/>
                  <a:pt x="3405" y="5775"/>
                  <a:pt x="3524" y="5906"/>
                </a:cubicBezTo>
                <a:lnTo>
                  <a:pt x="2917" y="6513"/>
                </a:lnTo>
                <a:lnTo>
                  <a:pt x="2560" y="6156"/>
                </a:lnTo>
                <a:cubicBezTo>
                  <a:pt x="2530" y="6126"/>
                  <a:pt x="2486" y="6111"/>
                  <a:pt x="2441" y="6111"/>
                </a:cubicBezTo>
                <a:cubicBezTo>
                  <a:pt x="2396" y="6111"/>
                  <a:pt x="2352" y="6126"/>
                  <a:pt x="2322" y="6156"/>
                </a:cubicBezTo>
                <a:lnTo>
                  <a:pt x="1417" y="7061"/>
                </a:lnTo>
                <a:lnTo>
                  <a:pt x="60" y="8418"/>
                </a:lnTo>
                <a:cubicBezTo>
                  <a:pt x="0" y="8478"/>
                  <a:pt x="0" y="8597"/>
                  <a:pt x="60" y="8656"/>
                </a:cubicBezTo>
                <a:lnTo>
                  <a:pt x="1096" y="9704"/>
                </a:lnTo>
                <a:cubicBezTo>
                  <a:pt x="1125" y="9734"/>
                  <a:pt x="1170" y="9748"/>
                  <a:pt x="1215" y="9748"/>
                </a:cubicBezTo>
                <a:cubicBezTo>
                  <a:pt x="1259" y="9748"/>
                  <a:pt x="1304" y="9734"/>
                  <a:pt x="1334" y="9704"/>
                </a:cubicBezTo>
                <a:cubicBezTo>
                  <a:pt x="1393" y="9644"/>
                  <a:pt x="1393" y="9525"/>
                  <a:pt x="1334" y="9466"/>
                </a:cubicBezTo>
                <a:lnTo>
                  <a:pt x="417" y="8537"/>
                </a:lnTo>
                <a:lnTo>
                  <a:pt x="1667" y="7287"/>
                </a:lnTo>
                <a:lnTo>
                  <a:pt x="4167" y="9787"/>
                </a:lnTo>
                <a:lnTo>
                  <a:pt x="2917" y="11037"/>
                </a:lnTo>
                <a:lnTo>
                  <a:pt x="1810" y="9942"/>
                </a:lnTo>
                <a:cubicBezTo>
                  <a:pt x="1780" y="9912"/>
                  <a:pt x="1736" y="9897"/>
                  <a:pt x="1691" y="9897"/>
                </a:cubicBezTo>
                <a:cubicBezTo>
                  <a:pt x="1646" y="9897"/>
                  <a:pt x="1602" y="9912"/>
                  <a:pt x="1572" y="9942"/>
                </a:cubicBezTo>
                <a:cubicBezTo>
                  <a:pt x="1512" y="10002"/>
                  <a:pt x="1512" y="10121"/>
                  <a:pt x="1572" y="10180"/>
                </a:cubicBezTo>
                <a:lnTo>
                  <a:pt x="2798" y="11395"/>
                </a:lnTo>
                <a:cubicBezTo>
                  <a:pt x="2822" y="11430"/>
                  <a:pt x="2870" y="11442"/>
                  <a:pt x="2917" y="11442"/>
                </a:cubicBezTo>
                <a:cubicBezTo>
                  <a:pt x="2965" y="11442"/>
                  <a:pt x="3001" y="11430"/>
                  <a:pt x="3036" y="11395"/>
                </a:cubicBezTo>
                <a:lnTo>
                  <a:pt x="4394" y="10037"/>
                </a:lnTo>
                <a:lnTo>
                  <a:pt x="5298" y="9132"/>
                </a:lnTo>
                <a:cubicBezTo>
                  <a:pt x="5322" y="9109"/>
                  <a:pt x="5346" y="9061"/>
                  <a:pt x="5346" y="9013"/>
                </a:cubicBezTo>
                <a:cubicBezTo>
                  <a:pt x="5346" y="8966"/>
                  <a:pt x="5322" y="8930"/>
                  <a:pt x="5298" y="8894"/>
                </a:cubicBezTo>
                <a:lnTo>
                  <a:pt x="5025" y="8632"/>
                </a:lnTo>
                <a:lnTo>
                  <a:pt x="5644" y="8013"/>
                </a:lnTo>
                <a:cubicBezTo>
                  <a:pt x="5770" y="8094"/>
                  <a:pt x="5916" y="8135"/>
                  <a:pt x="6062" y="8135"/>
                </a:cubicBezTo>
                <a:cubicBezTo>
                  <a:pt x="6217" y="8135"/>
                  <a:pt x="6372" y="8088"/>
                  <a:pt x="6501" y="7989"/>
                </a:cubicBezTo>
                <a:cubicBezTo>
                  <a:pt x="6572" y="7930"/>
                  <a:pt x="6596" y="7823"/>
                  <a:pt x="6537" y="7751"/>
                </a:cubicBezTo>
                <a:cubicBezTo>
                  <a:pt x="6500" y="7708"/>
                  <a:pt x="6446" y="7682"/>
                  <a:pt x="6393" y="7682"/>
                </a:cubicBezTo>
                <a:cubicBezTo>
                  <a:pt x="6360" y="7682"/>
                  <a:pt x="6326" y="7692"/>
                  <a:pt x="6299" y="7716"/>
                </a:cubicBezTo>
                <a:cubicBezTo>
                  <a:pt x="6220" y="7778"/>
                  <a:pt x="6131" y="7806"/>
                  <a:pt x="6041" y="7806"/>
                </a:cubicBezTo>
                <a:cubicBezTo>
                  <a:pt x="5927" y="7806"/>
                  <a:pt x="5814" y="7760"/>
                  <a:pt x="5727" y="7680"/>
                </a:cubicBezTo>
                <a:cubicBezTo>
                  <a:pt x="5703" y="7644"/>
                  <a:pt x="5656" y="7632"/>
                  <a:pt x="5608" y="7632"/>
                </a:cubicBezTo>
                <a:cubicBezTo>
                  <a:pt x="5560" y="7632"/>
                  <a:pt x="5525" y="7644"/>
                  <a:pt x="5489" y="7680"/>
                </a:cubicBezTo>
                <a:lnTo>
                  <a:pt x="4763" y="8406"/>
                </a:lnTo>
                <a:lnTo>
                  <a:pt x="3108" y="6799"/>
                </a:lnTo>
                <a:lnTo>
                  <a:pt x="3834" y="6072"/>
                </a:lnTo>
                <a:cubicBezTo>
                  <a:pt x="3894" y="6013"/>
                  <a:pt x="3894" y="5894"/>
                  <a:pt x="3834" y="5834"/>
                </a:cubicBezTo>
                <a:lnTo>
                  <a:pt x="3751" y="5739"/>
                </a:lnTo>
                <a:cubicBezTo>
                  <a:pt x="3655" y="5644"/>
                  <a:pt x="3620" y="5549"/>
                  <a:pt x="3620" y="5430"/>
                </a:cubicBezTo>
                <a:cubicBezTo>
                  <a:pt x="3620" y="5310"/>
                  <a:pt x="3655" y="5203"/>
                  <a:pt x="3751" y="5108"/>
                </a:cubicBezTo>
                <a:lnTo>
                  <a:pt x="4251" y="4608"/>
                </a:lnTo>
                <a:lnTo>
                  <a:pt x="5096" y="3763"/>
                </a:lnTo>
                <a:lnTo>
                  <a:pt x="6013" y="2846"/>
                </a:lnTo>
                <a:cubicBezTo>
                  <a:pt x="6025" y="2834"/>
                  <a:pt x="6037" y="2822"/>
                  <a:pt x="6049" y="2822"/>
                </a:cubicBezTo>
                <a:cubicBezTo>
                  <a:pt x="6106" y="2780"/>
                  <a:pt x="6170" y="2761"/>
                  <a:pt x="6233" y="2761"/>
                </a:cubicBezTo>
                <a:cubicBezTo>
                  <a:pt x="6314" y="2761"/>
                  <a:pt x="6393" y="2792"/>
                  <a:pt x="6453" y="2846"/>
                </a:cubicBezTo>
                <a:lnTo>
                  <a:pt x="6477" y="2870"/>
                </a:lnTo>
                <a:cubicBezTo>
                  <a:pt x="6572" y="2965"/>
                  <a:pt x="6596" y="3132"/>
                  <a:pt x="6501" y="3263"/>
                </a:cubicBezTo>
                <a:cubicBezTo>
                  <a:pt x="6489" y="3286"/>
                  <a:pt x="6477" y="3298"/>
                  <a:pt x="6477" y="3310"/>
                </a:cubicBezTo>
                <a:lnTo>
                  <a:pt x="5477" y="4310"/>
                </a:lnTo>
                <a:cubicBezTo>
                  <a:pt x="5418" y="4370"/>
                  <a:pt x="5418" y="4489"/>
                  <a:pt x="5477" y="4548"/>
                </a:cubicBezTo>
                <a:cubicBezTo>
                  <a:pt x="5501" y="4584"/>
                  <a:pt x="5549" y="4596"/>
                  <a:pt x="5596" y="4596"/>
                </a:cubicBezTo>
                <a:cubicBezTo>
                  <a:pt x="5644" y="4596"/>
                  <a:pt x="5679" y="4572"/>
                  <a:pt x="5715" y="4548"/>
                </a:cubicBezTo>
                <a:lnTo>
                  <a:pt x="6715" y="3548"/>
                </a:lnTo>
                <a:cubicBezTo>
                  <a:pt x="6727" y="3536"/>
                  <a:pt x="6739" y="3525"/>
                  <a:pt x="6751" y="3525"/>
                </a:cubicBezTo>
                <a:cubicBezTo>
                  <a:pt x="6805" y="3481"/>
                  <a:pt x="6872" y="3460"/>
                  <a:pt x="6939" y="3460"/>
                </a:cubicBezTo>
                <a:cubicBezTo>
                  <a:pt x="7018" y="3460"/>
                  <a:pt x="7098" y="3490"/>
                  <a:pt x="7156" y="3548"/>
                </a:cubicBezTo>
                <a:lnTo>
                  <a:pt x="7168" y="3560"/>
                </a:lnTo>
                <a:cubicBezTo>
                  <a:pt x="7275" y="3667"/>
                  <a:pt x="7287" y="3834"/>
                  <a:pt x="7203" y="3965"/>
                </a:cubicBezTo>
                <a:cubicBezTo>
                  <a:pt x="7192" y="3989"/>
                  <a:pt x="7192" y="4001"/>
                  <a:pt x="7168" y="4013"/>
                </a:cubicBezTo>
                <a:lnTo>
                  <a:pt x="6180" y="5013"/>
                </a:lnTo>
                <a:cubicBezTo>
                  <a:pt x="6120" y="5072"/>
                  <a:pt x="6120" y="5191"/>
                  <a:pt x="6180" y="5251"/>
                </a:cubicBezTo>
                <a:cubicBezTo>
                  <a:pt x="6203" y="5275"/>
                  <a:pt x="6251" y="5299"/>
                  <a:pt x="6299" y="5299"/>
                </a:cubicBezTo>
                <a:cubicBezTo>
                  <a:pt x="6334" y="5299"/>
                  <a:pt x="6382" y="5275"/>
                  <a:pt x="6418" y="5251"/>
                </a:cubicBezTo>
                <a:lnTo>
                  <a:pt x="7406" y="4251"/>
                </a:lnTo>
                <a:cubicBezTo>
                  <a:pt x="7430" y="4239"/>
                  <a:pt x="7442" y="4215"/>
                  <a:pt x="7454" y="4215"/>
                </a:cubicBezTo>
                <a:cubicBezTo>
                  <a:pt x="7506" y="4179"/>
                  <a:pt x="7569" y="4160"/>
                  <a:pt x="7633" y="4160"/>
                </a:cubicBezTo>
                <a:cubicBezTo>
                  <a:pt x="7715" y="4160"/>
                  <a:pt x="7798" y="4191"/>
                  <a:pt x="7858" y="4251"/>
                </a:cubicBezTo>
                <a:lnTo>
                  <a:pt x="7870" y="4263"/>
                </a:lnTo>
                <a:cubicBezTo>
                  <a:pt x="7977" y="4370"/>
                  <a:pt x="7989" y="4537"/>
                  <a:pt x="7906" y="4668"/>
                </a:cubicBezTo>
                <a:cubicBezTo>
                  <a:pt x="7882" y="4679"/>
                  <a:pt x="7882" y="4703"/>
                  <a:pt x="7870" y="4715"/>
                </a:cubicBezTo>
                <a:lnTo>
                  <a:pt x="6870" y="5715"/>
                </a:lnTo>
                <a:cubicBezTo>
                  <a:pt x="6811" y="5775"/>
                  <a:pt x="6811" y="5894"/>
                  <a:pt x="6870" y="5953"/>
                </a:cubicBezTo>
                <a:cubicBezTo>
                  <a:pt x="6906" y="5977"/>
                  <a:pt x="6953" y="5989"/>
                  <a:pt x="6989" y="5989"/>
                </a:cubicBezTo>
                <a:cubicBezTo>
                  <a:pt x="7037" y="5989"/>
                  <a:pt x="7084" y="5977"/>
                  <a:pt x="7108" y="5953"/>
                </a:cubicBezTo>
                <a:lnTo>
                  <a:pt x="8108" y="4953"/>
                </a:lnTo>
                <a:cubicBezTo>
                  <a:pt x="8120" y="4941"/>
                  <a:pt x="8144" y="4918"/>
                  <a:pt x="8156" y="4918"/>
                </a:cubicBezTo>
                <a:cubicBezTo>
                  <a:pt x="8208" y="4881"/>
                  <a:pt x="8272" y="4863"/>
                  <a:pt x="8335" y="4863"/>
                </a:cubicBezTo>
                <a:cubicBezTo>
                  <a:pt x="8418" y="4863"/>
                  <a:pt x="8501" y="4893"/>
                  <a:pt x="8561" y="4953"/>
                </a:cubicBezTo>
                <a:lnTo>
                  <a:pt x="8573" y="4965"/>
                </a:lnTo>
                <a:cubicBezTo>
                  <a:pt x="8680" y="5072"/>
                  <a:pt x="8692" y="5239"/>
                  <a:pt x="8597" y="5370"/>
                </a:cubicBezTo>
                <a:cubicBezTo>
                  <a:pt x="8585" y="5382"/>
                  <a:pt x="8573" y="5394"/>
                  <a:pt x="8573" y="5418"/>
                </a:cubicBezTo>
                <a:lnTo>
                  <a:pt x="6715" y="7275"/>
                </a:lnTo>
                <a:cubicBezTo>
                  <a:pt x="6656" y="7335"/>
                  <a:pt x="6656" y="7454"/>
                  <a:pt x="6715" y="7513"/>
                </a:cubicBezTo>
                <a:cubicBezTo>
                  <a:pt x="6739" y="7537"/>
                  <a:pt x="6787" y="7561"/>
                  <a:pt x="6834" y="7561"/>
                </a:cubicBezTo>
                <a:cubicBezTo>
                  <a:pt x="6870" y="7561"/>
                  <a:pt x="6918" y="7537"/>
                  <a:pt x="6953" y="7513"/>
                </a:cubicBezTo>
                <a:lnTo>
                  <a:pt x="7787" y="6680"/>
                </a:lnTo>
                <a:lnTo>
                  <a:pt x="7870" y="6763"/>
                </a:lnTo>
                <a:cubicBezTo>
                  <a:pt x="7811" y="6942"/>
                  <a:pt x="7787" y="7120"/>
                  <a:pt x="7787" y="7287"/>
                </a:cubicBezTo>
                <a:lnTo>
                  <a:pt x="7787" y="7299"/>
                </a:lnTo>
                <a:lnTo>
                  <a:pt x="7799" y="7406"/>
                </a:lnTo>
                <a:cubicBezTo>
                  <a:pt x="7823" y="7870"/>
                  <a:pt x="8037" y="8287"/>
                  <a:pt x="8358" y="8597"/>
                </a:cubicBezTo>
                <a:cubicBezTo>
                  <a:pt x="8692" y="8906"/>
                  <a:pt x="9132" y="9085"/>
                  <a:pt x="9597" y="9085"/>
                </a:cubicBezTo>
                <a:cubicBezTo>
                  <a:pt x="9870" y="9085"/>
                  <a:pt x="10121" y="9025"/>
                  <a:pt x="10371" y="8906"/>
                </a:cubicBezTo>
                <a:cubicBezTo>
                  <a:pt x="10418" y="8882"/>
                  <a:pt x="10466" y="8835"/>
                  <a:pt x="10466" y="8787"/>
                </a:cubicBezTo>
                <a:cubicBezTo>
                  <a:pt x="10478" y="8728"/>
                  <a:pt x="10442" y="8692"/>
                  <a:pt x="10418" y="8644"/>
                </a:cubicBezTo>
                <a:lnTo>
                  <a:pt x="9335" y="7537"/>
                </a:lnTo>
                <a:cubicBezTo>
                  <a:pt x="9287" y="7501"/>
                  <a:pt x="9251" y="7454"/>
                  <a:pt x="9251" y="7406"/>
                </a:cubicBezTo>
                <a:cubicBezTo>
                  <a:pt x="9192" y="7263"/>
                  <a:pt x="9239" y="7108"/>
                  <a:pt x="9347" y="7001"/>
                </a:cubicBezTo>
                <a:cubicBezTo>
                  <a:pt x="9418" y="6930"/>
                  <a:pt x="9513" y="6882"/>
                  <a:pt x="9609" y="6882"/>
                </a:cubicBezTo>
                <a:cubicBezTo>
                  <a:pt x="9656" y="6882"/>
                  <a:pt x="9704" y="6906"/>
                  <a:pt x="9751" y="6918"/>
                </a:cubicBezTo>
                <a:cubicBezTo>
                  <a:pt x="9811" y="6942"/>
                  <a:pt x="9847" y="6965"/>
                  <a:pt x="9882" y="7001"/>
                </a:cubicBezTo>
                <a:lnTo>
                  <a:pt x="10966" y="8097"/>
                </a:lnTo>
                <a:cubicBezTo>
                  <a:pt x="11000" y="8122"/>
                  <a:pt x="11034" y="8142"/>
                  <a:pt x="11073" y="8142"/>
                </a:cubicBezTo>
                <a:cubicBezTo>
                  <a:pt x="11088" y="8142"/>
                  <a:pt x="11104" y="8139"/>
                  <a:pt x="11121" y="8132"/>
                </a:cubicBezTo>
                <a:cubicBezTo>
                  <a:pt x="11180" y="8120"/>
                  <a:pt x="11216" y="8097"/>
                  <a:pt x="11240" y="8049"/>
                </a:cubicBezTo>
                <a:cubicBezTo>
                  <a:pt x="11359" y="7799"/>
                  <a:pt x="11418" y="7537"/>
                  <a:pt x="11418" y="7275"/>
                </a:cubicBezTo>
                <a:cubicBezTo>
                  <a:pt x="11418" y="6858"/>
                  <a:pt x="11252" y="6430"/>
                  <a:pt x="10918" y="6084"/>
                </a:cubicBezTo>
                <a:cubicBezTo>
                  <a:pt x="10609" y="5751"/>
                  <a:pt x="10180" y="5549"/>
                  <a:pt x="9728" y="5513"/>
                </a:cubicBezTo>
                <a:lnTo>
                  <a:pt x="9632" y="5501"/>
                </a:lnTo>
                <a:lnTo>
                  <a:pt x="9609" y="5501"/>
                </a:lnTo>
                <a:cubicBezTo>
                  <a:pt x="9454" y="5501"/>
                  <a:pt x="9275" y="5537"/>
                  <a:pt x="9097" y="5596"/>
                </a:cubicBezTo>
                <a:lnTo>
                  <a:pt x="8954" y="5453"/>
                </a:lnTo>
                <a:cubicBezTo>
                  <a:pt x="9049" y="5215"/>
                  <a:pt x="9001" y="4953"/>
                  <a:pt x="8811" y="4763"/>
                </a:cubicBezTo>
                <a:lnTo>
                  <a:pt x="8799" y="4739"/>
                </a:lnTo>
                <a:cubicBezTo>
                  <a:pt x="8656" y="4608"/>
                  <a:pt x="8477" y="4548"/>
                  <a:pt x="8299" y="4548"/>
                </a:cubicBezTo>
                <a:cubicBezTo>
                  <a:pt x="8323" y="4370"/>
                  <a:pt x="8239" y="4191"/>
                  <a:pt x="8108" y="4060"/>
                </a:cubicBezTo>
                <a:lnTo>
                  <a:pt x="8096" y="4048"/>
                </a:lnTo>
                <a:cubicBezTo>
                  <a:pt x="7965" y="3906"/>
                  <a:pt x="7775" y="3846"/>
                  <a:pt x="7596" y="3846"/>
                </a:cubicBezTo>
                <a:cubicBezTo>
                  <a:pt x="7620" y="3667"/>
                  <a:pt x="7537" y="3489"/>
                  <a:pt x="7406" y="3358"/>
                </a:cubicBezTo>
                <a:lnTo>
                  <a:pt x="7394" y="3346"/>
                </a:lnTo>
                <a:cubicBezTo>
                  <a:pt x="7263" y="3215"/>
                  <a:pt x="7084" y="3155"/>
                  <a:pt x="6906" y="3155"/>
                </a:cubicBezTo>
                <a:cubicBezTo>
                  <a:pt x="6918" y="2977"/>
                  <a:pt x="6846" y="2798"/>
                  <a:pt x="6703" y="2655"/>
                </a:cubicBezTo>
                <a:lnTo>
                  <a:pt x="6692" y="2643"/>
                </a:lnTo>
                <a:cubicBezTo>
                  <a:pt x="6565" y="2516"/>
                  <a:pt x="6400" y="2453"/>
                  <a:pt x="6235" y="2453"/>
                </a:cubicBezTo>
                <a:cubicBezTo>
                  <a:pt x="6152" y="2453"/>
                  <a:pt x="6068" y="2469"/>
                  <a:pt x="5989" y="2501"/>
                </a:cubicBezTo>
                <a:lnTo>
                  <a:pt x="5858" y="2358"/>
                </a:lnTo>
                <a:cubicBezTo>
                  <a:pt x="5918" y="2179"/>
                  <a:pt x="5953" y="2001"/>
                  <a:pt x="5953" y="1846"/>
                </a:cubicBezTo>
                <a:lnTo>
                  <a:pt x="5953" y="1822"/>
                </a:lnTo>
                <a:lnTo>
                  <a:pt x="5930" y="1727"/>
                </a:lnTo>
                <a:cubicBezTo>
                  <a:pt x="5918" y="1465"/>
                  <a:pt x="5846" y="1215"/>
                  <a:pt x="5727" y="988"/>
                </a:cubicBezTo>
                <a:cubicBezTo>
                  <a:pt x="5693" y="937"/>
                  <a:pt x="5628" y="898"/>
                  <a:pt x="5567" y="898"/>
                </a:cubicBezTo>
                <a:cubicBezTo>
                  <a:pt x="5544" y="898"/>
                  <a:pt x="5521" y="904"/>
                  <a:pt x="5501" y="917"/>
                </a:cubicBezTo>
                <a:cubicBezTo>
                  <a:pt x="5429" y="965"/>
                  <a:pt x="5382" y="1072"/>
                  <a:pt x="5429" y="1143"/>
                </a:cubicBezTo>
                <a:cubicBezTo>
                  <a:pt x="5537" y="1334"/>
                  <a:pt x="5596" y="1524"/>
                  <a:pt x="5608" y="1739"/>
                </a:cubicBezTo>
                <a:lnTo>
                  <a:pt x="5620" y="1846"/>
                </a:lnTo>
                <a:cubicBezTo>
                  <a:pt x="5620" y="2001"/>
                  <a:pt x="5596" y="2167"/>
                  <a:pt x="5513" y="2346"/>
                </a:cubicBezTo>
                <a:cubicBezTo>
                  <a:pt x="5489" y="2405"/>
                  <a:pt x="5513" y="2477"/>
                  <a:pt x="5560" y="2524"/>
                </a:cubicBezTo>
                <a:lnTo>
                  <a:pt x="5727" y="2691"/>
                </a:lnTo>
                <a:lnTo>
                  <a:pt x="5001" y="3417"/>
                </a:lnTo>
                <a:lnTo>
                  <a:pt x="4834" y="3251"/>
                </a:lnTo>
                <a:cubicBezTo>
                  <a:pt x="4800" y="3225"/>
                  <a:pt x="4753" y="3205"/>
                  <a:pt x="4707" y="3205"/>
                </a:cubicBezTo>
                <a:cubicBezTo>
                  <a:pt x="4690" y="3205"/>
                  <a:pt x="4672" y="3208"/>
                  <a:pt x="4656" y="3215"/>
                </a:cubicBezTo>
                <a:cubicBezTo>
                  <a:pt x="4477" y="3274"/>
                  <a:pt x="4310" y="3298"/>
                  <a:pt x="4155" y="3298"/>
                </a:cubicBezTo>
                <a:lnTo>
                  <a:pt x="4048" y="3286"/>
                </a:lnTo>
                <a:cubicBezTo>
                  <a:pt x="3274" y="3227"/>
                  <a:pt x="2679" y="2584"/>
                  <a:pt x="2679" y="1822"/>
                </a:cubicBezTo>
                <a:cubicBezTo>
                  <a:pt x="2679" y="1691"/>
                  <a:pt x="2691" y="1560"/>
                  <a:pt x="2739" y="1429"/>
                </a:cubicBezTo>
                <a:lnTo>
                  <a:pt x="3644" y="2334"/>
                </a:lnTo>
                <a:cubicBezTo>
                  <a:pt x="3703" y="2405"/>
                  <a:pt x="3798" y="2453"/>
                  <a:pt x="3894" y="2501"/>
                </a:cubicBezTo>
                <a:cubicBezTo>
                  <a:pt x="3989" y="2524"/>
                  <a:pt x="4060" y="2536"/>
                  <a:pt x="4155" y="2536"/>
                </a:cubicBezTo>
                <a:cubicBezTo>
                  <a:pt x="4346" y="2536"/>
                  <a:pt x="4525" y="2465"/>
                  <a:pt x="4656" y="2334"/>
                </a:cubicBezTo>
                <a:cubicBezTo>
                  <a:pt x="4846" y="2143"/>
                  <a:pt x="4929" y="1846"/>
                  <a:pt x="4822" y="1572"/>
                </a:cubicBezTo>
                <a:lnTo>
                  <a:pt x="4822" y="1560"/>
                </a:lnTo>
                <a:cubicBezTo>
                  <a:pt x="4787" y="1489"/>
                  <a:pt x="4751" y="1393"/>
                  <a:pt x="4656" y="1310"/>
                </a:cubicBezTo>
                <a:lnTo>
                  <a:pt x="3751" y="393"/>
                </a:lnTo>
                <a:cubicBezTo>
                  <a:pt x="3882" y="357"/>
                  <a:pt x="4013" y="334"/>
                  <a:pt x="4144" y="334"/>
                </a:cubicBezTo>
                <a:cubicBezTo>
                  <a:pt x="4489" y="334"/>
                  <a:pt x="4798" y="441"/>
                  <a:pt x="5060" y="655"/>
                </a:cubicBezTo>
                <a:cubicBezTo>
                  <a:pt x="5088" y="678"/>
                  <a:pt x="5121" y="689"/>
                  <a:pt x="5155" y="689"/>
                </a:cubicBezTo>
                <a:cubicBezTo>
                  <a:pt x="5208" y="689"/>
                  <a:pt x="5262" y="663"/>
                  <a:pt x="5298" y="619"/>
                </a:cubicBezTo>
                <a:cubicBezTo>
                  <a:pt x="5358" y="548"/>
                  <a:pt x="5346" y="441"/>
                  <a:pt x="5263" y="381"/>
                </a:cubicBezTo>
                <a:cubicBezTo>
                  <a:pt x="4941" y="131"/>
                  <a:pt x="4548" y="0"/>
                  <a:pt x="41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11442;p61">
            <a:extLst>
              <a:ext uri="{FF2B5EF4-FFF2-40B4-BE49-F238E27FC236}">
                <a16:creationId xmlns:a16="http://schemas.microsoft.com/office/drawing/2014/main" id="{DEDD9A57-5137-A188-3AE1-B0CD1FD601F3}"/>
              </a:ext>
            </a:extLst>
          </p:cNvPr>
          <p:cNvGrpSpPr/>
          <p:nvPr/>
        </p:nvGrpSpPr>
        <p:grpSpPr>
          <a:xfrm>
            <a:off x="3317081" y="3266294"/>
            <a:ext cx="362134" cy="363623"/>
            <a:chOff x="861053" y="2414910"/>
            <a:chExt cx="362134" cy="363623"/>
          </a:xfrm>
          <a:solidFill>
            <a:schemeClr val="accent2"/>
          </a:solidFill>
        </p:grpSpPr>
        <p:sp>
          <p:nvSpPr>
            <p:cNvPr id="34" name="Google Shape;11443;p61">
              <a:extLst>
                <a:ext uri="{FF2B5EF4-FFF2-40B4-BE49-F238E27FC236}">
                  <a16:creationId xmlns:a16="http://schemas.microsoft.com/office/drawing/2014/main" id="{BBCEDD77-D6E6-7852-A9E8-BCF511A9BA78}"/>
                </a:ext>
              </a:extLst>
            </p:cNvPr>
            <p:cNvSpPr/>
            <p:nvPr/>
          </p:nvSpPr>
          <p:spPr>
            <a:xfrm>
              <a:off x="965153" y="2609235"/>
              <a:ext cx="64912" cy="63677"/>
            </a:xfrm>
            <a:custGeom>
              <a:avLst/>
              <a:gdLst/>
              <a:ahLst/>
              <a:cxnLst/>
              <a:rect l="l" t="t" r="r" b="b"/>
              <a:pathLst>
                <a:path w="2049" h="2010" extrusionOk="0">
                  <a:moveTo>
                    <a:pt x="1382" y="1"/>
                  </a:moveTo>
                  <a:cubicBezTo>
                    <a:pt x="1337" y="1"/>
                    <a:pt x="1293" y="16"/>
                    <a:pt x="1263" y="45"/>
                  </a:cubicBezTo>
                  <a:lnTo>
                    <a:pt x="858" y="450"/>
                  </a:lnTo>
                  <a:cubicBezTo>
                    <a:pt x="798" y="510"/>
                    <a:pt x="798" y="629"/>
                    <a:pt x="858" y="688"/>
                  </a:cubicBezTo>
                  <a:cubicBezTo>
                    <a:pt x="888" y="718"/>
                    <a:pt x="932" y="733"/>
                    <a:pt x="977" y="733"/>
                  </a:cubicBezTo>
                  <a:cubicBezTo>
                    <a:pt x="1022" y="733"/>
                    <a:pt x="1066" y="718"/>
                    <a:pt x="1096" y="688"/>
                  </a:cubicBezTo>
                  <a:lnTo>
                    <a:pt x="1382" y="403"/>
                  </a:lnTo>
                  <a:lnTo>
                    <a:pt x="1620" y="641"/>
                  </a:lnTo>
                  <a:lnTo>
                    <a:pt x="656" y="1605"/>
                  </a:lnTo>
                  <a:lnTo>
                    <a:pt x="417" y="1367"/>
                  </a:lnTo>
                  <a:lnTo>
                    <a:pt x="620" y="1165"/>
                  </a:lnTo>
                  <a:cubicBezTo>
                    <a:pt x="679" y="1105"/>
                    <a:pt x="679" y="986"/>
                    <a:pt x="620" y="926"/>
                  </a:cubicBezTo>
                  <a:cubicBezTo>
                    <a:pt x="590" y="897"/>
                    <a:pt x="545" y="882"/>
                    <a:pt x="501" y="882"/>
                  </a:cubicBezTo>
                  <a:cubicBezTo>
                    <a:pt x="456" y="882"/>
                    <a:pt x="411" y="897"/>
                    <a:pt x="382" y="926"/>
                  </a:cubicBezTo>
                  <a:lnTo>
                    <a:pt x="60" y="1248"/>
                  </a:lnTo>
                  <a:cubicBezTo>
                    <a:pt x="1" y="1307"/>
                    <a:pt x="1" y="1427"/>
                    <a:pt x="60" y="1486"/>
                  </a:cubicBezTo>
                  <a:lnTo>
                    <a:pt x="537" y="1962"/>
                  </a:lnTo>
                  <a:cubicBezTo>
                    <a:pt x="560" y="1998"/>
                    <a:pt x="608" y="2010"/>
                    <a:pt x="656" y="2010"/>
                  </a:cubicBezTo>
                  <a:cubicBezTo>
                    <a:pt x="703" y="2010"/>
                    <a:pt x="739" y="1998"/>
                    <a:pt x="775" y="1962"/>
                  </a:cubicBezTo>
                  <a:lnTo>
                    <a:pt x="1977" y="760"/>
                  </a:lnTo>
                  <a:cubicBezTo>
                    <a:pt x="2049" y="676"/>
                    <a:pt x="2049" y="581"/>
                    <a:pt x="1977" y="522"/>
                  </a:cubicBezTo>
                  <a:lnTo>
                    <a:pt x="1501" y="45"/>
                  </a:lnTo>
                  <a:cubicBezTo>
                    <a:pt x="1471" y="16"/>
                    <a:pt x="1426" y="1"/>
                    <a:pt x="13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444;p61">
              <a:extLst>
                <a:ext uri="{FF2B5EF4-FFF2-40B4-BE49-F238E27FC236}">
                  <a16:creationId xmlns:a16="http://schemas.microsoft.com/office/drawing/2014/main" id="{0F2CC63B-066B-133A-9B0F-35FA63280883}"/>
                </a:ext>
              </a:extLst>
            </p:cNvPr>
            <p:cNvSpPr/>
            <p:nvPr/>
          </p:nvSpPr>
          <p:spPr>
            <a:xfrm>
              <a:off x="861053" y="2479854"/>
              <a:ext cx="298394" cy="298679"/>
            </a:xfrm>
            <a:custGeom>
              <a:avLst/>
              <a:gdLst/>
              <a:ahLst/>
              <a:cxnLst/>
              <a:rect l="l" t="t" r="r" b="b"/>
              <a:pathLst>
                <a:path w="9419" h="9428" extrusionOk="0">
                  <a:moveTo>
                    <a:pt x="6938" y="1115"/>
                  </a:moveTo>
                  <a:cubicBezTo>
                    <a:pt x="7280" y="1115"/>
                    <a:pt x="7617" y="1256"/>
                    <a:pt x="7883" y="1510"/>
                  </a:cubicBezTo>
                  <a:cubicBezTo>
                    <a:pt x="8156" y="1772"/>
                    <a:pt x="8287" y="2165"/>
                    <a:pt x="8275" y="2534"/>
                  </a:cubicBezTo>
                  <a:lnTo>
                    <a:pt x="6859" y="1117"/>
                  </a:lnTo>
                  <a:cubicBezTo>
                    <a:pt x="6885" y="1115"/>
                    <a:pt x="6912" y="1115"/>
                    <a:pt x="6938" y="1115"/>
                  </a:cubicBezTo>
                  <a:close/>
                  <a:moveTo>
                    <a:pt x="4799" y="2903"/>
                  </a:moveTo>
                  <a:lnTo>
                    <a:pt x="4954" y="3058"/>
                  </a:lnTo>
                  <a:lnTo>
                    <a:pt x="6335" y="4439"/>
                  </a:lnTo>
                  <a:lnTo>
                    <a:pt x="6490" y="4582"/>
                  </a:lnTo>
                  <a:lnTo>
                    <a:pt x="6311" y="4760"/>
                  </a:lnTo>
                  <a:lnTo>
                    <a:pt x="4620" y="3082"/>
                  </a:lnTo>
                  <a:lnTo>
                    <a:pt x="4799" y="2903"/>
                  </a:lnTo>
                  <a:close/>
                  <a:moveTo>
                    <a:pt x="751" y="7856"/>
                  </a:moveTo>
                  <a:lnTo>
                    <a:pt x="1525" y="8630"/>
                  </a:lnTo>
                  <a:lnTo>
                    <a:pt x="1156" y="9011"/>
                  </a:lnTo>
                  <a:lnTo>
                    <a:pt x="382" y="8237"/>
                  </a:lnTo>
                  <a:lnTo>
                    <a:pt x="751" y="7856"/>
                  </a:lnTo>
                  <a:close/>
                  <a:moveTo>
                    <a:pt x="5668" y="1"/>
                  </a:moveTo>
                  <a:cubicBezTo>
                    <a:pt x="5623" y="1"/>
                    <a:pt x="5579" y="16"/>
                    <a:pt x="5549" y="46"/>
                  </a:cubicBezTo>
                  <a:lnTo>
                    <a:pt x="5073" y="522"/>
                  </a:lnTo>
                  <a:cubicBezTo>
                    <a:pt x="5013" y="581"/>
                    <a:pt x="5013" y="700"/>
                    <a:pt x="5073" y="760"/>
                  </a:cubicBezTo>
                  <a:cubicBezTo>
                    <a:pt x="5102" y="790"/>
                    <a:pt x="5147" y="805"/>
                    <a:pt x="5192" y="805"/>
                  </a:cubicBezTo>
                  <a:cubicBezTo>
                    <a:pt x="5236" y="805"/>
                    <a:pt x="5281" y="790"/>
                    <a:pt x="5311" y="760"/>
                  </a:cubicBezTo>
                  <a:lnTo>
                    <a:pt x="5668" y="403"/>
                  </a:lnTo>
                  <a:lnTo>
                    <a:pt x="9014" y="3760"/>
                  </a:lnTo>
                  <a:lnTo>
                    <a:pt x="8549" y="4213"/>
                  </a:lnTo>
                  <a:cubicBezTo>
                    <a:pt x="8287" y="4487"/>
                    <a:pt x="7942" y="4618"/>
                    <a:pt x="7573" y="4618"/>
                  </a:cubicBezTo>
                  <a:cubicBezTo>
                    <a:pt x="7204" y="4618"/>
                    <a:pt x="6859" y="4475"/>
                    <a:pt x="6585" y="4213"/>
                  </a:cubicBezTo>
                  <a:lnTo>
                    <a:pt x="5906" y="3534"/>
                  </a:lnTo>
                  <a:lnTo>
                    <a:pt x="5216" y="2844"/>
                  </a:lnTo>
                  <a:cubicBezTo>
                    <a:pt x="4799" y="2427"/>
                    <a:pt x="4704" y="1796"/>
                    <a:pt x="4954" y="1260"/>
                  </a:cubicBezTo>
                  <a:cubicBezTo>
                    <a:pt x="5001" y="1165"/>
                    <a:pt x="4954" y="1081"/>
                    <a:pt x="4882" y="1034"/>
                  </a:cubicBezTo>
                  <a:cubicBezTo>
                    <a:pt x="4856" y="1020"/>
                    <a:pt x="4830" y="1015"/>
                    <a:pt x="4806" y="1015"/>
                  </a:cubicBezTo>
                  <a:cubicBezTo>
                    <a:pt x="4743" y="1015"/>
                    <a:pt x="4690" y="1054"/>
                    <a:pt x="4656" y="1105"/>
                  </a:cubicBezTo>
                  <a:cubicBezTo>
                    <a:pt x="4418" y="1593"/>
                    <a:pt x="4430" y="2165"/>
                    <a:pt x="4668" y="2629"/>
                  </a:cubicBezTo>
                  <a:lnTo>
                    <a:pt x="4299" y="2998"/>
                  </a:lnTo>
                  <a:cubicBezTo>
                    <a:pt x="4263" y="3022"/>
                    <a:pt x="4251" y="3070"/>
                    <a:pt x="4251" y="3117"/>
                  </a:cubicBezTo>
                  <a:cubicBezTo>
                    <a:pt x="4251" y="3165"/>
                    <a:pt x="4263" y="3201"/>
                    <a:pt x="4299" y="3236"/>
                  </a:cubicBezTo>
                  <a:lnTo>
                    <a:pt x="4442" y="3379"/>
                  </a:lnTo>
                  <a:lnTo>
                    <a:pt x="489" y="7344"/>
                  </a:lnTo>
                  <a:cubicBezTo>
                    <a:pt x="453" y="7368"/>
                    <a:pt x="441" y="7416"/>
                    <a:pt x="441" y="7463"/>
                  </a:cubicBezTo>
                  <a:cubicBezTo>
                    <a:pt x="441" y="7511"/>
                    <a:pt x="453" y="7547"/>
                    <a:pt x="489" y="7582"/>
                  </a:cubicBezTo>
                  <a:lnTo>
                    <a:pt x="548" y="7642"/>
                  </a:lnTo>
                  <a:lnTo>
                    <a:pt x="60" y="8130"/>
                  </a:lnTo>
                  <a:cubicBezTo>
                    <a:pt x="1" y="8189"/>
                    <a:pt x="1" y="8309"/>
                    <a:pt x="60" y="8368"/>
                  </a:cubicBezTo>
                  <a:lnTo>
                    <a:pt x="1072" y="9380"/>
                  </a:lnTo>
                  <a:cubicBezTo>
                    <a:pt x="1096" y="9416"/>
                    <a:pt x="1144" y="9428"/>
                    <a:pt x="1191" y="9428"/>
                  </a:cubicBezTo>
                  <a:cubicBezTo>
                    <a:pt x="1227" y="9428"/>
                    <a:pt x="1275" y="9404"/>
                    <a:pt x="1310" y="9380"/>
                  </a:cubicBezTo>
                  <a:lnTo>
                    <a:pt x="1798" y="8892"/>
                  </a:lnTo>
                  <a:lnTo>
                    <a:pt x="1858" y="8951"/>
                  </a:lnTo>
                  <a:cubicBezTo>
                    <a:pt x="1882" y="8975"/>
                    <a:pt x="1929" y="8987"/>
                    <a:pt x="1977" y="8987"/>
                  </a:cubicBezTo>
                  <a:cubicBezTo>
                    <a:pt x="2025" y="8987"/>
                    <a:pt x="2060" y="8975"/>
                    <a:pt x="2096" y="8951"/>
                  </a:cubicBezTo>
                  <a:lnTo>
                    <a:pt x="3251" y="7785"/>
                  </a:lnTo>
                  <a:cubicBezTo>
                    <a:pt x="3311" y="7725"/>
                    <a:pt x="3311" y="7606"/>
                    <a:pt x="3251" y="7547"/>
                  </a:cubicBezTo>
                  <a:cubicBezTo>
                    <a:pt x="3221" y="7517"/>
                    <a:pt x="3177" y="7502"/>
                    <a:pt x="3132" y="7502"/>
                  </a:cubicBezTo>
                  <a:cubicBezTo>
                    <a:pt x="3087" y="7502"/>
                    <a:pt x="3043" y="7517"/>
                    <a:pt x="3013" y="7547"/>
                  </a:cubicBezTo>
                  <a:lnTo>
                    <a:pt x="1977" y="8594"/>
                  </a:lnTo>
                  <a:lnTo>
                    <a:pt x="1918" y="8535"/>
                  </a:lnTo>
                  <a:lnTo>
                    <a:pt x="905" y="7523"/>
                  </a:lnTo>
                  <a:lnTo>
                    <a:pt x="846" y="7463"/>
                  </a:lnTo>
                  <a:lnTo>
                    <a:pt x="4680" y="3617"/>
                  </a:lnTo>
                  <a:lnTo>
                    <a:pt x="5835" y="4772"/>
                  </a:lnTo>
                  <a:lnTo>
                    <a:pt x="3489" y="7106"/>
                  </a:lnTo>
                  <a:cubicBezTo>
                    <a:pt x="3430" y="7166"/>
                    <a:pt x="3430" y="7285"/>
                    <a:pt x="3489" y="7344"/>
                  </a:cubicBezTo>
                  <a:cubicBezTo>
                    <a:pt x="3525" y="7368"/>
                    <a:pt x="3572" y="7392"/>
                    <a:pt x="3608" y="7392"/>
                  </a:cubicBezTo>
                  <a:cubicBezTo>
                    <a:pt x="3656" y="7392"/>
                    <a:pt x="3703" y="7368"/>
                    <a:pt x="3727" y="7344"/>
                  </a:cubicBezTo>
                  <a:lnTo>
                    <a:pt x="6073" y="5010"/>
                  </a:lnTo>
                  <a:lnTo>
                    <a:pt x="6216" y="5153"/>
                  </a:lnTo>
                  <a:cubicBezTo>
                    <a:pt x="6251" y="5189"/>
                    <a:pt x="6287" y="5201"/>
                    <a:pt x="6335" y="5201"/>
                  </a:cubicBezTo>
                  <a:cubicBezTo>
                    <a:pt x="6382" y="5201"/>
                    <a:pt x="6430" y="5189"/>
                    <a:pt x="6454" y="5153"/>
                  </a:cubicBezTo>
                  <a:lnTo>
                    <a:pt x="6811" y="4796"/>
                  </a:lnTo>
                  <a:cubicBezTo>
                    <a:pt x="7049" y="4915"/>
                    <a:pt x="7323" y="4975"/>
                    <a:pt x="7585" y="4975"/>
                  </a:cubicBezTo>
                  <a:cubicBezTo>
                    <a:pt x="8049" y="4975"/>
                    <a:pt x="8478" y="4796"/>
                    <a:pt x="8811" y="4475"/>
                  </a:cubicBezTo>
                  <a:lnTo>
                    <a:pt x="9383" y="3891"/>
                  </a:lnTo>
                  <a:cubicBezTo>
                    <a:pt x="9418" y="3784"/>
                    <a:pt x="9418" y="3677"/>
                    <a:pt x="9359" y="3617"/>
                  </a:cubicBezTo>
                  <a:lnTo>
                    <a:pt x="8573" y="2832"/>
                  </a:lnTo>
                  <a:cubicBezTo>
                    <a:pt x="8704" y="2272"/>
                    <a:pt x="8537" y="1689"/>
                    <a:pt x="8121" y="1284"/>
                  </a:cubicBezTo>
                  <a:cubicBezTo>
                    <a:pt x="7809" y="972"/>
                    <a:pt x="7384" y="795"/>
                    <a:pt x="6956" y="795"/>
                  </a:cubicBezTo>
                  <a:cubicBezTo>
                    <a:pt x="6827" y="795"/>
                    <a:pt x="6699" y="810"/>
                    <a:pt x="6573" y="843"/>
                  </a:cubicBezTo>
                  <a:lnTo>
                    <a:pt x="5787" y="46"/>
                  </a:lnTo>
                  <a:cubicBezTo>
                    <a:pt x="5757" y="16"/>
                    <a:pt x="5713" y="1"/>
                    <a:pt x="566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445;p61">
              <a:extLst>
                <a:ext uri="{FF2B5EF4-FFF2-40B4-BE49-F238E27FC236}">
                  <a16:creationId xmlns:a16="http://schemas.microsoft.com/office/drawing/2014/main" id="{1D6F5192-ACBC-8922-32AE-83660BCC1B11}"/>
                </a:ext>
              </a:extLst>
            </p:cNvPr>
            <p:cNvSpPr/>
            <p:nvPr/>
          </p:nvSpPr>
          <p:spPr>
            <a:xfrm>
              <a:off x="1128875" y="2455366"/>
              <a:ext cx="54711" cy="53856"/>
            </a:xfrm>
            <a:custGeom>
              <a:avLst/>
              <a:gdLst/>
              <a:ahLst/>
              <a:cxnLst/>
              <a:rect l="l" t="t" r="r" b="b"/>
              <a:pathLst>
                <a:path w="1727" h="1700" extrusionOk="0">
                  <a:moveTo>
                    <a:pt x="1548" y="0"/>
                  </a:moveTo>
                  <a:cubicBezTo>
                    <a:pt x="1503" y="0"/>
                    <a:pt x="1459" y="15"/>
                    <a:pt x="1429" y="45"/>
                  </a:cubicBezTo>
                  <a:lnTo>
                    <a:pt x="60" y="1414"/>
                  </a:lnTo>
                  <a:cubicBezTo>
                    <a:pt x="0" y="1473"/>
                    <a:pt x="0" y="1592"/>
                    <a:pt x="60" y="1652"/>
                  </a:cubicBezTo>
                  <a:cubicBezTo>
                    <a:pt x="83" y="1688"/>
                    <a:pt x="131" y="1700"/>
                    <a:pt x="179" y="1700"/>
                  </a:cubicBezTo>
                  <a:cubicBezTo>
                    <a:pt x="214" y="1700"/>
                    <a:pt x="262" y="1688"/>
                    <a:pt x="298" y="1652"/>
                  </a:cubicBezTo>
                  <a:lnTo>
                    <a:pt x="1667" y="283"/>
                  </a:lnTo>
                  <a:cubicBezTo>
                    <a:pt x="1726" y="223"/>
                    <a:pt x="1726" y="104"/>
                    <a:pt x="1667" y="45"/>
                  </a:cubicBezTo>
                  <a:cubicBezTo>
                    <a:pt x="1637" y="15"/>
                    <a:pt x="1592" y="0"/>
                    <a:pt x="15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446;p61">
              <a:extLst>
                <a:ext uri="{FF2B5EF4-FFF2-40B4-BE49-F238E27FC236}">
                  <a16:creationId xmlns:a16="http://schemas.microsoft.com/office/drawing/2014/main" id="{D14A6AB6-E3C3-3BD2-162E-4C9F15420920}"/>
                </a:ext>
              </a:extLst>
            </p:cNvPr>
            <p:cNvSpPr/>
            <p:nvPr/>
          </p:nvSpPr>
          <p:spPr>
            <a:xfrm>
              <a:off x="1099445" y="2414910"/>
              <a:ext cx="10581" cy="71692"/>
            </a:xfrm>
            <a:custGeom>
              <a:avLst/>
              <a:gdLst/>
              <a:ahLst/>
              <a:cxnLst/>
              <a:rect l="l" t="t" r="r" b="b"/>
              <a:pathLst>
                <a:path w="334" h="2263" extrusionOk="0">
                  <a:moveTo>
                    <a:pt x="167" y="0"/>
                  </a:moveTo>
                  <a:cubicBezTo>
                    <a:pt x="72" y="0"/>
                    <a:pt x="0" y="72"/>
                    <a:pt x="0" y="167"/>
                  </a:cubicBezTo>
                  <a:lnTo>
                    <a:pt x="0" y="2096"/>
                  </a:lnTo>
                  <a:cubicBezTo>
                    <a:pt x="0" y="2191"/>
                    <a:pt x="72" y="2262"/>
                    <a:pt x="167" y="2262"/>
                  </a:cubicBezTo>
                  <a:cubicBezTo>
                    <a:pt x="250" y="2262"/>
                    <a:pt x="334" y="2191"/>
                    <a:pt x="334" y="2096"/>
                  </a:cubicBezTo>
                  <a:lnTo>
                    <a:pt x="334" y="167"/>
                  </a:lnTo>
                  <a:cubicBezTo>
                    <a:pt x="334" y="72"/>
                    <a:pt x="250"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447;p61">
              <a:extLst>
                <a:ext uri="{FF2B5EF4-FFF2-40B4-BE49-F238E27FC236}">
                  <a16:creationId xmlns:a16="http://schemas.microsoft.com/office/drawing/2014/main" id="{5881C07B-8720-607E-53C5-6C0A79FE551D}"/>
                </a:ext>
              </a:extLst>
            </p:cNvPr>
            <p:cNvSpPr/>
            <p:nvPr/>
          </p:nvSpPr>
          <p:spPr>
            <a:xfrm>
              <a:off x="1151495" y="2528420"/>
              <a:ext cx="71692" cy="10613"/>
            </a:xfrm>
            <a:custGeom>
              <a:avLst/>
              <a:gdLst/>
              <a:ahLst/>
              <a:cxnLst/>
              <a:rect l="l" t="t" r="r" b="b"/>
              <a:pathLst>
                <a:path w="2263" h="335" extrusionOk="0">
                  <a:moveTo>
                    <a:pt x="155" y="1"/>
                  </a:moveTo>
                  <a:cubicBezTo>
                    <a:pt x="72" y="1"/>
                    <a:pt x="0" y="84"/>
                    <a:pt x="0" y="168"/>
                  </a:cubicBezTo>
                  <a:cubicBezTo>
                    <a:pt x="0" y="263"/>
                    <a:pt x="72" y="334"/>
                    <a:pt x="155" y="334"/>
                  </a:cubicBezTo>
                  <a:lnTo>
                    <a:pt x="2096" y="334"/>
                  </a:lnTo>
                  <a:cubicBezTo>
                    <a:pt x="2179" y="334"/>
                    <a:pt x="2263" y="263"/>
                    <a:pt x="2263" y="168"/>
                  </a:cubicBezTo>
                  <a:cubicBezTo>
                    <a:pt x="2263" y="84"/>
                    <a:pt x="2203" y="1"/>
                    <a:pt x="20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 name="Google Shape;10528;p60">
            <a:extLst>
              <a:ext uri="{FF2B5EF4-FFF2-40B4-BE49-F238E27FC236}">
                <a16:creationId xmlns:a16="http://schemas.microsoft.com/office/drawing/2014/main" id="{B9090ACF-7E2A-F6B9-F74D-E2594D063A25}"/>
              </a:ext>
            </a:extLst>
          </p:cNvPr>
          <p:cNvGrpSpPr/>
          <p:nvPr/>
        </p:nvGrpSpPr>
        <p:grpSpPr>
          <a:xfrm>
            <a:off x="4381539" y="4376855"/>
            <a:ext cx="322508" cy="273494"/>
            <a:chOff x="2661459" y="2015001"/>
            <a:chExt cx="322508" cy="273494"/>
          </a:xfrm>
          <a:solidFill>
            <a:schemeClr val="accent2"/>
          </a:solidFill>
        </p:grpSpPr>
        <p:sp>
          <p:nvSpPr>
            <p:cNvPr id="40" name="Google Shape;10529;p60">
              <a:extLst>
                <a:ext uri="{FF2B5EF4-FFF2-40B4-BE49-F238E27FC236}">
                  <a16:creationId xmlns:a16="http://schemas.microsoft.com/office/drawing/2014/main" id="{8E1EAFC6-E91E-FC31-D64C-644FAEE49FEC}"/>
                </a:ext>
              </a:extLst>
            </p:cNvPr>
            <p:cNvSpPr/>
            <p:nvPr/>
          </p:nvSpPr>
          <p:spPr>
            <a:xfrm>
              <a:off x="2661459" y="2028878"/>
              <a:ext cx="322508" cy="259617"/>
            </a:xfrm>
            <a:custGeom>
              <a:avLst/>
              <a:gdLst/>
              <a:ahLst/>
              <a:cxnLst/>
              <a:rect l="l" t="t" r="r" b="b"/>
              <a:pathLst>
                <a:path w="10133" h="8157" extrusionOk="0">
                  <a:moveTo>
                    <a:pt x="6156" y="2227"/>
                  </a:moveTo>
                  <a:lnTo>
                    <a:pt x="6966" y="2489"/>
                  </a:lnTo>
                  <a:cubicBezTo>
                    <a:pt x="6975" y="2492"/>
                    <a:pt x="6987" y="2494"/>
                    <a:pt x="6999" y="2494"/>
                  </a:cubicBezTo>
                  <a:cubicBezTo>
                    <a:pt x="7032" y="2494"/>
                    <a:pt x="7071" y="2483"/>
                    <a:pt x="7097" y="2465"/>
                  </a:cubicBezTo>
                  <a:lnTo>
                    <a:pt x="7347" y="2263"/>
                  </a:lnTo>
                  <a:lnTo>
                    <a:pt x="9121" y="4585"/>
                  </a:lnTo>
                  <a:lnTo>
                    <a:pt x="8847" y="4799"/>
                  </a:lnTo>
                  <a:cubicBezTo>
                    <a:pt x="8835" y="4787"/>
                    <a:pt x="8811" y="4763"/>
                    <a:pt x="8799" y="4763"/>
                  </a:cubicBezTo>
                  <a:lnTo>
                    <a:pt x="5728" y="3096"/>
                  </a:lnTo>
                  <a:lnTo>
                    <a:pt x="5847" y="2918"/>
                  </a:lnTo>
                  <a:cubicBezTo>
                    <a:pt x="5894" y="2846"/>
                    <a:pt x="5859" y="2763"/>
                    <a:pt x="5799" y="2715"/>
                  </a:cubicBezTo>
                  <a:cubicBezTo>
                    <a:pt x="5776" y="2700"/>
                    <a:pt x="5750" y="2693"/>
                    <a:pt x="5725" y="2693"/>
                  </a:cubicBezTo>
                  <a:cubicBezTo>
                    <a:pt x="5672" y="2693"/>
                    <a:pt x="5621" y="2723"/>
                    <a:pt x="5597" y="2763"/>
                  </a:cubicBezTo>
                  <a:lnTo>
                    <a:pt x="5263" y="3263"/>
                  </a:lnTo>
                  <a:cubicBezTo>
                    <a:pt x="5251" y="3299"/>
                    <a:pt x="5240" y="3311"/>
                    <a:pt x="5240" y="3335"/>
                  </a:cubicBezTo>
                  <a:lnTo>
                    <a:pt x="5240" y="4609"/>
                  </a:lnTo>
                  <a:cubicBezTo>
                    <a:pt x="5240" y="4870"/>
                    <a:pt x="5013" y="5085"/>
                    <a:pt x="4763" y="5085"/>
                  </a:cubicBezTo>
                  <a:cubicBezTo>
                    <a:pt x="4489" y="5085"/>
                    <a:pt x="4287" y="4859"/>
                    <a:pt x="4287" y="4609"/>
                  </a:cubicBezTo>
                  <a:lnTo>
                    <a:pt x="4287" y="3358"/>
                  </a:lnTo>
                  <a:lnTo>
                    <a:pt x="4561" y="2227"/>
                  </a:lnTo>
                  <a:close/>
                  <a:moveTo>
                    <a:pt x="2620" y="1727"/>
                  </a:moveTo>
                  <a:lnTo>
                    <a:pt x="2858" y="1870"/>
                  </a:lnTo>
                  <a:lnTo>
                    <a:pt x="906" y="5228"/>
                  </a:lnTo>
                  <a:lnTo>
                    <a:pt x="668" y="5097"/>
                  </a:lnTo>
                  <a:lnTo>
                    <a:pt x="2620" y="1727"/>
                  </a:lnTo>
                  <a:close/>
                  <a:moveTo>
                    <a:pt x="3108" y="4656"/>
                  </a:moveTo>
                  <a:cubicBezTo>
                    <a:pt x="3215" y="4656"/>
                    <a:pt x="3299" y="4704"/>
                    <a:pt x="3358" y="4799"/>
                  </a:cubicBezTo>
                  <a:cubicBezTo>
                    <a:pt x="3465" y="4942"/>
                    <a:pt x="3442" y="5156"/>
                    <a:pt x="3287" y="5251"/>
                  </a:cubicBezTo>
                  <a:lnTo>
                    <a:pt x="2263" y="6013"/>
                  </a:lnTo>
                  <a:cubicBezTo>
                    <a:pt x="2200" y="6057"/>
                    <a:pt x="2130" y="6079"/>
                    <a:pt x="2062" y="6079"/>
                  </a:cubicBezTo>
                  <a:cubicBezTo>
                    <a:pt x="1964" y="6079"/>
                    <a:pt x="1869" y="6033"/>
                    <a:pt x="1799" y="5942"/>
                  </a:cubicBezTo>
                  <a:cubicBezTo>
                    <a:pt x="1691" y="5799"/>
                    <a:pt x="1727" y="5597"/>
                    <a:pt x="1870" y="5478"/>
                  </a:cubicBezTo>
                  <a:lnTo>
                    <a:pt x="2918" y="4716"/>
                  </a:lnTo>
                  <a:cubicBezTo>
                    <a:pt x="2977" y="4680"/>
                    <a:pt x="3037" y="4656"/>
                    <a:pt x="3108" y="4656"/>
                  </a:cubicBezTo>
                  <a:close/>
                  <a:moveTo>
                    <a:pt x="3739" y="5418"/>
                  </a:moveTo>
                  <a:cubicBezTo>
                    <a:pt x="3823" y="5418"/>
                    <a:pt x="3918" y="5478"/>
                    <a:pt x="3977" y="5549"/>
                  </a:cubicBezTo>
                  <a:cubicBezTo>
                    <a:pt x="4073" y="5704"/>
                    <a:pt x="4049" y="5906"/>
                    <a:pt x="3894" y="6013"/>
                  </a:cubicBezTo>
                  <a:lnTo>
                    <a:pt x="3084" y="6609"/>
                  </a:lnTo>
                  <a:cubicBezTo>
                    <a:pt x="3021" y="6653"/>
                    <a:pt x="2952" y="6675"/>
                    <a:pt x="2885" y="6675"/>
                  </a:cubicBezTo>
                  <a:cubicBezTo>
                    <a:pt x="2788" y="6675"/>
                    <a:pt x="2695" y="6629"/>
                    <a:pt x="2632" y="6537"/>
                  </a:cubicBezTo>
                  <a:cubicBezTo>
                    <a:pt x="2525" y="6394"/>
                    <a:pt x="2561" y="6180"/>
                    <a:pt x="2703" y="6073"/>
                  </a:cubicBezTo>
                  <a:lnTo>
                    <a:pt x="3489" y="5513"/>
                  </a:lnTo>
                  <a:cubicBezTo>
                    <a:pt x="3525" y="5490"/>
                    <a:pt x="3549" y="5466"/>
                    <a:pt x="3585" y="5454"/>
                  </a:cubicBezTo>
                  <a:cubicBezTo>
                    <a:pt x="3632" y="5430"/>
                    <a:pt x="3680" y="5418"/>
                    <a:pt x="3739" y="5418"/>
                  </a:cubicBezTo>
                  <a:close/>
                  <a:moveTo>
                    <a:pt x="4269" y="6177"/>
                  </a:moveTo>
                  <a:cubicBezTo>
                    <a:pt x="4367" y="6177"/>
                    <a:pt x="4461" y="6221"/>
                    <a:pt x="4525" y="6299"/>
                  </a:cubicBezTo>
                  <a:cubicBezTo>
                    <a:pt x="4632" y="6442"/>
                    <a:pt x="4597" y="6656"/>
                    <a:pt x="4454" y="6764"/>
                  </a:cubicBezTo>
                  <a:lnTo>
                    <a:pt x="3882" y="7192"/>
                  </a:lnTo>
                  <a:cubicBezTo>
                    <a:pt x="3823" y="7232"/>
                    <a:pt x="3747" y="7255"/>
                    <a:pt x="3683" y="7255"/>
                  </a:cubicBezTo>
                  <a:cubicBezTo>
                    <a:pt x="3669" y="7255"/>
                    <a:pt x="3656" y="7254"/>
                    <a:pt x="3644" y="7252"/>
                  </a:cubicBezTo>
                  <a:cubicBezTo>
                    <a:pt x="3549" y="7240"/>
                    <a:pt x="3477" y="7192"/>
                    <a:pt x="3442" y="7121"/>
                  </a:cubicBezTo>
                  <a:cubicBezTo>
                    <a:pt x="3335" y="6966"/>
                    <a:pt x="3358" y="6775"/>
                    <a:pt x="3513" y="6656"/>
                  </a:cubicBezTo>
                  <a:lnTo>
                    <a:pt x="4061" y="6252"/>
                  </a:lnTo>
                  <a:lnTo>
                    <a:pt x="4073" y="6240"/>
                  </a:lnTo>
                  <a:cubicBezTo>
                    <a:pt x="4135" y="6197"/>
                    <a:pt x="4203" y="6177"/>
                    <a:pt x="4269" y="6177"/>
                  </a:cubicBezTo>
                  <a:close/>
                  <a:moveTo>
                    <a:pt x="2799" y="2549"/>
                  </a:moveTo>
                  <a:lnTo>
                    <a:pt x="3061" y="2715"/>
                  </a:lnTo>
                  <a:cubicBezTo>
                    <a:pt x="3086" y="2724"/>
                    <a:pt x="3105" y="2732"/>
                    <a:pt x="3127" y="2732"/>
                  </a:cubicBezTo>
                  <a:cubicBezTo>
                    <a:pt x="3136" y="2732"/>
                    <a:pt x="3145" y="2731"/>
                    <a:pt x="3156" y="2727"/>
                  </a:cubicBezTo>
                  <a:lnTo>
                    <a:pt x="3858" y="2656"/>
                  </a:lnTo>
                  <a:lnTo>
                    <a:pt x="4108" y="2751"/>
                  </a:lnTo>
                  <a:lnTo>
                    <a:pt x="3954" y="3335"/>
                  </a:lnTo>
                  <a:lnTo>
                    <a:pt x="3954" y="3370"/>
                  </a:lnTo>
                  <a:lnTo>
                    <a:pt x="3954" y="4632"/>
                  </a:lnTo>
                  <a:cubicBezTo>
                    <a:pt x="3954" y="5061"/>
                    <a:pt x="4299" y="5406"/>
                    <a:pt x="4728" y="5406"/>
                  </a:cubicBezTo>
                  <a:cubicBezTo>
                    <a:pt x="5168" y="5406"/>
                    <a:pt x="5501" y="5061"/>
                    <a:pt x="5501" y="4632"/>
                  </a:cubicBezTo>
                  <a:lnTo>
                    <a:pt x="5501" y="3406"/>
                  </a:lnTo>
                  <a:lnTo>
                    <a:pt x="5537" y="3370"/>
                  </a:lnTo>
                  <a:lnTo>
                    <a:pt x="8621" y="5049"/>
                  </a:lnTo>
                  <a:cubicBezTo>
                    <a:pt x="8811" y="5109"/>
                    <a:pt x="8871" y="5299"/>
                    <a:pt x="8776" y="5466"/>
                  </a:cubicBezTo>
                  <a:cubicBezTo>
                    <a:pt x="8718" y="5573"/>
                    <a:pt x="8609" y="5634"/>
                    <a:pt x="8492" y="5634"/>
                  </a:cubicBezTo>
                  <a:cubicBezTo>
                    <a:pt x="8440" y="5634"/>
                    <a:pt x="8386" y="5622"/>
                    <a:pt x="8335" y="5597"/>
                  </a:cubicBezTo>
                  <a:lnTo>
                    <a:pt x="6621" y="4656"/>
                  </a:lnTo>
                  <a:cubicBezTo>
                    <a:pt x="6599" y="4645"/>
                    <a:pt x="6574" y="4640"/>
                    <a:pt x="6550" y="4640"/>
                  </a:cubicBezTo>
                  <a:cubicBezTo>
                    <a:pt x="6497" y="4640"/>
                    <a:pt x="6447" y="4666"/>
                    <a:pt x="6430" y="4716"/>
                  </a:cubicBezTo>
                  <a:cubicBezTo>
                    <a:pt x="6383" y="4799"/>
                    <a:pt x="6418" y="4882"/>
                    <a:pt x="6490" y="4918"/>
                  </a:cubicBezTo>
                  <a:lnTo>
                    <a:pt x="7918" y="5692"/>
                  </a:lnTo>
                  <a:cubicBezTo>
                    <a:pt x="8085" y="5775"/>
                    <a:pt x="8145" y="5966"/>
                    <a:pt x="8049" y="6133"/>
                  </a:cubicBezTo>
                  <a:cubicBezTo>
                    <a:pt x="7985" y="6245"/>
                    <a:pt x="7877" y="6309"/>
                    <a:pt x="7766" y="6309"/>
                  </a:cubicBezTo>
                  <a:cubicBezTo>
                    <a:pt x="7713" y="6309"/>
                    <a:pt x="7659" y="6294"/>
                    <a:pt x="7609" y="6263"/>
                  </a:cubicBezTo>
                  <a:lnTo>
                    <a:pt x="6144" y="5478"/>
                  </a:lnTo>
                  <a:cubicBezTo>
                    <a:pt x="6122" y="5463"/>
                    <a:pt x="6097" y="5456"/>
                    <a:pt x="6073" y="5456"/>
                  </a:cubicBezTo>
                  <a:cubicBezTo>
                    <a:pt x="6020" y="5456"/>
                    <a:pt x="5970" y="5488"/>
                    <a:pt x="5954" y="5537"/>
                  </a:cubicBezTo>
                  <a:cubicBezTo>
                    <a:pt x="5906" y="5609"/>
                    <a:pt x="5942" y="5704"/>
                    <a:pt x="6013" y="5728"/>
                  </a:cubicBezTo>
                  <a:lnTo>
                    <a:pt x="7192" y="6371"/>
                  </a:lnTo>
                  <a:cubicBezTo>
                    <a:pt x="7347" y="6466"/>
                    <a:pt x="7395" y="6656"/>
                    <a:pt x="7323" y="6823"/>
                  </a:cubicBezTo>
                  <a:cubicBezTo>
                    <a:pt x="7255" y="6925"/>
                    <a:pt x="7139" y="6984"/>
                    <a:pt x="7018" y="6984"/>
                  </a:cubicBezTo>
                  <a:cubicBezTo>
                    <a:pt x="6969" y="6984"/>
                    <a:pt x="6919" y="6975"/>
                    <a:pt x="6871" y="6954"/>
                  </a:cubicBezTo>
                  <a:lnTo>
                    <a:pt x="5644" y="6287"/>
                  </a:lnTo>
                  <a:cubicBezTo>
                    <a:pt x="5616" y="6271"/>
                    <a:pt x="5587" y="6263"/>
                    <a:pt x="5560" y="6263"/>
                  </a:cubicBezTo>
                  <a:cubicBezTo>
                    <a:pt x="5509" y="6263"/>
                    <a:pt x="5465" y="6292"/>
                    <a:pt x="5442" y="6347"/>
                  </a:cubicBezTo>
                  <a:cubicBezTo>
                    <a:pt x="5406" y="6418"/>
                    <a:pt x="5430" y="6502"/>
                    <a:pt x="5501" y="6537"/>
                  </a:cubicBezTo>
                  <a:lnTo>
                    <a:pt x="6454" y="7061"/>
                  </a:lnTo>
                  <a:cubicBezTo>
                    <a:pt x="6609" y="7145"/>
                    <a:pt x="6668" y="7335"/>
                    <a:pt x="6597" y="7502"/>
                  </a:cubicBezTo>
                  <a:cubicBezTo>
                    <a:pt x="6531" y="7609"/>
                    <a:pt x="6419" y="7670"/>
                    <a:pt x="6301" y="7670"/>
                  </a:cubicBezTo>
                  <a:cubicBezTo>
                    <a:pt x="6249" y="7670"/>
                    <a:pt x="6196" y="7658"/>
                    <a:pt x="6144" y="7633"/>
                  </a:cubicBezTo>
                  <a:lnTo>
                    <a:pt x="5478" y="7264"/>
                  </a:lnTo>
                  <a:cubicBezTo>
                    <a:pt x="5478" y="7133"/>
                    <a:pt x="5430" y="7002"/>
                    <a:pt x="5347" y="6883"/>
                  </a:cubicBezTo>
                  <a:cubicBezTo>
                    <a:pt x="5228" y="6728"/>
                    <a:pt x="5061" y="6644"/>
                    <a:pt x="4882" y="6644"/>
                  </a:cubicBezTo>
                  <a:lnTo>
                    <a:pt x="4882" y="6597"/>
                  </a:lnTo>
                  <a:cubicBezTo>
                    <a:pt x="4906" y="6430"/>
                    <a:pt x="4870" y="6263"/>
                    <a:pt x="4763" y="6133"/>
                  </a:cubicBezTo>
                  <a:cubicBezTo>
                    <a:pt x="4644" y="5990"/>
                    <a:pt x="4478" y="5894"/>
                    <a:pt x="4299" y="5894"/>
                  </a:cubicBezTo>
                  <a:lnTo>
                    <a:pt x="4299" y="5847"/>
                  </a:lnTo>
                  <a:cubicBezTo>
                    <a:pt x="4335" y="5692"/>
                    <a:pt x="4287" y="5525"/>
                    <a:pt x="4180" y="5394"/>
                  </a:cubicBezTo>
                  <a:cubicBezTo>
                    <a:pt x="4061" y="5240"/>
                    <a:pt x="3894" y="5156"/>
                    <a:pt x="3716" y="5156"/>
                  </a:cubicBezTo>
                  <a:lnTo>
                    <a:pt x="3716" y="5109"/>
                  </a:lnTo>
                  <a:cubicBezTo>
                    <a:pt x="3751" y="4942"/>
                    <a:pt x="3704" y="4775"/>
                    <a:pt x="3596" y="4644"/>
                  </a:cubicBezTo>
                  <a:cubicBezTo>
                    <a:pt x="3476" y="4488"/>
                    <a:pt x="3297" y="4404"/>
                    <a:pt x="3111" y="4404"/>
                  </a:cubicBezTo>
                  <a:cubicBezTo>
                    <a:pt x="2984" y="4404"/>
                    <a:pt x="2855" y="4443"/>
                    <a:pt x="2739" y="4525"/>
                  </a:cubicBezTo>
                  <a:lnTo>
                    <a:pt x="1715" y="5275"/>
                  </a:lnTo>
                  <a:lnTo>
                    <a:pt x="1334" y="5073"/>
                  </a:lnTo>
                  <a:lnTo>
                    <a:pt x="2799" y="2549"/>
                  </a:lnTo>
                  <a:close/>
                  <a:moveTo>
                    <a:pt x="4855" y="6920"/>
                  </a:moveTo>
                  <a:cubicBezTo>
                    <a:pt x="4953" y="6920"/>
                    <a:pt x="5045" y="6960"/>
                    <a:pt x="5109" y="7037"/>
                  </a:cubicBezTo>
                  <a:cubicBezTo>
                    <a:pt x="5168" y="7133"/>
                    <a:pt x="5192" y="7228"/>
                    <a:pt x="5180" y="7299"/>
                  </a:cubicBezTo>
                  <a:cubicBezTo>
                    <a:pt x="5168" y="7383"/>
                    <a:pt x="5120" y="7466"/>
                    <a:pt x="5049" y="7526"/>
                  </a:cubicBezTo>
                  <a:lnTo>
                    <a:pt x="4704" y="7776"/>
                  </a:lnTo>
                  <a:cubicBezTo>
                    <a:pt x="4643" y="7818"/>
                    <a:pt x="4574" y="7838"/>
                    <a:pt x="4507" y="7838"/>
                  </a:cubicBezTo>
                  <a:cubicBezTo>
                    <a:pt x="4404" y="7838"/>
                    <a:pt x="4304" y="7791"/>
                    <a:pt x="4239" y="7704"/>
                  </a:cubicBezTo>
                  <a:cubicBezTo>
                    <a:pt x="4132" y="7549"/>
                    <a:pt x="4168" y="7347"/>
                    <a:pt x="4311" y="7240"/>
                  </a:cubicBezTo>
                  <a:lnTo>
                    <a:pt x="4644" y="7002"/>
                  </a:lnTo>
                  <a:lnTo>
                    <a:pt x="4656" y="6978"/>
                  </a:lnTo>
                  <a:cubicBezTo>
                    <a:pt x="4719" y="6939"/>
                    <a:pt x="4788" y="6920"/>
                    <a:pt x="4855" y="6920"/>
                  </a:cubicBezTo>
                  <a:close/>
                  <a:moveTo>
                    <a:pt x="172" y="0"/>
                  </a:moveTo>
                  <a:cubicBezTo>
                    <a:pt x="121" y="0"/>
                    <a:pt x="72" y="29"/>
                    <a:pt x="48" y="84"/>
                  </a:cubicBezTo>
                  <a:cubicBezTo>
                    <a:pt x="1" y="156"/>
                    <a:pt x="25" y="239"/>
                    <a:pt x="108" y="287"/>
                  </a:cubicBezTo>
                  <a:lnTo>
                    <a:pt x="2346" y="1584"/>
                  </a:lnTo>
                  <a:lnTo>
                    <a:pt x="406" y="4942"/>
                  </a:lnTo>
                  <a:lnTo>
                    <a:pt x="251" y="4847"/>
                  </a:lnTo>
                  <a:cubicBezTo>
                    <a:pt x="226" y="4830"/>
                    <a:pt x="199" y="4822"/>
                    <a:pt x="172" y="4822"/>
                  </a:cubicBezTo>
                  <a:cubicBezTo>
                    <a:pt x="121" y="4822"/>
                    <a:pt x="72" y="4851"/>
                    <a:pt x="48" y="4906"/>
                  </a:cubicBezTo>
                  <a:cubicBezTo>
                    <a:pt x="1" y="4978"/>
                    <a:pt x="25" y="5061"/>
                    <a:pt x="108" y="5109"/>
                  </a:cubicBezTo>
                  <a:lnTo>
                    <a:pt x="894" y="5549"/>
                  </a:lnTo>
                  <a:cubicBezTo>
                    <a:pt x="919" y="5566"/>
                    <a:pt x="947" y="5574"/>
                    <a:pt x="975" y="5574"/>
                  </a:cubicBezTo>
                  <a:cubicBezTo>
                    <a:pt x="1025" y="5574"/>
                    <a:pt x="1073" y="5548"/>
                    <a:pt x="1096" y="5501"/>
                  </a:cubicBezTo>
                  <a:lnTo>
                    <a:pt x="1215" y="5299"/>
                  </a:lnTo>
                  <a:lnTo>
                    <a:pt x="1525" y="5466"/>
                  </a:lnTo>
                  <a:cubicBezTo>
                    <a:pt x="1430" y="5680"/>
                    <a:pt x="1441" y="5918"/>
                    <a:pt x="1572" y="6121"/>
                  </a:cubicBezTo>
                  <a:cubicBezTo>
                    <a:pt x="1691" y="6287"/>
                    <a:pt x="1882" y="6371"/>
                    <a:pt x="2084" y="6371"/>
                  </a:cubicBezTo>
                  <a:cubicBezTo>
                    <a:pt x="2144" y="6371"/>
                    <a:pt x="2215" y="6359"/>
                    <a:pt x="2275" y="6347"/>
                  </a:cubicBezTo>
                  <a:cubicBezTo>
                    <a:pt x="2275" y="6478"/>
                    <a:pt x="2322" y="6597"/>
                    <a:pt x="2394" y="6716"/>
                  </a:cubicBezTo>
                  <a:cubicBezTo>
                    <a:pt x="2513" y="6883"/>
                    <a:pt x="2703" y="6966"/>
                    <a:pt x="2882" y="6966"/>
                  </a:cubicBezTo>
                  <a:cubicBezTo>
                    <a:pt x="2942" y="6966"/>
                    <a:pt x="3013" y="6954"/>
                    <a:pt x="3073" y="6942"/>
                  </a:cubicBezTo>
                  <a:cubicBezTo>
                    <a:pt x="3073" y="7061"/>
                    <a:pt x="3120" y="7192"/>
                    <a:pt x="3192" y="7299"/>
                  </a:cubicBezTo>
                  <a:cubicBezTo>
                    <a:pt x="3299" y="7430"/>
                    <a:pt x="3430" y="7514"/>
                    <a:pt x="3596" y="7549"/>
                  </a:cubicBezTo>
                  <a:cubicBezTo>
                    <a:pt x="3632" y="7549"/>
                    <a:pt x="3656" y="7561"/>
                    <a:pt x="3704" y="7561"/>
                  </a:cubicBezTo>
                  <a:cubicBezTo>
                    <a:pt x="3763" y="7561"/>
                    <a:pt x="3835" y="7549"/>
                    <a:pt x="3894" y="7537"/>
                  </a:cubicBezTo>
                  <a:cubicBezTo>
                    <a:pt x="3894" y="7668"/>
                    <a:pt x="3942" y="7787"/>
                    <a:pt x="4013" y="7895"/>
                  </a:cubicBezTo>
                  <a:cubicBezTo>
                    <a:pt x="4120" y="8026"/>
                    <a:pt x="4251" y="8109"/>
                    <a:pt x="4418" y="8145"/>
                  </a:cubicBezTo>
                  <a:cubicBezTo>
                    <a:pt x="4442" y="8145"/>
                    <a:pt x="4478" y="8157"/>
                    <a:pt x="4525" y="8157"/>
                  </a:cubicBezTo>
                  <a:cubicBezTo>
                    <a:pt x="4656" y="8157"/>
                    <a:pt x="4775" y="8109"/>
                    <a:pt x="4882" y="8037"/>
                  </a:cubicBezTo>
                  <a:lnTo>
                    <a:pt x="5216" y="7787"/>
                  </a:lnTo>
                  <a:cubicBezTo>
                    <a:pt x="5299" y="7728"/>
                    <a:pt x="5359" y="7668"/>
                    <a:pt x="5394" y="7597"/>
                  </a:cubicBezTo>
                  <a:lnTo>
                    <a:pt x="6013" y="7918"/>
                  </a:lnTo>
                  <a:cubicBezTo>
                    <a:pt x="6097" y="7966"/>
                    <a:pt x="6204" y="7990"/>
                    <a:pt x="6311" y="7990"/>
                  </a:cubicBezTo>
                  <a:cubicBezTo>
                    <a:pt x="6371" y="7990"/>
                    <a:pt x="6430" y="7978"/>
                    <a:pt x="6490" y="7966"/>
                  </a:cubicBezTo>
                  <a:cubicBezTo>
                    <a:pt x="6644" y="7918"/>
                    <a:pt x="6787" y="7811"/>
                    <a:pt x="6859" y="7668"/>
                  </a:cubicBezTo>
                  <a:cubicBezTo>
                    <a:pt x="6918" y="7549"/>
                    <a:pt x="6942" y="7430"/>
                    <a:pt x="6930" y="7299"/>
                  </a:cubicBezTo>
                  <a:cubicBezTo>
                    <a:pt x="6966" y="7299"/>
                    <a:pt x="7002" y="7311"/>
                    <a:pt x="7049" y="7311"/>
                  </a:cubicBezTo>
                  <a:cubicBezTo>
                    <a:pt x="7275" y="7311"/>
                    <a:pt x="7478" y="7192"/>
                    <a:pt x="7597" y="6990"/>
                  </a:cubicBezTo>
                  <a:cubicBezTo>
                    <a:pt x="7656" y="6871"/>
                    <a:pt x="7692" y="6740"/>
                    <a:pt x="7680" y="6609"/>
                  </a:cubicBezTo>
                  <a:cubicBezTo>
                    <a:pt x="7716" y="6609"/>
                    <a:pt x="7752" y="6633"/>
                    <a:pt x="7799" y="6633"/>
                  </a:cubicBezTo>
                  <a:cubicBezTo>
                    <a:pt x="8014" y="6633"/>
                    <a:pt x="8228" y="6514"/>
                    <a:pt x="8347" y="6299"/>
                  </a:cubicBezTo>
                  <a:cubicBezTo>
                    <a:pt x="8407" y="6180"/>
                    <a:pt x="8430" y="6061"/>
                    <a:pt x="8418" y="5930"/>
                  </a:cubicBezTo>
                  <a:cubicBezTo>
                    <a:pt x="8454" y="5930"/>
                    <a:pt x="8490" y="5942"/>
                    <a:pt x="8538" y="5942"/>
                  </a:cubicBezTo>
                  <a:cubicBezTo>
                    <a:pt x="8597" y="5942"/>
                    <a:pt x="8657" y="5930"/>
                    <a:pt x="8716" y="5918"/>
                  </a:cubicBezTo>
                  <a:cubicBezTo>
                    <a:pt x="8883" y="5871"/>
                    <a:pt x="9014" y="5763"/>
                    <a:pt x="9085" y="5621"/>
                  </a:cubicBezTo>
                  <a:cubicBezTo>
                    <a:pt x="9169" y="5466"/>
                    <a:pt x="9192" y="5299"/>
                    <a:pt x="9133" y="5144"/>
                  </a:cubicBezTo>
                  <a:cubicBezTo>
                    <a:pt x="9121" y="5097"/>
                    <a:pt x="9109" y="5061"/>
                    <a:pt x="9085" y="5037"/>
                  </a:cubicBezTo>
                  <a:lnTo>
                    <a:pt x="9347" y="4859"/>
                  </a:lnTo>
                  <a:lnTo>
                    <a:pt x="9478" y="5037"/>
                  </a:lnTo>
                  <a:cubicBezTo>
                    <a:pt x="9506" y="5072"/>
                    <a:pt x="9550" y="5090"/>
                    <a:pt x="9593" y="5090"/>
                  </a:cubicBezTo>
                  <a:cubicBezTo>
                    <a:pt x="9625" y="5090"/>
                    <a:pt x="9656" y="5081"/>
                    <a:pt x="9681" y="5061"/>
                  </a:cubicBezTo>
                  <a:lnTo>
                    <a:pt x="10085" y="4739"/>
                  </a:lnTo>
                  <a:cubicBezTo>
                    <a:pt x="10121" y="4668"/>
                    <a:pt x="10133" y="4573"/>
                    <a:pt x="10085" y="4513"/>
                  </a:cubicBezTo>
                  <a:cubicBezTo>
                    <a:pt x="10065" y="4479"/>
                    <a:pt x="10019" y="4460"/>
                    <a:pt x="9974" y="4460"/>
                  </a:cubicBezTo>
                  <a:cubicBezTo>
                    <a:pt x="9941" y="4460"/>
                    <a:pt x="9908" y="4470"/>
                    <a:pt x="9883" y="4489"/>
                  </a:cubicBezTo>
                  <a:lnTo>
                    <a:pt x="9585" y="4704"/>
                  </a:lnTo>
                  <a:lnTo>
                    <a:pt x="7252" y="1644"/>
                  </a:lnTo>
                  <a:lnTo>
                    <a:pt x="8585" y="775"/>
                  </a:lnTo>
                  <a:cubicBezTo>
                    <a:pt x="8657" y="739"/>
                    <a:pt x="8680" y="644"/>
                    <a:pt x="8633" y="572"/>
                  </a:cubicBezTo>
                  <a:cubicBezTo>
                    <a:pt x="8602" y="526"/>
                    <a:pt x="8556" y="500"/>
                    <a:pt x="8505" y="500"/>
                  </a:cubicBezTo>
                  <a:cubicBezTo>
                    <a:pt x="8478" y="500"/>
                    <a:pt x="8448" y="508"/>
                    <a:pt x="8418" y="525"/>
                  </a:cubicBezTo>
                  <a:lnTo>
                    <a:pt x="6954" y="1477"/>
                  </a:lnTo>
                  <a:cubicBezTo>
                    <a:pt x="6871" y="1525"/>
                    <a:pt x="6859" y="1632"/>
                    <a:pt x="6906" y="1680"/>
                  </a:cubicBezTo>
                  <a:lnTo>
                    <a:pt x="7168" y="2037"/>
                  </a:lnTo>
                  <a:lnTo>
                    <a:pt x="6978" y="2192"/>
                  </a:lnTo>
                  <a:lnTo>
                    <a:pt x="6216" y="1942"/>
                  </a:lnTo>
                  <a:cubicBezTo>
                    <a:pt x="6204" y="1942"/>
                    <a:pt x="6192" y="1918"/>
                    <a:pt x="6180" y="1918"/>
                  </a:cubicBezTo>
                  <a:lnTo>
                    <a:pt x="4430" y="1918"/>
                  </a:lnTo>
                  <a:cubicBezTo>
                    <a:pt x="4358" y="1918"/>
                    <a:pt x="4299" y="1965"/>
                    <a:pt x="4287" y="2037"/>
                  </a:cubicBezTo>
                  <a:lnTo>
                    <a:pt x="4180" y="2430"/>
                  </a:lnTo>
                  <a:lnTo>
                    <a:pt x="3930" y="2323"/>
                  </a:lnTo>
                  <a:cubicBezTo>
                    <a:pt x="3894" y="2311"/>
                    <a:pt x="3882" y="2311"/>
                    <a:pt x="3846" y="2311"/>
                  </a:cubicBezTo>
                  <a:lnTo>
                    <a:pt x="3168" y="2382"/>
                  </a:lnTo>
                  <a:lnTo>
                    <a:pt x="2930" y="2251"/>
                  </a:lnTo>
                  <a:lnTo>
                    <a:pt x="3156" y="1858"/>
                  </a:lnTo>
                  <a:cubicBezTo>
                    <a:pt x="3192" y="1787"/>
                    <a:pt x="3168" y="1703"/>
                    <a:pt x="3096" y="1656"/>
                  </a:cubicBezTo>
                  <a:lnTo>
                    <a:pt x="251" y="25"/>
                  </a:lnTo>
                  <a:cubicBezTo>
                    <a:pt x="226" y="8"/>
                    <a:pt x="199" y="0"/>
                    <a:pt x="17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0530;p60">
              <a:extLst>
                <a:ext uri="{FF2B5EF4-FFF2-40B4-BE49-F238E27FC236}">
                  <a16:creationId xmlns:a16="http://schemas.microsoft.com/office/drawing/2014/main" id="{C4F1FEC5-9E07-7EE6-DDF9-D1B0EF4FA314}"/>
                </a:ext>
              </a:extLst>
            </p:cNvPr>
            <p:cNvSpPr/>
            <p:nvPr/>
          </p:nvSpPr>
          <p:spPr>
            <a:xfrm>
              <a:off x="2946442" y="2015001"/>
              <a:ext cx="37525" cy="26799"/>
            </a:xfrm>
            <a:custGeom>
              <a:avLst/>
              <a:gdLst/>
              <a:ahLst/>
              <a:cxnLst/>
              <a:rect l="l" t="t" r="r" b="b"/>
              <a:pathLst>
                <a:path w="1179" h="842" extrusionOk="0">
                  <a:moveTo>
                    <a:pt x="1011" y="1"/>
                  </a:moveTo>
                  <a:cubicBezTo>
                    <a:pt x="983" y="1"/>
                    <a:pt x="955" y="7"/>
                    <a:pt x="929" y="20"/>
                  </a:cubicBezTo>
                  <a:lnTo>
                    <a:pt x="96" y="556"/>
                  </a:lnTo>
                  <a:cubicBezTo>
                    <a:pt x="24" y="603"/>
                    <a:pt x="0" y="699"/>
                    <a:pt x="48" y="770"/>
                  </a:cubicBezTo>
                  <a:cubicBezTo>
                    <a:pt x="84" y="818"/>
                    <a:pt x="119" y="842"/>
                    <a:pt x="167" y="842"/>
                  </a:cubicBezTo>
                  <a:cubicBezTo>
                    <a:pt x="203" y="842"/>
                    <a:pt x="226" y="830"/>
                    <a:pt x="238" y="818"/>
                  </a:cubicBezTo>
                  <a:lnTo>
                    <a:pt x="1072" y="282"/>
                  </a:lnTo>
                  <a:cubicBezTo>
                    <a:pt x="1167" y="234"/>
                    <a:pt x="1179" y="127"/>
                    <a:pt x="1131" y="68"/>
                  </a:cubicBezTo>
                  <a:cubicBezTo>
                    <a:pt x="1108" y="22"/>
                    <a:pt x="1061" y="1"/>
                    <a:pt x="10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08;p26">
            <a:extLst>
              <a:ext uri="{FF2B5EF4-FFF2-40B4-BE49-F238E27FC236}">
                <a16:creationId xmlns:a16="http://schemas.microsoft.com/office/drawing/2014/main" id="{AE543706-EEBB-26E9-3B71-36D8FC1EAEF7}"/>
              </a:ext>
            </a:extLst>
          </p:cNvPr>
          <p:cNvSpPr txBox="1">
            <a:spLocks/>
          </p:cNvSpPr>
          <p:nvPr/>
        </p:nvSpPr>
        <p:spPr>
          <a:xfrm>
            <a:off x="8338140" y="4686300"/>
            <a:ext cx="642926"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4"/>
              </a:buClr>
              <a:buSzPts val="1200"/>
              <a:buFont typeface="Atkinson Hyperlegible"/>
              <a:buNone/>
              <a:defRPr sz="1400" b="0" i="0" u="none" strike="noStrike" cap="none">
                <a:solidFill>
                  <a:schemeClr val="accent4"/>
                </a:solidFill>
                <a:latin typeface="Atkinson Hyperlegible"/>
                <a:ea typeface="Atkinson Hyperlegible"/>
                <a:cs typeface="Atkinson Hyperlegible"/>
                <a:sym typeface="Atkinson Hyperlegible"/>
              </a:defRPr>
            </a:lvl1pPr>
            <a:lvl2pPr marL="914400" marR="0" lvl="1"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2pPr>
            <a:lvl3pPr marL="1371600" marR="0" lvl="2"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3pPr>
            <a:lvl4pPr marL="1828800" marR="0" lvl="3"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4pPr>
            <a:lvl5pPr marL="2286000" marR="0" lvl="4"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5pPr>
            <a:lvl6pPr marL="2743200" marR="0" lvl="5"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6pPr>
            <a:lvl7pPr marL="3200400" marR="0" lvl="6"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7pPr>
            <a:lvl8pPr marL="3657600" marR="0" lvl="7"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8pPr>
            <a:lvl9pPr marL="4114800" marR="0" lvl="8"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9pPr>
          </a:lstStyle>
          <a:p>
            <a:pPr marL="0" indent="0"/>
            <a:r>
              <a:rPr lang="fr-FR" dirty="0"/>
              <a:t>4</a:t>
            </a:r>
          </a:p>
        </p:txBody>
      </p:sp>
    </p:spTree>
    <p:extLst>
      <p:ext uri="{BB962C8B-B14F-4D97-AF65-F5344CB8AC3E}">
        <p14:creationId xmlns:p14="http://schemas.microsoft.com/office/powerpoint/2010/main" val="8151751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05">
          <a:extLst>
            <a:ext uri="{FF2B5EF4-FFF2-40B4-BE49-F238E27FC236}">
              <a16:creationId xmlns:a16="http://schemas.microsoft.com/office/drawing/2014/main" id="{4EB41B86-DB50-0640-D117-8FFFDA7E2703}"/>
            </a:ext>
          </a:extLst>
        </p:cNvPr>
        <p:cNvGrpSpPr/>
        <p:nvPr/>
      </p:nvGrpSpPr>
      <p:grpSpPr>
        <a:xfrm>
          <a:off x="0" y="0"/>
          <a:ext cx="0" cy="0"/>
          <a:chOff x="0" y="0"/>
          <a:chExt cx="0" cy="0"/>
        </a:xfrm>
      </p:grpSpPr>
      <p:sp>
        <p:nvSpPr>
          <p:cNvPr id="406" name="Google Shape;406;p28">
            <a:extLst>
              <a:ext uri="{FF2B5EF4-FFF2-40B4-BE49-F238E27FC236}">
                <a16:creationId xmlns:a16="http://schemas.microsoft.com/office/drawing/2014/main" id="{424C498D-1BE5-3651-1E0B-B94FB1834A6E}"/>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Jeu de données</a:t>
            </a:r>
            <a:endParaRPr dirty="0"/>
          </a:p>
        </p:txBody>
      </p:sp>
      <p:sp>
        <p:nvSpPr>
          <p:cNvPr id="413" name="Google Shape;413;p28">
            <a:extLst>
              <a:ext uri="{FF2B5EF4-FFF2-40B4-BE49-F238E27FC236}">
                <a16:creationId xmlns:a16="http://schemas.microsoft.com/office/drawing/2014/main" id="{41EF6000-0A2F-BB2C-2634-3BC39561BC5B}"/>
              </a:ext>
            </a:extLst>
          </p:cNvPr>
          <p:cNvSpPr txBox="1">
            <a:spLocks noGrp="1"/>
          </p:cNvSpPr>
          <p:nvPr>
            <p:ph type="subTitle" idx="7"/>
          </p:nvPr>
        </p:nvSpPr>
        <p:spPr>
          <a:xfrm>
            <a:off x="2723785" y="2114550"/>
            <a:ext cx="3645269" cy="457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FR" dirty="0"/>
              <a:t>6 variables sur ces billets</a:t>
            </a:r>
            <a:endParaRPr dirty="0"/>
          </a:p>
        </p:txBody>
      </p:sp>
      <p:grpSp>
        <p:nvGrpSpPr>
          <p:cNvPr id="415" name="Google Shape;415;p28">
            <a:extLst>
              <a:ext uri="{FF2B5EF4-FFF2-40B4-BE49-F238E27FC236}">
                <a16:creationId xmlns:a16="http://schemas.microsoft.com/office/drawing/2014/main" id="{C7FF429B-421B-C6B4-537E-51F369B55780}"/>
              </a:ext>
            </a:extLst>
          </p:cNvPr>
          <p:cNvGrpSpPr/>
          <p:nvPr/>
        </p:nvGrpSpPr>
        <p:grpSpPr>
          <a:xfrm>
            <a:off x="1426489" y="4490982"/>
            <a:ext cx="640056" cy="324092"/>
            <a:chOff x="6580515" y="3436687"/>
            <a:chExt cx="538768" cy="273657"/>
          </a:xfrm>
        </p:grpSpPr>
        <p:sp>
          <p:nvSpPr>
            <p:cNvPr id="416" name="Google Shape;416;p28">
              <a:extLst>
                <a:ext uri="{FF2B5EF4-FFF2-40B4-BE49-F238E27FC236}">
                  <a16:creationId xmlns:a16="http://schemas.microsoft.com/office/drawing/2014/main" id="{6D06DC31-EBFD-8D65-7473-E47A97B04387}"/>
                </a:ext>
              </a:extLst>
            </p:cNvPr>
            <p:cNvSpPr/>
            <p:nvPr/>
          </p:nvSpPr>
          <p:spPr>
            <a:xfrm>
              <a:off x="6580977" y="3553264"/>
              <a:ext cx="538305" cy="157080"/>
            </a:xfrm>
            <a:custGeom>
              <a:avLst/>
              <a:gdLst/>
              <a:ahLst/>
              <a:cxnLst/>
              <a:rect l="l" t="t" r="r" b="b"/>
              <a:pathLst>
                <a:path w="196641" h="57381" extrusionOk="0">
                  <a:moveTo>
                    <a:pt x="26" y="2763"/>
                  </a:moveTo>
                  <a:cubicBezTo>
                    <a:pt x="-146" y="3091"/>
                    <a:pt x="603" y="16210"/>
                    <a:pt x="603" y="16210"/>
                  </a:cubicBezTo>
                  <a:cubicBezTo>
                    <a:pt x="837" y="20277"/>
                    <a:pt x="4771" y="25084"/>
                    <a:pt x="7206" y="27972"/>
                  </a:cubicBezTo>
                  <a:cubicBezTo>
                    <a:pt x="15908" y="38298"/>
                    <a:pt x="28747" y="44534"/>
                    <a:pt x="41390" y="48538"/>
                  </a:cubicBezTo>
                  <a:cubicBezTo>
                    <a:pt x="74178" y="58918"/>
                    <a:pt x="109401" y="60057"/>
                    <a:pt x="142766" y="52502"/>
                  </a:cubicBezTo>
                  <a:cubicBezTo>
                    <a:pt x="154512" y="49841"/>
                    <a:pt x="166422" y="45931"/>
                    <a:pt x="176912" y="39664"/>
                  </a:cubicBezTo>
                  <a:cubicBezTo>
                    <a:pt x="185395" y="34598"/>
                    <a:pt x="196681" y="24803"/>
                    <a:pt x="196642" y="13853"/>
                  </a:cubicBezTo>
                  <a:lnTo>
                    <a:pt x="196595" y="0"/>
                  </a:lnTo>
                  <a:lnTo>
                    <a:pt x="34" y="275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28">
              <a:extLst>
                <a:ext uri="{FF2B5EF4-FFF2-40B4-BE49-F238E27FC236}">
                  <a16:creationId xmlns:a16="http://schemas.microsoft.com/office/drawing/2014/main" id="{51F8BC1F-90AE-6B02-C667-9BCDA5733B7A}"/>
                </a:ext>
              </a:extLst>
            </p:cNvPr>
            <p:cNvSpPr/>
            <p:nvPr/>
          </p:nvSpPr>
          <p:spPr>
            <a:xfrm>
              <a:off x="6580515" y="3436687"/>
              <a:ext cx="538655" cy="230005"/>
            </a:xfrm>
            <a:custGeom>
              <a:avLst/>
              <a:gdLst/>
              <a:ahLst/>
              <a:cxnLst/>
              <a:rect l="l" t="t" r="r" b="b"/>
              <a:pathLst>
                <a:path w="196769" h="84020" extrusionOk="0">
                  <a:moveTo>
                    <a:pt x="193423" y="30884"/>
                  </a:moveTo>
                  <a:cubicBezTo>
                    <a:pt x="181521" y="11880"/>
                    <a:pt x="139196" y="-631"/>
                    <a:pt x="95661" y="25"/>
                  </a:cubicBezTo>
                  <a:cubicBezTo>
                    <a:pt x="50332" y="711"/>
                    <a:pt x="7452" y="15595"/>
                    <a:pt x="889" y="36754"/>
                  </a:cubicBezTo>
                  <a:cubicBezTo>
                    <a:pt x="-7338" y="63274"/>
                    <a:pt x="42527" y="87266"/>
                    <a:pt x="110045" y="83660"/>
                  </a:cubicBezTo>
                  <a:cubicBezTo>
                    <a:pt x="173638" y="80265"/>
                    <a:pt x="208065" y="54252"/>
                    <a:pt x="193423" y="3088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28">
              <a:extLst>
                <a:ext uri="{FF2B5EF4-FFF2-40B4-BE49-F238E27FC236}">
                  <a16:creationId xmlns:a16="http://schemas.microsoft.com/office/drawing/2014/main" id="{DE3412DB-6B55-7101-1710-051B2B3064BA}"/>
                </a:ext>
              </a:extLst>
            </p:cNvPr>
            <p:cNvSpPr/>
            <p:nvPr/>
          </p:nvSpPr>
          <p:spPr>
            <a:xfrm>
              <a:off x="6581624" y="3550188"/>
              <a:ext cx="535116" cy="115205"/>
            </a:xfrm>
            <a:custGeom>
              <a:avLst/>
              <a:gdLst/>
              <a:ahLst/>
              <a:cxnLst/>
              <a:rect l="l" t="t" r="r" b="b"/>
              <a:pathLst>
                <a:path w="195476" h="42084" extrusionOk="0">
                  <a:moveTo>
                    <a:pt x="0" y="6962"/>
                  </a:moveTo>
                  <a:cubicBezTo>
                    <a:pt x="7508" y="28159"/>
                    <a:pt x="51776" y="44768"/>
                    <a:pt x="108751" y="41724"/>
                  </a:cubicBezTo>
                  <a:cubicBezTo>
                    <a:pt x="162408" y="38860"/>
                    <a:pt x="195297" y="19894"/>
                    <a:pt x="195477"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28">
              <a:extLst>
                <a:ext uri="{FF2B5EF4-FFF2-40B4-BE49-F238E27FC236}">
                  <a16:creationId xmlns:a16="http://schemas.microsoft.com/office/drawing/2014/main" id="{BF6BA265-C9C4-22D8-6789-3CD349353CA9}"/>
                </a:ext>
              </a:extLst>
            </p:cNvPr>
            <p:cNvSpPr/>
            <p:nvPr/>
          </p:nvSpPr>
          <p:spPr>
            <a:xfrm>
              <a:off x="6660775" y="3458842"/>
              <a:ext cx="386612" cy="163678"/>
            </a:xfrm>
            <a:custGeom>
              <a:avLst/>
              <a:gdLst/>
              <a:ahLst/>
              <a:cxnLst/>
              <a:rect l="l" t="t" r="r" b="b"/>
              <a:pathLst>
                <a:path w="141228" h="59791" extrusionOk="0">
                  <a:moveTo>
                    <a:pt x="77992" y="59602"/>
                  </a:moveTo>
                  <a:cubicBezTo>
                    <a:pt x="32365" y="61701"/>
                    <a:pt x="-3006" y="46092"/>
                    <a:pt x="202" y="27790"/>
                  </a:cubicBezTo>
                  <a:cubicBezTo>
                    <a:pt x="2926" y="12219"/>
                    <a:pt x="33450" y="668"/>
                    <a:pt x="67744" y="28"/>
                  </a:cubicBezTo>
                  <a:cubicBezTo>
                    <a:pt x="101000" y="-596"/>
                    <a:pt x="132406" y="9160"/>
                    <a:pt x="139657" y="23544"/>
                  </a:cubicBezTo>
                  <a:cubicBezTo>
                    <a:pt x="148101" y="40285"/>
                    <a:pt x="121792" y="57588"/>
                    <a:pt x="77992" y="59602"/>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28">
              <a:extLst>
                <a:ext uri="{FF2B5EF4-FFF2-40B4-BE49-F238E27FC236}">
                  <a16:creationId xmlns:a16="http://schemas.microsoft.com/office/drawing/2014/main" id="{51752AA7-902C-407B-0C3F-CA78784F536E}"/>
                </a:ext>
              </a:extLst>
            </p:cNvPr>
            <p:cNvSpPr/>
            <p:nvPr/>
          </p:nvSpPr>
          <p:spPr>
            <a:xfrm>
              <a:off x="6759006" y="3501113"/>
              <a:ext cx="180880" cy="70140"/>
            </a:xfrm>
            <a:custGeom>
              <a:avLst/>
              <a:gdLst/>
              <a:ahLst/>
              <a:cxnLst/>
              <a:rect l="l" t="t" r="r" b="b"/>
              <a:pathLst>
                <a:path w="66075" h="25622" extrusionOk="0">
                  <a:moveTo>
                    <a:pt x="196" y="0"/>
                  </a:moveTo>
                  <a:lnTo>
                    <a:pt x="1" y="12831"/>
                  </a:lnTo>
                  <a:cubicBezTo>
                    <a:pt x="-85" y="18411"/>
                    <a:pt x="7165" y="23047"/>
                    <a:pt x="16196" y="23180"/>
                  </a:cubicBezTo>
                  <a:lnTo>
                    <a:pt x="16843" y="23180"/>
                  </a:lnTo>
                  <a:cubicBezTo>
                    <a:pt x="25873" y="23328"/>
                    <a:pt x="33264" y="18919"/>
                    <a:pt x="33342" y="13338"/>
                  </a:cubicBezTo>
                  <a:lnTo>
                    <a:pt x="33382" y="10614"/>
                  </a:lnTo>
                  <a:cubicBezTo>
                    <a:pt x="33467" y="5034"/>
                    <a:pt x="40858" y="624"/>
                    <a:pt x="49880" y="765"/>
                  </a:cubicBezTo>
                  <a:lnTo>
                    <a:pt x="49880" y="765"/>
                  </a:lnTo>
                  <a:cubicBezTo>
                    <a:pt x="58911" y="905"/>
                    <a:pt x="66161" y="5534"/>
                    <a:pt x="66075" y="11114"/>
                  </a:cubicBezTo>
                  <a:lnTo>
                    <a:pt x="65857" y="2562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28">
              <a:extLst>
                <a:ext uri="{FF2B5EF4-FFF2-40B4-BE49-F238E27FC236}">
                  <a16:creationId xmlns:a16="http://schemas.microsoft.com/office/drawing/2014/main" id="{C28C36AC-EC18-2F0F-6895-CB11DA8AAD48}"/>
                </a:ext>
              </a:extLst>
            </p:cNvPr>
            <p:cNvSpPr/>
            <p:nvPr/>
          </p:nvSpPr>
          <p:spPr>
            <a:xfrm>
              <a:off x="6738315" y="3541852"/>
              <a:ext cx="223758" cy="3416"/>
            </a:xfrm>
            <a:custGeom>
              <a:avLst/>
              <a:gdLst/>
              <a:ahLst/>
              <a:cxnLst/>
              <a:rect l="l" t="t" r="r" b="b"/>
              <a:pathLst>
                <a:path w="81738" h="1248" extrusionOk="0">
                  <a:moveTo>
                    <a:pt x="0" y="0"/>
                  </a:moveTo>
                  <a:lnTo>
                    <a:pt x="81739" y="1249"/>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28">
              <a:extLst>
                <a:ext uri="{FF2B5EF4-FFF2-40B4-BE49-F238E27FC236}">
                  <a16:creationId xmlns:a16="http://schemas.microsoft.com/office/drawing/2014/main" id="{5411E2EA-DFB2-6B04-082E-C52811015A60}"/>
                </a:ext>
              </a:extLst>
            </p:cNvPr>
            <p:cNvSpPr/>
            <p:nvPr/>
          </p:nvSpPr>
          <p:spPr>
            <a:xfrm>
              <a:off x="6738551" y="3525393"/>
              <a:ext cx="223780" cy="3394"/>
            </a:xfrm>
            <a:custGeom>
              <a:avLst/>
              <a:gdLst/>
              <a:ahLst/>
              <a:cxnLst/>
              <a:rect l="l" t="t" r="r" b="b"/>
              <a:pathLst>
                <a:path w="81746" h="1240" extrusionOk="0">
                  <a:moveTo>
                    <a:pt x="0" y="0"/>
                  </a:moveTo>
                  <a:lnTo>
                    <a:pt x="81747" y="124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28">
              <a:extLst>
                <a:ext uri="{FF2B5EF4-FFF2-40B4-BE49-F238E27FC236}">
                  <a16:creationId xmlns:a16="http://schemas.microsoft.com/office/drawing/2014/main" id="{2236F576-89B1-24B0-B4BA-C9A24ECAD6FD}"/>
                </a:ext>
              </a:extLst>
            </p:cNvPr>
            <p:cNvSpPr/>
            <p:nvPr/>
          </p:nvSpPr>
          <p:spPr>
            <a:xfrm>
              <a:off x="6964176" y="3654726"/>
              <a:ext cx="5702" cy="43841"/>
            </a:xfrm>
            <a:custGeom>
              <a:avLst/>
              <a:gdLst/>
              <a:ahLst/>
              <a:cxnLst/>
              <a:rect l="l" t="t" r="r" b="b"/>
              <a:pathLst>
                <a:path w="2083" h="16015" extrusionOk="0">
                  <a:moveTo>
                    <a:pt x="2084" y="0"/>
                  </a:moveTo>
                  <a:lnTo>
                    <a:pt x="0" y="1601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28">
              <a:extLst>
                <a:ext uri="{FF2B5EF4-FFF2-40B4-BE49-F238E27FC236}">
                  <a16:creationId xmlns:a16="http://schemas.microsoft.com/office/drawing/2014/main" id="{76D2C375-3995-B8F7-490C-60B7AF6B906E}"/>
                </a:ext>
              </a:extLst>
            </p:cNvPr>
            <p:cNvSpPr/>
            <p:nvPr/>
          </p:nvSpPr>
          <p:spPr>
            <a:xfrm>
              <a:off x="6841703" y="3666568"/>
              <a:ext cx="4038" cy="43690"/>
            </a:xfrm>
            <a:custGeom>
              <a:avLst/>
              <a:gdLst/>
              <a:ahLst/>
              <a:cxnLst/>
              <a:rect l="l" t="t" r="r" b="b"/>
              <a:pathLst>
                <a:path w="1475" h="15960" extrusionOk="0">
                  <a:moveTo>
                    <a:pt x="1475" y="0"/>
                  </a:moveTo>
                  <a:lnTo>
                    <a:pt x="0" y="1596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28">
              <a:extLst>
                <a:ext uri="{FF2B5EF4-FFF2-40B4-BE49-F238E27FC236}">
                  <a16:creationId xmlns:a16="http://schemas.microsoft.com/office/drawing/2014/main" id="{DE6C44B1-18C8-AF9D-F9F6-96A78EEBDA56}"/>
                </a:ext>
              </a:extLst>
            </p:cNvPr>
            <p:cNvSpPr/>
            <p:nvPr/>
          </p:nvSpPr>
          <p:spPr>
            <a:xfrm>
              <a:off x="6708884" y="3653080"/>
              <a:ext cx="5489" cy="37857"/>
            </a:xfrm>
            <a:custGeom>
              <a:avLst/>
              <a:gdLst/>
              <a:ahLst/>
              <a:cxnLst/>
              <a:rect l="l" t="t" r="r" b="b"/>
              <a:pathLst>
                <a:path w="2005" h="13829" extrusionOk="0">
                  <a:moveTo>
                    <a:pt x="2006" y="0"/>
                  </a:moveTo>
                  <a:lnTo>
                    <a:pt x="0" y="1383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28">
              <a:extLst>
                <a:ext uri="{FF2B5EF4-FFF2-40B4-BE49-F238E27FC236}">
                  <a16:creationId xmlns:a16="http://schemas.microsoft.com/office/drawing/2014/main" id="{58F39828-9D53-AC57-4257-B42A32C806BE}"/>
                </a:ext>
              </a:extLst>
            </p:cNvPr>
            <p:cNvSpPr/>
            <p:nvPr/>
          </p:nvSpPr>
          <p:spPr>
            <a:xfrm>
              <a:off x="6667098" y="3639489"/>
              <a:ext cx="4914" cy="36535"/>
            </a:xfrm>
            <a:custGeom>
              <a:avLst/>
              <a:gdLst/>
              <a:ahLst/>
              <a:cxnLst/>
              <a:rect l="l" t="t" r="r" b="b"/>
              <a:pathLst>
                <a:path w="1795" h="13346" extrusionOk="0">
                  <a:moveTo>
                    <a:pt x="1795" y="0"/>
                  </a:moveTo>
                  <a:lnTo>
                    <a:pt x="0" y="1334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28">
              <a:extLst>
                <a:ext uri="{FF2B5EF4-FFF2-40B4-BE49-F238E27FC236}">
                  <a16:creationId xmlns:a16="http://schemas.microsoft.com/office/drawing/2014/main" id="{905C9346-6940-02BD-0A16-46BFA8ABBAB5}"/>
                </a:ext>
              </a:extLst>
            </p:cNvPr>
            <p:cNvSpPr/>
            <p:nvPr/>
          </p:nvSpPr>
          <p:spPr>
            <a:xfrm>
              <a:off x="6606611" y="3605952"/>
              <a:ext cx="4123" cy="30657"/>
            </a:xfrm>
            <a:custGeom>
              <a:avLst/>
              <a:gdLst/>
              <a:ahLst/>
              <a:cxnLst/>
              <a:rect l="l" t="t" r="r" b="b"/>
              <a:pathLst>
                <a:path w="1506" h="11199" extrusionOk="0">
                  <a:moveTo>
                    <a:pt x="1506" y="0"/>
                  </a:moveTo>
                  <a:lnTo>
                    <a:pt x="0" y="1120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28">
              <a:extLst>
                <a:ext uri="{FF2B5EF4-FFF2-40B4-BE49-F238E27FC236}">
                  <a16:creationId xmlns:a16="http://schemas.microsoft.com/office/drawing/2014/main" id="{4535D6A2-CF73-BAB2-793F-20BEE5766CAA}"/>
                </a:ext>
              </a:extLst>
            </p:cNvPr>
            <p:cNvSpPr/>
            <p:nvPr/>
          </p:nvSpPr>
          <p:spPr>
            <a:xfrm>
              <a:off x="6825351" y="3633119"/>
              <a:ext cx="16707" cy="16707"/>
            </a:xfrm>
            <a:custGeom>
              <a:avLst/>
              <a:gdLst/>
              <a:ahLst/>
              <a:cxnLst/>
              <a:rect l="l" t="t" r="r" b="b"/>
              <a:pathLst>
                <a:path w="6103" h="6103" extrusionOk="0">
                  <a:moveTo>
                    <a:pt x="6103" y="3052"/>
                  </a:moveTo>
                  <a:cubicBezTo>
                    <a:pt x="6103" y="4738"/>
                    <a:pt x="4737" y="6103"/>
                    <a:pt x="3051" y="6103"/>
                  </a:cubicBezTo>
                  <a:cubicBezTo>
                    <a:pt x="1366" y="6103"/>
                    <a:pt x="0" y="4738"/>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28">
              <a:extLst>
                <a:ext uri="{FF2B5EF4-FFF2-40B4-BE49-F238E27FC236}">
                  <a16:creationId xmlns:a16="http://schemas.microsoft.com/office/drawing/2014/main" id="{426A3241-BD1F-18C2-3253-EA6D04C08C67}"/>
                </a:ext>
              </a:extLst>
            </p:cNvPr>
            <p:cNvSpPr/>
            <p:nvPr/>
          </p:nvSpPr>
          <p:spPr>
            <a:xfrm>
              <a:off x="6717434" y="3619439"/>
              <a:ext cx="16707" cy="16707"/>
            </a:xfrm>
            <a:custGeom>
              <a:avLst/>
              <a:gdLst/>
              <a:ahLst/>
              <a:cxnLst/>
              <a:rect l="l" t="t" r="r" b="b"/>
              <a:pathLst>
                <a:path w="6103" h="6103" extrusionOk="0">
                  <a:moveTo>
                    <a:pt x="6103" y="3052"/>
                  </a:moveTo>
                  <a:cubicBezTo>
                    <a:pt x="6103" y="4737"/>
                    <a:pt x="4737" y="6103"/>
                    <a:pt x="3051" y="6103"/>
                  </a:cubicBezTo>
                  <a:cubicBezTo>
                    <a:pt x="1366" y="6103"/>
                    <a:pt x="0" y="4737"/>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28">
              <a:extLst>
                <a:ext uri="{FF2B5EF4-FFF2-40B4-BE49-F238E27FC236}">
                  <a16:creationId xmlns:a16="http://schemas.microsoft.com/office/drawing/2014/main" id="{8968C69A-40B3-C557-671B-949D03B9D875}"/>
                </a:ext>
              </a:extLst>
            </p:cNvPr>
            <p:cNvSpPr/>
            <p:nvPr/>
          </p:nvSpPr>
          <p:spPr>
            <a:xfrm>
              <a:off x="6628645" y="3572522"/>
              <a:ext cx="16707" cy="16707"/>
            </a:xfrm>
            <a:custGeom>
              <a:avLst/>
              <a:gdLst/>
              <a:ahLst/>
              <a:cxnLst/>
              <a:rect l="l" t="t" r="r" b="b"/>
              <a:pathLst>
                <a:path w="6103" h="6103" extrusionOk="0">
                  <a:moveTo>
                    <a:pt x="6103" y="3052"/>
                  </a:moveTo>
                  <a:cubicBezTo>
                    <a:pt x="6103" y="4737"/>
                    <a:pt x="4737" y="6103"/>
                    <a:pt x="3052" y="6103"/>
                  </a:cubicBezTo>
                  <a:cubicBezTo>
                    <a:pt x="1366" y="6103"/>
                    <a:pt x="0" y="4737"/>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28">
              <a:extLst>
                <a:ext uri="{FF2B5EF4-FFF2-40B4-BE49-F238E27FC236}">
                  <a16:creationId xmlns:a16="http://schemas.microsoft.com/office/drawing/2014/main" id="{C02C0CE9-103F-2624-E55E-6A1B0249C085}"/>
                </a:ext>
              </a:extLst>
            </p:cNvPr>
            <p:cNvSpPr/>
            <p:nvPr/>
          </p:nvSpPr>
          <p:spPr>
            <a:xfrm>
              <a:off x="6613728" y="3511286"/>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28">
              <a:extLst>
                <a:ext uri="{FF2B5EF4-FFF2-40B4-BE49-F238E27FC236}">
                  <a16:creationId xmlns:a16="http://schemas.microsoft.com/office/drawing/2014/main" id="{81AAB86C-9AC7-C9BC-8246-334590A9091D}"/>
                </a:ext>
              </a:extLst>
            </p:cNvPr>
            <p:cNvSpPr/>
            <p:nvPr/>
          </p:nvSpPr>
          <p:spPr>
            <a:xfrm>
              <a:off x="6674407" y="3471703"/>
              <a:ext cx="13288" cy="13288"/>
            </a:xfrm>
            <a:custGeom>
              <a:avLst/>
              <a:gdLst/>
              <a:ahLst/>
              <a:cxnLst/>
              <a:rect l="l" t="t" r="r" b="b"/>
              <a:pathLst>
                <a:path w="4854" h="4854" extrusionOk="0">
                  <a:moveTo>
                    <a:pt x="4854" y="2427"/>
                  </a:moveTo>
                  <a:cubicBezTo>
                    <a:pt x="4854" y="3770"/>
                    <a:pt x="3770" y="4855"/>
                    <a:pt x="2427" y="4855"/>
                  </a:cubicBezTo>
                  <a:cubicBezTo>
                    <a:pt x="1085" y="4855"/>
                    <a:pt x="0" y="3770"/>
                    <a:pt x="0" y="2427"/>
                  </a:cubicBezTo>
                  <a:cubicBezTo>
                    <a:pt x="0" y="1085"/>
                    <a:pt x="1085" y="0"/>
                    <a:pt x="2427" y="0"/>
                  </a:cubicBezTo>
                  <a:cubicBezTo>
                    <a:pt x="3770"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28">
              <a:extLst>
                <a:ext uri="{FF2B5EF4-FFF2-40B4-BE49-F238E27FC236}">
                  <a16:creationId xmlns:a16="http://schemas.microsoft.com/office/drawing/2014/main" id="{2262691D-625B-D126-CC0C-DFBDF24F040D}"/>
                </a:ext>
              </a:extLst>
            </p:cNvPr>
            <p:cNvSpPr/>
            <p:nvPr/>
          </p:nvSpPr>
          <p:spPr>
            <a:xfrm>
              <a:off x="6750434" y="3449493"/>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28">
              <a:extLst>
                <a:ext uri="{FF2B5EF4-FFF2-40B4-BE49-F238E27FC236}">
                  <a16:creationId xmlns:a16="http://schemas.microsoft.com/office/drawing/2014/main" id="{7653BA79-AAFC-3AFE-C583-772D4B4BE711}"/>
                </a:ext>
              </a:extLst>
            </p:cNvPr>
            <p:cNvSpPr/>
            <p:nvPr/>
          </p:nvSpPr>
          <p:spPr>
            <a:xfrm>
              <a:off x="6831526" y="3440474"/>
              <a:ext cx="13288" cy="13288"/>
            </a:xfrm>
            <a:custGeom>
              <a:avLst/>
              <a:gdLst/>
              <a:ahLst/>
              <a:cxnLst/>
              <a:rect l="l" t="t" r="r" b="b"/>
              <a:pathLst>
                <a:path w="4854" h="4854" extrusionOk="0">
                  <a:moveTo>
                    <a:pt x="4855" y="2427"/>
                  </a:moveTo>
                  <a:cubicBezTo>
                    <a:pt x="4855" y="3770"/>
                    <a:pt x="3770" y="4855"/>
                    <a:pt x="2428" y="4855"/>
                  </a:cubicBezTo>
                  <a:cubicBezTo>
                    <a:pt x="1085" y="4855"/>
                    <a:pt x="0" y="3770"/>
                    <a:pt x="0" y="2427"/>
                  </a:cubicBezTo>
                  <a:cubicBezTo>
                    <a:pt x="0" y="1085"/>
                    <a:pt x="1085" y="0"/>
                    <a:pt x="2428"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28">
              <a:extLst>
                <a:ext uri="{FF2B5EF4-FFF2-40B4-BE49-F238E27FC236}">
                  <a16:creationId xmlns:a16="http://schemas.microsoft.com/office/drawing/2014/main" id="{CD44EAAA-DA3A-22A3-FB38-1BC091B19A0D}"/>
                </a:ext>
              </a:extLst>
            </p:cNvPr>
            <p:cNvSpPr/>
            <p:nvPr/>
          </p:nvSpPr>
          <p:spPr>
            <a:xfrm>
              <a:off x="6919011" y="3445648"/>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28">
              <a:extLst>
                <a:ext uri="{FF2B5EF4-FFF2-40B4-BE49-F238E27FC236}">
                  <a16:creationId xmlns:a16="http://schemas.microsoft.com/office/drawing/2014/main" id="{C71845C5-9CBF-7F82-BBE6-C0C291A02A32}"/>
                </a:ext>
              </a:extLst>
            </p:cNvPr>
            <p:cNvSpPr/>
            <p:nvPr/>
          </p:nvSpPr>
          <p:spPr>
            <a:xfrm>
              <a:off x="7001771" y="3468282"/>
              <a:ext cx="13288" cy="13288"/>
            </a:xfrm>
            <a:custGeom>
              <a:avLst/>
              <a:gdLst/>
              <a:ahLst/>
              <a:cxnLst/>
              <a:rect l="l" t="t" r="r" b="b"/>
              <a:pathLst>
                <a:path w="4854" h="4854" extrusionOk="0">
                  <a:moveTo>
                    <a:pt x="4854" y="2427"/>
                  </a:moveTo>
                  <a:cubicBezTo>
                    <a:pt x="4854" y="3770"/>
                    <a:pt x="3769" y="4855"/>
                    <a:pt x="2427" y="4855"/>
                  </a:cubicBezTo>
                  <a:cubicBezTo>
                    <a:pt x="1085" y="4855"/>
                    <a:pt x="0" y="3770"/>
                    <a:pt x="0" y="2427"/>
                  </a:cubicBezTo>
                  <a:cubicBezTo>
                    <a:pt x="0" y="1085"/>
                    <a:pt x="1085" y="0"/>
                    <a:pt x="2427" y="0"/>
                  </a:cubicBezTo>
                  <a:cubicBezTo>
                    <a:pt x="3769"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28">
              <a:extLst>
                <a:ext uri="{FF2B5EF4-FFF2-40B4-BE49-F238E27FC236}">
                  <a16:creationId xmlns:a16="http://schemas.microsoft.com/office/drawing/2014/main" id="{2D79CE9A-652E-BDA9-1B2D-6711454FE199}"/>
                </a:ext>
              </a:extLst>
            </p:cNvPr>
            <p:cNvSpPr/>
            <p:nvPr/>
          </p:nvSpPr>
          <p:spPr>
            <a:xfrm>
              <a:off x="6940449" y="3625574"/>
              <a:ext cx="16707" cy="16707"/>
            </a:xfrm>
            <a:custGeom>
              <a:avLst/>
              <a:gdLst/>
              <a:ahLst/>
              <a:cxnLst/>
              <a:rect l="l" t="t" r="r" b="b"/>
              <a:pathLst>
                <a:path w="6103" h="6103" extrusionOk="0">
                  <a:moveTo>
                    <a:pt x="6104" y="3052"/>
                  </a:moveTo>
                  <a:cubicBezTo>
                    <a:pt x="6104" y="4738"/>
                    <a:pt x="4738" y="6103"/>
                    <a:pt x="3052" y="6103"/>
                  </a:cubicBezTo>
                  <a:cubicBezTo>
                    <a:pt x="1366" y="6103"/>
                    <a:pt x="0" y="4738"/>
                    <a:pt x="0" y="3052"/>
                  </a:cubicBezTo>
                  <a:cubicBezTo>
                    <a:pt x="0" y="1366"/>
                    <a:pt x="1366" y="0"/>
                    <a:pt x="3052" y="0"/>
                  </a:cubicBezTo>
                  <a:cubicBezTo>
                    <a:pt x="4738" y="0"/>
                    <a:pt x="6104" y="1366"/>
                    <a:pt x="6104"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28">
              <a:extLst>
                <a:ext uri="{FF2B5EF4-FFF2-40B4-BE49-F238E27FC236}">
                  <a16:creationId xmlns:a16="http://schemas.microsoft.com/office/drawing/2014/main" id="{2BA66BB6-D56A-12CA-797F-7BFE9DCCF88A}"/>
                </a:ext>
              </a:extLst>
            </p:cNvPr>
            <p:cNvSpPr/>
            <p:nvPr/>
          </p:nvSpPr>
          <p:spPr>
            <a:xfrm>
              <a:off x="7030735" y="3593554"/>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28">
              <a:extLst>
                <a:ext uri="{FF2B5EF4-FFF2-40B4-BE49-F238E27FC236}">
                  <a16:creationId xmlns:a16="http://schemas.microsoft.com/office/drawing/2014/main" id="{1552D87C-9B3B-34F6-74DA-4EA6C456C36A}"/>
                </a:ext>
              </a:extLst>
            </p:cNvPr>
            <p:cNvSpPr/>
            <p:nvPr/>
          </p:nvSpPr>
          <p:spPr>
            <a:xfrm>
              <a:off x="7070661" y="3524303"/>
              <a:ext cx="18456" cy="18459"/>
            </a:xfrm>
            <a:custGeom>
              <a:avLst/>
              <a:gdLst/>
              <a:ahLst/>
              <a:cxnLst/>
              <a:rect l="l" t="t" r="r" b="b"/>
              <a:pathLst>
                <a:path w="6742" h="6743" extrusionOk="0">
                  <a:moveTo>
                    <a:pt x="6743" y="3372"/>
                  </a:moveTo>
                  <a:cubicBezTo>
                    <a:pt x="6743" y="5237"/>
                    <a:pt x="5237" y="6743"/>
                    <a:pt x="3371" y="6743"/>
                  </a:cubicBezTo>
                  <a:cubicBezTo>
                    <a:pt x="1506" y="6743"/>
                    <a:pt x="0" y="5229"/>
                    <a:pt x="0" y="3372"/>
                  </a:cubicBezTo>
                  <a:cubicBezTo>
                    <a:pt x="0" y="1514"/>
                    <a:pt x="1506" y="0"/>
                    <a:pt x="3371" y="0"/>
                  </a:cubicBezTo>
                  <a:cubicBezTo>
                    <a:pt x="5237" y="0"/>
                    <a:pt x="6743" y="1514"/>
                    <a:pt x="6743" y="337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0" name="Google Shape;440;p28">
            <a:extLst>
              <a:ext uri="{FF2B5EF4-FFF2-40B4-BE49-F238E27FC236}">
                <a16:creationId xmlns:a16="http://schemas.microsoft.com/office/drawing/2014/main" id="{3FC0403F-7217-2031-2A63-85A0DF5AA4FB}"/>
              </a:ext>
            </a:extLst>
          </p:cNvPr>
          <p:cNvGrpSpPr/>
          <p:nvPr/>
        </p:nvGrpSpPr>
        <p:grpSpPr>
          <a:xfrm rot="1800014">
            <a:off x="311232" y="2395865"/>
            <a:ext cx="715094" cy="731518"/>
            <a:chOff x="6884972" y="1482087"/>
            <a:chExt cx="427537" cy="441436"/>
          </a:xfrm>
        </p:grpSpPr>
        <p:sp>
          <p:nvSpPr>
            <p:cNvPr id="441" name="Google Shape;441;p28">
              <a:extLst>
                <a:ext uri="{FF2B5EF4-FFF2-40B4-BE49-F238E27FC236}">
                  <a16:creationId xmlns:a16="http://schemas.microsoft.com/office/drawing/2014/main" id="{FAA779BE-F04B-767F-CAF4-7409EEAD58AC}"/>
                </a:ext>
              </a:extLst>
            </p:cNvPr>
            <p:cNvSpPr/>
            <p:nvPr/>
          </p:nvSpPr>
          <p:spPr>
            <a:xfrm>
              <a:off x="6884972" y="1482087"/>
              <a:ext cx="427537" cy="441436"/>
            </a:xfrm>
            <a:custGeom>
              <a:avLst/>
              <a:gdLst/>
              <a:ahLst/>
              <a:cxnLst/>
              <a:rect l="l" t="t" r="r" b="b"/>
              <a:pathLst>
                <a:path w="316109" h="326385" extrusionOk="0">
                  <a:moveTo>
                    <a:pt x="257540" y="0"/>
                  </a:moveTo>
                  <a:lnTo>
                    <a:pt x="110741" y="36955"/>
                  </a:lnTo>
                  <a:cubicBezTo>
                    <a:pt x="110624" y="36745"/>
                    <a:pt x="110554" y="36620"/>
                    <a:pt x="110554" y="36620"/>
                  </a:cubicBezTo>
                  <a:lnTo>
                    <a:pt x="110016" y="37135"/>
                  </a:lnTo>
                  <a:lnTo>
                    <a:pt x="109290" y="37314"/>
                  </a:lnTo>
                  <a:cubicBezTo>
                    <a:pt x="109290" y="37314"/>
                    <a:pt x="109360" y="37439"/>
                    <a:pt x="109477" y="37650"/>
                  </a:cubicBezTo>
                  <a:lnTo>
                    <a:pt x="0" y="142194"/>
                  </a:lnTo>
                  <a:cubicBezTo>
                    <a:pt x="0" y="142194"/>
                    <a:pt x="56179" y="248892"/>
                    <a:pt x="131666" y="294230"/>
                  </a:cubicBezTo>
                  <a:cubicBezTo>
                    <a:pt x="171548" y="318183"/>
                    <a:pt x="224643" y="319345"/>
                    <a:pt x="269630" y="326385"/>
                  </a:cubicBezTo>
                  <a:lnTo>
                    <a:pt x="269786" y="326299"/>
                  </a:lnTo>
                  <a:cubicBezTo>
                    <a:pt x="287799" y="284482"/>
                    <a:pt x="315092" y="238926"/>
                    <a:pt x="316068" y="192417"/>
                  </a:cubicBezTo>
                  <a:cubicBezTo>
                    <a:pt x="317917" y="104380"/>
                    <a:pt x="257540" y="0"/>
                    <a:pt x="25754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28">
              <a:extLst>
                <a:ext uri="{FF2B5EF4-FFF2-40B4-BE49-F238E27FC236}">
                  <a16:creationId xmlns:a16="http://schemas.microsoft.com/office/drawing/2014/main" id="{470A43B1-4092-48F2-3244-D6681D2D7D1E}"/>
                </a:ext>
              </a:extLst>
            </p:cNvPr>
            <p:cNvSpPr/>
            <p:nvPr/>
          </p:nvSpPr>
          <p:spPr>
            <a:xfrm>
              <a:off x="6936568" y="1533081"/>
              <a:ext cx="336913" cy="348692"/>
            </a:xfrm>
            <a:custGeom>
              <a:avLst/>
              <a:gdLst/>
              <a:ahLst/>
              <a:cxnLst/>
              <a:rect l="l" t="t" r="r" b="b"/>
              <a:pathLst>
                <a:path w="249104" h="257813" extrusionOk="0">
                  <a:moveTo>
                    <a:pt x="0" y="112466"/>
                  </a:moveTo>
                  <a:cubicBezTo>
                    <a:pt x="4878" y="121004"/>
                    <a:pt x="14603" y="137238"/>
                    <a:pt x="27957" y="155634"/>
                  </a:cubicBezTo>
                  <a:cubicBezTo>
                    <a:pt x="45759" y="180148"/>
                    <a:pt x="73684" y="213396"/>
                    <a:pt x="105660" y="232604"/>
                  </a:cubicBezTo>
                  <a:cubicBezTo>
                    <a:pt x="130557" y="247558"/>
                    <a:pt x="162689" y="251507"/>
                    <a:pt x="193768" y="255323"/>
                  </a:cubicBezTo>
                  <a:cubicBezTo>
                    <a:pt x="200441" y="256143"/>
                    <a:pt x="206840" y="256931"/>
                    <a:pt x="213147" y="257813"/>
                  </a:cubicBezTo>
                  <a:cubicBezTo>
                    <a:pt x="215761" y="251999"/>
                    <a:pt x="218501" y="246168"/>
                    <a:pt x="221365" y="240081"/>
                  </a:cubicBezTo>
                  <a:cubicBezTo>
                    <a:pt x="234688" y="211750"/>
                    <a:pt x="248463" y="182451"/>
                    <a:pt x="249072" y="153417"/>
                  </a:cubicBezTo>
                  <a:cubicBezTo>
                    <a:pt x="249852" y="116126"/>
                    <a:pt x="236592" y="74777"/>
                    <a:pt x="225330" y="46656"/>
                  </a:cubicBezTo>
                  <a:cubicBezTo>
                    <a:pt x="216877" y="25553"/>
                    <a:pt x="208323" y="8671"/>
                    <a:pt x="203687" y="0"/>
                  </a:cubicBezTo>
                  <a:lnTo>
                    <a:pt x="87015" y="29377"/>
                  </a:lnTo>
                  <a:lnTo>
                    <a:pt x="0" y="112466"/>
                  </a:ln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28">
              <a:extLst>
                <a:ext uri="{FF2B5EF4-FFF2-40B4-BE49-F238E27FC236}">
                  <a16:creationId xmlns:a16="http://schemas.microsoft.com/office/drawing/2014/main" id="{583D3058-071B-D035-3724-4FF938F42819}"/>
                </a:ext>
              </a:extLst>
            </p:cNvPr>
            <p:cNvSpPr/>
            <p:nvPr/>
          </p:nvSpPr>
          <p:spPr>
            <a:xfrm>
              <a:off x="7071454" y="1610724"/>
              <a:ext cx="100512" cy="165178"/>
            </a:xfrm>
            <a:custGeom>
              <a:avLst/>
              <a:gdLst/>
              <a:ahLst/>
              <a:cxnLst/>
              <a:rect l="l" t="t" r="r" b="b"/>
              <a:pathLst>
                <a:path w="74316" h="122128" extrusionOk="0">
                  <a:moveTo>
                    <a:pt x="0" y="93922"/>
                  </a:moveTo>
                  <a:cubicBezTo>
                    <a:pt x="3707" y="95584"/>
                    <a:pt x="48046" y="122128"/>
                    <a:pt x="48046" y="122128"/>
                  </a:cubicBezTo>
                  <a:lnTo>
                    <a:pt x="74316"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4" name="Google Shape;444;p28">
            <a:extLst>
              <a:ext uri="{FF2B5EF4-FFF2-40B4-BE49-F238E27FC236}">
                <a16:creationId xmlns:a16="http://schemas.microsoft.com/office/drawing/2014/main" id="{33647580-CCB4-E5E4-9330-DD914C8025DB}"/>
              </a:ext>
            </a:extLst>
          </p:cNvPr>
          <p:cNvGrpSpPr/>
          <p:nvPr/>
        </p:nvGrpSpPr>
        <p:grpSpPr>
          <a:xfrm>
            <a:off x="1001358" y="2876235"/>
            <a:ext cx="1017513" cy="1013304"/>
            <a:chOff x="1001358" y="2876235"/>
            <a:chExt cx="1017513" cy="1013304"/>
          </a:xfrm>
        </p:grpSpPr>
        <p:grpSp>
          <p:nvGrpSpPr>
            <p:cNvPr id="445" name="Google Shape;445;p28">
              <a:extLst>
                <a:ext uri="{FF2B5EF4-FFF2-40B4-BE49-F238E27FC236}">
                  <a16:creationId xmlns:a16="http://schemas.microsoft.com/office/drawing/2014/main" id="{81D22C37-A157-5C3A-9D4E-EAFC4990D43C}"/>
                </a:ext>
              </a:extLst>
            </p:cNvPr>
            <p:cNvGrpSpPr/>
            <p:nvPr/>
          </p:nvGrpSpPr>
          <p:grpSpPr>
            <a:xfrm rot="-473396">
              <a:off x="1050928" y="2919736"/>
              <a:ext cx="686874" cy="769581"/>
              <a:chOff x="6225377" y="921581"/>
              <a:chExt cx="556268" cy="623249"/>
            </a:xfrm>
          </p:grpSpPr>
          <p:sp>
            <p:nvSpPr>
              <p:cNvPr id="446" name="Google Shape;446;p28">
                <a:extLst>
                  <a:ext uri="{FF2B5EF4-FFF2-40B4-BE49-F238E27FC236}">
                    <a16:creationId xmlns:a16="http://schemas.microsoft.com/office/drawing/2014/main" id="{831B3E45-3FF9-0D52-74C7-6E77790DE52B}"/>
                  </a:ext>
                </a:extLst>
              </p:cNvPr>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28">
                <a:extLst>
                  <a:ext uri="{FF2B5EF4-FFF2-40B4-BE49-F238E27FC236}">
                    <a16:creationId xmlns:a16="http://schemas.microsoft.com/office/drawing/2014/main" id="{8D42B9E3-ECE4-E7DF-A453-27413F3EF1A4}"/>
                  </a:ext>
                </a:extLst>
              </p:cNvPr>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28">
                <a:extLst>
                  <a:ext uri="{FF2B5EF4-FFF2-40B4-BE49-F238E27FC236}">
                    <a16:creationId xmlns:a16="http://schemas.microsoft.com/office/drawing/2014/main" id="{BDACED46-CBF4-F37C-F656-6B10811C61D2}"/>
                  </a:ext>
                </a:extLst>
              </p:cNvPr>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28">
                <a:extLst>
                  <a:ext uri="{FF2B5EF4-FFF2-40B4-BE49-F238E27FC236}">
                    <a16:creationId xmlns:a16="http://schemas.microsoft.com/office/drawing/2014/main" id="{3CC7A852-F7B0-CD18-8E25-D43DD844594F}"/>
                  </a:ext>
                </a:extLst>
              </p:cNvPr>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28">
                <a:extLst>
                  <a:ext uri="{FF2B5EF4-FFF2-40B4-BE49-F238E27FC236}">
                    <a16:creationId xmlns:a16="http://schemas.microsoft.com/office/drawing/2014/main" id="{0360FD35-F7AB-F15E-B248-7BABA8799E74}"/>
                  </a:ext>
                </a:extLst>
              </p:cNvPr>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28">
                <a:extLst>
                  <a:ext uri="{FF2B5EF4-FFF2-40B4-BE49-F238E27FC236}">
                    <a16:creationId xmlns:a16="http://schemas.microsoft.com/office/drawing/2014/main" id="{AC446890-F582-84CE-036C-439FA0FDED67}"/>
                  </a:ext>
                </a:extLst>
              </p:cNvPr>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28">
                <a:extLst>
                  <a:ext uri="{FF2B5EF4-FFF2-40B4-BE49-F238E27FC236}">
                    <a16:creationId xmlns:a16="http://schemas.microsoft.com/office/drawing/2014/main" id="{47603EE2-8F26-E84A-DF42-346D48BF8DDE}"/>
                  </a:ext>
                </a:extLst>
              </p:cNvPr>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28">
                <a:extLst>
                  <a:ext uri="{FF2B5EF4-FFF2-40B4-BE49-F238E27FC236}">
                    <a16:creationId xmlns:a16="http://schemas.microsoft.com/office/drawing/2014/main" id="{31C83EA8-F806-0144-EA80-A144A2EE9E70}"/>
                  </a:ext>
                </a:extLst>
              </p:cNvPr>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28">
                <a:extLst>
                  <a:ext uri="{FF2B5EF4-FFF2-40B4-BE49-F238E27FC236}">
                    <a16:creationId xmlns:a16="http://schemas.microsoft.com/office/drawing/2014/main" id="{57E7D1CD-6F4B-ABCA-0D52-83B89840BF03}"/>
                  </a:ext>
                </a:extLst>
              </p:cNvPr>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5" name="Google Shape;455;p28">
              <a:extLst>
                <a:ext uri="{FF2B5EF4-FFF2-40B4-BE49-F238E27FC236}">
                  <a16:creationId xmlns:a16="http://schemas.microsoft.com/office/drawing/2014/main" id="{5E701E6C-A8B4-3F44-E9DA-16C571C52D60}"/>
                </a:ext>
              </a:extLst>
            </p:cNvPr>
            <p:cNvGrpSpPr/>
            <p:nvPr/>
          </p:nvGrpSpPr>
          <p:grpSpPr>
            <a:xfrm rot="1326696">
              <a:off x="1212398" y="3018964"/>
              <a:ext cx="686890" cy="769599"/>
              <a:chOff x="6225377" y="921581"/>
              <a:chExt cx="556268" cy="623249"/>
            </a:xfrm>
          </p:grpSpPr>
          <p:sp>
            <p:nvSpPr>
              <p:cNvPr id="456" name="Google Shape;456;p28">
                <a:extLst>
                  <a:ext uri="{FF2B5EF4-FFF2-40B4-BE49-F238E27FC236}">
                    <a16:creationId xmlns:a16="http://schemas.microsoft.com/office/drawing/2014/main" id="{315BA0C9-EC70-1A6A-39FE-3B793D9D3BE5}"/>
                  </a:ext>
                </a:extLst>
              </p:cNvPr>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28">
                <a:extLst>
                  <a:ext uri="{FF2B5EF4-FFF2-40B4-BE49-F238E27FC236}">
                    <a16:creationId xmlns:a16="http://schemas.microsoft.com/office/drawing/2014/main" id="{A7BB34C0-A6E7-0E98-73F9-2E6FFFD3E685}"/>
                  </a:ext>
                </a:extLst>
              </p:cNvPr>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28">
                <a:extLst>
                  <a:ext uri="{FF2B5EF4-FFF2-40B4-BE49-F238E27FC236}">
                    <a16:creationId xmlns:a16="http://schemas.microsoft.com/office/drawing/2014/main" id="{ED7ED551-B673-863D-832C-22CB5F7261F6}"/>
                  </a:ext>
                </a:extLst>
              </p:cNvPr>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28">
                <a:extLst>
                  <a:ext uri="{FF2B5EF4-FFF2-40B4-BE49-F238E27FC236}">
                    <a16:creationId xmlns:a16="http://schemas.microsoft.com/office/drawing/2014/main" id="{F29F1EBF-D0E1-E237-FEEF-3AE3AE9AAF8A}"/>
                  </a:ext>
                </a:extLst>
              </p:cNvPr>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28">
                <a:extLst>
                  <a:ext uri="{FF2B5EF4-FFF2-40B4-BE49-F238E27FC236}">
                    <a16:creationId xmlns:a16="http://schemas.microsoft.com/office/drawing/2014/main" id="{AED0256D-35B5-606E-BA39-10B35C3A34D9}"/>
                  </a:ext>
                </a:extLst>
              </p:cNvPr>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28">
                <a:extLst>
                  <a:ext uri="{FF2B5EF4-FFF2-40B4-BE49-F238E27FC236}">
                    <a16:creationId xmlns:a16="http://schemas.microsoft.com/office/drawing/2014/main" id="{0675BE98-AA23-44D2-D34A-5D6F71D1E43B}"/>
                  </a:ext>
                </a:extLst>
              </p:cNvPr>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28">
                <a:extLst>
                  <a:ext uri="{FF2B5EF4-FFF2-40B4-BE49-F238E27FC236}">
                    <a16:creationId xmlns:a16="http://schemas.microsoft.com/office/drawing/2014/main" id="{AE5F7FB3-2B19-051B-82FB-E3D18A09A56D}"/>
                  </a:ext>
                </a:extLst>
              </p:cNvPr>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28">
                <a:extLst>
                  <a:ext uri="{FF2B5EF4-FFF2-40B4-BE49-F238E27FC236}">
                    <a16:creationId xmlns:a16="http://schemas.microsoft.com/office/drawing/2014/main" id="{DF833002-50DD-9D4F-E7E8-B913F2042026}"/>
                  </a:ext>
                </a:extLst>
              </p:cNvPr>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28">
                <a:extLst>
                  <a:ext uri="{FF2B5EF4-FFF2-40B4-BE49-F238E27FC236}">
                    <a16:creationId xmlns:a16="http://schemas.microsoft.com/office/drawing/2014/main" id="{D7B00044-BB76-A874-6C7C-864201B1B6E5}"/>
                  </a:ext>
                </a:extLst>
              </p:cNvPr>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65" name="Google Shape;465;p28">
            <a:extLst>
              <a:ext uri="{FF2B5EF4-FFF2-40B4-BE49-F238E27FC236}">
                <a16:creationId xmlns:a16="http://schemas.microsoft.com/office/drawing/2014/main" id="{90D6C6D0-4E02-CB8C-7A11-5C694914DBA9}"/>
              </a:ext>
            </a:extLst>
          </p:cNvPr>
          <p:cNvGrpSpPr/>
          <p:nvPr/>
        </p:nvGrpSpPr>
        <p:grpSpPr>
          <a:xfrm>
            <a:off x="79980" y="3641927"/>
            <a:ext cx="640027" cy="815014"/>
            <a:chOff x="2731919" y="3308138"/>
            <a:chExt cx="667878" cy="850479"/>
          </a:xfrm>
        </p:grpSpPr>
        <p:sp>
          <p:nvSpPr>
            <p:cNvPr id="466" name="Google Shape;466;p28">
              <a:extLst>
                <a:ext uri="{FF2B5EF4-FFF2-40B4-BE49-F238E27FC236}">
                  <a16:creationId xmlns:a16="http://schemas.microsoft.com/office/drawing/2014/main" id="{F2ECD6DD-C5A2-5FE8-65B7-C2ADA84662DA}"/>
                </a:ext>
              </a:extLst>
            </p:cNvPr>
            <p:cNvSpPr/>
            <p:nvPr/>
          </p:nvSpPr>
          <p:spPr>
            <a:xfrm>
              <a:off x="2731919" y="3308138"/>
              <a:ext cx="667878" cy="850479"/>
            </a:xfrm>
            <a:custGeom>
              <a:avLst/>
              <a:gdLst/>
              <a:ahLst/>
              <a:cxnLst/>
              <a:rect l="l" t="t" r="r" b="b"/>
              <a:pathLst>
                <a:path w="189738" h="241785" extrusionOk="0">
                  <a:moveTo>
                    <a:pt x="183242" y="157210"/>
                  </a:moveTo>
                  <a:lnTo>
                    <a:pt x="137397" y="68049"/>
                  </a:lnTo>
                  <a:lnTo>
                    <a:pt x="177443" y="1733"/>
                  </a:lnTo>
                  <a:cubicBezTo>
                    <a:pt x="157354" y="1514"/>
                    <a:pt x="157237" y="12004"/>
                    <a:pt x="137147" y="11785"/>
                  </a:cubicBezTo>
                  <a:cubicBezTo>
                    <a:pt x="117058" y="11567"/>
                    <a:pt x="117175" y="1085"/>
                    <a:pt x="97078" y="866"/>
                  </a:cubicBezTo>
                  <a:cubicBezTo>
                    <a:pt x="76989" y="648"/>
                    <a:pt x="76879" y="11137"/>
                    <a:pt x="56790" y="10919"/>
                  </a:cubicBezTo>
                  <a:cubicBezTo>
                    <a:pt x="36701" y="10700"/>
                    <a:pt x="36818" y="219"/>
                    <a:pt x="16729" y="0"/>
                  </a:cubicBezTo>
                  <a:lnTo>
                    <a:pt x="54862" y="67167"/>
                  </a:lnTo>
                  <a:lnTo>
                    <a:pt x="7090" y="155306"/>
                  </a:lnTo>
                  <a:cubicBezTo>
                    <a:pt x="-13733" y="193729"/>
                    <a:pt x="13778" y="240510"/>
                    <a:pt x="57485" y="240986"/>
                  </a:cubicBezTo>
                  <a:lnTo>
                    <a:pt x="130997" y="241782"/>
                  </a:lnTo>
                  <a:cubicBezTo>
                    <a:pt x="174696" y="242258"/>
                    <a:pt x="203222" y="196078"/>
                    <a:pt x="183234" y="1572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7" name="Google Shape;467;p28">
              <a:extLst>
                <a:ext uri="{FF2B5EF4-FFF2-40B4-BE49-F238E27FC236}">
                  <a16:creationId xmlns:a16="http://schemas.microsoft.com/office/drawing/2014/main" id="{4CA93D51-DC6C-ED6C-4A2F-DE3B355015C6}"/>
                </a:ext>
              </a:extLst>
            </p:cNvPr>
            <p:cNvGrpSpPr/>
            <p:nvPr/>
          </p:nvGrpSpPr>
          <p:grpSpPr>
            <a:xfrm>
              <a:off x="2908116" y="3465749"/>
              <a:ext cx="323460" cy="154520"/>
              <a:chOff x="4896306" y="1356877"/>
              <a:chExt cx="91900" cy="43904"/>
            </a:xfrm>
          </p:grpSpPr>
          <p:sp>
            <p:nvSpPr>
              <p:cNvPr id="468" name="Google Shape;468;p28">
                <a:extLst>
                  <a:ext uri="{FF2B5EF4-FFF2-40B4-BE49-F238E27FC236}">
                    <a16:creationId xmlns:a16="http://schemas.microsoft.com/office/drawing/2014/main" id="{941BE6C6-2684-D97A-EEFE-09E63A5F41E1}"/>
                  </a:ext>
                </a:extLst>
              </p:cNvPr>
              <p:cNvSpPr/>
              <p:nvPr/>
            </p:nvSpPr>
            <p:spPr>
              <a:xfrm>
                <a:off x="4896306" y="1382300"/>
                <a:ext cx="91900" cy="6462"/>
              </a:xfrm>
              <a:custGeom>
                <a:avLst/>
                <a:gdLst/>
                <a:ahLst/>
                <a:cxnLst/>
                <a:rect l="l" t="t" r="r" b="b"/>
                <a:pathLst>
                  <a:path w="91900" h="6462" extrusionOk="0">
                    <a:moveTo>
                      <a:pt x="0" y="0"/>
                    </a:moveTo>
                    <a:lnTo>
                      <a:pt x="91901" y="6462"/>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28">
                <a:extLst>
                  <a:ext uri="{FF2B5EF4-FFF2-40B4-BE49-F238E27FC236}">
                    <a16:creationId xmlns:a16="http://schemas.microsoft.com/office/drawing/2014/main" id="{D4FEC0E3-7661-4DD1-784D-23ED1B8AF957}"/>
                  </a:ext>
                </a:extLst>
              </p:cNvPr>
              <p:cNvSpPr/>
              <p:nvPr/>
            </p:nvSpPr>
            <p:spPr>
              <a:xfrm>
                <a:off x="4897391" y="1380434"/>
                <a:ext cx="88083" cy="1771"/>
              </a:xfrm>
              <a:custGeom>
                <a:avLst/>
                <a:gdLst/>
                <a:ahLst/>
                <a:cxnLst/>
                <a:rect l="l" t="t" r="r" b="b"/>
                <a:pathLst>
                  <a:path w="88083" h="1771" extrusionOk="0">
                    <a:moveTo>
                      <a:pt x="88084" y="0"/>
                    </a:moveTo>
                    <a:lnTo>
                      <a:pt x="0" y="1772"/>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28">
                <a:extLst>
                  <a:ext uri="{FF2B5EF4-FFF2-40B4-BE49-F238E27FC236}">
                    <a16:creationId xmlns:a16="http://schemas.microsoft.com/office/drawing/2014/main" id="{1C50F06B-35E2-47E5-4BB8-3F387FA08721}"/>
                  </a:ext>
                </a:extLst>
              </p:cNvPr>
              <p:cNvSpPr/>
              <p:nvPr/>
            </p:nvSpPr>
            <p:spPr>
              <a:xfrm>
                <a:off x="4925602" y="1356877"/>
                <a:ext cx="16850" cy="25914"/>
              </a:xfrm>
              <a:custGeom>
                <a:avLst/>
                <a:gdLst/>
                <a:ahLst/>
                <a:cxnLst/>
                <a:rect l="l" t="t" r="r" b="b"/>
                <a:pathLst>
                  <a:path w="16850" h="25914" extrusionOk="0">
                    <a:moveTo>
                      <a:pt x="13224" y="4288"/>
                    </a:moveTo>
                    <a:cubicBezTo>
                      <a:pt x="14645" y="7800"/>
                      <a:pt x="17728" y="25454"/>
                      <a:pt x="16611" y="25907"/>
                    </a:cubicBezTo>
                    <a:cubicBezTo>
                      <a:pt x="15667" y="26289"/>
                      <a:pt x="1923" y="12943"/>
                      <a:pt x="503" y="9431"/>
                    </a:cubicBezTo>
                    <a:cubicBezTo>
                      <a:pt x="-918" y="5919"/>
                      <a:pt x="776" y="1923"/>
                      <a:pt x="4288" y="503"/>
                    </a:cubicBezTo>
                    <a:cubicBezTo>
                      <a:pt x="7800" y="-918"/>
                      <a:pt x="11796" y="776"/>
                      <a:pt x="13216" y="4288"/>
                    </a:cubicBez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28">
                <a:extLst>
                  <a:ext uri="{FF2B5EF4-FFF2-40B4-BE49-F238E27FC236}">
                    <a16:creationId xmlns:a16="http://schemas.microsoft.com/office/drawing/2014/main" id="{FD46EDD6-D580-48D4-4301-48793442367D}"/>
                  </a:ext>
                </a:extLst>
              </p:cNvPr>
              <p:cNvSpPr/>
              <p:nvPr/>
            </p:nvSpPr>
            <p:spPr>
              <a:xfrm>
                <a:off x="4942155" y="1357092"/>
                <a:ext cx="17235" cy="25701"/>
              </a:xfrm>
              <a:custGeom>
                <a:avLst/>
                <a:gdLst/>
                <a:ahLst/>
                <a:cxnLst/>
                <a:rect l="l" t="t" r="r" b="b"/>
                <a:pathLst>
                  <a:path w="17235" h="25701" extrusionOk="0">
                    <a:moveTo>
                      <a:pt x="4071" y="4151"/>
                    </a:moveTo>
                    <a:cubicBezTo>
                      <a:pt x="2572" y="7632"/>
                      <a:pt x="-893" y="25216"/>
                      <a:pt x="215" y="25692"/>
                    </a:cubicBezTo>
                    <a:cubicBezTo>
                      <a:pt x="1152" y="26098"/>
                      <a:pt x="15177" y="13056"/>
                      <a:pt x="16675" y="9575"/>
                    </a:cubicBezTo>
                    <a:cubicBezTo>
                      <a:pt x="18174" y="6094"/>
                      <a:pt x="16566" y="2059"/>
                      <a:pt x="13085" y="561"/>
                    </a:cubicBezTo>
                    <a:cubicBezTo>
                      <a:pt x="9604" y="-938"/>
                      <a:pt x="5569" y="670"/>
                      <a:pt x="4071" y="4151"/>
                    </a:cubicBez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28">
                <a:extLst>
                  <a:ext uri="{FF2B5EF4-FFF2-40B4-BE49-F238E27FC236}">
                    <a16:creationId xmlns:a16="http://schemas.microsoft.com/office/drawing/2014/main" id="{4AF27B92-7F6F-00D2-29A1-139C991ABD3C}"/>
                  </a:ext>
                </a:extLst>
              </p:cNvPr>
              <p:cNvSpPr/>
              <p:nvPr/>
            </p:nvSpPr>
            <p:spPr>
              <a:xfrm>
                <a:off x="4930116" y="1382784"/>
                <a:ext cx="12253" cy="17318"/>
              </a:xfrm>
              <a:custGeom>
                <a:avLst/>
                <a:gdLst/>
                <a:ahLst/>
                <a:cxnLst/>
                <a:rect l="l" t="t" r="r" b="b"/>
                <a:pathLst>
                  <a:path w="12253" h="17318" extrusionOk="0">
                    <a:moveTo>
                      <a:pt x="0" y="17319"/>
                    </a:moveTo>
                    <a:lnTo>
                      <a:pt x="12253"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28">
                <a:extLst>
                  <a:ext uri="{FF2B5EF4-FFF2-40B4-BE49-F238E27FC236}">
                    <a16:creationId xmlns:a16="http://schemas.microsoft.com/office/drawing/2014/main" id="{9096D2B9-5ADF-8E33-C014-9B55CB723227}"/>
                  </a:ext>
                </a:extLst>
              </p:cNvPr>
              <p:cNvSpPr/>
              <p:nvPr/>
            </p:nvSpPr>
            <p:spPr>
              <a:xfrm>
                <a:off x="4941058" y="1382347"/>
                <a:ext cx="11574" cy="18434"/>
              </a:xfrm>
              <a:custGeom>
                <a:avLst/>
                <a:gdLst/>
                <a:ahLst/>
                <a:cxnLst/>
                <a:rect l="l" t="t" r="r" b="b"/>
                <a:pathLst>
                  <a:path w="11574" h="18434" extrusionOk="0">
                    <a:moveTo>
                      <a:pt x="11574" y="18435"/>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4" name="Google Shape;474;p28">
              <a:extLst>
                <a:ext uri="{FF2B5EF4-FFF2-40B4-BE49-F238E27FC236}">
                  <a16:creationId xmlns:a16="http://schemas.microsoft.com/office/drawing/2014/main" id="{61773787-C210-4E9E-71DD-23DD2B95C190}"/>
                </a:ext>
              </a:extLst>
            </p:cNvPr>
            <p:cNvGrpSpPr/>
            <p:nvPr/>
          </p:nvGrpSpPr>
          <p:grpSpPr>
            <a:xfrm>
              <a:off x="2967782" y="3658808"/>
              <a:ext cx="198279" cy="407607"/>
              <a:chOff x="4913258" y="1411731"/>
              <a:chExt cx="56334" cy="115814"/>
            </a:xfrm>
          </p:grpSpPr>
          <p:sp>
            <p:nvSpPr>
              <p:cNvPr id="475" name="Google Shape;475;p28">
                <a:extLst>
                  <a:ext uri="{FF2B5EF4-FFF2-40B4-BE49-F238E27FC236}">
                    <a16:creationId xmlns:a16="http://schemas.microsoft.com/office/drawing/2014/main" id="{73806B84-698A-265D-37AF-37B2D6873075}"/>
                  </a:ext>
                </a:extLst>
              </p:cNvPr>
              <p:cNvSpPr/>
              <p:nvPr/>
            </p:nvSpPr>
            <p:spPr>
              <a:xfrm>
                <a:off x="4913258" y="1423228"/>
                <a:ext cx="56334" cy="93726"/>
              </a:xfrm>
              <a:custGeom>
                <a:avLst/>
                <a:gdLst/>
                <a:ahLst/>
                <a:cxnLst/>
                <a:rect l="l" t="t" r="r" b="b"/>
                <a:pathLst>
                  <a:path w="56334" h="93726" extrusionOk="0">
                    <a:moveTo>
                      <a:pt x="250" y="93727"/>
                    </a:moveTo>
                    <a:lnTo>
                      <a:pt x="29650" y="93625"/>
                    </a:lnTo>
                    <a:cubicBezTo>
                      <a:pt x="42434" y="93578"/>
                      <a:pt x="52768" y="83183"/>
                      <a:pt x="52721" y="70391"/>
                    </a:cubicBezTo>
                    <a:lnTo>
                      <a:pt x="52721" y="69470"/>
                    </a:lnTo>
                    <a:cubicBezTo>
                      <a:pt x="52674" y="56686"/>
                      <a:pt x="42270" y="46352"/>
                      <a:pt x="29486" y="46399"/>
                    </a:cubicBezTo>
                    <a:lnTo>
                      <a:pt x="23235" y="46422"/>
                    </a:lnTo>
                    <a:cubicBezTo>
                      <a:pt x="10451" y="46469"/>
                      <a:pt x="47" y="36136"/>
                      <a:pt x="0" y="23352"/>
                    </a:cubicBezTo>
                    <a:lnTo>
                      <a:pt x="0" y="23352"/>
                    </a:lnTo>
                    <a:cubicBezTo>
                      <a:pt x="-47" y="10568"/>
                      <a:pt x="10287" y="164"/>
                      <a:pt x="23071" y="117"/>
                    </a:cubicBezTo>
                    <a:lnTo>
                      <a:pt x="56335"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28">
                <a:extLst>
                  <a:ext uri="{FF2B5EF4-FFF2-40B4-BE49-F238E27FC236}">
                    <a16:creationId xmlns:a16="http://schemas.microsoft.com/office/drawing/2014/main" id="{74E0F9A0-2448-1F76-0647-62B53D69AAF2}"/>
                  </a:ext>
                </a:extLst>
              </p:cNvPr>
              <p:cNvSpPr/>
              <p:nvPr/>
            </p:nvSpPr>
            <p:spPr>
              <a:xfrm>
                <a:off x="4947513" y="1411731"/>
                <a:ext cx="398" cy="115767"/>
              </a:xfrm>
              <a:custGeom>
                <a:avLst/>
                <a:gdLst/>
                <a:ahLst/>
                <a:cxnLst/>
                <a:rect l="l" t="t" r="r" b="b"/>
                <a:pathLst>
                  <a:path w="398" h="115767" extrusionOk="0">
                    <a:moveTo>
                      <a:pt x="398" y="115767"/>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28">
                <a:extLst>
                  <a:ext uri="{FF2B5EF4-FFF2-40B4-BE49-F238E27FC236}">
                    <a16:creationId xmlns:a16="http://schemas.microsoft.com/office/drawing/2014/main" id="{C44E17A9-48B4-3CED-1836-A6FF78F84497}"/>
                  </a:ext>
                </a:extLst>
              </p:cNvPr>
              <p:cNvSpPr/>
              <p:nvPr/>
            </p:nvSpPr>
            <p:spPr>
              <a:xfrm>
                <a:off x="4933730" y="1411778"/>
                <a:ext cx="398" cy="115767"/>
              </a:xfrm>
              <a:custGeom>
                <a:avLst/>
                <a:gdLst/>
                <a:ahLst/>
                <a:cxnLst/>
                <a:rect l="l" t="t" r="r" b="b"/>
                <a:pathLst>
                  <a:path w="398" h="115767" extrusionOk="0">
                    <a:moveTo>
                      <a:pt x="398" y="115767"/>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3" name="Sous-titre 2">
            <a:extLst>
              <a:ext uri="{FF2B5EF4-FFF2-40B4-BE49-F238E27FC236}">
                <a16:creationId xmlns:a16="http://schemas.microsoft.com/office/drawing/2014/main" id="{009905C3-C67F-2C88-3553-B9C747AB7DDB}"/>
              </a:ext>
            </a:extLst>
          </p:cNvPr>
          <p:cNvSpPr>
            <a:spLocks noGrp="1"/>
          </p:cNvSpPr>
          <p:nvPr>
            <p:ph type="subTitle" idx="1"/>
          </p:nvPr>
        </p:nvSpPr>
        <p:spPr>
          <a:xfrm>
            <a:off x="1828622" y="1390568"/>
            <a:ext cx="4748166" cy="457200"/>
          </a:xfrm>
        </p:spPr>
        <p:txBody>
          <a:bodyPr/>
          <a:lstStyle/>
          <a:p>
            <a:r>
              <a:rPr lang="fr-FR" dirty="0"/>
              <a:t>1500 billets : 1000 vrais et 500 faux </a:t>
            </a:r>
          </a:p>
        </p:txBody>
      </p:sp>
      <p:sp>
        <p:nvSpPr>
          <p:cNvPr id="6" name="Google Shape;413;p28">
            <a:extLst>
              <a:ext uri="{FF2B5EF4-FFF2-40B4-BE49-F238E27FC236}">
                <a16:creationId xmlns:a16="http://schemas.microsoft.com/office/drawing/2014/main" id="{8E7803C6-49B6-1707-0783-B5F8E43FE7B1}"/>
              </a:ext>
            </a:extLst>
          </p:cNvPr>
          <p:cNvSpPr txBox="1">
            <a:spLocks/>
          </p:cNvSpPr>
          <p:nvPr/>
        </p:nvSpPr>
        <p:spPr>
          <a:xfrm>
            <a:off x="3629356" y="3103868"/>
            <a:ext cx="3894565"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4"/>
              </a:buClr>
              <a:buSzPts val="2400"/>
              <a:buFont typeface="Raleway"/>
              <a:buNone/>
              <a:defRPr sz="1800" b="1" i="0" u="none" strike="noStrike" cap="none">
                <a:solidFill>
                  <a:schemeClr val="accent4"/>
                </a:solidFill>
                <a:latin typeface="Atkinson Hyperlegible"/>
                <a:ea typeface="Atkinson Hyperlegible"/>
                <a:cs typeface="Atkinson Hyperlegible"/>
                <a:sym typeface="Atkinson Hyperlegible"/>
              </a:defRPr>
            </a:lvl1pPr>
            <a:lvl2pPr marL="914400" marR="0" lvl="1"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9pPr>
          </a:lstStyle>
          <a:p>
            <a:pPr marL="0" indent="0"/>
            <a:r>
              <a:rPr lang="fr-FR" dirty="0"/>
              <a:t>Différences observables sur plusieurs variables </a:t>
            </a:r>
          </a:p>
        </p:txBody>
      </p:sp>
      <p:grpSp>
        <p:nvGrpSpPr>
          <p:cNvPr id="8" name="Google Shape;10531;p60">
            <a:extLst>
              <a:ext uri="{FF2B5EF4-FFF2-40B4-BE49-F238E27FC236}">
                <a16:creationId xmlns:a16="http://schemas.microsoft.com/office/drawing/2014/main" id="{17C73D5D-190A-1CAA-7A76-EE2C8280224E}"/>
              </a:ext>
            </a:extLst>
          </p:cNvPr>
          <p:cNvGrpSpPr/>
          <p:nvPr/>
        </p:nvGrpSpPr>
        <p:grpSpPr>
          <a:xfrm>
            <a:off x="1512415" y="1428113"/>
            <a:ext cx="331993" cy="331993"/>
            <a:chOff x="870939" y="2439293"/>
            <a:chExt cx="331993" cy="331993"/>
          </a:xfrm>
          <a:solidFill>
            <a:schemeClr val="accent2"/>
          </a:solidFill>
        </p:grpSpPr>
        <p:sp>
          <p:nvSpPr>
            <p:cNvPr id="9" name="Google Shape;10532;p60">
              <a:extLst>
                <a:ext uri="{FF2B5EF4-FFF2-40B4-BE49-F238E27FC236}">
                  <a16:creationId xmlns:a16="http://schemas.microsoft.com/office/drawing/2014/main" id="{CCFB4668-15C6-5FFA-4265-538869FBEF62}"/>
                </a:ext>
              </a:extLst>
            </p:cNvPr>
            <p:cNvSpPr/>
            <p:nvPr/>
          </p:nvSpPr>
          <p:spPr>
            <a:xfrm>
              <a:off x="870939" y="2439293"/>
              <a:ext cx="331993" cy="331993"/>
            </a:xfrm>
            <a:custGeom>
              <a:avLst/>
              <a:gdLst/>
              <a:ahLst/>
              <a:cxnLst/>
              <a:rect l="l" t="t" r="r" b="b"/>
              <a:pathLst>
                <a:path w="10431" h="10431" extrusionOk="0">
                  <a:moveTo>
                    <a:pt x="9490" y="298"/>
                  </a:moveTo>
                  <a:cubicBezTo>
                    <a:pt x="9835" y="298"/>
                    <a:pt x="10121" y="584"/>
                    <a:pt x="10121" y="917"/>
                  </a:cubicBezTo>
                  <a:lnTo>
                    <a:pt x="10121" y="9513"/>
                  </a:lnTo>
                  <a:cubicBezTo>
                    <a:pt x="10121" y="9847"/>
                    <a:pt x="9835" y="10132"/>
                    <a:pt x="9490" y="10132"/>
                  </a:cubicBezTo>
                  <a:lnTo>
                    <a:pt x="7037" y="10132"/>
                  </a:lnTo>
                  <a:lnTo>
                    <a:pt x="7037" y="9156"/>
                  </a:lnTo>
                  <a:cubicBezTo>
                    <a:pt x="7037" y="9055"/>
                    <a:pt x="6960" y="9004"/>
                    <a:pt x="6883" y="9004"/>
                  </a:cubicBezTo>
                  <a:cubicBezTo>
                    <a:pt x="6805" y="9004"/>
                    <a:pt x="6728" y="9055"/>
                    <a:pt x="6728" y="9156"/>
                  </a:cubicBezTo>
                  <a:lnTo>
                    <a:pt x="6728" y="10132"/>
                  </a:lnTo>
                  <a:lnTo>
                    <a:pt x="3644" y="10132"/>
                  </a:lnTo>
                  <a:lnTo>
                    <a:pt x="3644" y="298"/>
                  </a:lnTo>
                  <a:lnTo>
                    <a:pt x="6728" y="298"/>
                  </a:lnTo>
                  <a:lnTo>
                    <a:pt x="6728" y="8347"/>
                  </a:lnTo>
                  <a:cubicBezTo>
                    <a:pt x="6728" y="8442"/>
                    <a:pt x="6805" y="8489"/>
                    <a:pt x="6883" y="8489"/>
                  </a:cubicBezTo>
                  <a:cubicBezTo>
                    <a:pt x="6960" y="8489"/>
                    <a:pt x="7037" y="8442"/>
                    <a:pt x="7037" y="8347"/>
                  </a:cubicBezTo>
                  <a:lnTo>
                    <a:pt x="7037" y="298"/>
                  </a:lnTo>
                  <a:close/>
                  <a:moveTo>
                    <a:pt x="918" y="0"/>
                  </a:moveTo>
                  <a:cubicBezTo>
                    <a:pt x="417" y="0"/>
                    <a:pt x="1" y="417"/>
                    <a:pt x="1" y="917"/>
                  </a:cubicBezTo>
                  <a:lnTo>
                    <a:pt x="1" y="2096"/>
                  </a:lnTo>
                  <a:cubicBezTo>
                    <a:pt x="1" y="2191"/>
                    <a:pt x="78" y="2239"/>
                    <a:pt x="156" y="2239"/>
                  </a:cubicBezTo>
                  <a:cubicBezTo>
                    <a:pt x="233" y="2239"/>
                    <a:pt x="310" y="2191"/>
                    <a:pt x="310" y="2096"/>
                  </a:cubicBezTo>
                  <a:lnTo>
                    <a:pt x="310" y="917"/>
                  </a:lnTo>
                  <a:cubicBezTo>
                    <a:pt x="310" y="584"/>
                    <a:pt x="596" y="298"/>
                    <a:pt x="941" y="298"/>
                  </a:cubicBezTo>
                  <a:lnTo>
                    <a:pt x="3394" y="298"/>
                  </a:lnTo>
                  <a:lnTo>
                    <a:pt x="3394" y="10132"/>
                  </a:lnTo>
                  <a:lnTo>
                    <a:pt x="941" y="10132"/>
                  </a:lnTo>
                  <a:cubicBezTo>
                    <a:pt x="596" y="10132"/>
                    <a:pt x="310" y="9847"/>
                    <a:pt x="310" y="9513"/>
                  </a:cubicBezTo>
                  <a:lnTo>
                    <a:pt x="310" y="2965"/>
                  </a:lnTo>
                  <a:cubicBezTo>
                    <a:pt x="310" y="2864"/>
                    <a:pt x="233" y="2813"/>
                    <a:pt x="156" y="2813"/>
                  </a:cubicBezTo>
                  <a:cubicBezTo>
                    <a:pt x="78" y="2813"/>
                    <a:pt x="1" y="2864"/>
                    <a:pt x="1" y="2965"/>
                  </a:cubicBezTo>
                  <a:lnTo>
                    <a:pt x="1" y="9513"/>
                  </a:lnTo>
                  <a:cubicBezTo>
                    <a:pt x="1" y="10013"/>
                    <a:pt x="417" y="10430"/>
                    <a:pt x="918" y="10430"/>
                  </a:cubicBezTo>
                  <a:lnTo>
                    <a:pt x="9514" y="10430"/>
                  </a:lnTo>
                  <a:cubicBezTo>
                    <a:pt x="10014" y="10430"/>
                    <a:pt x="10431" y="10013"/>
                    <a:pt x="10431" y="9513"/>
                  </a:cubicBezTo>
                  <a:lnTo>
                    <a:pt x="10431" y="917"/>
                  </a:lnTo>
                  <a:cubicBezTo>
                    <a:pt x="10431" y="417"/>
                    <a:pt x="10014" y="0"/>
                    <a:pt x="95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533;p60">
              <a:extLst>
                <a:ext uri="{FF2B5EF4-FFF2-40B4-BE49-F238E27FC236}">
                  <a16:creationId xmlns:a16="http://schemas.microsoft.com/office/drawing/2014/main" id="{320714DA-D733-7C05-3D9F-189C76CF7822}"/>
                </a:ext>
              </a:extLst>
            </p:cNvPr>
            <p:cNvSpPr/>
            <p:nvPr/>
          </p:nvSpPr>
          <p:spPr>
            <a:xfrm>
              <a:off x="908463" y="2696969"/>
              <a:ext cx="41726" cy="41726"/>
            </a:xfrm>
            <a:custGeom>
              <a:avLst/>
              <a:gdLst/>
              <a:ahLst/>
              <a:cxnLst/>
              <a:rect l="l" t="t" r="r" b="b"/>
              <a:pathLst>
                <a:path w="1311" h="1311" extrusionOk="0">
                  <a:moveTo>
                    <a:pt x="673" y="309"/>
                  </a:moveTo>
                  <a:cubicBezTo>
                    <a:pt x="844" y="309"/>
                    <a:pt x="989" y="471"/>
                    <a:pt x="989" y="655"/>
                  </a:cubicBezTo>
                  <a:cubicBezTo>
                    <a:pt x="989" y="846"/>
                    <a:pt x="846" y="1001"/>
                    <a:pt x="655" y="1001"/>
                  </a:cubicBezTo>
                  <a:cubicBezTo>
                    <a:pt x="453" y="1001"/>
                    <a:pt x="310" y="846"/>
                    <a:pt x="310" y="655"/>
                  </a:cubicBezTo>
                  <a:cubicBezTo>
                    <a:pt x="310" y="465"/>
                    <a:pt x="453" y="310"/>
                    <a:pt x="655" y="310"/>
                  </a:cubicBezTo>
                  <a:cubicBezTo>
                    <a:pt x="661" y="310"/>
                    <a:pt x="667" y="309"/>
                    <a:pt x="673" y="309"/>
                  </a:cubicBezTo>
                  <a:close/>
                  <a:moveTo>
                    <a:pt x="655" y="0"/>
                  </a:moveTo>
                  <a:cubicBezTo>
                    <a:pt x="274" y="0"/>
                    <a:pt x="0" y="286"/>
                    <a:pt x="0" y="655"/>
                  </a:cubicBezTo>
                  <a:cubicBezTo>
                    <a:pt x="0" y="1012"/>
                    <a:pt x="298" y="1310"/>
                    <a:pt x="655" y="1310"/>
                  </a:cubicBezTo>
                  <a:cubicBezTo>
                    <a:pt x="1012" y="1310"/>
                    <a:pt x="1310" y="1012"/>
                    <a:pt x="1310" y="655"/>
                  </a:cubicBezTo>
                  <a:cubicBezTo>
                    <a:pt x="1310" y="298"/>
                    <a:pt x="1012" y="0"/>
                    <a:pt x="6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534;p60">
              <a:extLst>
                <a:ext uri="{FF2B5EF4-FFF2-40B4-BE49-F238E27FC236}">
                  <a16:creationId xmlns:a16="http://schemas.microsoft.com/office/drawing/2014/main" id="{4FD3C1EF-549B-5FA1-0C00-DE3E77787570}"/>
                </a:ext>
              </a:extLst>
            </p:cNvPr>
            <p:cNvSpPr/>
            <p:nvPr/>
          </p:nvSpPr>
          <p:spPr>
            <a:xfrm>
              <a:off x="1015690" y="2696969"/>
              <a:ext cx="41726" cy="41726"/>
            </a:xfrm>
            <a:custGeom>
              <a:avLst/>
              <a:gdLst/>
              <a:ahLst/>
              <a:cxnLst/>
              <a:rect l="l" t="t" r="r" b="b"/>
              <a:pathLst>
                <a:path w="1311" h="1311" extrusionOk="0">
                  <a:moveTo>
                    <a:pt x="656" y="310"/>
                  </a:moveTo>
                  <a:cubicBezTo>
                    <a:pt x="858" y="310"/>
                    <a:pt x="1001" y="465"/>
                    <a:pt x="1001" y="655"/>
                  </a:cubicBezTo>
                  <a:cubicBezTo>
                    <a:pt x="1001" y="846"/>
                    <a:pt x="858" y="1001"/>
                    <a:pt x="656" y="1001"/>
                  </a:cubicBezTo>
                  <a:cubicBezTo>
                    <a:pt x="465" y="1001"/>
                    <a:pt x="322" y="846"/>
                    <a:pt x="322" y="655"/>
                  </a:cubicBezTo>
                  <a:cubicBezTo>
                    <a:pt x="322" y="465"/>
                    <a:pt x="465" y="310"/>
                    <a:pt x="656" y="310"/>
                  </a:cubicBezTo>
                  <a:close/>
                  <a:moveTo>
                    <a:pt x="656" y="0"/>
                  </a:moveTo>
                  <a:cubicBezTo>
                    <a:pt x="299" y="0"/>
                    <a:pt x="1" y="298"/>
                    <a:pt x="1" y="655"/>
                  </a:cubicBezTo>
                  <a:cubicBezTo>
                    <a:pt x="1" y="1012"/>
                    <a:pt x="299" y="1310"/>
                    <a:pt x="656" y="1310"/>
                  </a:cubicBezTo>
                  <a:cubicBezTo>
                    <a:pt x="1013" y="1310"/>
                    <a:pt x="1311" y="1012"/>
                    <a:pt x="1311" y="655"/>
                  </a:cubicBezTo>
                  <a:cubicBezTo>
                    <a:pt x="1311" y="298"/>
                    <a:pt x="1013" y="0"/>
                    <a:pt x="6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535;p60">
              <a:extLst>
                <a:ext uri="{FF2B5EF4-FFF2-40B4-BE49-F238E27FC236}">
                  <a16:creationId xmlns:a16="http://schemas.microsoft.com/office/drawing/2014/main" id="{249947CC-320D-286F-FEC1-2D46C2D25C65}"/>
                </a:ext>
              </a:extLst>
            </p:cNvPr>
            <p:cNvSpPr/>
            <p:nvPr/>
          </p:nvSpPr>
          <p:spPr>
            <a:xfrm>
              <a:off x="1122567" y="2696969"/>
              <a:ext cx="41726" cy="41726"/>
            </a:xfrm>
            <a:custGeom>
              <a:avLst/>
              <a:gdLst/>
              <a:ahLst/>
              <a:cxnLst/>
              <a:rect l="l" t="t" r="r" b="b"/>
              <a:pathLst>
                <a:path w="1311" h="1311" extrusionOk="0">
                  <a:moveTo>
                    <a:pt x="655" y="310"/>
                  </a:moveTo>
                  <a:cubicBezTo>
                    <a:pt x="846" y="310"/>
                    <a:pt x="989" y="465"/>
                    <a:pt x="989" y="655"/>
                  </a:cubicBezTo>
                  <a:cubicBezTo>
                    <a:pt x="989" y="846"/>
                    <a:pt x="846" y="1001"/>
                    <a:pt x="655" y="1001"/>
                  </a:cubicBezTo>
                  <a:cubicBezTo>
                    <a:pt x="453" y="1001"/>
                    <a:pt x="310" y="846"/>
                    <a:pt x="310" y="655"/>
                  </a:cubicBezTo>
                  <a:cubicBezTo>
                    <a:pt x="310" y="465"/>
                    <a:pt x="453" y="310"/>
                    <a:pt x="655" y="310"/>
                  </a:cubicBezTo>
                  <a:close/>
                  <a:moveTo>
                    <a:pt x="655" y="0"/>
                  </a:moveTo>
                  <a:cubicBezTo>
                    <a:pt x="298" y="0"/>
                    <a:pt x="0" y="298"/>
                    <a:pt x="0" y="655"/>
                  </a:cubicBezTo>
                  <a:cubicBezTo>
                    <a:pt x="0" y="1012"/>
                    <a:pt x="298" y="1310"/>
                    <a:pt x="655" y="1310"/>
                  </a:cubicBezTo>
                  <a:cubicBezTo>
                    <a:pt x="1013" y="1310"/>
                    <a:pt x="1310" y="1012"/>
                    <a:pt x="1310" y="655"/>
                  </a:cubicBezTo>
                  <a:cubicBezTo>
                    <a:pt x="1310" y="298"/>
                    <a:pt x="1013" y="0"/>
                    <a:pt x="6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536;p60">
              <a:extLst>
                <a:ext uri="{FF2B5EF4-FFF2-40B4-BE49-F238E27FC236}">
                  <a16:creationId xmlns:a16="http://schemas.microsoft.com/office/drawing/2014/main" id="{5041C807-917E-93DB-FD8F-29A9389452FA}"/>
                </a:ext>
              </a:extLst>
            </p:cNvPr>
            <p:cNvSpPr/>
            <p:nvPr/>
          </p:nvSpPr>
          <p:spPr>
            <a:xfrm>
              <a:off x="913015" y="2504094"/>
              <a:ext cx="31859" cy="9867"/>
            </a:xfrm>
            <a:custGeom>
              <a:avLst/>
              <a:gdLst/>
              <a:ahLst/>
              <a:cxnLst/>
              <a:rect l="l" t="t" r="r" b="b"/>
              <a:pathLst>
                <a:path w="1001" h="310" extrusionOk="0">
                  <a:moveTo>
                    <a:pt x="191" y="0"/>
                  </a:moveTo>
                  <a:cubicBezTo>
                    <a:pt x="0" y="12"/>
                    <a:pt x="0" y="310"/>
                    <a:pt x="191" y="310"/>
                  </a:cubicBezTo>
                  <a:lnTo>
                    <a:pt x="810" y="310"/>
                  </a:lnTo>
                  <a:cubicBezTo>
                    <a:pt x="1000" y="310"/>
                    <a:pt x="1000" y="0"/>
                    <a:pt x="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537;p60">
              <a:extLst>
                <a:ext uri="{FF2B5EF4-FFF2-40B4-BE49-F238E27FC236}">
                  <a16:creationId xmlns:a16="http://schemas.microsoft.com/office/drawing/2014/main" id="{94A49A00-0A2E-FDBB-7E75-3DB62ED7DF43}"/>
                </a:ext>
              </a:extLst>
            </p:cNvPr>
            <p:cNvSpPr/>
            <p:nvPr/>
          </p:nvSpPr>
          <p:spPr>
            <a:xfrm>
              <a:off x="913015" y="2532898"/>
              <a:ext cx="31859" cy="10248"/>
            </a:xfrm>
            <a:custGeom>
              <a:avLst/>
              <a:gdLst/>
              <a:ahLst/>
              <a:cxnLst/>
              <a:rect l="l" t="t" r="r" b="b"/>
              <a:pathLst>
                <a:path w="1001" h="322" extrusionOk="0">
                  <a:moveTo>
                    <a:pt x="191" y="0"/>
                  </a:moveTo>
                  <a:cubicBezTo>
                    <a:pt x="0" y="24"/>
                    <a:pt x="0" y="322"/>
                    <a:pt x="191" y="322"/>
                  </a:cubicBezTo>
                  <a:lnTo>
                    <a:pt x="810" y="322"/>
                  </a:lnTo>
                  <a:cubicBezTo>
                    <a:pt x="1000" y="322"/>
                    <a:pt x="1000" y="0"/>
                    <a:pt x="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538;p60">
              <a:extLst>
                <a:ext uri="{FF2B5EF4-FFF2-40B4-BE49-F238E27FC236}">
                  <a16:creationId xmlns:a16="http://schemas.microsoft.com/office/drawing/2014/main" id="{DFA9080E-45AB-CBD9-EDC7-65F74ACF93EF}"/>
                </a:ext>
              </a:extLst>
            </p:cNvPr>
            <p:cNvSpPr/>
            <p:nvPr/>
          </p:nvSpPr>
          <p:spPr>
            <a:xfrm>
              <a:off x="913015" y="2562052"/>
              <a:ext cx="31859" cy="9898"/>
            </a:xfrm>
            <a:custGeom>
              <a:avLst/>
              <a:gdLst/>
              <a:ahLst/>
              <a:cxnLst/>
              <a:rect l="l" t="t" r="r" b="b"/>
              <a:pathLst>
                <a:path w="1001" h="311" extrusionOk="0">
                  <a:moveTo>
                    <a:pt x="191" y="1"/>
                  </a:moveTo>
                  <a:cubicBezTo>
                    <a:pt x="0" y="13"/>
                    <a:pt x="0" y="310"/>
                    <a:pt x="191" y="310"/>
                  </a:cubicBezTo>
                  <a:lnTo>
                    <a:pt x="810" y="310"/>
                  </a:lnTo>
                  <a:cubicBezTo>
                    <a:pt x="1000" y="310"/>
                    <a:pt x="1000" y="1"/>
                    <a:pt x="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539;p60">
              <a:extLst>
                <a:ext uri="{FF2B5EF4-FFF2-40B4-BE49-F238E27FC236}">
                  <a16:creationId xmlns:a16="http://schemas.microsoft.com/office/drawing/2014/main" id="{FF0D55EF-9929-7AAD-92D4-4B2E33379CC3}"/>
                </a:ext>
              </a:extLst>
            </p:cNvPr>
            <p:cNvSpPr/>
            <p:nvPr/>
          </p:nvSpPr>
          <p:spPr>
            <a:xfrm>
              <a:off x="894428" y="2474908"/>
              <a:ext cx="69384" cy="167508"/>
            </a:xfrm>
            <a:custGeom>
              <a:avLst/>
              <a:gdLst/>
              <a:ahLst/>
              <a:cxnLst/>
              <a:rect l="l" t="t" r="r" b="b"/>
              <a:pathLst>
                <a:path w="2180" h="5263" extrusionOk="0">
                  <a:moveTo>
                    <a:pt x="1870" y="298"/>
                  </a:moveTo>
                  <a:lnTo>
                    <a:pt x="1870" y="3703"/>
                  </a:lnTo>
                  <a:lnTo>
                    <a:pt x="287" y="3703"/>
                  </a:lnTo>
                  <a:lnTo>
                    <a:pt x="287" y="298"/>
                  </a:lnTo>
                  <a:close/>
                  <a:moveTo>
                    <a:pt x="1882" y="4001"/>
                  </a:moveTo>
                  <a:lnTo>
                    <a:pt x="1882" y="4953"/>
                  </a:lnTo>
                  <a:lnTo>
                    <a:pt x="299" y="4953"/>
                  </a:lnTo>
                  <a:lnTo>
                    <a:pt x="299" y="4001"/>
                  </a:lnTo>
                  <a:close/>
                  <a:moveTo>
                    <a:pt x="156" y="0"/>
                  </a:moveTo>
                  <a:cubicBezTo>
                    <a:pt x="60" y="0"/>
                    <a:pt x="1" y="72"/>
                    <a:pt x="1" y="143"/>
                  </a:cubicBezTo>
                  <a:lnTo>
                    <a:pt x="1" y="5120"/>
                  </a:lnTo>
                  <a:cubicBezTo>
                    <a:pt x="1" y="5203"/>
                    <a:pt x="84" y="5263"/>
                    <a:pt x="156" y="5263"/>
                  </a:cubicBezTo>
                  <a:lnTo>
                    <a:pt x="2025" y="5263"/>
                  </a:lnTo>
                  <a:cubicBezTo>
                    <a:pt x="2108" y="5263"/>
                    <a:pt x="2180" y="5192"/>
                    <a:pt x="2180" y="5120"/>
                  </a:cubicBezTo>
                  <a:lnTo>
                    <a:pt x="2180" y="143"/>
                  </a:lnTo>
                  <a:cubicBezTo>
                    <a:pt x="2180" y="60"/>
                    <a:pt x="2108" y="0"/>
                    <a:pt x="20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540;p60">
              <a:extLst>
                <a:ext uri="{FF2B5EF4-FFF2-40B4-BE49-F238E27FC236}">
                  <a16:creationId xmlns:a16="http://schemas.microsoft.com/office/drawing/2014/main" id="{F68445D6-95FE-F8ED-A7FB-A15C637611F0}"/>
                </a:ext>
              </a:extLst>
            </p:cNvPr>
            <p:cNvSpPr/>
            <p:nvPr/>
          </p:nvSpPr>
          <p:spPr>
            <a:xfrm>
              <a:off x="1002068" y="2474145"/>
              <a:ext cx="69384" cy="168272"/>
            </a:xfrm>
            <a:custGeom>
              <a:avLst/>
              <a:gdLst/>
              <a:ahLst/>
              <a:cxnLst/>
              <a:rect l="l" t="t" r="r" b="b"/>
              <a:pathLst>
                <a:path w="2180" h="5287" extrusionOk="0">
                  <a:moveTo>
                    <a:pt x="1881" y="322"/>
                  </a:moveTo>
                  <a:lnTo>
                    <a:pt x="1881" y="3727"/>
                  </a:lnTo>
                  <a:lnTo>
                    <a:pt x="298" y="3727"/>
                  </a:lnTo>
                  <a:lnTo>
                    <a:pt x="298" y="322"/>
                  </a:lnTo>
                  <a:close/>
                  <a:moveTo>
                    <a:pt x="1881" y="4025"/>
                  </a:moveTo>
                  <a:lnTo>
                    <a:pt x="1881" y="4977"/>
                  </a:lnTo>
                  <a:lnTo>
                    <a:pt x="298" y="4977"/>
                  </a:lnTo>
                  <a:lnTo>
                    <a:pt x="298" y="4025"/>
                  </a:lnTo>
                  <a:close/>
                  <a:moveTo>
                    <a:pt x="155" y="1"/>
                  </a:moveTo>
                  <a:cubicBezTo>
                    <a:pt x="60" y="1"/>
                    <a:pt x="0" y="84"/>
                    <a:pt x="0" y="155"/>
                  </a:cubicBezTo>
                  <a:lnTo>
                    <a:pt x="0" y="5144"/>
                  </a:lnTo>
                  <a:cubicBezTo>
                    <a:pt x="0" y="5227"/>
                    <a:pt x="72" y="5287"/>
                    <a:pt x="155" y="5287"/>
                  </a:cubicBezTo>
                  <a:lnTo>
                    <a:pt x="2024" y="5287"/>
                  </a:lnTo>
                  <a:cubicBezTo>
                    <a:pt x="2120" y="5287"/>
                    <a:pt x="2179" y="5216"/>
                    <a:pt x="2179" y="5144"/>
                  </a:cubicBezTo>
                  <a:lnTo>
                    <a:pt x="2179" y="167"/>
                  </a:lnTo>
                  <a:cubicBezTo>
                    <a:pt x="2179" y="84"/>
                    <a:pt x="2120" y="1"/>
                    <a:pt x="20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541;p60">
              <a:extLst>
                <a:ext uri="{FF2B5EF4-FFF2-40B4-BE49-F238E27FC236}">
                  <a16:creationId xmlns:a16="http://schemas.microsoft.com/office/drawing/2014/main" id="{244DECE7-F9DB-4F5F-810B-B99F20190D15}"/>
                </a:ext>
              </a:extLst>
            </p:cNvPr>
            <p:cNvSpPr/>
            <p:nvPr/>
          </p:nvSpPr>
          <p:spPr>
            <a:xfrm>
              <a:off x="1108531" y="2474145"/>
              <a:ext cx="69384" cy="168272"/>
            </a:xfrm>
            <a:custGeom>
              <a:avLst/>
              <a:gdLst/>
              <a:ahLst/>
              <a:cxnLst/>
              <a:rect l="l" t="t" r="r" b="b"/>
              <a:pathLst>
                <a:path w="2180" h="5287" extrusionOk="0">
                  <a:moveTo>
                    <a:pt x="1882" y="322"/>
                  </a:moveTo>
                  <a:lnTo>
                    <a:pt x="1882" y="3727"/>
                  </a:lnTo>
                  <a:lnTo>
                    <a:pt x="299" y="3727"/>
                  </a:lnTo>
                  <a:lnTo>
                    <a:pt x="299" y="322"/>
                  </a:lnTo>
                  <a:close/>
                  <a:moveTo>
                    <a:pt x="1882" y="4025"/>
                  </a:moveTo>
                  <a:lnTo>
                    <a:pt x="1882" y="4977"/>
                  </a:lnTo>
                  <a:lnTo>
                    <a:pt x="299" y="4977"/>
                  </a:lnTo>
                  <a:lnTo>
                    <a:pt x="299" y="4025"/>
                  </a:lnTo>
                  <a:close/>
                  <a:moveTo>
                    <a:pt x="156" y="1"/>
                  </a:moveTo>
                  <a:cubicBezTo>
                    <a:pt x="60" y="1"/>
                    <a:pt x="1" y="84"/>
                    <a:pt x="1" y="155"/>
                  </a:cubicBezTo>
                  <a:lnTo>
                    <a:pt x="1" y="5144"/>
                  </a:lnTo>
                  <a:cubicBezTo>
                    <a:pt x="1" y="5227"/>
                    <a:pt x="84" y="5287"/>
                    <a:pt x="156" y="5287"/>
                  </a:cubicBezTo>
                  <a:lnTo>
                    <a:pt x="2025" y="5287"/>
                  </a:lnTo>
                  <a:cubicBezTo>
                    <a:pt x="2120" y="5287"/>
                    <a:pt x="2180" y="5216"/>
                    <a:pt x="2180" y="5144"/>
                  </a:cubicBezTo>
                  <a:lnTo>
                    <a:pt x="2180" y="167"/>
                  </a:lnTo>
                  <a:cubicBezTo>
                    <a:pt x="2180" y="84"/>
                    <a:pt x="2120" y="1"/>
                    <a:pt x="20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542;p60">
              <a:extLst>
                <a:ext uri="{FF2B5EF4-FFF2-40B4-BE49-F238E27FC236}">
                  <a16:creationId xmlns:a16="http://schemas.microsoft.com/office/drawing/2014/main" id="{0E650AA1-97B5-66B7-494A-39784037C406}"/>
                </a:ext>
              </a:extLst>
            </p:cNvPr>
            <p:cNvSpPr/>
            <p:nvPr/>
          </p:nvSpPr>
          <p:spPr>
            <a:xfrm>
              <a:off x="1127118" y="2504094"/>
              <a:ext cx="31859" cy="9867"/>
            </a:xfrm>
            <a:custGeom>
              <a:avLst/>
              <a:gdLst/>
              <a:ahLst/>
              <a:cxnLst/>
              <a:rect l="l" t="t" r="r" b="b"/>
              <a:pathLst>
                <a:path w="1001" h="310" extrusionOk="0">
                  <a:moveTo>
                    <a:pt x="191" y="0"/>
                  </a:moveTo>
                  <a:cubicBezTo>
                    <a:pt x="0" y="12"/>
                    <a:pt x="0" y="310"/>
                    <a:pt x="191" y="310"/>
                  </a:cubicBezTo>
                  <a:lnTo>
                    <a:pt x="810" y="310"/>
                  </a:lnTo>
                  <a:cubicBezTo>
                    <a:pt x="1000" y="310"/>
                    <a:pt x="1000" y="0"/>
                    <a:pt x="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543;p60">
              <a:extLst>
                <a:ext uri="{FF2B5EF4-FFF2-40B4-BE49-F238E27FC236}">
                  <a16:creationId xmlns:a16="http://schemas.microsoft.com/office/drawing/2014/main" id="{89DCD3C8-9F0C-CB75-0AFE-0BC5108BBFEF}"/>
                </a:ext>
              </a:extLst>
            </p:cNvPr>
            <p:cNvSpPr/>
            <p:nvPr/>
          </p:nvSpPr>
          <p:spPr>
            <a:xfrm>
              <a:off x="1127118" y="2532898"/>
              <a:ext cx="31859" cy="10248"/>
            </a:xfrm>
            <a:custGeom>
              <a:avLst/>
              <a:gdLst/>
              <a:ahLst/>
              <a:cxnLst/>
              <a:rect l="l" t="t" r="r" b="b"/>
              <a:pathLst>
                <a:path w="1001" h="322" extrusionOk="0">
                  <a:moveTo>
                    <a:pt x="191" y="0"/>
                  </a:moveTo>
                  <a:cubicBezTo>
                    <a:pt x="0" y="24"/>
                    <a:pt x="0" y="322"/>
                    <a:pt x="191" y="322"/>
                  </a:cubicBezTo>
                  <a:lnTo>
                    <a:pt x="810" y="322"/>
                  </a:lnTo>
                  <a:cubicBezTo>
                    <a:pt x="1000" y="322"/>
                    <a:pt x="1000" y="0"/>
                    <a:pt x="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544;p60">
              <a:extLst>
                <a:ext uri="{FF2B5EF4-FFF2-40B4-BE49-F238E27FC236}">
                  <a16:creationId xmlns:a16="http://schemas.microsoft.com/office/drawing/2014/main" id="{E872C395-6CBC-1D3C-E6AC-CF1477EC13AE}"/>
                </a:ext>
              </a:extLst>
            </p:cNvPr>
            <p:cNvSpPr/>
            <p:nvPr/>
          </p:nvSpPr>
          <p:spPr>
            <a:xfrm>
              <a:off x="1127118" y="2562052"/>
              <a:ext cx="31859" cy="9898"/>
            </a:xfrm>
            <a:custGeom>
              <a:avLst/>
              <a:gdLst/>
              <a:ahLst/>
              <a:cxnLst/>
              <a:rect l="l" t="t" r="r" b="b"/>
              <a:pathLst>
                <a:path w="1001" h="311" extrusionOk="0">
                  <a:moveTo>
                    <a:pt x="191" y="1"/>
                  </a:moveTo>
                  <a:cubicBezTo>
                    <a:pt x="0" y="13"/>
                    <a:pt x="0" y="310"/>
                    <a:pt x="191" y="310"/>
                  </a:cubicBezTo>
                  <a:lnTo>
                    <a:pt x="810" y="310"/>
                  </a:lnTo>
                  <a:cubicBezTo>
                    <a:pt x="1000" y="310"/>
                    <a:pt x="1000" y="1"/>
                    <a:pt x="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545;p60">
              <a:extLst>
                <a:ext uri="{FF2B5EF4-FFF2-40B4-BE49-F238E27FC236}">
                  <a16:creationId xmlns:a16="http://schemas.microsoft.com/office/drawing/2014/main" id="{17B51E0D-FFBD-4B9A-60C8-7B624DFD264B}"/>
                </a:ext>
              </a:extLst>
            </p:cNvPr>
            <p:cNvSpPr/>
            <p:nvPr/>
          </p:nvSpPr>
          <p:spPr>
            <a:xfrm>
              <a:off x="1020624" y="2504094"/>
              <a:ext cx="32241" cy="9867"/>
            </a:xfrm>
            <a:custGeom>
              <a:avLst/>
              <a:gdLst/>
              <a:ahLst/>
              <a:cxnLst/>
              <a:rect l="l" t="t" r="r" b="b"/>
              <a:pathLst>
                <a:path w="1013" h="310" extrusionOk="0">
                  <a:moveTo>
                    <a:pt x="203" y="0"/>
                  </a:moveTo>
                  <a:cubicBezTo>
                    <a:pt x="1" y="12"/>
                    <a:pt x="1" y="310"/>
                    <a:pt x="203" y="310"/>
                  </a:cubicBezTo>
                  <a:lnTo>
                    <a:pt x="822" y="310"/>
                  </a:lnTo>
                  <a:cubicBezTo>
                    <a:pt x="1013" y="310"/>
                    <a:pt x="1013" y="0"/>
                    <a:pt x="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546;p60">
              <a:extLst>
                <a:ext uri="{FF2B5EF4-FFF2-40B4-BE49-F238E27FC236}">
                  <a16:creationId xmlns:a16="http://schemas.microsoft.com/office/drawing/2014/main" id="{ECEBAD25-14C9-3BFF-9E7F-BAAAF13E0C81}"/>
                </a:ext>
              </a:extLst>
            </p:cNvPr>
            <p:cNvSpPr/>
            <p:nvPr/>
          </p:nvSpPr>
          <p:spPr>
            <a:xfrm>
              <a:off x="1020624" y="2532898"/>
              <a:ext cx="32241" cy="10248"/>
            </a:xfrm>
            <a:custGeom>
              <a:avLst/>
              <a:gdLst/>
              <a:ahLst/>
              <a:cxnLst/>
              <a:rect l="l" t="t" r="r" b="b"/>
              <a:pathLst>
                <a:path w="1013" h="322" extrusionOk="0">
                  <a:moveTo>
                    <a:pt x="203" y="0"/>
                  </a:moveTo>
                  <a:cubicBezTo>
                    <a:pt x="1" y="24"/>
                    <a:pt x="1" y="322"/>
                    <a:pt x="203" y="322"/>
                  </a:cubicBezTo>
                  <a:lnTo>
                    <a:pt x="822" y="322"/>
                  </a:lnTo>
                  <a:cubicBezTo>
                    <a:pt x="1013" y="322"/>
                    <a:pt x="1013" y="0"/>
                    <a:pt x="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547;p60">
              <a:extLst>
                <a:ext uri="{FF2B5EF4-FFF2-40B4-BE49-F238E27FC236}">
                  <a16:creationId xmlns:a16="http://schemas.microsoft.com/office/drawing/2014/main" id="{30A2E261-A04F-9220-CACA-57B6B9384ED8}"/>
                </a:ext>
              </a:extLst>
            </p:cNvPr>
            <p:cNvSpPr/>
            <p:nvPr/>
          </p:nvSpPr>
          <p:spPr>
            <a:xfrm>
              <a:off x="1020624" y="2562052"/>
              <a:ext cx="32241" cy="9898"/>
            </a:xfrm>
            <a:custGeom>
              <a:avLst/>
              <a:gdLst/>
              <a:ahLst/>
              <a:cxnLst/>
              <a:rect l="l" t="t" r="r" b="b"/>
              <a:pathLst>
                <a:path w="1013" h="311" extrusionOk="0">
                  <a:moveTo>
                    <a:pt x="203" y="1"/>
                  </a:moveTo>
                  <a:cubicBezTo>
                    <a:pt x="1" y="13"/>
                    <a:pt x="1" y="310"/>
                    <a:pt x="203" y="310"/>
                  </a:cubicBezTo>
                  <a:lnTo>
                    <a:pt x="822" y="310"/>
                  </a:lnTo>
                  <a:cubicBezTo>
                    <a:pt x="1013" y="310"/>
                    <a:pt x="1013" y="1"/>
                    <a:pt x="8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11432;p61">
            <a:extLst>
              <a:ext uri="{FF2B5EF4-FFF2-40B4-BE49-F238E27FC236}">
                <a16:creationId xmlns:a16="http://schemas.microsoft.com/office/drawing/2014/main" id="{38862D2E-A94E-2E8A-8BD9-A14783E80EE5}"/>
              </a:ext>
            </a:extLst>
          </p:cNvPr>
          <p:cNvSpPr/>
          <p:nvPr/>
        </p:nvSpPr>
        <p:spPr>
          <a:xfrm>
            <a:off x="2263248" y="2227106"/>
            <a:ext cx="361754" cy="362514"/>
          </a:xfrm>
          <a:custGeom>
            <a:avLst/>
            <a:gdLst/>
            <a:ahLst/>
            <a:cxnLst/>
            <a:rect l="l" t="t" r="r" b="b"/>
            <a:pathLst>
              <a:path w="11419" h="11443" extrusionOk="0">
                <a:moveTo>
                  <a:pt x="4644" y="3560"/>
                </a:moveTo>
                <a:lnTo>
                  <a:pt x="4727" y="3655"/>
                </a:lnTo>
                <a:lnTo>
                  <a:pt x="4132" y="4263"/>
                </a:lnTo>
                <a:cubicBezTo>
                  <a:pt x="3989" y="4084"/>
                  <a:pt x="3965" y="3834"/>
                  <a:pt x="4108" y="3655"/>
                </a:cubicBezTo>
                <a:lnTo>
                  <a:pt x="4120" y="3655"/>
                </a:lnTo>
                <a:cubicBezTo>
                  <a:pt x="4298" y="3655"/>
                  <a:pt x="4465" y="3620"/>
                  <a:pt x="4644" y="3560"/>
                </a:cubicBezTo>
                <a:close/>
                <a:moveTo>
                  <a:pt x="8751" y="5739"/>
                </a:moveTo>
                <a:lnTo>
                  <a:pt x="8918" y="5906"/>
                </a:lnTo>
                <a:cubicBezTo>
                  <a:pt x="8944" y="5932"/>
                  <a:pt x="8994" y="5951"/>
                  <a:pt x="9043" y="5951"/>
                </a:cubicBezTo>
                <a:cubicBezTo>
                  <a:pt x="9061" y="5951"/>
                  <a:pt x="9080" y="5948"/>
                  <a:pt x="9097" y="5941"/>
                </a:cubicBezTo>
                <a:cubicBezTo>
                  <a:pt x="9275" y="5894"/>
                  <a:pt x="9430" y="5858"/>
                  <a:pt x="9597" y="5846"/>
                </a:cubicBezTo>
                <a:lnTo>
                  <a:pt x="9704" y="5858"/>
                </a:lnTo>
                <a:cubicBezTo>
                  <a:pt x="10478" y="5918"/>
                  <a:pt x="11073" y="6561"/>
                  <a:pt x="11073" y="7335"/>
                </a:cubicBezTo>
                <a:cubicBezTo>
                  <a:pt x="11085" y="7454"/>
                  <a:pt x="11073" y="7585"/>
                  <a:pt x="11025" y="7716"/>
                </a:cubicBezTo>
                <a:lnTo>
                  <a:pt x="10121" y="6811"/>
                </a:lnTo>
                <a:cubicBezTo>
                  <a:pt x="10061" y="6739"/>
                  <a:pt x="9966" y="6692"/>
                  <a:pt x="9870" y="6644"/>
                </a:cubicBezTo>
                <a:cubicBezTo>
                  <a:pt x="9787" y="6620"/>
                  <a:pt x="9704" y="6608"/>
                  <a:pt x="9609" y="6608"/>
                </a:cubicBezTo>
                <a:cubicBezTo>
                  <a:pt x="9418" y="6608"/>
                  <a:pt x="9239" y="6680"/>
                  <a:pt x="9108" y="6811"/>
                </a:cubicBezTo>
                <a:cubicBezTo>
                  <a:pt x="8918" y="7001"/>
                  <a:pt x="8858" y="7299"/>
                  <a:pt x="8942" y="7573"/>
                </a:cubicBezTo>
                <a:cubicBezTo>
                  <a:pt x="8978" y="7680"/>
                  <a:pt x="9037" y="7763"/>
                  <a:pt x="9108" y="7823"/>
                </a:cubicBezTo>
                <a:lnTo>
                  <a:pt x="10013" y="8728"/>
                </a:lnTo>
                <a:cubicBezTo>
                  <a:pt x="9882" y="8775"/>
                  <a:pt x="9751" y="8787"/>
                  <a:pt x="9609" y="8787"/>
                </a:cubicBezTo>
                <a:cubicBezTo>
                  <a:pt x="8835" y="8787"/>
                  <a:pt x="8204" y="8180"/>
                  <a:pt x="8156" y="7418"/>
                </a:cubicBezTo>
                <a:lnTo>
                  <a:pt x="8144" y="7323"/>
                </a:lnTo>
                <a:cubicBezTo>
                  <a:pt x="8144" y="7156"/>
                  <a:pt x="8168" y="6977"/>
                  <a:pt x="8227" y="6811"/>
                </a:cubicBezTo>
                <a:cubicBezTo>
                  <a:pt x="8263" y="6751"/>
                  <a:pt x="8239" y="6680"/>
                  <a:pt x="8180" y="6632"/>
                </a:cubicBezTo>
                <a:lnTo>
                  <a:pt x="8025" y="6465"/>
                </a:lnTo>
                <a:lnTo>
                  <a:pt x="8751" y="5739"/>
                </a:lnTo>
                <a:close/>
                <a:moveTo>
                  <a:pt x="2393" y="6537"/>
                </a:moveTo>
                <a:lnTo>
                  <a:pt x="2751" y="6894"/>
                </a:lnTo>
                <a:lnTo>
                  <a:pt x="4632" y="8775"/>
                </a:lnTo>
                <a:lnTo>
                  <a:pt x="4894" y="9037"/>
                </a:lnTo>
                <a:lnTo>
                  <a:pt x="4358" y="9573"/>
                </a:lnTo>
                <a:lnTo>
                  <a:pt x="1858" y="7084"/>
                </a:lnTo>
                <a:lnTo>
                  <a:pt x="2393" y="6537"/>
                </a:lnTo>
                <a:close/>
                <a:moveTo>
                  <a:pt x="4155" y="0"/>
                </a:moveTo>
                <a:cubicBezTo>
                  <a:pt x="3882" y="0"/>
                  <a:pt x="3632" y="60"/>
                  <a:pt x="3382" y="179"/>
                </a:cubicBezTo>
                <a:cubicBezTo>
                  <a:pt x="3334" y="203"/>
                  <a:pt x="3286" y="250"/>
                  <a:pt x="3286" y="298"/>
                </a:cubicBezTo>
                <a:cubicBezTo>
                  <a:pt x="3274" y="357"/>
                  <a:pt x="3298" y="393"/>
                  <a:pt x="3334" y="441"/>
                </a:cubicBezTo>
                <a:lnTo>
                  <a:pt x="4417" y="1524"/>
                </a:lnTo>
                <a:cubicBezTo>
                  <a:pt x="4453" y="1560"/>
                  <a:pt x="4477" y="1608"/>
                  <a:pt x="4513" y="1667"/>
                </a:cubicBezTo>
                <a:cubicBezTo>
                  <a:pt x="4548" y="1810"/>
                  <a:pt x="4525" y="1965"/>
                  <a:pt x="4417" y="2060"/>
                </a:cubicBezTo>
                <a:cubicBezTo>
                  <a:pt x="4346" y="2143"/>
                  <a:pt x="4251" y="2167"/>
                  <a:pt x="4155" y="2167"/>
                </a:cubicBezTo>
                <a:cubicBezTo>
                  <a:pt x="4108" y="2167"/>
                  <a:pt x="4060" y="2155"/>
                  <a:pt x="4013" y="2143"/>
                </a:cubicBezTo>
                <a:cubicBezTo>
                  <a:pt x="3953" y="2108"/>
                  <a:pt x="3917" y="2096"/>
                  <a:pt x="3882" y="2048"/>
                </a:cubicBezTo>
                <a:lnTo>
                  <a:pt x="2798" y="965"/>
                </a:lnTo>
                <a:cubicBezTo>
                  <a:pt x="2762" y="928"/>
                  <a:pt x="2725" y="913"/>
                  <a:pt x="2684" y="913"/>
                </a:cubicBezTo>
                <a:cubicBezTo>
                  <a:pt x="2671" y="913"/>
                  <a:pt x="2657" y="914"/>
                  <a:pt x="2643" y="917"/>
                </a:cubicBezTo>
                <a:cubicBezTo>
                  <a:pt x="2584" y="929"/>
                  <a:pt x="2548" y="965"/>
                  <a:pt x="2524" y="1012"/>
                </a:cubicBezTo>
                <a:cubicBezTo>
                  <a:pt x="2405" y="1262"/>
                  <a:pt x="2346" y="1512"/>
                  <a:pt x="2346" y="1786"/>
                </a:cubicBezTo>
                <a:cubicBezTo>
                  <a:pt x="2346" y="2239"/>
                  <a:pt x="2524" y="2679"/>
                  <a:pt x="2846" y="3013"/>
                </a:cubicBezTo>
                <a:cubicBezTo>
                  <a:pt x="3096" y="3286"/>
                  <a:pt x="3417" y="3465"/>
                  <a:pt x="3798" y="3548"/>
                </a:cubicBezTo>
                <a:cubicBezTo>
                  <a:pt x="3655" y="3846"/>
                  <a:pt x="3715" y="4203"/>
                  <a:pt x="3941" y="4465"/>
                </a:cubicBezTo>
                <a:lnTo>
                  <a:pt x="3560" y="4846"/>
                </a:lnTo>
                <a:cubicBezTo>
                  <a:pt x="3405" y="5001"/>
                  <a:pt x="3334" y="5191"/>
                  <a:pt x="3334" y="5394"/>
                </a:cubicBezTo>
                <a:cubicBezTo>
                  <a:pt x="3334" y="5596"/>
                  <a:pt x="3405" y="5775"/>
                  <a:pt x="3524" y="5906"/>
                </a:cubicBezTo>
                <a:lnTo>
                  <a:pt x="2917" y="6513"/>
                </a:lnTo>
                <a:lnTo>
                  <a:pt x="2560" y="6156"/>
                </a:lnTo>
                <a:cubicBezTo>
                  <a:pt x="2530" y="6126"/>
                  <a:pt x="2486" y="6111"/>
                  <a:pt x="2441" y="6111"/>
                </a:cubicBezTo>
                <a:cubicBezTo>
                  <a:pt x="2396" y="6111"/>
                  <a:pt x="2352" y="6126"/>
                  <a:pt x="2322" y="6156"/>
                </a:cubicBezTo>
                <a:lnTo>
                  <a:pt x="1417" y="7061"/>
                </a:lnTo>
                <a:lnTo>
                  <a:pt x="60" y="8418"/>
                </a:lnTo>
                <a:cubicBezTo>
                  <a:pt x="0" y="8478"/>
                  <a:pt x="0" y="8597"/>
                  <a:pt x="60" y="8656"/>
                </a:cubicBezTo>
                <a:lnTo>
                  <a:pt x="1096" y="9704"/>
                </a:lnTo>
                <a:cubicBezTo>
                  <a:pt x="1125" y="9734"/>
                  <a:pt x="1170" y="9748"/>
                  <a:pt x="1215" y="9748"/>
                </a:cubicBezTo>
                <a:cubicBezTo>
                  <a:pt x="1259" y="9748"/>
                  <a:pt x="1304" y="9734"/>
                  <a:pt x="1334" y="9704"/>
                </a:cubicBezTo>
                <a:cubicBezTo>
                  <a:pt x="1393" y="9644"/>
                  <a:pt x="1393" y="9525"/>
                  <a:pt x="1334" y="9466"/>
                </a:cubicBezTo>
                <a:lnTo>
                  <a:pt x="417" y="8537"/>
                </a:lnTo>
                <a:lnTo>
                  <a:pt x="1667" y="7287"/>
                </a:lnTo>
                <a:lnTo>
                  <a:pt x="4167" y="9787"/>
                </a:lnTo>
                <a:lnTo>
                  <a:pt x="2917" y="11037"/>
                </a:lnTo>
                <a:lnTo>
                  <a:pt x="1810" y="9942"/>
                </a:lnTo>
                <a:cubicBezTo>
                  <a:pt x="1780" y="9912"/>
                  <a:pt x="1736" y="9897"/>
                  <a:pt x="1691" y="9897"/>
                </a:cubicBezTo>
                <a:cubicBezTo>
                  <a:pt x="1646" y="9897"/>
                  <a:pt x="1602" y="9912"/>
                  <a:pt x="1572" y="9942"/>
                </a:cubicBezTo>
                <a:cubicBezTo>
                  <a:pt x="1512" y="10002"/>
                  <a:pt x="1512" y="10121"/>
                  <a:pt x="1572" y="10180"/>
                </a:cubicBezTo>
                <a:lnTo>
                  <a:pt x="2798" y="11395"/>
                </a:lnTo>
                <a:cubicBezTo>
                  <a:pt x="2822" y="11430"/>
                  <a:pt x="2870" y="11442"/>
                  <a:pt x="2917" y="11442"/>
                </a:cubicBezTo>
                <a:cubicBezTo>
                  <a:pt x="2965" y="11442"/>
                  <a:pt x="3001" y="11430"/>
                  <a:pt x="3036" y="11395"/>
                </a:cubicBezTo>
                <a:lnTo>
                  <a:pt x="4394" y="10037"/>
                </a:lnTo>
                <a:lnTo>
                  <a:pt x="5298" y="9132"/>
                </a:lnTo>
                <a:cubicBezTo>
                  <a:pt x="5322" y="9109"/>
                  <a:pt x="5346" y="9061"/>
                  <a:pt x="5346" y="9013"/>
                </a:cubicBezTo>
                <a:cubicBezTo>
                  <a:pt x="5346" y="8966"/>
                  <a:pt x="5322" y="8930"/>
                  <a:pt x="5298" y="8894"/>
                </a:cubicBezTo>
                <a:lnTo>
                  <a:pt x="5025" y="8632"/>
                </a:lnTo>
                <a:lnTo>
                  <a:pt x="5644" y="8013"/>
                </a:lnTo>
                <a:cubicBezTo>
                  <a:pt x="5770" y="8094"/>
                  <a:pt x="5916" y="8135"/>
                  <a:pt x="6062" y="8135"/>
                </a:cubicBezTo>
                <a:cubicBezTo>
                  <a:pt x="6217" y="8135"/>
                  <a:pt x="6372" y="8088"/>
                  <a:pt x="6501" y="7989"/>
                </a:cubicBezTo>
                <a:cubicBezTo>
                  <a:pt x="6572" y="7930"/>
                  <a:pt x="6596" y="7823"/>
                  <a:pt x="6537" y="7751"/>
                </a:cubicBezTo>
                <a:cubicBezTo>
                  <a:pt x="6500" y="7708"/>
                  <a:pt x="6446" y="7682"/>
                  <a:pt x="6393" y="7682"/>
                </a:cubicBezTo>
                <a:cubicBezTo>
                  <a:pt x="6360" y="7682"/>
                  <a:pt x="6326" y="7692"/>
                  <a:pt x="6299" y="7716"/>
                </a:cubicBezTo>
                <a:cubicBezTo>
                  <a:pt x="6220" y="7778"/>
                  <a:pt x="6131" y="7806"/>
                  <a:pt x="6041" y="7806"/>
                </a:cubicBezTo>
                <a:cubicBezTo>
                  <a:pt x="5927" y="7806"/>
                  <a:pt x="5814" y="7760"/>
                  <a:pt x="5727" y="7680"/>
                </a:cubicBezTo>
                <a:cubicBezTo>
                  <a:pt x="5703" y="7644"/>
                  <a:pt x="5656" y="7632"/>
                  <a:pt x="5608" y="7632"/>
                </a:cubicBezTo>
                <a:cubicBezTo>
                  <a:pt x="5560" y="7632"/>
                  <a:pt x="5525" y="7644"/>
                  <a:pt x="5489" y="7680"/>
                </a:cubicBezTo>
                <a:lnTo>
                  <a:pt x="4763" y="8406"/>
                </a:lnTo>
                <a:lnTo>
                  <a:pt x="3108" y="6799"/>
                </a:lnTo>
                <a:lnTo>
                  <a:pt x="3834" y="6072"/>
                </a:lnTo>
                <a:cubicBezTo>
                  <a:pt x="3894" y="6013"/>
                  <a:pt x="3894" y="5894"/>
                  <a:pt x="3834" y="5834"/>
                </a:cubicBezTo>
                <a:lnTo>
                  <a:pt x="3751" y="5739"/>
                </a:lnTo>
                <a:cubicBezTo>
                  <a:pt x="3655" y="5644"/>
                  <a:pt x="3620" y="5549"/>
                  <a:pt x="3620" y="5430"/>
                </a:cubicBezTo>
                <a:cubicBezTo>
                  <a:pt x="3620" y="5310"/>
                  <a:pt x="3655" y="5203"/>
                  <a:pt x="3751" y="5108"/>
                </a:cubicBezTo>
                <a:lnTo>
                  <a:pt x="4251" y="4608"/>
                </a:lnTo>
                <a:lnTo>
                  <a:pt x="5096" y="3763"/>
                </a:lnTo>
                <a:lnTo>
                  <a:pt x="6013" y="2846"/>
                </a:lnTo>
                <a:cubicBezTo>
                  <a:pt x="6025" y="2834"/>
                  <a:pt x="6037" y="2822"/>
                  <a:pt x="6049" y="2822"/>
                </a:cubicBezTo>
                <a:cubicBezTo>
                  <a:pt x="6106" y="2780"/>
                  <a:pt x="6170" y="2761"/>
                  <a:pt x="6233" y="2761"/>
                </a:cubicBezTo>
                <a:cubicBezTo>
                  <a:pt x="6314" y="2761"/>
                  <a:pt x="6393" y="2792"/>
                  <a:pt x="6453" y="2846"/>
                </a:cubicBezTo>
                <a:lnTo>
                  <a:pt x="6477" y="2870"/>
                </a:lnTo>
                <a:cubicBezTo>
                  <a:pt x="6572" y="2965"/>
                  <a:pt x="6596" y="3132"/>
                  <a:pt x="6501" y="3263"/>
                </a:cubicBezTo>
                <a:cubicBezTo>
                  <a:pt x="6489" y="3286"/>
                  <a:pt x="6477" y="3298"/>
                  <a:pt x="6477" y="3310"/>
                </a:cubicBezTo>
                <a:lnTo>
                  <a:pt x="5477" y="4310"/>
                </a:lnTo>
                <a:cubicBezTo>
                  <a:pt x="5418" y="4370"/>
                  <a:pt x="5418" y="4489"/>
                  <a:pt x="5477" y="4548"/>
                </a:cubicBezTo>
                <a:cubicBezTo>
                  <a:pt x="5501" y="4584"/>
                  <a:pt x="5549" y="4596"/>
                  <a:pt x="5596" y="4596"/>
                </a:cubicBezTo>
                <a:cubicBezTo>
                  <a:pt x="5644" y="4596"/>
                  <a:pt x="5679" y="4572"/>
                  <a:pt x="5715" y="4548"/>
                </a:cubicBezTo>
                <a:lnTo>
                  <a:pt x="6715" y="3548"/>
                </a:lnTo>
                <a:cubicBezTo>
                  <a:pt x="6727" y="3536"/>
                  <a:pt x="6739" y="3525"/>
                  <a:pt x="6751" y="3525"/>
                </a:cubicBezTo>
                <a:cubicBezTo>
                  <a:pt x="6805" y="3481"/>
                  <a:pt x="6872" y="3460"/>
                  <a:pt x="6939" y="3460"/>
                </a:cubicBezTo>
                <a:cubicBezTo>
                  <a:pt x="7018" y="3460"/>
                  <a:pt x="7098" y="3490"/>
                  <a:pt x="7156" y="3548"/>
                </a:cubicBezTo>
                <a:lnTo>
                  <a:pt x="7168" y="3560"/>
                </a:lnTo>
                <a:cubicBezTo>
                  <a:pt x="7275" y="3667"/>
                  <a:pt x="7287" y="3834"/>
                  <a:pt x="7203" y="3965"/>
                </a:cubicBezTo>
                <a:cubicBezTo>
                  <a:pt x="7192" y="3989"/>
                  <a:pt x="7192" y="4001"/>
                  <a:pt x="7168" y="4013"/>
                </a:cubicBezTo>
                <a:lnTo>
                  <a:pt x="6180" y="5013"/>
                </a:lnTo>
                <a:cubicBezTo>
                  <a:pt x="6120" y="5072"/>
                  <a:pt x="6120" y="5191"/>
                  <a:pt x="6180" y="5251"/>
                </a:cubicBezTo>
                <a:cubicBezTo>
                  <a:pt x="6203" y="5275"/>
                  <a:pt x="6251" y="5299"/>
                  <a:pt x="6299" y="5299"/>
                </a:cubicBezTo>
                <a:cubicBezTo>
                  <a:pt x="6334" y="5299"/>
                  <a:pt x="6382" y="5275"/>
                  <a:pt x="6418" y="5251"/>
                </a:cubicBezTo>
                <a:lnTo>
                  <a:pt x="7406" y="4251"/>
                </a:lnTo>
                <a:cubicBezTo>
                  <a:pt x="7430" y="4239"/>
                  <a:pt x="7442" y="4215"/>
                  <a:pt x="7454" y="4215"/>
                </a:cubicBezTo>
                <a:cubicBezTo>
                  <a:pt x="7506" y="4179"/>
                  <a:pt x="7569" y="4160"/>
                  <a:pt x="7633" y="4160"/>
                </a:cubicBezTo>
                <a:cubicBezTo>
                  <a:pt x="7715" y="4160"/>
                  <a:pt x="7798" y="4191"/>
                  <a:pt x="7858" y="4251"/>
                </a:cubicBezTo>
                <a:lnTo>
                  <a:pt x="7870" y="4263"/>
                </a:lnTo>
                <a:cubicBezTo>
                  <a:pt x="7977" y="4370"/>
                  <a:pt x="7989" y="4537"/>
                  <a:pt x="7906" y="4668"/>
                </a:cubicBezTo>
                <a:cubicBezTo>
                  <a:pt x="7882" y="4679"/>
                  <a:pt x="7882" y="4703"/>
                  <a:pt x="7870" y="4715"/>
                </a:cubicBezTo>
                <a:lnTo>
                  <a:pt x="6870" y="5715"/>
                </a:lnTo>
                <a:cubicBezTo>
                  <a:pt x="6811" y="5775"/>
                  <a:pt x="6811" y="5894"/>
                  <a:pt x="6870" y="5953"/>
                </a:cubicBezTo>
                <a:cubicBezTo>
                  <a:pt x="6906" y="5977"/>
                  <a:pt x="6953" y="5989"/>
                  <a:pt x="6989" y="5989"/>
                </a:cubicBezTo>
                <a:cubicBezTo>
                  <a:pt x="7037" y="5989"/>
                  <a:pt x="7084" y="5977"/>
                  <a:pt x="7108" y="5953"/>
                </a:cubicBezTo>
                <a:lnTo>
                  <a:pt x="8108" y="4953"/>
                </a:lnTo>
                <a:cubicBezTo>
                  <a:pt x="8120" y="4941"/>
                  <a:pt x="8144" y="4918"/>
                  <a:pt x="8156" y="4918"/>
                </a:cubicBezTo>
                <a:cubicBezTo>
                  <a:pt x="8208" y="4881"/>
                  <a:pt x="8272" y="4863"/>
                  <a:pt x="8335" y="4863"/>
                </a:cubicBezTo>
                <a:cubicBezTo>
                  <a:pt x="8418" y="4863"/>
                  <a:pt x="8501" y="4893"/>
                  <a:pt x="8561" y="4953"/>
                </a:cubicBezTo>
                <a:lnTo>
                  <a:pt x="8573" y="4965"/>
                </a:lnTo>
                <a:cubicBezTo>
                  <a:pt x="8680" y="5072"/>
                  <a:pt x="8692" y="5239"/>
                  <a:pt x="8597" y="5370"/>
                </a:cubicBezTo>
                <a:cubicBezTo>
                  <a:pt x="8585" y="5382"/>
                  <a:pt x="8573" y="5394"/>
                  <a:pt x="8573" y="5418"/>
                </a:cubicBezTo>
                <a:lnTo>
                  <a:pt x="6715" y="7275"/>
                </a:lnTo>
                <a:cubicBezTo>
                  <a:pt x="6656" y="7335"/>
                  <a:pt x="6656" y="7454"/>
                  <a:pt x="6715" y="7513"/>
                </a:cubicBezTo>
                <a:cubicBezTo>
                  <a:pt x="6739" y="7537"/>
                  <a:pt x="6787" y="7561"/>
                  <a:pt x="6834" y="7561"/>
                </a:cubicBezTo>
                <a:cubicBezTo>
                  <a:pt x="6870" y="7561"/>
                  <a:pt x="6918" y="7537"/>
                  <a:pt x="6953" y="7513"/>
                </a:cubicBezTo>
                <a:lnTo>
                  <a:pt x="7787" y="6680"/>
                </a:lnTo>
                <a:lnTo>
                  <a:pt x="7870" y="6763"/>
                </a:lnTo>
                <a:cubicBezTo>
                  <a:pt x="7811" y="6942"/>
                  <a:pt x="7787" y="7120"/>
                  <a:pt x="7787" y="7287"/>
                </a:cubicBezTo>
                <a:lnTo>
                  <a:pt x="7787" y="7299"/>
                </a:lnTo>
                <a:lnTo>
                  <a:pt x="7799" y="7406"/>
                </a:lnTo>
                <a:cubicBezTo>
                  <a:pt x="7823" y="7870"/>
                  <a:pt x="8037" y="8287"/>
                  <a:pt x="8358" y="8597"/>
                </a:cubicBezTo>
                <a:cubicBezTo>
                  <a:pt x="8692" y="8906"/>
                  <a:pt x="9132" y="9085"/>
                  <a:pt x="9597" y="9085"/>
                </a:cubicBezTo>
                <a:cubicBezTo>
                  <a:pt x="9870" y="9085"/>
                  <a:pt x="10121" y="9025"/>
                  <a:pt x="10371" y="8906"/>
                </a:cubicBezTo>
                <a:cubicBezTo>
                  <a:pt x="10418" y="8882"/>
                  <a:pt x="10466" y="8835"/>
                  <a:pt x="10466" y="8787"/>
                </a:cubicBezTo>
                <a:cubicBezTo>
                  <a:pt x="10478" y="8728"/>
                  <a:pt x="10442" y="8692"/>
                  <a:pt x="10418" y="8644"/>
                </a:cubicBezTo>
                <a:lnTo>
                  <a:pt x="9335" y="7537"/>
                </a:lnTo>
                <a:cubicBezTo>
                  <a:pt x="9287" y="7501"/>
                  <a:pt x="9251" y="7454"/>
                  <a:pt x="9251" y="7406"/>
                </a:cubicBezTo>
                <a:cubicBezTo>
                  <a:pt x="9192" y="7263"/>
                  <a:pt x="9239" y="7108"/>
                  <a:pt x="9347" y="7001"/>
                </a:cubicBezTo>
                <a:cubicBezTo>
                  <a:pt x="9418" y="6930"/>
                  <a:pt x="9513" y="6882"/>
                  <a:pt x="9609" y="6882"/>
                </a:cubicBezTo>
                <a:cubicBezTo>
                  <a:pt x="9656" y="6882"/>
                  <a:pt x="9704" y="6906"/>
                  <a:pt x="9751" y="6918"/>
                </a:cubicBezTo>
                <a:cubicBezTo>
                  <a:pt x="9811" y="6942"/>
                  <a:pt x="9847" y="6965"/>
                  <a:pt x="9882" y="7001"/>
                </a:cubicBezTo>
                <a:lnTo>
                  <a:pt x="10966" y="8097"/>
                </a:lnTo>
                <a:cubicBezTo>
                  <a:pt x="11000" y="8122"/>
                  <a:pt x="11034" y="8142"/>
                  <a:pt x="11073" y="8142"/>
                </a:cubicBezTo>
                <a:cubicBezTo>
                  <a:pt x="11088" y="8142"/>
                  <a:pt x="11104" y="8139"/>
                  <a:pt x="11121" y="8132"/>
                </a:cubicBezTo>
                <a:cubicBezTo>
                  <a:pt x="11180" y="8120"/>
                  <a:pt x="11216" y="8097"/>
                  <a:pt x="11240" y="8049"/>
                </a:cubicBezTo>
                <a:cubicBezTo>
                  <a:pt x="11359" y="7799"/>
                  <a:pt x="11418" y="7537"/>
                  <a:pt x="11418" y="7275"/>
                </a:cubicBezTo>
                <a:cubicBezTo>
                  <a:pt x="11418" y="6858"/>
                  <a:pt x="11252" y="6430"/>
                  <a:pt x="10918" y="6084"/>
                </a:cubicBezTo>
                <a:cubicBezTo>
                  <a:pt x="10609" y="5751"/>
                  <a:pt x="10180" y="5549"/>
                  <a:pt x="9728" y="5513"/>
                </a:cubicBezTo>
                <a:lnTo>
                  <a:pt x="9632" y="5501"/>
                </a:lnTo>
                <a:lnTo>
                  <a:pt x="9609" y="5501"/>
                </a:lnTo>
                <a:cubicBezTo>
                  <a:pt x="9454" y="5501"/>
                  <a:pt x="9275" y="5537"/>
                  <a:pt x="9097" y="5596"/>
                </a:cubicBezTo>
                <a:lnTo>
                  <a:pt x="8954" y="5453"/>
                </a:lnTo>
                <a:cubicBezTo>
                  <a:pt x="9049" y="5215"/>
                  <a:pt x="9001" y="4953"/>
                  <a:pt x="8811" y="4763"/>
                </a:cubicBezTo>
                <a:lnTo>
                  <a:pt x="8799" y="4739"/>
                </a:lnTo>
                <a:cubicBezTo>
                  <a:pt x="8656" y="4608"/>
                  <a:pt x="8477" y="4548"/>
                  <a:pt x="8299" y="4548"/>
                </a:cubicBezTo>
                <a:cubicBezTo>
                  <a:pt x="8323" y="4370"/>
                  <a:pt x="8239" y="4191"/>
                  <a:pt x="8108" y="4060"/>
                </a:cubicBezTo>
                <a:lnTo>
                  <a:pt x="8096" y="4048"/>
                </a:lnTo>
                <a:cubicBezTo>
                  <a:pt x="7965" y="3906"/>
                  <a:pt x="7775" y="3846"/>
                  <a:pt x="7596" y="3846"/>
                </a:cubicBezTo>
                <a:cubicBezTo>
                  <a:pt x="7620" y="3667"/>
                  <a:pt x="7537" y="3489"/>
                  <a:pt x="7406" y="3358"/>
                </a:cubicBezTo>
                <a:lnTo>
                  <a:pt x="7394" y="3346"/>
                </a:lnTo>
                <a:cubicBezTo>
                  <a:pt x="7263" y="3215"/>
                  <a:pt x="7084" y="3155"/>
                  <a:pt x="6906" y="3155"/>
                </a:cubicBezTo>
                <a:cubicBezTo>
                  <a:pt x="6918" y="2977"/>
                  <a:pt x="6846" y="2798"/>
                  <a:pt x="6703" y="2655"/>
                </a:cubicBezTo>
                <a:lnTo>
                  <a:pt x="6692" y="2643"/>
                </a:lnTo>
                <a:cubicBezTo>
                  <a:pt x="6565" y="2516"/>
                  <a:pt x="6400" y="2453"/>
                  <a:pt x="6235" y="2453"/>
                </a:cubicBezTo>
                <a:cubicBezTo>
                  <a:pt x="6152" y="2453"/>
                  <a:pt x="6068" y="2469"/>
                  <a:pt x="5989" y="2501"/>
                </a:cubicBezTo>
                <a:lnTo>
                  <a:pt x="5858" y="2358"/>
                </a:lnTo>
                <a:cubicBezTo>
                  <a:pt x="5918" y="2179"/>
                  <a:pt x="5953" y="2001"/>
                  <a:pt x="5953" y="1846"/>
                </a:cubicBezTo>
                <a:lnTo>
                  <a:pt x="5953" y="1822"/>
                </a:lnTo>
                <a:lnTo>
                  <a:pt x="5930" y="1727"/>
                </a:lnTo>
                <a:cubicBezTo>
                  <a:pt x="5918" y="1465"/>
                  <a:pt x="5846" y="1215"/>
                  <a:pt x="5727" y="988"/>
                </a:cubicBezTo>
                <a:cubicBezTo>
                  <a:pt x="5693" y="937"/>
                  <a:pt x="5628" y="898"/>
                  <a:pt x="5567" y="898"/>
                </a:cubicBezTo>
                <a:cubicBezTo>
                  <a:pt x="5544" y="898"/>
                  <a:pt x="5521" y="904"/>
                  <a:pt x="5501" y="917"/>
                </a:cubicBezTo>
                <a:cubicBezTo>
                  <a:pt x="5429" y="965"/>
                  <a:pt x="5382" y="1072"/>
                  <a:pt x="5429" y="1143"/>
                </a:cubicBezTo>
                <a:cubicBezTo>
                  <a:pt x="5537" y="1334"/>
                  <a:pt x="5596" y="1524"/>
                  <a:pt x="5608" y="1739"/>
                </a:cubicBezTo>
                <a:lnTo>
                  <a:pt x="5620" y="1846"/>
                </a:lnTo>
                <a:cubicBezTo>
                  <a:pt x="5620" y="2001"/>
                  <a:pt x="5596" y="2167"/>
                  <a:pt x="5513" y="2346"/>
                </a:cubicBezTo>
                <a:cubicBezTo>
                  <a:pt x="5489" y="2405"/>
                  <a:pt x="5513" y="2477"/>
                  <a:pt x="5560" y="2524"/>
                </a:cubicBezTo>
                <a:lnTo>
                  <a:pt x="5727" y="2691"/>
                </a:lnTo>
                <a:lnTo>
                  <a:pt x="5001" y="3417"/>
                </a:lnTo>
                <a:lnTo>
                  <a:pt x="4834" y="3251"/>
                </a:lnTo>
                <a:cubicBezTo>
                  <a:pt x="4800" y="3225"/>
                  <a:pt x="4753" y="3205"/>
                  <a:pt x="4707" y="3205"/>
                </a:cubicBezTo>
                <a:cubicBezTo>
                  <a:pt x="4690" y="3205"/>
                  <a:pt x="4672" y="3208"/>
                  <a:pt x="4656" y="3215"/>
                </a:cubicBezTo>
                <a:cubicBezTo>
                  <a:pt x="4477" y="3274"/>
                  <a:pt x="4310" y="3298"/>
                  <a:pt x="4155" y="3298"/>
                </a:cubicBezTo>
                <a:lnTo>
                  <a:pt x="4048" y="3286"/>
                </a:lnTo>
                <a:cubicBezTo>
                  <a:pt x="3274" y="3227"/>
                  <a:pt x="2679" y="2584"/>
                  <a:pt x="2679" y="1822"/>
                </a:cubicBezTo>
                <a:cubicBezTo>
                  <a:pt x="2679" y="1691"/>
                  <a:pt x="2691" y="1560"/>
                  <a:pt x="2739" y="1429"/>
                </a:cubicBezTo>
                <a:lnTo>
                  <a:pt x="3644" y="2334"/>
                </a:lnTo>
                <a:cubicBezTo>
                  <a:pt x="3703" y="2405"/>
                  <a:pt x="3798" y="2453"/>
                  <a:pt x="3894" y="2501"/>
                </a:cubicBezTo>
                <a:cubicBezTo>
                  <a:pt x="3989" y="2524"/>
                  <a:pt x="4060" y="2536"/>
                  <a:pt x="4155" y="2536"/>
                </a:cubicBezTo>
                <a:cubicBezTo>
                  <a:pt x="4346" y="2536"/>
                  <a:pt x="4525" y="2465"/>
                  <a:pt x="4656" y="2334"/>
                </a:cubicBezTo>
                <a:cubicBezTo>
                  <a:pt x="4846" y="2143"/>
                  <a:pt x="4929" y="1846"/>
                  <a:pt x="4822" y="1572"/>
                </a:cubicBezTo>
                <a:lnTo>
                  <a:pt x="4822" y="1560"/>
                </a:lnTo>
                <a:cubicBezTo>
                  <a:pt x="4787" y="1489"/>
                  <a:pt x="4751" y="1393"/>
                  <a:pt x="4656" y="1310"/>
                </a:cubicBezTo>
                <a:lnTo>
                  <a:pt x="3751" y="393"/>
                </a:lnTo>
                <a:cubicBezTo>
                  <a:pt x="3882" y="357"/>
                  <a:pt x="4013" y="334"/>
                  <a:pt x="4144" y="334"/>
                </a:cubicBezTo>
                <a:cubicBezTo>
                  <a:pt x="4489" y="334"/>
                  <a:pt x="4798" y="441"/>
                  <a:pt x="5060" y="655"/>
                </a:cubicBezTo>
                <a:cubicBezTo>
                  <a:pt x="5088" y="678"/>
                  <a:pt x="5121" y="689"/>
                  <a:pt x="5155" y="689"/>
                </a:cubicBezTo>
                <a:cubicBezTo>
                  <a:pt x="5208" y="689"/>
                  <a:pt x="5262" y="663"/>
                  <a:pt x="5298" y="619"/>
                </a:cubicBezTo>
                <a:cubicBezTo>
                  <a:pt x="5358" y="548"/>
                  <a:pt x="5346" y="441"/>
                  <a:pt x="5263" y="381"/>
                </a:cubicBezTo>
                <a:cubicBezTo>
                  <a:pt x="4941" y="131"/>
                  <a:pt x="4548" y="0"/>
                  <a:pt x="41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11442;p61">
            <a:extLst>
              <a:ext uri="{FF2B5EF4-FFF2-40B4-BE49-F238E27FC236}">
                <a16:creationId xmlns:a16="http://schemas.microsoft.com/office/drawing/2014/main" id="{E2F447EB-66A7-76AA-7F11-B8B72A7FC43A}"/>
              </a:ext>
            </a:extLst>
          </p:cNvPr>
          <p:cNvGrpSpPr/>
          <p:nvPr/>
        </p:nvGrpSpPr>
        <p:grpSpPr>
          <a:xfrm>
            <a:off x="3068602" y="3103868"/>
            <a:ext cx="362134" cy="363623"/>
            <a:chOff x="861053" y="2414910"/>
            <a:chExt cx="362134" cy="363623"/>
          </a:xfrm>
          <a:solidFill>
            <a:schemeClr val="accent2"/>
          </a:solidFill>
        </p:grpSpPr>
        <p:sp>
          <p:nvSpPr>
            <p:cNvPr id="34" name="Google Shape;11443;p61">
              <a:extLst>
                <a:ext uri="{FF2B5EF4-FFF2-40B4-BE49-F238E27FC236}">
                  <a16:creationId xmlns:a16="http://schemas.microsoft.com/office/drawing/2014/main" id="{0987A853-B184-CD48-81DB-01AD3E011608}"/>
                </a:ext>
              </a:extLst>
            </p:cNvPr>
            <p:cNvSpPr/>
            <p:nvPr/>
          </p:nvSpPr>
          <p:spPr>
            <a:xfrm>
              <a:off x="965153" y="2609235"/>
              <a:ext cx="64912" cy="63677"/>
            </a:xfrm>
            <a:custGeom>
              <a:avLst/>
              <a:gdLst/>
              <a:ahLst/>
              <a:cxnLst/>
              <a:rect l="l" t="t" r="r" b="b"/>
              <a:pathLst>
                <a:path w="2049" h="2010" extrusionOk="0">
                  <a:moveTo>
                    <a:pt x="1382" y="1"/>
                  </a:moveTo>
                  <a:cubicBezTo>
                    <a:pt x="1337" y="1"/>
                    <a:pt x="1293" y="16"/>
                    <a:pt x="1263" y="45"/>
                  </a:cubicBezTo>
                  <a:lnTo>
                    <a:pt x="858" y="450"/>
                  </a:lnTo>
                  <a:cubicBezTo>
                    <a:pt x="798" y="510"/>
                    <a:pt x="798" y="629"/>
                    <a:pt x="858" y="688"/>
                  </a:cubicBezTo>
                  <a:cubicBezTo>
                    <a:pt x="888" y="718"/>
                    <a:pt x="932" y="733"/>
                    <a:pt x="977" y="733"/>
                  </a:cubicBezTo>
                  <a:cubicBezTo>
                    <a:pt x="1022" y="733"/>
                    <a:pt x="1066" y="718"/>
                    <a:pt x="1096" y="688"/>
                  </a:cubicBezTo>
                  <a:lnTo>
                    <a:pt x="1382" y="403"/>
                  </a:lnTo>
                  <a:lnTo>
                    <a:pt x="1620" y="641"/>
                  </a:lnTo>
                  <a:lnTo>
                    <a:pt x="656" y="1605"/>
                  </a:lnTo>
                  <a:lnTo>
                    <a:pt x="417" y="1367"/>
                  </a:lnTo>
                  <a:lnTo>
                    <a:pt x="620" y="1165"/>
                  </a:lnTo>
                  <a:cubicBezTo>
                    <a:pt x="679" y="1105"/>
                    <a:pt x="679" y="986"/>
                    <a:pt x="620" y="926"/>
                  </a:cubicBezTo>
                  <a:cubicBezTo>
                    <a:pt x="590" y="897"/>
                    <a:pt x="545" y="882"/>
                    <a:pt x="501" y="882"/>
                  </a:cubicBezTo>
                  <a:cubicBezTo>
                    <a:pt x="456" y="882"/>
                    <a:pt x="411" y="897"/>
                    <a:pt x="382" y="926"/>
                  </a:cubicBezTo>
                  <a:lnTo>
                    <a:pt x="60" y="1248"/>
                  </a:lnTo>
                  <a:cubicBezTo>
                    <a:pt x="1" y="1307"/>
                    <a:pt x="1" y="1427"/>
                    <a:pt x="60" y="1486"/>
                  </a:cubicBezTo>
                  <a:lnTo>
                    <a:pt x="537" y="1962"/>
                  </a:lnTo>
                  <a:cubicBezTo>
                    <a:pt x="560" y="1998"/>
                    <a:pt x="608" y="2010"/>
                    <a:pt x="656" y="2010"/>
                  </a:cubicBezTo>
                  <a:cubicBezTo>
                    <a:pt x="703" y="2010"/>
                    <a:pt x="739" y="1998"/>
                    <a:pt x="775" y="1962"/>
                  </a:cubicBezTo>
                  <a:lnTo>
                    <a:pt x="1977" y="760"/>
                  </a:lnTo>
                  <a:cubicBezTo>
                    <a:pt x="2049" y="676"/>
                    <a:pt x="2049" y="581"/>
                    <a:pt x="1977" y="522"/>
                  </a:cubicBezTo>
                  <a:lnTo>
                    <a:pt x="1501" y="45"/>
                  </a:lnTo>
                  <a:cubicBezTo>
                    <a:pt x="1471" y="16"/>
                    <a:pt x="1426" y="1"/>
                    <a:pt x="138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1444;p61">
              <a:extLst>
                <a:ext uri="{FF2B5EF4-FFF2-40B4-BE49-F238E27FC236}">
                  <a16:creationId xmlns:a16="http://schemas.microsoft.com/office/drawing/2014/main" id="{E0237289-7C04-8CD9-9CC4-0F4A088BDF59}"/>
                </a:ext>
              </a:extLst>
            </p:cNvPr>
            <p:cNvSpPr/>
            <p:nvPr/>
          </p:nvSpPr>
          <p:spPr>
            <a:xfrm>
              <a:off x="861053" y="2479854"/>
              <a:ext cx="298394" cy="298679"/>
            </a:xfrm>
            <a:custGeom>
              <a:avLst/>
              <a:gdLst/>
              <a:ahLst/>
              <a:cxnLst/>
              <a:rect l="l" t="t" r="r" b="b"/>
              <a:pathLst>
                <a:path w="9419" h="9428" extrusionOk="0">
                  <a:moveTo>
                    <a:pt x="6938" y="1115"/>
                  </a:moveTo>
                  <a:cubicBezTo>
                    <a:pt x="7280" y="1115"/>
                    <a:pt x="7617" y="1256"/>
                    <a:pt x="7883" y="1510"/>
                  </a:cubicBezTo>
                  <a:cubicBezTo>
                    <a:pt x="8156" y="1772"/>
                    <a:pt x="8287" y="2165"/>
                    <a:pt x="8275" y="2534"/>
                  </a:cubicBezTo>
                  <a:lnTo>
                    <a:pt x="6859" y="1117"/>
                  </a:lnTo>
                  <a:cubicBezTo>
                    <a:pt x="6885" y="1115"/>
                    <a:pt x="6912" y="1115"/>
                    <a:pt x="6938" y="1115"/>
                  </a:cubicBezTo>
                  <a:close/>
                  <a:moveTo>
                    <a:pt x="4799" y="2903"/>
                  </a:moveTo>
                  <a:lnTo>
                    <a:pt x="4954" y="3058"/>
                  </a:lnTo>
                  <a:lnTo>
                    <a:pt x="6335" y="4439"/>
                  </a:lnTo>
                  <a:lnTo>
                    <a:pt x="6490" y="4582"/>
                  </a:lnTo>
                  <a:lnTo>
                    <a:pt x="6311" y="4760"/>
                  </a:lnTo>
                  <a:lnTo>
                    <a:pt x="4620" y="3082"/>
                  </a:lnTo>
                  <a:lnTo>
                    <a:pt x="4799" y="2903"/>
                  </a:lnTo>
                  <a:close/>
                  <a:moveTo>
                    <a:pt x="751" y="7856"/>
                  </a:moveTo>
                  <a:lnTo>
                    <a:pt x="1525" y="8630"/>
                  </a:lnTo>
                  <a:lnTo>
                    <a:pt x="1156" y="9011"/>
                  </a:lnTo>
                  <a:lnTo>
                    <a:pt x="382" y="8237"/>
                  </a:lnTo>
                  <a:lnTo>
                    <a:pt x="751" y="7856"/>
                  </a:lnTo>
                  <a:close/>
                  <a:moveTo>
                    <a:pt x="5668" y="1"/>
                  </a:moveTo>
                  <a:cubicBezTo>
                    <a:pt x="5623" y="1"/>
                    <a:pt x="5579" y="16"/>
                    <a:pt x="5549" y="46"/>
                  </a:cubicBezTo>
                  <a:lnTo>
                    <a:pt x="5073" y="522"/>
                  </a:lnTo>
                  <a:cubicBezTo>
                    <a:pt x="5013" y="581"/>
                    <a:pt x="5013" y="700"/>
                    <a:pt x="5073" y="760"/>
                  </a:cubicBezTo>
                  <a:cubicBezTo>
                    <a:pt x="5102" y="790"/>
                    <a:pt x="5147" y="805"/>
                    <a:pt x="5192" y="805"/>
                  </a:cubicBezTo>
                  <a:cubicBezTo>
                    <a:pt x="5236" y="805"/>
                    <a:pt x="5281" y="790"/>
                    <a:pt x="5311" y="760"/>
                  </a:cubicBezTo>
                  <a:lnTo>
                    <a:pt x="5668" y="403"/>
                  </a:lnTo>
                  <a:lnTo>
                    <a:pt x="9014" y="3760"/>
                  </a:lnTo>
                  <a:lnTo>
                    <a:pt x="8549" y="4213"/>
                  </a:lnTo>
                  <a:cubicBezTo>
                    <a:pt x="8287" y="4487"/>
                    <a:pt x="7942" y="4618"/>
                    <a:pt x="7573" y="4618"/>
                  </a:cubicBezTo>
                  <a:cubicBezTo>
                    <a:pt x="7204" y="4618"/>
                    <a:pt x="6859" y="4475"/>
                    <a:pt x="6585" y="4213"/>
                  </a:cubicBezTo>
                  <a:lnTo>
                    <a:pt x="5906" y="3534"/>
                  </a:lnTo>
                  <a:lnTo>
                    <a:pt x="5216" y="2844"/>
                  </a:lnTo>
                  <a:cubicBezTo>
                    <a:pt x="4799" y="2427"/>
                    <a:pt x="4704" y="1796"/>
                    <a:pt x="4954" y="1260"/>
                  </a:cubicBezTo>
                  <a:cubicBezTo>
                    <a:pt x="5001" y="1165"/>
                    <a:pt x="4954" y="1081"/>
                    <a:pt x="4882" y="1034"/>
                  </a:cubicBezTo>
                  <a:cubicBezTo>
                    <a:pt x="4856" y="1020"/>
                    <a:pt x="4830" y="1015"/>
                    <a:pt x="4806" y="1015"/>
                  </a:cubicBezTo>
                  <a:cubicBezTo>
                    <a:pt x="4743" y="1015"/>
                    <a:pt x="4690" y="1054"/>
                    <a:pt x="4656" y="1105"/>
                  </a:cubicBezTo>
                  <a:cubicBezTo>
                    <a:pt x="4418" y="1593"/>
                    <a:pt x="4430" y="2165"/>
                    <a:pt x="4668" y="2629"/>
                  </a:cubicBezTo>
                  <a:lnTo>
                    <a:pt x="4299" y="2998"/>
                  </a:lnTo>
                  <a:cubicBezTo>
                    <a:pt x="4263" y="3022"/>
                    <a:pt x="4251" y="3070"/>
                    <a:pt x="4251" y="3117"/>
                  </a:cubicBezTo>
                  <a:cubicBezTo>
                    <a:pt x="4251" y="3165"/>
                    <a:pt x="4263" y="3201"/>
                    <a:pt x="4299" y="3236"/>
                  </a:cubicBezTo>
                  <a:lnTo>
                    <a:pt x="4442" y="3379"/>
                  </a:lnTo>
                  <a:lnTo>
                    <a:pt x="489" y="7344"/>
                  </a:lnTo>
                  <a:cubicBezTo>
                    <a:pt x="453" y="7368"/>
                    <a:pt x="441" y="7416"/>
                    <a:pt x="441" y="7463"/>
                  </a:cubicBezTo>
                  <a:cubicBezTo>
                    <a:pt x="441" y="7511"/>
                    <a:pt x="453" y="7547"/>
                    <a:pt x="489" y="7582"/>
                  </a:cubicBezTo>
                  <a:lnTo>
                    <a:pt x="548" y="7642"/>
                  </a:lnTo>
                  <a:lnTo>
                    <a:pt x="60" y="8130"/>
                  </a:lnTo>
                  <a:cubicBezTo>
                    <a:pt x="1" y="8189"/>
                    <a:pt x="1" y="8309"/>
                    <a:pt x="60" y="8368"/>
                  </a:cubicBezTo>
                  <a:lnTo>
                    <a:pt x="1072" y="9380"/>
                  </a:lnTo>
                  <a:cubicBezTo>
                    <a:pt x="1096" y="9416"/>
                    <a:pt x="1144" y="9428"/>
                    <a:pt x="1191" y="9428"/>
                  </a:cubicBezTo>
                  <a:cubicBezTo>
                    <a:pt x="1227" y="9428"/>
                    <a:pt x="1275" y="9404"/>
                    <a:pt x="1310" y="9380"/>
                  </a:cubicBezTo>
                  <a:lnTo>
                    <a:pt x="1798" y="8892"/>
                  </a:lnTo>
                  <a:lnTo>
                    <a:pt x="1858" y="8951"/>
                  </a:lnTo>
                  <a:cubicBezTo>
                    <a:pt x="1882" y="8975"/>
                    <a:pt x="1929" y="8987"/>
                    <a:pt x="1977" y="8987"/>
                  </a:cubicBezTo>
                  <a:cubicBezTo>
                    <a:pt x="2025" y="8987"/>
                    <a:pt x="2060" y="8975"/>
                    <a:pt x="2096" y="8951"/>
                  </a:cubicBezTo>
                  <a:lnTo>
                    <a:pt x="3251" y="7785"/>
                  </a:lnTo>
                  <a:cubicBezTo>
                    <a:pt x="3311" y="7725"/>
                    <a:pt x="3311" y="7606"/>
                    <a:pt x="3251" y="7547"/>
                  </a:cubicBezTo>
                  <a:cubicBezTo>
                    <a:pt x="3221" y="7517"/>
                    <a:pt x="3177" y="7502"/>
                    <a:pt x="3132" y="7502"/>
                  </a:cubicBezTo>
                  <a:cubicBezTo>
                    <a:pt x="3087" y="7502"/>
                    <a:pt x="3043" y="7517"/>
                    <a:pt x="3013" y="7547"/>
                  </a:cubicBezTo>
                  <a:lnTo>
                    <a:pt x="1977" y="8594"/>
                  </a:lnTo>
                  <a:lnTo>
                    <a:pt x="1918" y="8535"/>
                  </a:lnTo>
                  <a:lnTo>
                    <a:pt x="905" y="7523"/>
                  </a:lnTo>
                  <a:lnTo>
                    <a:pt x="846" y="7463"/>
                  </a:lnTo>
                  <a:lnTo>
                    <a:pt x="4680" y="3617"/>
                  </a:lnTo>
                  <a:lnTo>
                    <a:pt x="5835" y="4772"/>
                  </a:lnTo>
                  <a:lnTo>
                    <a:pt x="3489" y="7106"/>
                  </a:lnTo>
                  <a:cubicBezTo>
                    <a:pt x="3430" y="7166"/>
                    <a:pt x="3430" y="7285"/>
                    <a:pt x="3489" y="7344"/>
                  </a:cubicBezTo>
                  <a:cubicBezTo>
                    <a:pt x="3525" y="7368"/>
                    <a:pt x="3572" y="7392"/>
                    <a:pt x="3608" y="7392"/>
                  </a:cubicBezTo>
                  <a:cubicBezTo>
                    <a:pt x="3656" y="7392"/>
                    <a:pt x="3703" y="7368"/>
                    <a:pt x="3727" y="7344"/>
                  </a:cubicBezTo>
                  <a:lnTo>
                    <a:pt x="6073" y="5010"/>
                  </a:lnTo>
                  <a:lnTo>
                    <a:pt x="6216" y="5153"/>
                  </a:lnTo>
                  <a:cubicBezTo>
                    <a:pt x="6251" y="5189"/>
                    <a:pt x="6287" y="5201"/>
                    <a:pt x="6335" y="5201"/>
                  </a:cubicBezTo>
                  <a:cubicBezTo>
                    <a:pt x="6382" y="5201"/>
                    <a:pt x="6430" y="5189"/>
                    <a:pt x="6454" y="5153"/>
                  </a:cubicBezTo>
                  <a:lnTo>
                    <a:pt x="6811" y="4796"/>
                  </a:lnTo>
                  <a:cubicBezTo>
                    <a:pt x="7049" y="4915"/>
                    <a:pt x="7323" y="4975"/>
                    <a:pt x="7585" y="4975"/>
                  </a:cubicBezTo>
                  <a:cubicBezTo>
                    <a:pt x="8049" y="4975"/>
                    <a:pt x="8478" y="4796"/>
                    <a:pt x="8811" y="4475"/>
                  </a:cubicBezTo>
                  <a:lnTo>
                    <a:pt x="9383" y="3891"/>
                  </a:lnTo>
                  <a:cubicBezTo>
                    <a:pt x="9418" y="3784"/>
                    <a:pt x="9418" y="3677"/>
                    <a:pt x="9359" y="3617"/>
                  </a:cubicBezTo>
                  <a:lnTo>
                    <a:pt x="8573" y="2832"/>
                  </a:lnTo>
                  <a:cubicBezTo>
                    <a:pt x="8704" y="2272"/>
                    <a:pt x="8537" y="1689"/>
                    <a:pt x="8121" y="1284"/>
                  </a:cubicBezTo>
                  <a:cubicBezTo>
                    <a:pt x="7809" y="972"/>
                    <a:pt x="7384" y="795"/>
                    <a:pt x="6956" y="795"/>
                  </a:cubicBezTo>
                  <a:cubicBezTo>
                    <a:pt x="6827" y="795"/>
                    <a:pt x="6699" y="810"/>
                    <a:pt x="6573" y="843"/>
                  </a:cubicBezTo>
                  <a:lnTo>
                    <a:pt x="5787" y="46"/>
                  </a:lnTo>
                  <a:cubicBezTo>
                    <a:pt x="5757" y="16"/>
                    <a:pt x="5713" y="1"/>
                    <a:pt x="566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1445;p61">
              <a:extLst>
                <a:ext uri="{FF2B5EF4-FFF2-40B4-BE49-F238E27FC236}">
                  <a16:creationId xmlns:a16="http://schemas.microsoft.com/office/drawing/2014/main" id="{4A66A053-B5D9-90EA-27FC-D42C76FD3247}"/>
                </a:ext>
              </a:extLst>
            </p:cNvPr>
            <p:cNvSpPr/>
            <p:nvPr/>
          </p:nvSpPr>
          <p:spPr>
            <a:xfrm>
              <a:off x="1128875" y="2455366"/>
              <a:ext cx="54711" cy="53856"/>
            </a:xfrm>
            <a:custGeom>
              <a:avLst/>
              <a:gdLst/>
              <a:ahLst/>
              <a:cxnLst/>
              <a:rect l="l" t="t" r="r" b="b"/>
              <a:pathLst>
                <a:path w="1727" h="1700" extrusionOk="0">
                  <a:moveTo>
                    <a:pt x="1548" y="0"/>
                  </a:moveTo>
                  <a:cubicBezTo>
                    <a:pt x="1503" y="0"/>
                    <a:pt x="1459" y="15"/>
                    <a:pt x="1429" y="45"/>
                  </a:cubicBezTo>
                  <a:lnTo>
                    <a:pt x="60" y="1414"/>
                  </a:lnTo>
                  <a:cubicBezTo>
                    <a:pt x="0" y="1473"/>
                    <a:pt x="0" y="1592"/>
                    <a:pt x="60" y="1652"/>
                  </a:cubicBezTo>
                  <a:cubicBezTo>
                    <a:pt x="83" y="1688"/>
                    <a:pt x="131" y="1700"/>
                    <a:pt x="179" y="1700"/>
                  </a:cubicBezTo>
                  <a:cubicBezTo>
                    <a:pt x="214" y="1700"/>
                    <a:pt x="262" y="1688"/>
                    <a:pt x="298" y="1652"/>
                  </a:cubicBezTo>
                  <a:lnTo>
                    <a:pt x="1667" y="283"/>
                  </a:lnTo>
                  <a:cubicBezTo>
                    <a:pt x="1726" y="223"/>
                    <a:pt x="1726" y="104"/>
                    <a:pt x="1667" y="45"/>
                  </a:cubicBezTo>
                  <a:cubicBezTo>
                    <a:pt x="1637" y="15"/>
                    <a:pt x="1592" y="0"/>
                    <a:pt x="15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1446;p61">
              <a:extLst>
                <a:ext uri="{FF2B5EF4-FFF2-40B4-BE49-F238E27FC236}">
                  <a16:creationId xmlns:a16="http://schemas.microsoft.com/office/drawing/2014/main" id="{72377FA8-1EC6-703C-AA17-BCACAEA00D99}"/>
                </a:ext>
              </a:extLst>
            </p:cNvPr>
            <p:cNvSpPr/>
            <p:nvPr/>
          </p:nvSpPr>
          <p:spPr>
            <a:xfrm>
              <a:off x="1099445" y="2414910"/>
              <a:ext cx="10581" cy="71692"/>
            </a:xfrm>
            <a:custGeom>
              <a:avLst/>
              <a:gdLst/>
              <a:ahLst/>
              <a:cxnLst/>
              <a:rect l="l" t="t" r="r" b="b"/>
              <a:pathLst>
                <a:path w="334" h="2263" extrusionOk="0">
                  <a:moveTo>
                    <a:pt x="167" y="0"/>
                  </a:moveTo>
                  <a:cubicBezTo>
                    <a:pt x="72" y="0"/>
                    <a:pt x="0" y="72"/>
                    <a:pt x="0" y="167"/>
                  </a:cubicBezTo>
                  <a:lnTo>
                    <a:pt x="0" y="2096"/>
                  </a:lnTo>
                  <a:cubicBezTo>
                    <a:pt x="0" y="2191"/>
                    <a:pt x="72" y="2262"/>
                    <a:pt x="167" y="2262"/>
                  </a:cubicBezTo>
                  <a:cubicBezTo>
                    <a:pt x="250" y="2262"/>
                    <a:pt x="334" y="2191"/>
                    <a:pt x="334" y="2096"/>
                  </a:cubicBezTo>
                  <a:lnTo>
                    <a:pt x="334" y="167"/>
                  </a:lnTo>
                  <a:cubicBezTo>
                    <a:pt x="334" y="72"/>
                    <a:pt x="250"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1447;p61">
              <a:extLst>
                <a:ext uri="{FF2B5EF4-FFF2-40B4-BE49-F238E27FC236}">
                  <a16:creationId xmlns:a16="http://schemas.microsoft.com/office/drawing/2014/main" id="{415F7B5A-B801-492E-AE5A-5D7ABBF462C3}"/>
                </a:ext>
              </a:extLst>
            </p:cNvPr>
            <p:cNvSpPr/>
            <p:nvPr/>
          </p:nvSpPr>
          <p:spPr>
            <a:xfrm>
              <a:off x="1151495" y="2528420"/>
              <a:ext cx="71692" cy="10613"/>
            </a:xfrm>
            <a:custGeom>
              <a:avLst/>
              <a:gdLst/>
              <a:ahLst/>
              <a:cxnLst/>
              <a:rect l="l" t="t" r="r" b="b"/>
              <a:pathLst>
                <a:path w="2263" h="335" extrusionOk="0">
                  <a:moveTo>
                    <a:pt x="155" y="1"/>
                  </a:moveTo>
                  <a:cubicBezTo>
                    <a:pt x="72" y="1"/>
                    <a:pt x="0" y="84"/>
                    <a:pt x="0" y="168"/>
                  </a:cubicBezTo>
                  <a:cubicBezTo>
                    <a:pt x="0" y="263"/>
                    <a:pt x="72" y="334"/>
                    <a:pt x="155" y="334"/>
                  </a:cubicBezTo>
                  <a:lnTo>
                    <a:pt x="2096" y="334"/>
                  </a:lnTo>
                  <a:cubicBezTo>
                    <a:pt x="2179" y="334"/>
                    <a:pt x="2263" y="263"/>
                    <a:pt x="2263" y="168"/>
                  </a:cubicBezTo>
                  <a:cubicBezTo>
                    <a:pt x="2263" y="84"/>
                    <a:pt x="2203" y="1"/>
                    <a:pt x="209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 name="Google Shape;413;p28">
            <a:extLst>
              <a:ext uri="{FF2B5EF4-FFF2-40B4-BE49-F238E27FC236}">
                <a16:creationId xmlns:a16="http://schemas.microsoft.com/office/drawing/2014/main" id="{47F4819B-221D-8502-878A-2339FF7319AF}"/>
              </a:ext>
            </a:extLst>
          </p:cNvPr>
          <p:cNvSpPr txBox="1">
            <a:spLocks/>
          </p:cNvSpPr>
          <p:nvPr/>
        </p:nvSpPr>
        <p:spPr>
          <a:xfrm>
            <a:off x="4529435" y="4093186"/>
            <a:ext cx="3894565"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4"/>
              </a:buClr>
              <a:buSzPts val="2400"/>
              <a:buFont typeface="Raleway"/>
              <a:buNone/>
              <a:defRPr sz="1800" b="1" i="0" u="none" strike="noStrike" cap="none">
                <a:solidFill>
                  <a:schemeClr val="accent4"/>
                </a:solidFill>
                <a:latin typeface="Atkinson Hyperlegible"/>
                <a:ea typeface="Atkinson Hyperlegible"/>
                <a:cs typeface="Atkinson Hyperlegible"/>
                <a:sym typeface="Atkinson Hyperlegible"/>
              </a:defRPr>
            </a:lvl1pPr>
            <a:lvl2pPr marL="914400" marR="0" lvl="1"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9pPr>
          </a:lstStyle>
          <a:p>
            <a:pPr marL="0" indent="0"/>
            <a:r>
              <a:rPr lang="fr-FR" dirty="0"/>
              <a:t>Données manquantes sur la marge inférieure</a:t>
            </a:r>
          </a:p>
        </p:txBody>
      </p:sp>
      <p:sp>
        <p:nvSpPr>
          <p:cNvPr id="2" name="Google Shape;208;p26">
            <a:extLst>
              <a:ext uri="{FF2B5EF4-FFF2-40B4-BE49-F238E27FC236}">
                <a16:creationId xmlns:a16="http://schemas.microsoft.com/office/drawing/2014/main" id="{2B746E0E-F4F2-A3B8-FF6F-F08DD88E69D5}"/>
              </a:ext>
            </a:extLst>
          </p:cNvPr>
          <p:cNvSpPr txBox="1">
            <a:spLocks/>
          </p:cNvSpPr>
          <p:nvPr/>
        </p:nvSpPr>
        <p:spPr>
          <a:xfrm>
            <a:off x="8338140" y="4686300"/>
            <a:ext cx="642926"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4"/>
              </a:buClr>
              <a:buSzPts val="1200"/>
              <a:buFont typeface="Atkinson Hyperlegible"/>
              <a:buNone/>
              <a:defRPr sz="1400" b="0" i="0" u="none" strike="noStrike" cap="none">
                <a:solidFill>
                  <a:schemeClr val="accent4"/>
                </a:solidFill>
                <a:latin typeface="Atkinson Hyperlegible"/>
                <a:ea typeface="Atkinson Hyperlegible"/>
                <a:cs typeface="Atkinson Hyperlegible"/>
                <a:sym typeface="Atkinson Hyperlegible"/>
              </a:defRPr>
            </a:lvl1pPr>
            <a:lvl2pPr marL="914400" marR="0" lvl="1"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2pPr>
            <a:lvl3pPr marL="1371600" marR="0" lvl="2"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3pPr>
            <a:lvl4pPr marL="1828800" marR="0" lvl="3"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4pPr>
            <a:lvl5pPr marL="2286000" marR="0" lvl="4"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5pPr>
            <a:lvl6pPr marL="2743200" marR="0" lvl="5"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6pPr>
            <a:lvl7pPr marL="3200400" marR="0" lvl="6"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7pPr>
            <a:lvl8pPr marL="3657600" marR="0" lvl="7"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8pPr>
            <a:lvl9pPr marL="4114800" marR="0" lvl="8"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9pPr>
          </a:lstStyle>
          <a:p>
            <a:pPr marL="0" indent="0"/>
            <a:r>
              <a:rPr lang="fr-FR" dirty="0"/>
              <a:t>5</a:t>
            </a:r>
          </a:p>
        </p:txBody>
      </p:sp>
    </p:spTree>
    <p:extLst>
      <p:ext uri="{BB962C8B-B14F-4D97-AF65-F5344CB8AC3E}">
        <p14:creationId xmlns:p14="http://schemas.microsoft.com/office/powerpoint/2010/main" val="318132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05">
          <a:extLst>
            <a:ext uri="{FF2B5EF4-FFF2-40B4-BE49-F238E27FC236}">
              <a16:creationId xmlns:a16="http://schemas.microsoft.com/office/drawing/2014/main" id="{359C345F-6942-9577-92EA-131A807B12F6}"/>
            </a:ext>
          </a:extLst>
        </p:cNvPr>
        <p:cNvGrpSpPr/>
        <p:nvPr/>
      </p:nvGrpSpPr>
      <p:grpSpPr>
        <a:xfrm>
          <a:off x="0" y="0"/>
          <a:ext cx="0" cy="0"/>
          <a:chOff x="0" y="0"/>
          <a:chExt cx="0" cy="0"/>
        </a:xfrm>
      </p:grpSpPr>
      <p:sp>
        <p:nvSpPr>
          <p:cNvPr id="406" name="Google Shape;406;p28">
            <a:extLst>
              <a:ext uri="{FF2B5EF4-FFF2-40B4-BE49-F238E27FC236}">
                <a16:creationId xmlns:a16="http://schemas.microsoft.com/office/drawing/2014/main" id="{6CA08F5B-3C1D-D0CB-181D-75E8E545BB4D}"/>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Jeu de données</a:t>
            </a:r>
            <a:br>
              <a:rPr lang="en" dirty="0"/>
            </a:br>
            <a:br>
              <a:rPr lang="en" dirty="0"/>
            </a:br>
            <a:r>
              <a:rPr lang="en" sz="2000" dirty="0" err="1"/>
              <a:t>Certaines</a:t>
            </a:r>
            <a:r>
              <a:rPr lang="en" sz="2000" dirty="0"/>
              <a:t> variables </a:t>
            </a:r>
            <a:br>
              <a:rPr lang="en" sz="2000" dirty="0"/>
            </a:br>
            <a:r>
              <a:rPr lang="en" sz="2000" dirty="0" err="1"/>
              <a:t>ont</a:t>
            </a:r>
            <a:r>
              <a:rPr lang="en" sz="2000" dirty="0"/>
              <a:t> </a:t>
            </a:r>
            <a:r>
              <a:rPr lang="en" sz="2000" dirty="0" err="1"/>
              <a:t>assez</a:t>
            </a:r>
            <a:r>
              <a:rPr lang="en" sz="2000" dirty="0"/>
              <a:t> peu</a:t>
            </a:r>
            <a:br>
              <a:rPr lang="en" sz="2000" dirty="0"/>
            </a:br>
            <a:r>
              <a:rPr lang="en" sz="2000" dirty="0"/>
              <a:t>de </a:t>
            </a:r>
            <a:r>
              <a:rPr lang="en" sz="2000" dirty="0" err="1"/>
              <a:t>différences</a:t>
            </a:r>
            <a:endParaRPr dirty="0"/>
          </a:p>
        </p:txBody>
      </p:sp>
      <p:grpSp>
        <p:nvGrpSpPr>
          <p:cNvPr id="415" name="Google Shape;415;p28">
            <a:extLst>
              <a:ext uri="{FF2B5EF4-FFF2-40B4-BE49-F238E27FC236}">
                <a16:creationId xmlns:a16="http://schemas.microsoft.com/office/drawing/2014/main" id="{33C3ECBC-FEC6-C126-E710-6BF5D2064312}"/>
              </a:ext>
            </a:extLst>
          </p:cNvPr>
          <p:cNvGrpSpPr/>
          <p:nvPr/>
        </p:nvGrpSpPr>
        <p:grpSpPr>
          <a:xfrm>
            <a:off x="1426489" y="4490982"/>
            <a:ext cx="640056" cy="324092"/>
            <a:chOff x="6580515" y="3436687"/>
            <a:chExt cx="538768" cy="273657"/>
          </a:xfrm>
        </p:grpSpPr>
        <p:sp>
          <p:nvSpPr>
            <p:cNvPr id="416" name="Google Shape;416;p28">
              <a:extLst>
                <a:ext uri="{FF2B5EF4-FFF2-40B4-BE49-F238E27FC236}">
                  <a16:creationId xmlns:a16="http://schemas.microsoft.com/office/drawing/2014/main" id="{88CB5ADE-001D-6819-D05F-6892662C160A}"/>
                </a:ext>
              </a:extLst>
            </p:cNvPr>
            <p:cNvSpPr/>
            <p:nvPr/>
          </p:nvSpPr>
          <p:spPr>
            <a:xfrm>
              <a:off x="6580977" y="3553264"/>
              <a:ext cx="538305" cy="157080"/>
            </a:xfrm>
            <a:custGeom>
              <a:avLst/>
              <a:gdLst/>
              <a:ahLst/>
              <a:cxnLst/>
              <a:rect l="l" t="t" r="r" b="b"/>
              <a:pathLst>
                <a:path w="196641" h="57381" extrusionOk="0">
                  <a:moveTo>
                    <a:pt x="26" y="2763"/>
                  </a:moveTo>
                  <a:cubicBezTo>
                    <a:pt x="-146" y="3091"/>
                    <a:pt x="603" y="16210"/>
                    <a:pt x="603" y="16210"/>
                  </a:cubicBezTo>
                  <a:cubicBezTo>
                    <a:pt x="837" y="20277"/>
                    <a:pt x="4771" y="25084"/>
                    <a:pt x="7206" y="27972"/>
                  </a:cubicBezTo>
                  <a:cubicBezTo>
                    <a:pt x="15908" y="38298"/>
                    <a:pt x="28747" y="44534"/>
                    <a:pt x="41390" y="48538"/>
                  </a:cubicBezTo>
                  <a:cubicBezTo>
                    <a:pt x="74178" y="58918"/>
                    <a:pt x="109401" y="60057"/>
                    <a:pt x="142766" y="52502"/>
                  </a:cubicBezTo>
                  <a:cubicBezTo>
                    <a:pt x="154512" y="49841"/>
                    <a:pt x="166422" y="45931"/>
                    <a:pt x="176912" y="39664"/>
                  </a:cubicBezTo>
                  <a:cubicBezTo>
                    <a:pt x="185395" y="34598"/>
                    <a:pt x="196681" y="24803"/>
                    <a:pt x="196642" y="13853"/>
                  </a:cubicBezTo>
                  <a:lnTo>
                    <a:pt x="196595" y="0"/>
                  </a:lnTo>
                  <a:lnTo>
                    <a:pt x="34" y="275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28">
              <a:extLst>
                <a:ext uri="{FF2B5EF4-FFF2-40B4-BE49-F238E27FC236}">
                  <a16:creationId xmlns:a16="http://schemas.microsoft.com/office/drawing/2014/main" id="{F7B6E438-89E7-5BB8-93C2-9661A6C4DBB7}"/>
                </a:ext>
              </a:extLst>
            </p:cNvPr>
            <p:cNvSpPr/>
            <p:nvPr/>
          </p:nvSpPr>
          <p:spPr>
            <a:xfrm>
              <a:off x="6580515" y="3436687"/>
              <a:ext cx="538655" cy="230005"/>
            </a:xfrm>
            <a:custGeom>
              <a:avLst/>
              <a:gdLst/>
              <a:ahLst/>
              <a:cxnLst/>
              <a:rect l="l" t="t" r="r" b="b"/>
              <a:pathLst>
                <a:path w="196769" h="84020" extrusionOk="0">
                  <a:moveTo>
                    <a:pt x="193423" y="30884"/>
                  </a:moveTo>
                  <a:cubicBezTo>
                    <a:pt x="181521" y="11880"/>
                    <a:pt x="139196" y="-631"/>
                    <a:pt x="95661" y="25"/>
                  </a:cubicBezTo>
                  <a:cubicBezTo>
                    <a:pt x="50332" y="711"/>
                    <a:pt x="7452" y="15595"/>
                    <a:pt x="889" y="36754"/>
                  </a:cubicBezTo>
                  <a:cubicBezTo>
                    <a:pt x="-7338" y="63274"/>
                    <a:pt x="42527" y="87266"/>
                    <a:pt x="110045" y="83660"/>
                  </a:cubicBezTo>
                  <a:cubicBezTo>
                    <a:pt x="173638" y="80265"/>
                    <a:pt x="208065" y="54252"/>
                    <a:pt x="193423" y="3088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28">
              <a:extLst>
                <a:ext uri="{FF2B5EF4-FFF2-40B4-BE49-F238E27FC236}">
                  <a16:creationId xmlns:a16="http://schemas.microsoft.com/office/drawing/2014/main" id="{789260F2-7D36-35B8-13A2-0AE2C327A98D}"/>
                </a:ext>
              </a:extLst>
            </p:cNvPr>
            <p:cNvSpPr/>
            <p:nvPr/>
          </p:nvSpPr>
          <p:spPr>
            <a:xfrm>
              <a:off x="6581624" y="3550188"/>
              <a:ext cx="535116" cy="115205"/>
            </a:xfrm>
            <a:custGeom>
              <a:avLst/>
              <a:gdLst/>
              <a:ahLst/>
              <a:cxnLst/>
              <a:rect l="l" t="t" r="r" b="b"/>
              <a:pathLst>
                <a:path w="195476" h="42084" extrusionOk="0">
                  <a:moveTo>
                    <a:pt x="0" y="6962"/>
                  </a:moveTo>
                  <a:cubicBezTo>
                    <a:pt x="7508" y="28159"/>
                    <a:pt x="51776" y="44768"/>
                    <a:pt x="108751" y="41724"/>
                  </a:cubicBezTo>
                  <a:cubicBezTo>
                    <a:pt x="162408" y="38860"/>
                    <a:pt x="195297" y="19894"/>
                    <a:pt x="195477"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28">
              <a:extLst>
                <a:ext uri="{FF2B5EF4-FFF2-40B4-BE49-F238E27FC236}">
                  <a16:creationId xmlns:a16="http://schemas.microsoft.com/office/drawing/2014/main" id="{3ACFC875-5C2D-8D4B-E850-714101BC3A33}"/>
                </a:ext>
              </a:extLst>
            </p:cNvPr>
            <p:cNvSpPr/>
            <p:nvPr/>
          </p:nvSpPr>
          <p:spPr>
            <a:xfrm>
              <a:off x="6660775" y="3458842"/>
              <a:ext cx="386612" cy="163678"/>
            </a:xfrm>
            <a:custGeom>
              <a:avLst/>
              <a:gdLst/>
              <a:ahLst/>
              <a:cxnLst/>
              <a:rect l="l" t="t" r="r" b="b"/>
              <a:pathLst>
                <a:path w="141228" h="59791" extrusionOk="0">
                  <a:moveTo>
                    <a:pt x="77992" y="59602"/>
                  </a:moveTo>
                  <a:cubicBezTo>
                    <a:pt x="32365" y="61701"/>
                    <a:pt x="-3006" y="46092"/>
                    <a:pt x="202" y="27790"/>
                  </a:cubicBezTo>
                  <a:cubicBezTo>
                    <a:pt x="2926" y="12219"/>
                    <a:pt x="33450" y="668"/>
                    <a:pt x="67744" y="28"/>
                  </a:cubicBezTo>
                  <a:cubicBezTo>
                    <a:pt x="101000" y="-596"/>
                    <a:pt x="132406" y="9160"/>
                    <a:pt x="139657" y="23544"/>
                  </a:cubicBezTo>
                  <a:cubicBezTo>
                    <a:pt x="148101" y="40285"/>
                    <a:pt x="121792" y="57588"/>
                    <a:pt x="77992" y="59602"/>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28">
              <a:extLst>
                <a:ext uri="{FF2B5EF4-FFF2-40B4-BE49-F238E27FC236}">
                  <a16:creationId xmlns:a16="http://schemas.microsoft.com/office/drawing/2014/main" id="{6171E44F-B34C-A5C0-D709-942F19371C92}"/>
                </a:ext>
              </a:extLst>
            </p:cNvPr>
            <p:cNvSpPr/>
            <p:nvPr/>
          </p:nvSpPr>
          <p:spPr>
            <a:xfrm>
              <a:off x="6759006" y="3501113"/>
              <a:ext cx="180880" cy="70140"/>
            </a:xfrm>
            <a:custGeom>
              <a:avLst/>
              <a:gdLst/>
              <a:ahLst/>
              <a:cxnLst/>
              <a:rect l="l" t="t" r="r" b="b"/>
              <a:pathLst>
                <a:path w="66075" h="25622" extrusionOk="0">
                  <a:moveTo>
                    <a:pt x="196" y="0"/>
                  </a:moveTo>
                  <a:lnTo>
                    <a:pt x="1" y="12831"/>
                  </a:lnTo>
                  <a:cubicBezTo>
                    <a:pt x="-85" y="18411"/>
                    <a:pt x="7165" y="23047"/>
                    <a:pt x="16196" y="23180"/>
                  </a:cubicBezTo>
                  <a:lnTo>
                    <a:pt x="16843" y="23180"/>
                  </a:lnTo>
                  <a:cubicBezTo>
                    <a:pt x="25873" y="23328"/>
                    <a:pt x="33264" y="18919"/>
                    <a:pt x="33342" y="13338"/>
                  </a:cubicBezTo>
                  <a:lnTo>
                    <a:pt x="33382" y="10614"/>
                  </a:lnTo>
                  <a:cubicBezTo>
                    <a:pt x="33467" y="5034"/>
                    <a:pt x="40858" y="624"/>
                    <a:pt x="49880" y="765"/>
                  </a:cubicBezTo>
                  <a:lnTo>
                    <a:pt x="49880" y="765"/>
                  </a:lnTo>
                  <a:cubicBezTo>
                    <a:pt x="58911" y="905"/>
                    <a:pt x="66161" y="5534"/>
                    <a:pt x="66075" y="11114"/>
                  </a:cubicBezTo>
                  <a:lnTo>
                    <a:pt x="65857" y="2562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28">
              <a:extLst>
                <a:ext uri="{FF2B5EF4-FFF2-40B4-BE49-F238E27FC236}">
                  <a16:creationId xmlns:a16="http://schemas.microsoft.com/office/drawing/2014/main" id="{09481301-1DCC-01A4-35FD-BCA8AD025797}"/>
                </a:ext>
              </a:extLst>
            </p:cNvPr>
            <p:cNvSpPr/>
            <p:nvPr/>
          </p:nvSpPr>
          <p:spPr>
            <a:xfrm>
              <a:off x="6738315" y="3541852"/>
              <a:ext cx="223758" cy="3416"/>
            </a:xfrm>
            <a:custGeom>
              <a:avLst/>
              <a:gdLst/>
              <a:ahLst/>
              <a:cxnLst/>
              <a:rect l="l" t="t" r="r" b="b"/>
              <a:pathLst>
                <a:path w="81738" h="1248" extrusionOk="0">
                  <a:moveTo>
                    <a:pt x="0" y="0"/>
                  </a:moveTo>
                  <a:lnTo>
                    <a:pt x="81739" y="1249"/>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28">
              <a:extLst>
                <a:ext uri="{FF2B5EF4-FFF2-40B4-BE49-F238E27FC236}">
                  <a16:creationId xmlns:a16="http://schemas.microsoft.com/office/drawing/2014/main" id="{3EF69C8A-8C06-A4E6-0599-5EE91E895B29}"/>
                </a:ext>
              </a:extLst>
            </p:cNvPr>
            <p:cNvSpPr/>
            <p:nvPr/>
          </p:nvSpPr>
          <p:spPr>
            <a:xfrm>
              <a:off x="6738551" y="3525393"/>
              <a:ext cx="223780" cy="3394"/>
            </a:xfrm>
            <a:custGeom>
              <a:avLst/>
              <a:gdLst/>
              <a:ahLst/>
              <a:cxnLst/>
              <a:rect l="l" t="t" r="r" b="b"/>
              <a:pathLst>
                <a:path w="81746" h="1240" extrusionOk="0">
                  <a:moveTo>
                    <a:pt x="0" y="0"/>
                  </a:moveTo>
                  <a:lnTo>
                    <a:pt x="81747" y="124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28">
              <a:extLst>
                <a:ext uri="{FF2B5EF4-FFF2-40B4-BE49-F238E27FC236}">
                  <a16:creationId xmlns:a16="http://schemas.microsoft.com/office/drawing/2014/main" id="{CB0A7FBC-3C77-45C5-0B92-7960545709E2}"/>
                </a:ext>
              </a:extLst>
            </p:cNvPr>
            <p:cNvSpPr/>
            <p:nvPr/>
          </p:nvSpPr>
          <p:spPr>
            <a:xfrm>
              <a:off x="6964176" y="3654726"/>
              <a:ext cx="5702" cy="43841"/>
            </a:xfrm>
            <a:custGeom>
              <a:avLst/>
              <a:gdLst/>
              <a:ahLst/>
              <a:cxnLst/>
              <a:rect l="l" t="t" r="r" b="b"/>
              <a:pathLst>
                <a:path w="2083" h="16015" extrusionOk="0">
                  <a:moveTo>
                    <a:pt x="2084" y="0"/>
                  </a:moveTo>
                  <a:lnTo>
                    <a:pt x="0" y="1601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28">
              <a:extLst>
                <a:ext uri="{FF2B5EF4-FFF2-40B4-BE49-F238E27FC236}">
                  <a16:creationId xmlns:a16="http://schemas.microsoft.com/office/drawing/2014/main" id="{6A8BA931-95D9-770F-AB73-7E9537B73931}"/>
                </a:ext>
              </a:extLst>
            </p:cNvPr>
            <p:cNvSpPr/>
            <p:nvPr/>
          </p:nvSpPr>
          <p:spPr>
            <a:xfrm>
              <a:off x="6841703" y="3666568"/>
              <a:ext cx="4038" cy="43690"/>
            </a:xfrm>
            <a:custGeom>
              <a:avLst/>
              <a:gdLst/>
              <a:ahLst/>
              <a:cxnLst/>
              <a:rect l="l" t="t" r="r" b="b"/>
              <a:pathLst>
                <a:path w="1475" h="15960" extrusionOk="0">
                  <a:moveTo>
                    <a:pt x="1475" y="0"/>
                  </a:moveTo>
                  <a:lnTo>
                    <a:pt x="0" y="1596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28">
              <a:extLst>
                <a:ext uri="{FF2B5EF4-FFF2-40B4-BE49-F238E27FC236}">
                  <a16:creationId xmlns:a16="http://schemas.microsoft.com/office/drawing/2014/main" id="{B976BC0D-7E73-646A-A4D8-E211182888B8}"/>
                </a:ext>
              </a:extLst>
            </p:cNvPr>
            <p:cNvSpPr/>
            <p:nvPr/>
          </p:nvSpPr>
          <p:spPr>
            <a:xfrm>
              <a:off x="6708884" y="3653080"/>
              <a:ext cx="5489" cy="37857"/>
            </a:xfrm>
            <a:custGeom>
              <a:avLst/>
              <a:gdLst/>
              <a:ahLst/>
              <a:cxnLst/>
              <a:rect l="l" t="t" r="r" b="b"/>
              <a:pathLst>
                <a:path w="2005" h="13829" extrusionOk="0">
                  <a:moveTo>
                    <a:pt x="2006" y="0"/>
                  </a:moveTo>
                  <a:lnTo>
                    <a:pt x="0" y="1383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28">
              <a:extLst>
                <a:ext uri="{FF2B5EF4-FFF2-40B4-BE49-F238E27FC236}">
                  <a16:creationId xmlns:a16="http://schemas.microsoft.com/office/drawing/2014/main" id="{BDBDCED5-0A5B-17AD-6B36-02F86153F8DA}"/>
                </a:ext>
              </a:extLst>
            </p:cNvPr>
            <p:cNvSpPr/>
            <p:nvPr/>
          </p:nvSpPr>
          <p:spPr>
            <a:xfrm>
              <a:off x="6667098" y="3639489"/>
              <a:ext cx="4914" cy="36535"/>
            </a:xfrm>
            <a:custGeom>
              <a:avLst/>
              <a:gdLst/>
              <a:ahLst/>
              <a:cxnLst/>
              <a:rect l="l" t="t" r="r" b="b"/>
              <a:pathLst>
                <a:path w="1795" h="13346" extrusionOk="0">
                  <a:moveTo>
                    <a:pt x="1795" y="0"/>
                  </a:moveTo>
                  <a:lnTo>
                    <a:pt x="0" y="1334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28">
              <a:extLst>
                <a:ext uri="{FF2B5EF4-FFF2-40B4-BE49-F238E27FC236}">
                  <a16:creationId xmlns:a16="http://schemas.microsoft.com/office/drawing/2014/main" id="{4347435F-194E-AC2A-1F70-01DA93A3389C}"/>
                </a:ext>
              </a:extLst>
            </p:cNvPr>
            <p:cNvSpPr/>
            <p:nvPr/>
          </p:nvSpPr>
          <p:spPr>
            <a:xfrm>
              <a:off x="6606611" y="3605952"/>
              <a:ext cx="4123" cy="30657"/>
            </a:xfrm>
            <a:custGeom>
              <a:avLst/>
              <a:gdLst/>
              <a:ahLst/>
              <a:cxnLst/>
              <a:rect l="l" t="t" r="r" b="b"/>
              <a:pathLst>
                <a:path w="1506" h="11199" extrusionOk="0">
                  <a:moveTo>
                    <a:pt x="1506" y="0"/>
                  </a:moveTo>
                  <a:lnTo>
                    <a:pt x="0" y="1120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28">
              <a:extLst>
                <a:ext uri="{FF2B5EF4-FFF2-40B4-BE49-F238E27FC236}">
                  <a16:creationId xmlns:a16="http://schemas.microsoft.com/office/drawing/2014/main" id="{4FB0F403-0B5B-3311-9D0F-C2C871C81A1D}"/>
                </a:ext>
              </a:extLst>
            </p:cNvPr>
            <p:cNvSpPr/>
            <p:nvPr/>
          </p:nvSpPr>
          <p:spPr>
            <a:xfrm>
              <a:off x="6825351" y="3633119"/>
              <a:ext cx="16707" cy="16707"/>
            </a:xfrm>
            <a:custGeom>
              <a:avLst/>
              <a:gdLst/>
              <a:ahLst/>
              <a:cxnLst/>
              <a:rect l="l" t="t" r="r" b="b"/>
              <a:pathLst>
                <a:path w="6103" h="6103" extrusionOk="0">
                  <a:moveTo>
                    <a:pt x="6103" y="3052"/>
                  </a:moveTo>
                  <a:cubicBezTo>
                    <a:pt x="6103" y="4738"/>
                    <a:pt x="4737" y="6103"/>
                    <a:pt x="3051" y="6103"/>
                  </a:cubicBezTo>
                  <a:cubicBezTo>
                    <a:pt x="1366" y="6103"/>
                    <a:pt x="0" y="4738"/>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28">
              <a:extLst>
                <a:ext uri="{FF2B5EF4-FFF2-40B4-BE49-F238E27FC236}">
                  <a16:creationId xmlns:a16="http://schemas.microsoft.com/office/drawing/2014/main" id="{EBC34BB8-9510-F275-644D-395B80A75DDF}"/>
                </a:ext>
              </a:extLst>
            </p:cNvPr>
            <p:cNvSpPr/>
            <p:nvPr/>
          </p:nvSpPr>
          <p:spPr>
            <a:xfrm>
              <a:off x="6717434" y="3619439"/>
              <a:ext cx="16707" cy="16707"/>
            </a:xfrm>
            <a:custGeom>
              <a:avLst/>
              <a:gdLst/>
              <a:ahLst/>
              <a:cxnLst/>
              <a:rect l="l" t="t" r="r" b="b"/>
              <a:pathLst>
                <a:path w="6103" h="6103" extrusionOk="0">
                  <a:moveTo>
                    <a:pt x="6103" y="3052"/>
                  </a:moveTo>
                  <a:cubicBezTo>
                    <a:pt x="6103" y="4737"/>
                    <a:pt x="4737" y="6103"/>
                    <a:pt x="3051" y="6103"/>
                  </a:cubicBezTo>
                  <a:cubicBezTo>
                    <a:pt x="1366" y="6103"/>
                    <a:pt x="0" y="4737"/>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28">
              <a:extLst>
                <a:ext uri="{FF2B5EF4-FFF2-40B4-BE49-F238E27FC236}">
                  <a16:creationId xmlns:a16="http://schemas.microsoft.com/office/drawing/2014/main" id="{4779A1BF-6A49-F70D-5C8D-B18501711EC5}"/>
                </a:ext>
              </a:extLst>
            </p:cNvPr>
            <p:cNvSpPr/>
            <p:nvPr/>
          </p:nvSpPr>
          <p:spPr>
            <a:xfrm>
              <a:off x="6628645" y="3572522"/>
              <a:ext cx="16707" cy="16707"/>
            </a:xfrm>
            <a:custGeom>
              <a:avLst/>
              <a:gdLst/>
              <a:ahLst/>
              <a:cxnLst/>
              <a:rect l="l" t="t" r="r" b="b"/>
              <a:pathLst>
                <a:path w="6103" h="6103" extrusionOk="0">
                  <a:moveTo>
                    <a:pt x="6103" y="3052"/>
                  </a:moveTo>
                  <a:cubicBezTo>
                    <a:pt x="6103" y="4737"/>
                    <a:pt x="4737" y="6103"/>
                    <a:pt x="3052" y="6103"/>
                  </a:cubicBezTo>
                  <a:cubicBezTo>
                    <a:pt x="1366" y="6103"/>
                    <a:pt x="0" y="4737"/>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28">
              <a:extLst>
                <a:ext uri="{FF2B5EF4-FFF2-40B4-BE49-F238E27FC236}">
                  <a16:creationId xmlns:a16="http://schemas.microsoft.com/office/drawing/2014/main" id="{A7824B83-D1A5-D434-8D5D-237481561E4B}"/>
                </a:ext>
              </a:extLst>
            </p:cNvPr>
            <p:cNvSpPr/>
            <p:nvPr/>
          </p:nvSpPr>
          <p:spPr>
            <a:xfrm>
              <a:off x="6613728" y="3511286"/>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28">
              <a:extLst>
                <a:ext uri="{FF2B5EF4-FFF2-40B4-BE49-F238E27FC236}">
                  <a16:creationId xmlns:a16="http://schemas.microsoft.com/office/drawing/2014/main" id="{B6801AC5-3E05-9A87-BBB4-CA298D7CEAD9}"/>
                </a:ext>
              </a:extLst>
            </p:cNvPr>
            <p:cNvSpPr/>
            <p:nvPr/>
          </p:nvSpPr>
          <p:spPr>
            <a:xfrm>
              <a:off x="6674407" y="3471703"/>
              <a:ext cx="13288" cy="13288"/>
            </a:xfrm>
            <a:custGeom>
              <a:avLst/>
              <a:gdLst/>
              <a:ahLst/>
              <a:cxnLst/>
              <a:rect l="l" t="t" r="r" b="b"/>
              <a:pathLst>
                <a:path w="4854" h="4854" extrusionOk="0">
                  <a:moveTo>
                    <a:pt x="4854" y="2427"/>
                  </a:moveTo>
                  <a:cubicBezTo>
                    <a:pt x="4854" y="3770"/>
                    <a:pt x="3770" y="4855"/>
                    <a:pt x="2427" y="4855"/>
                  </a:cubicBezTo>
                  <a:cubicBezTo>
                    <a:pt x="1085" y="4855"/>
                    <a:pt x="0" y="3770"/>
                    <a:pt x="0" y="2427"/>
                  </a:cubicBezTo>
                  <a:cubicBezTo>
                    <a:pt x="0" y="1085"/>
                    <a:pt x="1085" y="0"/>
                    <a:pt x="2427" y="0"/>
                  </a:cubicBezTo>
                  <a:cubicBezTo>
                    <a:pt x="3770"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28">
              <a:extLst>
                <a:ext uri="{FF2B5EF4-FFF2-40B4-BE49-F238E27FC236}">
                  <a16:creationId xmlns:a16="http://schemas.microsoft.com/office/drawing/2014/main" id="{BD2BF127-4CBE-03D6-E942-3375AFC8BB13}"/>
                </a:ext>
              </a:extLst>
            </p:cNvPr>
            <p:cNvSpPr/>
            <p:nvPr/>
          </p:nvSpPr>
          <p:spPr>
            <a:xfrm>
              <a:off x="6750434" y="3449493"/>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28">
              <a:extLst>
                <a:ext uri="{FF2B5EF4-FFF2-40B4-BE49-F238E27FC236}">
                  <a16:creationId xmlns:a16="http://schemas.microsoft.com/office/drawing/2014/main" id="{257FC097-89BE-D9DC-0F0F-9E9D5BEE3124}"/>
                </a:ext>
              </a:extLst>
            </p:cNvPr>
            <p:cNvSpPr/>
            <p:nvPr/>
          </p:nvSpPr>
          <p:spPr>
            <a:xfrm>
              <a:off x="6831526" y="3440474"/>
              <a:ext cx="13288" cy="13288"/>
            </a:xfrm>
            <a:custGeom>
              <a:avLst/>
              <a:gdLst/>
              <a:ahLst/>
              <a:cxnLst/>
              <a:rect l="l" t="t" r="r" b="b"/>
              <a:pathLst>
                <a:path w="4854" h="4854" extrusionOk="0">
                  <a:moveTo>
                    <a:pt x="4855" y="2427"/>
                  </a:moveTo>
                  <a:cubicBezTo>
                    <a:pt x="4855" y="3770"/>
                    <a:pt x="3770" y="4855"/>
                    <a:pt x="2428" y="4855"/>
                  </a:cubicBezTo>
                  <a:cubicBezTo>
                    <a:pt x="1085" y="4855"/>
                    <a:pt x="0" y="3770"/>
                    <a:pt x="0" y="2427"/>
                  </a:cubicBezTo>
                  <a:cubicBezTo>
                    <a:pt x="0" y="1085"/>
                    <a:pt x="1085" y="0"/>
                    <a:pt x="2428"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28">
              <a:extLst>
                <a:ext uri="{FF2B5EF4-FFF2-40B4-BE49-F238E27FC236}">
                  <a16:creationId xmlns:a16="http://schemas.microsoft.com/office/drawing/2014/main" id="{B79AB29E-3CCF-AE3B-22BF-B6D99A21E0EE}"/>
                </a:ext>
              </a:extLst>
            </p:cNvPr>
            <p:cNvSpPr/>
            <p:nvPr/>
          </p:nvSpPr>
          <p:spPr>
            <a:xfrm>
              <a:off x="6919011" y="3445648"/>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28">
              <a:extLst>
                <a:ext uri="{FF2B5EF4-FFF2-40B4-BE49-F238E27FC236}">
                  <a16:creationId xmlns:a16="http://schemas.microsoft.com/office/drawing/2014/main" id="{9085BF31-9ED6-180E-7884-53509ADDC69C}"/>
                </a:ext>
              </a:extLst>
            </p:cNvPr>
            <p:cNvSpPr/>
            <p:nvPr/>
          </p:nvSpPr>
          <p:spPr>
            <a:xfrm>
              <a:off x="7001771" y="3468282"/>
              <a:ext cx="13288" cy="13288"/>
            </a:xfrm>
            <a:custGeom>
              <a:avLst/>
              <a:gdLst/>
              <a:ahLst/>
              <a:cxnLst/>
              <a:rect l="l" t="t" r="r" b="b"/>
              <a:pathLst>
                <a:path w="4854" h="4854" extrusionOk="0">
                  <a:moveTo>
                    <a:pt x="4854" y="2427"/>
                  </a:moveTo>
                  <a:cubicBezTo>
                    <a:pt x="4854" y="3770"/>
                    <a:pt x="3769" y="4855"/>
                    <a:pt x="2427" y="4855"/>
                  </a:cubicBezTo>
                  <a:cubicBezTo>
                    <a:pt x="1085" y="4855"/>
                    <a:pt x="0" y="3770"/>
                    <a:pt x="0" y="2427"/>
                  </a:cubicBezTo>
                  <a:cubicBezTo>
                    <a:pt x="0" y="1085"/>
                    <a:pt x="1085" y="0"/>
                    <a:pt x="2427" y="0"/>
                  </a:cubicBezTo>
                  <a:cubicBezTo>
                    <a:pt x="3769"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28">
              <a:extLst>
                <a:ext uri="{FF2B5EF4-FFF2-40B4-BE49-F238E27FC236}">
                  <a16:creationId xmlns:a16="http://schemas.microsoft.com/office/drawing/2014/main" id="{EC7BBC85-75E1-5BCE-86CD-D368C5682B74}"/>
                </a:ext>
              </a:extLst>
            </p:cNvPr>
            <p:cNvSpPr/>
            <p:nvPr/>
          </p:nvSpPr>
          <p:spPr>
            <a:xfrm>
              <a:off x="6940449" y="3625574"/>
              <a:ext cx="16707" cy="16707"/>
            </a:xfrm>
            <a:custGeom>
              <a:avLst/>
              <a:gdLst/>
              <a:ahLst/>
              <a:cxnLst/>
              <a:rect l="l" t="t" r="r" b="b"/>
              <a:pathLst>
                <a:path w="6103" h="6103" extrusionOk="0">
                  <a:moveTo>
                    <a:pt x="6104" y="3052"/>
                  </a:moveTo>
                  <a:cubicBezTo>
                    <a:pt x="6104" y="4738"/>
                    <a:pt x="4738" y="6103"/>
                    <a:pt x="3052" y="6103"/>
                  </a:cubicBezTo>
                  <a:cubicBezTo>
                    <a:pt x="1366" y="6103"/>
                    <a:pt x="0" y="4738"/>
                    <a:pt x="0" y="3052"/>
                  </a:cubicBezTo>
                  <a:cubicBezTo>
                    <a:pt x="0" y="1366"/>
                    <a:pt x="1366" y="0"/>
                    <a:pt x="3052" y="0"/>
                  </a:cubicBezTo>
                  <a:cubicBezTo>
                    <a:pt x="4738" y="0"/>
                    <a:pt x="6104" y="1366"/>
                    <a:pt x="6104"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28">
              <a:extLst>
                <a:ext uri="{FF2B5EF4-FFF2-40B4-BE49-F238E27FC236}">
                  <a16:creationId xmlns:a16="http://schemas.microsoft.com/office/drawing/2014/main" id="{8626A729-5F1F-D555-7D46-B2CA8A64B76F}"/>
                </a:ext>
              </a:extLst>
            </p:cNvPr>
            <p:cNvSpPr/>
            <p:nvPr/>
          </p:nvSpPr>
          <p:spPr>
            <a:xfrm>
              <a:off x="7030735" y="3593554"/>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28">
              <a:extLst>
                <a:ext uri="{FF2B5EF4-FFF2-40B4-BE49-F238E27FC236}">
                  <a16:creationId xmlns:a16="http://schemas.microsoft.com/office/drawing/2014/main" id="{242BD7A4-432F-74AA-7F8B-D0B94D8A1935}"/>
                </a:ext>
              </a:extLst>
            </p:cNvPr>
            <p:cNvSpPr/>
            <p:nvPr/>
          </p:nvSpPr>
          <p:spPr>
            <a:xfrm>
              <a:off x="7070661" y="3524303"/>
              <a:ext cx="18456" cy="18459"/>
            </a:xfrm>
            <a:custGeom>
              <a:avLst/>
              <a:gdLst/>
              <a:ahLst/>
              <a:cxnLst/>
              <a:rect l="l" t="t" r="r" b="b"/>
              <a:pathLst>
                <a:path w="6742" h="6743" extrusionOk="0">
                  <a:moveTo>
                    <a:pt x="6743" y="3372"/>
                  </a:moveTo>
                  <a:cubicBezTo>
                    <a:pt x="6743" y="5237"/>
                    <a:pt x="5237" y="6743"/>
                    <a:pt x="3371" y="6743"/>
                  </a:cubicBezTo>
                  <a:cubicBezTo>
                    <a:pt x="1506" y="6743"/>
                    <a:pt x="0" y="5229"/>
                    <a:pt x="0" y="3372"/>
                  </a:cubicBezTo>
                  <a:cubicBezTo>
                    <a:pt x="0" y="1514"/>
                    <a:pt x="1506" y="0"/>
                    <a:pt x="3371" y="0"/>
                  </a:cubicBezTo>
                  <a:cubicBezTo>
                    <a:pt x="5237" y="0"/>
                    <a:pt x="6743" y="1514"/>
                    <a:pt x="6743" y="337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0" name="Google Shape;440;p28">
            <a:extLst>
              <a:ext uri="{FF2B5EF4-FFF2-40B4-BE49-F238E27FC236}">
                <a16:creationId xmlns:a16="http://schemas.microsoft.com/office/drawing/2014/main" id="{D9FB1109-BA73-E394-ABC9-6A4C6190908C}"/>
              </a:ext>
            </a:extLst>
          </p:cNvPr>
          <p:cNvGrpSpPr/>
          <p:nvPr/>
        </p:nvGrpSpPr>
        <p:grpSpPr>
          <a:xfrm rot="1800014">
            <a:off x="311232" y="2395865"/>
            <a:ext cx="715094" cy="731518"/>
            <a:chOff x="6884972" y="1482087"/>
            <a:chExt cx="427537" cy="441436"/>
          </a:xfrm>
        </p:grpSpPr>
        <p:sp>
          <p:nvSpPr>
            <p:cNvPr id="441" name="Google Shape;441;p28">
              <a:extLst>
                <a:ext uri="{FF2B5EF4-FFF2-40B4-BE49-F238E27FC236}">
                  <a16:creationId xmlns:a16="http://schemas.microsoft.com/office/drawing/2014/main" id="{EEADC535-A334-6BBC-E6BB-E6AB8E48EF07}"/>
                </a:ext>
              </a:extLst>
            </p:cNvPr>
            <p:cNvSpPr/>
            <p:nvPr/>
          </p:nvSpPr>
          <p:spPr>
            <a:xfrm>
              <a:off x="6884972" y="1482087"/>
              <a:ext cx="427537" cy="441436"/>
            </a:xfrm>
            <a:custGeom>
              <a:avLst/>
              <a:gdLst/>
              <a:ahLst/>
              <a:cxnLst/>
              <a:rect l="l" t="t" r="r" b="b"/>
              <a:pathLst>
                <a:path w="316109" h="326385" extrusionOk="0">
                  <a:moveTo>
                    <a:pt x="257540" y="0"/>
                  </a:moveTo>
                  <a:lnTo>
                    <a:pt x="110741" y="36955"/>
                  </a:lnTo>
                  <a:cubicBezTo>
                    <a:pt x="110624" y="36745"/>
                    <a:pt x="110554" y="36620"/>
                    <a:pt x="110554" y="36620"/>
                  </a:cubicBezTo>
                  <a:lnTo>
                    <a:pt x="110016" y="37135"/>
                  </a:lnTo>
                  <a:lnTo>
                    <a:pt x="109290" y="37314"/>
                  </a:lnTo>
                  <a:cubicBezTo>
                    <a:pt x="109290" y="37314"/>
                    <a:pt x="109360" y="37439"/>
                    <a:pt x="109477" y="37650"/>
                  </a:cubicBezTo>
                  <a:lnTo>
                    <a:pt x="0" y="142194"/>
                  </a:lnTo>
                  <a:cubicBezTo>
                    <a:pt x="0" y="142194"/>
                    <a:pt x="56179" y="248892"/>
                    <a:pt x="131666" y="294230"/>
                  </a:cubicBezTo>
                  <a:cubicBezTo>
                    <a:pt x="171548" y="318183"/>
                    <a:pt x="224643" y="319345"/>
                    <a:pt x="269630" y="326385"/>
                  </a:cubicBezTo>
                  <a:lnTo>
                    <a:pt x="269786" y="326299"/>
                  </a:lnTo>
                  <a:cubicBezTo>
                    <a:pt x="287799" y="284482"/>
                    <a:pt x="315092" y="238926"/>
                    <a:pt x="316068" y="192417"/>
                  </a:cubicBezTo>
                  <a:cubicBezTo>
                    <a:pt x="317917" y="104380"/>
                    <a:pt x="257540" y="0"/>
                    <a:pt x="25754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28">
              <a:extLst>
                <a:ext uri="{FF2B5EF4-FFF2-40B4-BE49-F238E27FC236}">
                  <a16:creationId xmlns:a16="http://schemas.microsoft.com/office/drawing/2014/main" id="{06918EC1-F12F-3E52-6AEC-B471B31B5C3E}"/>
                </a:ext>
              </a:extLst>
            </p:cNvPr>
            <p:cNvSpPr/>
            <p:nvPr/>
          </p:nvSpPr>
          <p:spPr>
            <a:xfrm>
              <a:off x="6936568" y="1533081"/>
              <a:ext cx="336913" cy="348692"/>
            </a:xfrm>
            <a:custGeom>
              <a:avLst/>
              <a:gdLst/>
              <a:ahLst/>
              <a:cxnLst/>
              <a:rect l="l" t="t" r="r" b="b"/>
              <a:pathLst>
                <a:path w="249104" h="257813" extrusionOk="0">
                  <a:moveTo>
                    <a:pt x="0" y="112466"/>
                  </a:moveTo>
                  <a:cubicBezTo>
                    <a:pt x="4878" y="121004"/>
                    <a:pt x="14603" y="137238"/>
                    <a:pt x="27957" y="155634"/>
                  </a:cubicBezTo>
                  <a:cubicBezTo>
                    <a:pt x="45759" y="180148"/>
                    <a:pt x="73684" y="213396"/>
                    <a:pt x="105660" y="232604"/>
                  </a:cubicBezTo>
                  <a:cubicBezTo>
                    <a:pt x="130557" y="247558"/>
                    <a:pt x="162689" y="251507"/>
                    <a:pt x="193768" y="255323"/>
                  </a:cubicBezTo>
                  <a:cubicBezTo>
                    <a:pt x="200441" y="256143"/>
                    <a:pt x="206840" y="256931"/>
                    <a:pt x="213147" y="257813"/>
                  </a:cubicBezTo>
                  <a:cubicBezTo>
                    <a:pt x="215761" y="251999"/>
                    <a:pt x="218501" y="246168"/>
                    <a:pt x="221365" y="240081"/>
                  </a:cubicBezTo>
                  <a:cubicBezTo>
                    <a:pt x="234688" y="211750"/>
                    <a:pt x="248463" y="182451"/>
                    <a:pt x="249072" y="153417"/>
                  </a:cubicBezTo>
                  <a:cubicBezTo>
                    <a:pt x="249852" y="116126"/>
                    <a:pt x="236592" y="74777"/>
                    <a:pt x="225330" y="46656"/>
                  </a:cubicBezTo>
                  <a:cubicBezTo>
                    <a:pt x="216877" y="25553"/>
                    <a:pt x="208323" y="8671"/>
                    <a:pt x="203687" y="0"/>
                  </a:cubicBezTo>
                  <a:lnTo>
                    <a:pt x="87015" y="29377"/>
                  </a:lnTo>
                  <a:lnTo>
                    <a:pt x="0" y="112466"/>
                  </a:ln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28">
              <a:extLst>
                <a:ext uri="{FF2B5EF4-FFF2-40B4-BE49-F238E27FC236}">
                  <a16:creationId xmlns:a16="http://schemas.microsoft.com/office/drawing/2014/main" id="{6FEEAB3A-5BDB-A502-3805-891E0AFC4B96}"/>
                </a:ext>
              </a:extLst>
            </p:cNvPr>
            <p:cNvSpPr/>
            <p:nvPr/>
          </p:nvSpPr>
          <p:spPr>
            <a:xfrm>
              <a:off x="7071454" y="1610724"/>
              <a:ext cx="100512" cy="165178"/>
            </a:xfrm>
            <a:custGeom>
              <a:avLst/>
              <a:gdLst/>
              <a:ahLst/>
              <a:cxnLst/>
              <a:rect l="l" t="t" r="r" b="b"/>
              <a:pathLst>
                <a:path w="74316" h="122128" extrusionOk="0">
                  <a:moveTo>
                    <a:pt x="0" y="93922"/>
                  </a:moveTo>
                  <a:cubicBezTo>
                    <a:pt x="3707" y="95584"/>
                    <a:pt x="48046" y="122128"/>
                    <a:pt x="48046" y="122128"/>
                  </a:cubicBezTo>
                  <a:lnTo>
                    <a:pt x="74316"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4" name="Google Shape;444;p28">
            <a:extLst>
              <a:ext uri="{FF2B5EF4-FFF2-40B4-BE49-F238E27FC236}">
                <a16:creationId xmlns:a16="http://schemas.microsoft.com/office/drawing/2014/main" id="{00A95F3D-2F58-2FA1-5ABC-A7417E4E4138}"/>
              </a:ext>
            </a:extLst>
          </p:cNvPr>
          <p:cNvGrpSpPr/>
          <p:nvPr/>
        </p:nvGrpSpPr>
        <p:grpSpPr>
          <a:xfrm>
            <a:off x="1001358" y="2876235"/>
            <a:ext cx="1017513" cy="1013304"/>
            <a:chOff x="1001358" y="2876235"/>
            <a:chExt cx="1017513" cy="1013304"/>
          </a:xfrm>
        </p:grpSpPr>
        <p:grpSp>
          <p:nvGrpSpPr>
            <p:cNvPr id="445" name="Google Shape;445;p28">
              <a:extLst>
                <a:ext uri="{FF2B5EF4-FFF2-40B4-BE49-F238E27FC236}">
                  <a16:creationId xmlns:a16="http://schemas.microsoft.com/office/drawing/2014/main" id="{5413E981-9EEF-0DC5-F245-02999F5E12C7}"/>
                </a:ext>
              </a:extLst>
            </p:cNvPr>
            <p:cNvGrpSpPr/>
            <p:nvPr/>
          </p:nvGrpSpPr>
          <p:grpSpPr>
            <a:xfrm rot="-473396">
              <a:off x="1050928" y="2919736"/>
              <a:ext cx="686874" cy="769581"/>
              <a:chOff x="6225377" y="921581"/>
              <a:chExt cx="556268" cy="623249"/>
            </a:xfrm>
          </p:grpSpPr>
          <p:sp>
            <p:nvSpPr>
              <p:cNvPr id="446" name="Google Shape;446;p28">
                <a:extLst>
                  <a:ext uri="{FF2B5EF4-FFF2-40B4-BE49-F238E27FC236}">
                    <a16:creationId xmlns:a16="http://schemas.microsoft.com/office/drawing/2014/main" id="{14B39B7C-F576-2DFF-16FE-1F284B285DB2}"/>
                  </a:ext>
                </a:extLst>
              </p:cNvPr>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28">
                <a:extLst>
                  <a:ext uri="{FF2B5EF4-FFF2-40B4-BE49-F238E27FC236}">
                    <a16:creationId xmlns:a16="http://schemas.microsoft.com/office/drawing/2014/main" id="{5E8BCD82-9182-ED2F-1793-A2F369E9A315}"/>
                  </a:ext>
                </a:extLst>
              </p:cNvPr>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28">
                <a:extLst>
                  <a:ext uri="{FF2B5EF4-FFF2-40B4-BE49-F238E27FC236}">
                    <a16:creationId xmlns:a16="http://schemas.microsoft.com/office/drawing/2014/main" id="{8ADB8B94-E10C-F0C9-6B4C-4C54CBC39CF5}"/>
                  </a:ext>
                </a:extLst>
              </p:cNvPr>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28">
                <a:extLst>
                  <a:ext uri="{FF2B5EF4-FFF2-40B4-BE49-F238E27FC236}">
                    <a16:creationId xmlns:a16="http://schemas.microsoft.com/office/drawing/2014/main" id="{7462ACBB-EC1B-4AB2-5945-8E058DDB4F63}"/>
                  </a:ext>
                </a:extLst>
              </p:cNvPr>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28">
                <a:extLst>
                  <a:ext uri="{FF2B5EF4-FFF2-40B4-BE49-F238E27FC236}">
                    <a16:creationId xmlns:a16="http://schemas.microsoft.com/office/drawing/2014/main" id="{00AA34DD-F59A-D6BC-3071-6E1B1539C9BE}"/>
                  </a:ext>
                </a:extLst>
              </p:cNvPr>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28">
                <a:extLst>
                  <a:ext uri="{FF2B5EF4-FFF2-40B4-BE49-F238E27FC236}">
                    <a16:creationId xmlns:a16="http://schemas.microsoft.com/office/drawing/2014/main" id="{F3D7953C-4663-4598-99E4-D6C1C998C8C2}"/>
                  </a:ext>
                </a:extLst>
              </p:cNvPr>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28">
                <a:extLst>
                  <a:ext uri="{FF2B5EF4-FFF2-40B4-BE49-F238E27FC236}">
                    <a16:creationId xmlns:a16="http://schemas.microsoft.com/office/drawing/2014/main" id="{9618063D-8B57-4FE5-C26C-930EF3287F4B}"/>
                  </a:ext>
                </a:extLst>
              </p:cNvPr>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28">
                <a:extLst>
                  <a:ext uri="{FF2B5EF4-FFF2-40B4-BE49-F238E27FC236}">
                    <a16:creationId xmlns:a16="http://schemas.microsoft.com/office/drawing/2014/main" id="{8763E53D-D194-144E-5A90-4B31B7DEF735}"/>
                  </a:ext>
                </a:extLst>
              </p:cNvPr>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28">
                <a:extLst>
                  <a:ext uri="{FF2B5EF4-FFF2-40B4-BE49-F238E27FC236}">
                    <a16:creationId xmlns:a16="http://schemas.microsoft.com/office/drawing/2014/main" id="{92372774-FA43-51B3-BF50-ADD864357059}"/>
                  </a:ext>
                </a:extLst>
              </p:cNvPr>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5" name="Google Shape;455;p28">
              <a:extLst>
                <a:ext uri="{FF2B5EF4-FFF2-40B4-BE49-F238E27FC236}">
                  <a16:creationId xmlns:a16="http://schemas.microsoft.com/office/drawing/2014/main" id="{F9FB2D6E-4778-8D07-F491-DDDAA3C4416C}"/>
                </a:ext>
              </a:extLst>
            </p:cNvPr>
            <p:cNvGrpSpPr/>
            <p:nvPr/>
          </p:nvGrpSpPr>
          <p:grpSpPr>
            <a:xfrm rot="1326696">
              <a:off x="1212398" y="3018964"/>
              <a:ext cx="686890" cy="769599"/>
              <a:chOff x="6225377" y="921581"/>
              <a:chExt cx="556268" cy="623249"/>
            </a:xfrm>
          </p:grpSpPr>
          <p:sp>
            <p:nvSpPr>
              <p:cNvPr id="456" name="Google Shape;456;p28">
                <a:extLst>
                  <a:ext uri="{FF2B5EF4-FFF2-40B4-BE49-F238E27FC236}">
                    <a16:creationId xmlns:a16="http://schemas.microsoft.com/office/drawing/2014/main" id="{81D75251-C5E2-A2E9-2E47-9B7A99B84A6B}"/>
                  </a:ext>
                </a:extLst>
              </p:cNvPr>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28">
                <a:extLst>
                  <a:ext uri="{FF2B5EF4-FFF2-40B4-BE49-F238E27FC236}">
                    <a16:creationId xmlns:a16="http://schemas.microsoft.com/office/drawing/2014/main" id="{19A229C1-EC67-3665-81BE-0A073497C5CA}"/>
                  </a:ext>
                </a:extLst>
              </p:cNvPr>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28">
                <a:extLst>
                  <a:ext uri="{FF2B5EF4-FFF2-40B4-BE49-F238E27FC236}">
                    <a16:creationId xmlns:a16="http://schemas.microsoft.com/office/drawing/2014/main" id="{F9C752CE-8F91-2D75-B2EA-EFBB55E3E9E2}"/>
                  </a:ext>
                </a:extLst>
              </p:cNvPr>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28">
                <a:extLst>
                  <a:ext uri="{FF2B5EF4-FFF2-40B4-BE49-F238E27FC236}">
                    <a16:creationId xmlns:a16="http://schemas.microsoft.com/office/drawing/2014/main" id="{4BA7FEDA-CDBE-722A-2E09-FC1E39AFF7AF}"/>
                  </a:ext>
                </a:extLst>
              </p:cNvPr>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28">
                <a:extLst>
                  <a:ext uri="{FF2B5EF4-FFF2-40B4-BE49-F238E27FC236}">
                    <a16:creationId xmlns:a16="http://schemas.microsoft.com/office/drawing/2014/main" id="{9F69A921-8DBB-46E4-A221-B16C5CD355C6}"/>
                  </a:ext>
                </a:extLst>
              </p:cNvPr>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28">
                <a:extLst>
                  <a:ext uri="{FF2B5EF4-FFF2-40B4-BE49-F238E27FC236}">
                    <a16:creationId xmlns:a16="http://schemas.microsoft.com/office/drawing/2014/main" id="{27FA4625-588E-49E0-F32B-5B99A6F7CAC2}"/>
                  </a:ext>
                </a:extLst>
              </p:cNvPr>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28">
                <a:extLst>
                  <a:ext uri="{FF2B5EF4-FFF2-40B4-BE49-F238E27FC236}">
                    <a16:creationId xmlns:a16="http://schemas.microsoft.com/office/drawing/2014/main" id="{F4980F75-9339-36C6-ABD6-77DBB3436AED}"/>
                  </a:ext>
                </a:extLst>
              </p:cNvPr>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28">
                <a:extLst>
                  <a:ext uri="{FF2B5EF4-FFF2-40B4-BE49-F238E27FC236}">
                    <a16:creationId xmlns:a16="http://schemas.microsoft.com/office/drawing/2014/main" id="{51616902-8C15-C2F0-FAA8-C21EAEEE61F0}"/>
                  </a:ext>
                </a:extLst>
              </p:cNvPr>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28">
                <a:extLst>
                  <a:ext uri="{FF2B5EF4-FFF2-40B4-BE49-F238E27FC236}">
                    <a16:creationId xmlns:a16="http://schemas.microsoft.com/office/drawing/2014/main" id="{9DC84E66-E700-3EDF-82E7-352635E45F0F}"/>
                  </a:ext>
                </a:extLst>
              </p:cNvPr>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65" name="Google Shape;465;p28">
            <a:extLst>
              <a:ext uri="{FF2B5EF4-FFF2-40B4-BE49-F238E27FC236}">
                <a16:creationId xmlns:a16="http://schemas.microsoft.com/office/drawing/2014/main" id="{F278DF9D-DA9A-EB64-BE9C-1E67E18943C2}"/>
              </a:ext>
            </a:extLst>
          </p:cNvPr>
          <p:cNvGrpSpPr/>
          <p:nvPr/>
        </p:nvGrpSpPr>
        <p:grpSpPr>
          <a:xfrm>
            <a:off x="79980" y="3641927"/>
            <a:ext cx="640027" cy="815014"/>
            <a:chOff x="2731919" y="3308138"/>
            <a:chExt cx="667878" cy="850479"/>
          </a:xfrm>
        </p:grpSpPr>
        <p:sp>
          <p:nvSpPr>
            <p:cNvPr id="466" name="Google Shape;466;p28">
              <a:extLst>
                <a:ext uri="{FF2B5EF4-FFF2-40B4-BE49-F238E27FC236}">
                  <a16:creationId xmlns:a16="http://schemas.microsoft.com/office/drawing/2014/main" id="{E4A04621-7A34-ED56-16E4-AAB423C9A980}"/>
                </a:ext>
              </a:extLst>
            </p:cNvPr>
            <p:cNvSpPr/>
            <p:nvPr/>
          </p:nvSpPr>
          <p:spPr>
            <a:xfrm>
              <a:off x="2731919" y="3308138"/>
              <a:ext cx="667878" cy="850479"/>
            </a:xfrm>
            <a:custGeom>
              <a:avLst/>
              <a:gdLst/>
              <a:ahLst/>
              <a:cxnLst/>
              <a:rect l="l" t="t" r="r" b="b"/>
              <a:pathLst>
                <a:path w="189738" h="241785" extrusionOk="0">
                  <a:moveTo>
                    <a:pt x="183242" y="157210"/>
                  </a:moveTo>
                  <a:lnTo>
                    <a:pt x="137397" y="68049"/>
                  </a:lnTo>
                  <a:lnTo>
                    <a:pt x="177443" y="1733"/>
                  </a:lnTo>
                  <a:cubicBezTo>
                    <a:pt x="157354" y="1514"/>
                    <a:pt x="157237" y="12004"/>
                    <a:pt x="137147" y="11785"/>
                  </a:cubicBezTo>
                  <a:cubicBezTo>
                    <a:pt x="117058" y="11567"/>
                    <a:pt x="117175" y="1085"/>
                    <a:pt x="97078" y="866"/>
                  </a:cubicBezTo>
                  <a:cubicBezTo>
                    <a:pt x="76989" y="648"/>
                    <a:pt x="76879" y="11137"/>
                    <a:pt x="56790" y="10919"/>
                  </a:cubicBezTo>
                  <a:cubicBezTo>
                    <a:pt x="36701" y="10700"/>
                    <a:pt x="36818" y="219"/>
                    <a:pt x="16729" y="0"/>
                  </a:cubicBezTo>
                  <a:lnTo>
                    <a:pt x="54862" y="67167"/>
                  </a:lnTo>
                  <a:lnTo>
                    <a:pt x="7090" y="155306"/>
                  </a:lnTo>
                  <a:cubicBezTo>
                    <a:pt x="-13733" y="193729"/>
                    <a:pt x="13778" y="240510"/>
                    <a:pt x="57485" y="240986"/>
                  </a:cubicBezTo>
                  <a:lnTo>
                    <a:pt x="130997" y="241782"/>
                  </a:lnTo>
                  <a:cubicBezTo>
                    <a:pt x="174696" y="242258"/>
                    <a:pt x="203222" y="196078"/>
                    <a:pt x="183234" y="1572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7" name="Google Shape;467;p28">
              <a:extLst>
                <a:ext uri="{FF2B5EF4-FFF2-40B4-BE49-F238E27FC236}">
                  <a16:creationId xmlns:a16="http://schemas.microsoft.com/office/drawing/2014/main" id="{2CA660A8-9A84-D152-F88A-35505B332560}"/>
                </a:ext>
              </a:extLst>
            </p:cNvPr>
            <p:cNvGrpSpPr/>
            <p:nvPr/>
          </p:nvGrpSpPr>
          <p:grpSpPr>
            <a:xfrm>
              <a:off x="2908116" y="3465749"/>
              <a:ext cx="323460" cy="154520"/>
              <a:chOff x="4896306" y="1356877"/>
              <a:chExt cx="91900" cy="43904"/>
            </a:xfrm>
          </p:grpSpPr>
          <p:sp>
            <p:nvSpPr>
              <p:cNvPr id="468" name="Google Shape;468;p28">
                <a:extLst>
                  <a:ext uri="{FF2B5EF4-FFF2-40B4-BE49-F238E27FC236}">
                    <a16:creationId xmlns:a16="http://schemas.microsoft.com/office/drawing/2014/main" id="{2B3BA430-8846-4807-3FEC-DCC8EE55CC42}"/>
                  </a:ext>
                </a:extLst>
              </p:cNvPr>
              <p:cNvSpPr/>
              <p:nvPr/>
            </p:nvSpPr>
            <p:spPr>
              <a:xfrm>
                <a:off x="4896306" y="1382300"/>
                <a:ext cx="91900" cy="6462"/>
              </a:xfrm>
              <a:custGeom>
                <a:avLst/>
                <a:gdLst/>
                <a:ahLst/>
                <a:cxnLst/>
                <a:rect l="l" t="t" r="r" b="b"/>
                <a:pathLst>
                  <a:path w="91900" h="6462" extrusionOk="0">
                    <a:moveTo>
                      <a:pt x="0" y="0"/>
                    </a:moveTo>
                    <a:lnTo>
                      <a:pt x="91901" y="6462"/>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28">
                <a:extLst>
                  <a:ext uri="{FF2B5EF4-FFF2-40B4-BE49-F238E27FC236}">
                    <a16:creationId xmlns:a16="http://schemas.microsoft.com/office/drawing/2014/main" id="{3FDC0315-227F-C57C-4C97-F797F9DC5C60}"/>
                  </a:ext>
                </a:extLst>
              </p:cNvPr>
              <p:cNvSpPr/>
              <p:nvPr/>
            </p:nvSpPr>
            <p:spPr>
              <a:xfrm>
                <a:off x="4897391" y="1380434"/>
                <a:ext cx="88083" cy="1771"/>
              </a:xfrm>
              <a:custGeom>
                <a:avLst/>
                <a:gdLst/>
                <a:ahLst/>
                <a:cxnLst/>
                <a:rect l="l" t="t" r="r" b="b"/>
                <a:pathLst>
                  <a:path w="88083" h="1771" extrusionOk="0">
                    <a:moveTo>
                      <a:pt x="88084" y="0"/>
                    </a:moveTo>
                    <a:lnTo>
                      <a:pt x="0" y="1772"/>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28">
                <a:extLst>
                  <a:ext uri="{FF2B5EF4-FFF2-40B4-BE49-F238E27FC236}">
                    <a16:creationId xmlns:a16="http://schemas.microsoft.com/office/drawing/2014/main" id="{9CB83229-AB09-745E-94EA-95457BBA82C2}"/>
                  </a:ext>
                </a:extLst>
              </p:cNvPr>
              <p:cNvSpPr/>
              <p:nvPr/>
            </p:nvSpPr>
            <p:spPr>
              <a:xfrm>
                <a:off x="4925602" y="1356877"/>
                <a:ext cx="16850" cy="25914"/>
              </a:xfrm>
              <a:custGeom>
                <a:avLst/>
                <a:gdLst/>
                <a:ahLst/>
                <a:cxnLst/>
                <a:rect l="l" t="t" r="r" b="b"/>
                <a:pathLst>
                  <a:path w="16850" h="25914" extrusionOk="0">
                    <a:moveTo>
                      <a:pt x="13224" y="4288"/>
                    </a:moveTo>
                    <a:cubicBezTo>
                      <a:pt x="14645" y="7800"/>
                      <a:pt x="17728" y="25454"/>
                      <a:pt x="16611" y="25907"/>
                    </a:cubicBezTo>
                    <a:cubicBezTo>
                      <a:pt x="15667" y="26289"/>
                      <a:pt x="1923" y="12943"/>
                      <a:pt x="503" y="9431"/>
                    </a:cubicBezTo>
                    <a:cubicBezTo>
                      <a:pt x="-918" y="5919"/>
                      <a:pt x="776" y="1923"/>
                      <a:pt x="4288" y="503"/>
                    </a:cubicBezTo>
                    <a:cubicBezTo>
                      <a:pt x="7800" y="-918"/>
                      <a:pt x="11796" y="776"/>
                      <a:pt x="13216" y="4288"/>
                    </a:cubicBez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28">
                <a:extLst>
                  <a:ext uri="{FF2B5EF4-FFF2-40B4-BE49-F238E27FC236}">
                    <a16:creationId xmlns:a16="http://schemas.microsoft.com/office/drawing/2014/main" id="{12B1EDDF-CE6E-E085-8FF9-7D2F9431A6EA}"/>
                  </a:ext>
                </a:extLst>
              </p:cNvPr>
              <p:cNvSpPr/>
              <p:nvPr/>
            </p:nvSpPr>
            <p:spPr>
              <a:xfrm>
                <a:off x="4942155" y="1357092"/>
                <a:ext cx="17235" cy="25701"/>
              </a:xfrm>
              <a:custGeom>
                <a:avLst/>
                <a:gdLst/>
                <a:ahLst/>
                <a:cxnLst/>
                <a:rect l="l" t="t" r="r" b="b"/>
                <a:pathLst>
                  <a:path w="17235" h="25701" extrusionOk="0">
                    <a:moveTo>
                      <a:pt x="4071" y="4151"/>
                    </a:moveTo>
                    <a:cubicBezTo>
                      <a:pt x="2572" y="7632"/>
                      <a:pt x="-893" y="25216"/>
                      <a:pt x="215" y="25692"/>
                    </a:cubicBezTo>
                    <a:cubicBezTo>
                      <a:pt x="1152" y="26098"/>
                      <a:pt x="15177" y="13056"/>
                      <a:pt x="16675" y="9575"/>
                    </a:cubicBezTo>
                    <a:cubicBezTo>
                      <a:pt x="18174" y="6094"/>
                      <a:pt x="16566" y="2059"/>
                      <a:pt x="13085" y="561"/>
                    </a:cubicBezTo>
                    <a:cubicBezTo>
                      <a:pt x="9604" y="-938"/>
                      <a:pt x="5569" y="670"/>
                      <a:pt x="4071" y="4151"/>
                    </a:cubicBez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28">
                <a:extLst>
                  <a:ext uri="{FF2B5EF4-FFF2-40B4-BE49-F238E27FC236}">
                    <a16:creationId xmlns:a16="http://schemas.microsoft.com/office/drawing/2014/main" id="{96A23D64-22EE-795C-01CE-BC947D51579B}"/>
                  </a:ext>
                </a:extLst>
              </p:cNvPr>
              <p:cNvSpPr/>
              <p:nvPr/>
            </p:nvSpPr>
            <p:spPr>
              <a:xfrm>
                <a:off x="4930116" y="1382784"/>
                <a:ext cx="12253" cy="17318"/>
              </a:xfrm>
              <a:custGeom>
                <a:avLst/>
                <a:gdLst/>
                <a:ahLst/>
                <a:cxnLst/>
                <a:rect l="l" t="t" r="r" b="b"/>
                <a:pathLst>
                  <a:path w="12253" h="17318" extrusionOk="0">
                    <a:moveTo>
                      <a:pt x="0" y="17319"/>
                    </a:moveTo>
                    <a:lnTo>
                      <a:pt x="12253"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28">
                <a:extLst>
                  <a:ext uri="{FF2B5EF4-FFF2-40B4-BE49-F238E27FC236}">
                    <a16:creationId xmlns:a16="http://schemas.microsoft.com/office/drawing/2014/main" id="{3EE080C0-491C-3BBA-93E7-66B5B82ECB0A}"/>
                  </a:ext>
                </a:extLst>
              </p:cNvPr>
              <p:cNvSpPr/>
              <p:nvPr/>
            </p:nvSpPr>
            <p:spPr>
              <a:xfrm>
                <a:off x="4941058" y="1382347"/>
                <a:ext cx="11574" cy="18434"/>
              </a:xfrm>
              <a:custGeom>
                <a:avLst/>
                <a:gdLst/>
                <a:ahLst/>
                <a:cxnLst/>
                <a:rect l="l" t="t" r="r" b="b"/>
                <a:pathLst>
                  <a:path w="11574" h="18434" extrusionOk="0">
                    <a:moveTo>
                      <a:pt x="11574" y="18435"/>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4" name="Google Shape;474;p28">
              <a:extLst>
                <a:ext uri="{FF2B5EF4-FFF2-40B4-BE49-F238E27FC236}">
                  <a16:creationId xmlns:a16="http://schemas.microsoft.com/office/drawing/2014/main" id="{CDC5B083-858B-460F-55D2-6B5DFEC3A069}"/>
                </a:ext>
              </a:extLst>
            </p:cNvPr>
            <p:cNvGrpSpPr/>
            <p:nvPr/>
          </p:nvGrpSpPr>
          <p:grpSpPr>
            <a:xfrm>
              <a:off x="2967782" y="3658808"/>
              <a:ext cx="198279" cy="407607"/>
              <a:chOff x="4913258" y="1411731"/>
              <a:chExt cx="56334" cy="115814"/>
            </a:xfrm>
          </p:grpSpPr>
          <p:sp>
            <p:nvSpPr>
              <p:cNvPr id="475" name="Google Shape;475;p28">
                <a:extLst>
                  <a:ext uri="{FF2B5EF4-FFF2-40B4-BE49-F238E27FC236}">
                    <a16:creationId xmlns:a16="http://schemas.microsoft.com/office/drawing/2014/main" id="{42C22CA7-F35C-2638-BEEA-9135FE8991AA}"/>
                  </a:ext>
                </a:extLst>
              </p:cNvPr>
              <p:cNvSpPr/>
              <p:nvPr/>
            </p:nvSpPr>
            <p:spPr>
              <a:xfrm>
                <a:off x="4913258" y="1423228"/>
                <a:ext cx="56334" cy="93726"/>
              </a:xfrm>
              <a:custGeom>
                <a:avLst/>
                <a:gdLst/>
                <a:ahLst/>
                <a:cxnLst/>
                <a:rect l="l" t="t" r="r" b="b"/>
                <a:pathLst>
                  <a:path w="56334" h="93726" extrusionOk="0">
                    <a:moveTo>
                      <a:pt x="250" y="93727"/>
                    </a:moveTo>
                    <a:lnTo>
                      <a:pt x="29650" y="93625"/>
                    </a:lnTo>
                    <a:cubicBezTo>
                      <a:pt x="42434" y="93578"/>
                      <a:pt x="52768" y="83183"/>
                      <a:pt x="52721" y="70391"/>
                    </a:cubicBezTo>
                    <a:lnTo>
                      <a:pt x="52721" y="69470"/>
                    </a:lnTo>
                    <a:cubicBezTo>
                      <a:pt x="52674" y="56686"/>
                      <a:pt x="42270" y="46352"/>
                      <a:pt x="29486" y="46399"/>
                    </a:cubicBezTo>
                    <a:lnTo>
                      <a:pt x="23235" y="46422"/>
                    </a:lnTo>
                    <a:cubicBezTo>
                      <a:pt x="10451" y="46469"/>
                      <a:pt x="47" y="36136"/>
                      <a:pt x="0" y="23352"/>
                    </a:cubicBezTo>
                    <a:lnTo>
                      <a:pt x="0" y="23352"/>
                    </a:lnTo>
                    <a:cubicBezTo>
                      <a:pt x="-47" y="10568"/>
                      <a:pt x="10287" y="164"/>
                      <a:pt x="23071" y="117"/>
                    </a:cubicBezTo>
                    <a:lnTo>
                      <a:pt x="56335"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28">
                <a:extLst>
                  <a:ext uri="{FF2B5EF4-FFF2-40B4-BE49-F238E27FC236}">
                    <a16:creationId xmlns:a16="http://schemas.microsoft.com/office/drawing/2014/main" id="{6860A2DD-8A33-D62A-8069-05CF3F7C32BA}"/>
                  </a:ext>
                </a:extLst>
              </p:cNvPr>
              <p:cNvSpPr/>
              <p:nvPr/>
            </p:nvSpPr>
            <p:spPr>
              <a:xfrm>
                <a:off x="4947513" y="1411731"/>
                <a:ext cx="398" cy="115767"/>
              </a:xfrm>
              <a:custGeom>
                <a:avLst/>
                <a:gdLst/>
                <a:ahLst/>
                <a:cxnLst/>
                <a:rect l="l" t="t" r="r" b="b"/>
                <a:pathLst>
                  <a:path w="398" h="115767" extrusionOk="0">
                    <a:moveTo>
                      <a:pt x="398" y="115767"/>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28">
                <a:extLst>
                  <a:ext uri="{FF2B5EF4-FFF2-40B4-BE49-F238E27FC236}">
                    <a16:creationId xmlns:a16="http://schemas.microsoft.com/office/drawing/2014/main" id="{D161B37F-6B6E-F141-8FC2-108B4952329A}"/>
                  </a:ext>
                </a:extLst>
              </p:cNvPr>
              <p:cNvSpPr/>
              <p:nvPr/>
            </p:nvSpPr>
            <p:spPr>
              <a:xfrm>
                <a:off x="4933730" y="1411778"/>
                <a:ext cx="398" cy="115767"/>
              </a:xfrm>
              <a:custGeom>
                <a:avLst/>
                <a:gdLst/>
                <a:ahLst/>
                <a:cxnLst/>
                <a:rect l="l" t="t" r="r" b="b"/>
                <a:pathLst>
                  <a:path w="398" h="115767" extrusionOk="0">
                    <a:moveTo>
                      <a:pt x="398" y="115767"/>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11" name="Image 10">
            <a:extLst>
              <a:ext uri="{FF2B5EF4-FFF2-40B4-BE49-F238E27FC236}">
                <a16:creationId xmlns:a16="http://schemas.microsoft.com/office/drawing/2014/main" id="{550468E4-AFF9-F8C8-74B6-7895B00D38E0}"/>
              </a:ext>
            </a:extLst>
          </p:cNvPr>
          <p:cNvPicPr>
            <a:picLocks noChangeAspect="1"/>
          </p:cNvPicPr>
          <p:nvPr/>
        </p:nvPicPr>
        <p:blipFill>
          <a:blip r:embed="rId3"/>
          <a:stretch>
            <a:fillRect/>
          </a:stretch>
        </p:blipFill>
        <p:spPr>
          <a:xfrm>
            <a:off x="3831663" y="792252"/>
            <a:ext cx="4038745" cy="3838713"/>
          </a:xfrm>
          <a:prstGeom prst="rect">
            <a:avLst/>
          </a:prstGeom>
        </p:spPr>
      </p:pic>
      <p:sp>
        <p:nvSpPr>
          <p:cNvPr id="2" name="Google Shape;208;p26">
            <a:extLst>
              <a:ext uri="{FF2B5EF4-FFF2-40B4-BE49-F238E27FC236}">
                <a16:creationId xmlns:a16="http://schemas.microsoft.com/office/drawing/2014/main" id="{C8908722-444D-BBB4-083F-73FBFC563B5C}"/>
              </a:ext>
            </a:extLst>
          </p:cNvPr>
          <p:cNvSpPr txBox="1">
            <a:spLocks/>
          </p:cNvSpPr>
          <p:nvPr/>
        </p:nvSpPr>
        <p:spPr>
          <a:xfrm>
            <a:off x="8338140" y="4686300"/>
            <a:ext cx="642926"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4"/>
              </a:buClr>
              <a:buSzPts val="1200"/>
              <a:buFont typeface="Atkinson Hyperlegible"/>
              <a:buNone/>
              <a:defRPr sz="1400" b="0" i="0" u="none" strike="noStrike" cap="none">
                <a:solidFill>
                  <a:schemeClr val="accent4"/>
                </a:solidFill>
                <a:latin typeface="Atkinson Hyperlegible"/>
                <a:ea typeface="Atkinson Hyperlegible"/>
                <a:cs typeface="Atkinson Hyperlegible"/>
                <a:sym typeface="Atkinson Hyperlegible"/>
              </a:defRPr>
            </a:lvl1pPr>
            <a:lvl2pPr marL="914400" marR="0" lvl="1"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2pPr>
            <a:lvl3pPr marL="1371600" marR="0" lvl="2"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3pPr>
            <a:lvl4pPr marL="1828800" marR="0" lvl="3"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4pPr>
            <a:lvl5pPr marL="2286000" marR="0" lvl="4"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5pPr>
            <a:lvl6pPr marL="2743200" marR="0" lvl="5"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6pPr>
            <a:lvl7pPr marL="3200400" marR="0" lvl="6"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7pPr>
            <a:lvl8pPr marL="3657600" marR="0" lvl="7"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8pPr>
            <a:lvl9pPr marL="4114800" marR="0" lvl="8"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9pPr>
          </a:lstStyle>
          <a:p>
            <a:pPr marL="0" indent="0"/>
            <a:r>
              <a:rPr lang="fr-FR" dirty="0"/>
              <a:t>6</a:t>
            </a:r>
          </a:p>
        </p:txBody>
      </p:sp>
    </p:spTree>
    <p:extLst>
      <p:ext uri="{BB962C8B-B14F-4D97-AF65-F5344CB8AC3E}">
        <p14:creationId xmlns:p14="http://schemas.microsoft.com/office/powerpoint/2010/main" val="380742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5">
          <a:extLst>
            <a:ext uri="{FF2B5EF4-FFF2-40B4-BE49-F238E27FC236}">
              <a16:creationId xmlns:a16="http://schemas.microsoft.com/office/drawing/2014/main" id="{C96E9998-FBF1-26BA-ADDD-62F1F1C86606}"/>
            </a:ext>
          </a:extLst>
        </p:cNvPr>
        <p:cNvGrpSpPr/>
        <p:nvPr/>
      </p:nvGrpSpPr>
      <p:grpSpPr>
        <a:xfrm>
          <a:off x="0" y="0"/>
          <a:ext cx="0" cy="0"/>
          <a:chOff x="0" y="0"/>
          <a:chExt cx="0" cy="0"/>
        </a:xfrm>
      </p:grpSpPr>
      <p:sp>
        <p:nvSpPr>
          <p:cNvPr id="406" name="Google Shape;406;p28">
            <a:extLst>
              <a:ext uri="{FF2B5EF4-FFF2-40B4-BE49-F238E27FC236}">
                <a16:creationId xmlns:a16="http://schemas.microsoft.com/office/drawing/2014/main" id="{5BC58268-2041-B9F5-29EB-155B6FF2954C}"/>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Jeu de données</a:t>
            </a:r>
            <a:br>
              <a:rPr lang="en" dirty="0"/>
            </a:br>
            <a:br>
              <a:rPr lang="en" dirty="0"/>
            </a:br>
            <a:r>
              <a:rPr lang="en" sz="2000" dirty="0"/>
              <a:t>Et </a:t>
            </a:r>
            <a:r>
              <a:rPr lang="en" sz="2000" dirty="0" err="1"/>
              <a:t>d’autres</a:t>
            </a:r>
            <a:r>
              <a:rPr lang="en" sz="2000" dirty="0"/>
              <a:t> </a:t>
            </a:r>
            <a:r>
              <a:rPr lang="en" sz="2000" dirty="0" err="1"/>
              <a:t>montrent</a:t>
            </a:r>
            <a:r>
              <a:rPr lang="en" sz="2000" dirty="0"/>
              <a:t> des</a:t>
            </a:r>
            <a:br>
              <a:rPr lang="en" sz="2000" dirty="0"/>
            </a:br>
            <a:r>
              <a:rPr lang="en" sz="2000" dirty="0"/>
              <a:t>diff</a:t>
            </a:r>
            <a:r>
              <a:rPr lang="fr-FR" sz="2000" dirty="0"/>
              <a:t>e</a:t>
            </a:r>
            <a:r>
              <a:rPr lang="en" sz="2000" dirty="0" err="1"/>
              <a:t>rences</a:t>
            </a:r>
            <a:r>
              <a:rPr lang="en" sz="2000" dirty="0"/>
              <a:t> plus </a:t>
            </a:r>
            <a:br>
              <a:rPr lang="en" sz="2000" dirty="0"/>
            </a:br>
            <a:r>
              <a:rPr lang="en" sz="2000" dirty="0" err="1"/>
              <a:t>importantes</a:t>
            </a:r>
            <a:r>
              <a:rPr lang="en" sz="2000" dirty="0"/>
              <a:t>.</a:t>
            </a:r>
            <a:endParaRPr dirty="0"/>
          </a:p>
        </p:txBody>
      </p:sp>
      <p:grpSp>
        <p:nvGrpSpPr>
          <p:cNvPr id="415" name="Google Shape;415;p28">
            <a:extLst>
              <a:ext uri="{FF2B5EF4-FFF2-40B4-BE49-F238E27FC236}">
                <a16:creationId xmlns:a16="http://schemas.microsoft.com/office/drawing/2014/main" id="{DE3E95F0-3D96-E285-EA4F-6F865EEE94E2}"/>
              </a:ext>
            </a:extLst>
          </p:cNvPr>
          <p:cNvGrpSpPr/>
          <p:nvPr/>
        </p:nvGrpSpPr>
        <p:grpSpPr>
          <a:xfrm>
            <a:off x="1426489" y="4490982"/>
            <a:ext cx="640056" cy="324092"/>
            <a:chOff x="6580515" y="3436687"/>
            <a:chExt cx="538768" cy="273657"/>
          </a:xfrm>
        </p:grpSpPr>
        <p:sp>
          <p:nvSpPr>
            <p:cNvPr id="416" name="Google Shape;416;p28">
              <a:extLst>
                <a:ext uri="{FF2B5EF4-FFF2-40B4-BE49-F238E27FC236}">
                  <a16:creationId xmlns:a16="http://schemas.microsoft.com/office/drawing/2014/main" id="{6CC1DDEE-BAAA-3E49-9194-37079AD7098C}"/>
                </a:ext>
              </a:extLst>
            </p:cNvPr>
            <p:cNvSpPr/>
            <p:nvPr/>
          </p:nvSpPr>
          <p:spPr>
            <a:xfrm>
              <a:off x="6580977" y="3553264"/>
              <a:ext cx="538305" cy="157080"/>
            </a:xfrm>
            <a:custGeom>
              <a:avLst/>
              <a:gdLst/>
              <a:ahLst/>
              <a:cxnLst/>
              <a:rect l="l" t="t" r="r" b="b"/>
              <a:pathLst>
                <a:path w="196641" h="57381" extrusionOk="0">
                  <a:moveTo>
                    <a:pt x="26" y="2763"/>
                  </a:moveTo>
                  <a:cubicBezTo>
                    <a:pt x="-146" y="3091"/>
                    <a:pt x="603" y="16210"/>
                    <a:pt x="603" y="16210"/>
                  </a:cubicBezTo>
                  <a:cubicBezTo>
                    <a:pt x="837" y="20277"/>
                    <a:pt x="4771" y="25084"/>
                    <a:pt x="7206" y="27972"/>
                  </a:cubicBezTo>
                  <a:cubicBezTo>
                    <a:pt x="15908" y="38298"/>
                    <a:pt x="28747" y="44534"/>
                    <a:pt x="41390" y="48538"/>
                  </a:cubicBezTo>
                  <a:cubicBezTo>
                    <a:pt x="74178" y="58918"/>
                    <a:pt x="109401" y="60057"/>
                    <a:pt x="142766" y="52502"/>
                  </a:cubicBezTo>
                  <a:cubicBezTo>
                    <a:pt x="154512" y="49841"/>
                    <a:pt x="166422" y="45931"/>
                    <a:pt x="176912" y="39664"/>
                  </a:cubicBezTo>
                  <a:cubicBezTo>
                    <a:pt x="185395" y="34598"/>
                    <a:pt x="196681" y="24803"/>
                    <a:pt x="196642" y="13853"/>
                  </a:cubicBezTo>
                  <a:lnTo>
                    <a:pt x="196595" y="0"/>
                  </a:lnTo>
                  <a:lnTo>
                    <a:pt x="34" y="275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28">
              <a:extLst>
                <a:ext uri="{FF2B5EF4-FFF2-40B4-BE49-F238E27FC236}">
                  <a16:creationId xmlns:a16="http://schemas.microsoft.com/office/drawing/2014/main" id="{9ED9D478-1F8A-618B-5235-5AF3014D8575}"/>
                </a:ext>
              </a:extLst>
            </p:cNvPr>
            <p:cNvSpPr/>
            <p:nvPr/>
          </p:nvSpPr>
          <p:spPr>
            <a:xfrm>
              <a:off x="6580515" y="3436687"/>
              <a:ext cx="538655" cy="230005"/>
            </a:xfrm>
            <a:custGeom>
              <a:avLst/>
              <a:gdLst/>
              <a:ahLst/>
              <a:cxnLst/>
              <a:rect l="l" t="t" r="r" b="b"/>
              <a:pathLst>
                <a:path w="196769" h="84020" extrusionOk="0">
                  <a:moveTo>
                    <a:pt x="193423" y="30884"/>
                  </a:moveTo>
                  <a:cubicBezTo>
                    <a:pt x="181521" y="11880"/>
                    <a:pt x="139196" y="-631"/>
                    <a:pt x="95661" y="25"/>
                  </a:cubicBezTo>
                  <a:cubicBezTo>
                    <a:pt x="50332" y="711"/>
                    <a:pt x="7452" y="15595"/>
                    <a:pt x="889" y="36754"/>
                  </a:cubicBezTo>
                  <a:cubicBezTo>
                    <a:pt x="-7338" y="63274"/>
                    <a:pt x="42527" y="87266"/>
                    <a:pt x="110045" y="83660"/>
                  </a:cubicBezTo>
                  <a:cubicBezTo>
                    <a:pt x="173638" y="80265"/>
                    <a:pt x="208065" y="54252"/>
                    <a:pt x="193423" y="3088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28">
              <a:extLst>
                <a:ext uri="{FF2B5EF4-FFF2-40B4-BE49-F238E27FC236}">
                  <a16:creationId xmlns:a16="http://schemas.microsoft.com/office/drawing/2014/main" id="{6E30800D-791F-5E49-56B7-6728C9A40509}"/>
                </a:ext>
              </a:extLst>
            </p:cNvPr>
            <p:cNvSpPr/>
            <p:nvPr/>
          </p:nvSpPr>
          <p:spPr>
            <a:xfrm>
              <a:off x="6581624" y="3550188"/>
              <a:ext cx="535116" cy="115205"/>
            </a:xfrm>
            <a:custGeom>
              <a:avLst/>
              <a:gdLst/>
              <a:ahLst/>
              <a:cxnLst/>
              <a:rect l="l" t="t" r="r" b="b"/>
              <a:pathLst>
                <a:path w="195476" h="42084" extrusionOk="0">
                  <a:moveTo>
                    <a:pt x="0" y="6962"/>
                  </a:moveTo>
                  <a:cubicBezTo>
                    <a:pt x="7508" y="28159"/>
                    <a:pt x="51776" y="44768"/>
                    <a:pt x="108751" y="41724"/>
                  </a:cubicBezTo>
                  <a:cubicBezTo>
                    <a:pt x="162408" y="38860"/>
                    <a:pt x="195297" y="19894"/>
                    <a:pt x="195477"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28">
              <a:extLst>
                <a:ext uri="{FF2B5EF4-FFF2-40B4-BE49-F238E27FC236}">
                  <a16:creationId xmlns:a16="http://schemas.microsoft.com/office/drawing/2014/main" id="{3CECE8A5-AABD-A248-22F5-14A3EAB06ABD}"/>
                </a:ext>
              </a:extLst>
            </p:cNvPr>
            <p:cNvSpPr/>
            <p:nvPr/>
          </p:nvSpPr>
          <p:spPr>
            <a:xfrm>
              <a:off x="6660775" y="3458842"/>
              <a:ext cx="386612" cy="163678"/>
            </a:xfrm>
            <a:custGeom>
              <a:avLst/>
              <a:gdLst/>
              <a:ahLst/>
              <a:cxnLst/>
              <a:rect l="l" t="t" r="r" b="b"/>
              <a:pathLst>
                <a:path w="141228" h="59791" extrusionOk="0">
                  <a:moveTo>
                    <a:pt x="77992" y="59602"/>
                  </a:moveTo>
                  <a:cubicBezTo>
                    <a:pt x="32365" y="61701"/>
                    <a:pt x="-3006" y="46092"/>
                    <a:pt x="202" y="27790"/>
                  </a:cubicBezTo>
                  <a:cubicBezTo>
                    <a:pt x="2926" y="12219"/>
                    <a:pt x="33450" y="668"/>
                    <a:pt x="67744" y="28"/>
                  </a:cubicBezTo>
                  <a:cubicBezTo>
                    <a:pt x="101000" y="-596"/>
                    <a:pt x="132406" y="9160"/>
                    <a:pt x="139657" y="23544"/>
                  </a:cubicBezTo>
                  <a:cubicBezTo>
                    <a:pt x="148101" y="40285"/>
                    <a:pt x="121792" y="57588"/>
                    <a:pt x="77992" y="59602"/>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28">
              <a:extLst>
                <a:ext uri="{FF2B5EF4-FFF2-40B4-BE49-F238E27FC236}">
                  <a16:creationId xmlns:a16="http://schemas.microsoft.com/office/drawing/2014/main" id="{4D34FF8B-C8F3-590D-7A25-C64A2C9C3F94}"/>
                </a:ext>
              </a:extLst>
            </p:cNvPr>
            <p:cNvSpPr/>
            <p:nvPr/>
          </p:nvSpPr>
          <p:spPr>
            <a:xfrm>
              <a:off x="6759006" y="3501113"/>
              <a:ext cx="180880" cy="70140"/>
            </a:xfrm>
            <a:custGeom>
              <a:avLst/>
              <a:gdLst/>
              <a:ahLst/>
              <a:cxnLst/>
              <a:rect l="l" t="t" r="r" b="b"/>
              <a:pathLst>
                <a:path w="66075" h="25622" extrusionOk="0">
                  <a:moveTo>
                    <a:pt x="196" y="0"/>
                  </a:moveTo>
                  <a:lnTo>
                    <a:pt x="1" y="12831"/>
                  </a:lnTo>
                  <a:cubicBezTo>
                    <a:pt x="-85" y="18411"/>
                    <a:pt x="7165" y="23047"/>
                    <a:pt x="16196" y="23180"/>
                  </a:cubicBezTo>
                  <a:lnTo>
                    <a:pt x="16843" y="23180"/>
                  </a:lnTo>
                  <a:cubicBezTo>
                    <a:pt x="25873" y="23328"/>
                    <a:pt x="33264" y="18919"/>
                    <a:pt x="33342" y="13338"/>
                  </a:cubicBezTo>
                  <a:lnTo>
                    <a:pt x="33382" y="10614"/>
                  </a:lnTo>
                  <a:cubicBezTo>
                    <a:pt x="33467" y="5034"/>
                    <a:pt x="40858" y="624"/>
                    <a:pt x="49880" y="765"/>
                  </a:cubicBezTo>
                  <a:lnTo>
                    <a:pt x="49880" y="765"/>
                  </a:lnTo>
                  <a:cubicBezTo>
                    <a:pt x="58911" y="905"/>
                    <a:pt x="66161" y="5534"/>
                    <a:pt x="66075" y="11114"/>
                  </a:cubicBezTo>
                  <a:lnTo>
                    <a:pt x="65857" y="2562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28">
              <a:extLst>
                <a:ext uri="{FF2B5EF4-FFF2-40B4-BE49-F238E27FC236}">
                  <a16:creationId xmlns:a16="http://schemas.microsoft.com/office/drawing/2014/main" id="{C79E506F-F76C-7A46-956F-E935A26AF222}"/>
                </a:ext>
              </a:extLst>
            </p:cNvPr>
            <p:cNvSpPr/>
            <p:nvPr/>
          </p:nvSpPr>
          <p:spPr>
            <a:xfrm>
              <a:off x="6738315" y="3541852"/>
              <a:ext cx="223758" cy="3416"/>
            </a:xfrm>
            <a:custGeom>
              <a:avLst/>
              <a:gdLst/>
              <a:ahLst/>
              <a:cxnLst/>
              <a:rect l="l" t="t" r="r" b="b"/>
              <a:pathLst>
                <a:path w="81738" h="1248" extrusionOk="0">
                  <a:moveTo>
                    <a:pt x="0" y="0"/>
                  </a:moveTo>
                  <a:lnTo>
                    <a:pt x="81739" y="1249"/>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28">
              <a:extLst>
                <a:ext uri="{FF2B5EF4-FFF2-40B4-BE49-F238E27FC236}">
                  <a16:creationId xmlns:a16="http://schemas.microsoft.com/office/drawing/2014/main" id="{EE69FE81-76C8-3184-7324-29AB7C3C8684}"/>
                </a:ext>
              </a:extLst>
            </p:cNvPr>
            <p:cNvSpPr/>
            <p:nvPr/>
          </p:nvSpPr>
          <p:spPr>
            <a:xfrm>
              <a:off x="6738551" y="3525393"/>
              <a:ext cx="223780" cy="3394"/>
            </a:xfrm>
            <a:custGeom>
              <a:avLst/>
              <a:gdLst/>
              <a:ahLst/>
              <a:cxnLst/>
              <a:rect l="l" t="t" r="r" b="b"/>
              <a:pathLst>
                <a:path w="81746" h="1240" extrusionOk="0">
                  <a:moveTo>
                    <a:pt x="0" y="0"/>
                  </a:moveTo>
                  <a:lnTo>
                    <a:pt x="81747" y="124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28">
              <a:extLst>
                <a:ext uri="{FF2B5EF4-FFF2-40B4-BE49-F238E27FC236}">
                  <a16:creationId xmlns:a16="http://schemas.microsoft.com/office/drawing/2014/main" id="{43B6DB5D-B466-8DF6-3861-7A8CDC9D7405}"/>
                </a:ext>
              </a:extLst>
            </p:cNvPr>
            <p:cNvSpPr/>
            <p:nvPr/>
          </p:nvSpPr>
          <p:spPr>
            <a:xfrm>
              <a:off x="6964176" y="3654726"/>
              <a:ext cx="5702" cy="43841"/>
            </a:xfrm>
            <a:custGeom>
              <a:avLst/>
              <a:gdLst/>
              <a:ahLst/>
              <a:cxnLst/>
              <a:rect l="l" t="t" r="r" b="b"/>
              <a:pathLst>
                <a:path w="2083" h="16015" extrusionOk="0">
                  <a:moveTo>
                    <a:pt x="2084" y="0"/>
                  </a:moveTo>
                  <a:lnTo>
                    <a:pt x="0" y="1601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28">
              <a:extLst>
                <a:ext uri="{FF2B5EF4-FFF2-40B4-BE49-F238E27FC236}">
                  <a16:creationId xmlns:a16="http://schemas.microsoft.com/office/drawing/2014/main" id="{46EDD926-47F1-E9C0-73B7-9D7B3CE7F0FF}"/>
                </a:ext>
              </a:extLst>
            </p:cNvPr>
            <p:cNvSpPr/>
            <p:nvPr/>
          </p:nvSpPr>
          <p:spPr>
            <a:xfrm>
              <a:off x="6841703" y="3666568"/>
              <a:ext cx="4038" cy="43690"/>
            </a:xfrm>
            <a:custGeom>
              <a:avLst/>
              <a:gdLst/>
              <a:ahLst/>
              <a:cxnLst/>
              <a:rect l="l" t="t" r="r" b="b"/>
              <a:pathLst>
                <a:path w="1475" h="15960" extrusionOk="0">
                  <a:moveTo>
                    <a:pt x="1475" y="0"/>
                  </a:moveTo>
                  <a:lnTo>
                    <a:pt x="0" y="1596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28">
              <a:extLst>
                <a:ext uri="{FF2B5EF4-FFF2-40B4-BE49-F238E27FC236}">
                  <a16:creationId xmlns:a16="http://schemas.microsoft.com/office/drawing/2014/main" id="{2F7B4457-0193-5200-5BB4-11D2F7CBC9BA}"/>
                </a:ext>
              </a:extLst>
            </p:cNvPr>
            <p:cNvSpPr/>
            <p:nvPr/>
          </p:nvSpPr>
          <p:spPr>
            <a:xfrm>
              <a:off x="6708884" y="3653080"/>
              <a:ext cx="5489" cy="37857"/>
            </a:xfrm>
            <a:custGeom>
              <a:avLst/>
              <a:gdLst/>
              <a:ahLst/>
              <a:cxnLst/>
              <a:rect l="l" t="t" r="r" b="b"/>
              <a:pathLst>
                <a:path w="2005" h="13829" extrusionOk="0">
                  <a:moveTo>
                    <a:pt x="2006" y="0"/>
                  </a:moveTo>
                  <a:lnTo>
                    <a:pt x="0" y="1383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28">
              <a:extLst>
                <a:ext uri="{FF2B5EF4-FFF2-40B4-BE49-F238E27FC236}">
                  <a16:creationId xmlns:a16="http://schemas.microsoft.com/office/drawing/2014/main" id="{AE2ADAE2-F2DE-6298-990E-D521B5C760BC}"/>
                </a:ext>
              </a:extLst>
            </p:cNvPr>
            <p:cNvSpPr/>
            <p:nvPr/>
          </p:nvSpPr>
          <p:spPr>
            <a:xfrm>
              <a:off x="6667098" y="3639489"/>
              <a:ext cx="4914" cy="36535"/>
            </a:xfrm>
            <a:custGeom>
              <a:avLst/>
              <a:gdLst/>
              <a:ahLst/>
              <a:cxnLst/>
              <a:rect l="l" t="t" r="r" b="b"/>
              <a:pathLst>
                <a:path w="1795" h="13346" extrusionOk="0">
                  <a:moveTo>
                    <a:pt x="1795" y="0"/>
                  </a:moveTo>
                  <a:lnTo>
                    <a:pt x="0" y="1334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28">
              <a:extLst>
                <a:ext uri="{FF2B5EF4-FFF2-40B4-BE49-F238E27FC236}">
                  <a16:creationId xmlns:a16="http://schemas.microsoft.com/office/drawing/2014/main" id="{379DFF6D-62C9-6D49-DB2E-6D93AF097E75}"/>
                </a:ext>
              </a:extLst>
            </p:cNvPr>
            <p:cNvSpPr/>
            <p:nvPr/>
          </p:nvSpPr>
          <p:spPr>
            <a:xfrm>
              <a:off x="6606611" y="3605952"/>
              <a:ext cx="4123" cy="30657"/>
            </a:xfrm>
            <a:custGeom>
              <a:avLst/>
              <a:gdLst/>
              <a:ahLst/>
              <a:cxnLst/>
              <a:rect l="l" t="t" r="r" b="b"/>
              <a:pathLst>
                <a:path w="1506" h="11199" extrusionOk="0">
                  <a:moveTo>
                    <a:pt x="1506" y="0"/>
                  </a:moveTo>
                  <a:lnTo>
                    <a:pt x="0" y="1120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28">
              <a:extLst>
                <a:ext uri="{FF2B5EF4-FFF2-40B4-BE49-F238E27FC236}">
                  <a16:creationId xmlns:a16="http://schemas.microsoft.com/office/drawing/2014/main" id="{19D6CF45-6C41-A61E-1E9E-92FA1A5CEB38}"/>
                </a:ext>
              </a:extLst>
            </p:cNvPr>
            <p:cNvSpPr/>
            <p:nvPr/>
          </p:nvSpPr>
          <p:spPr>
            <a:xfrm>
              <a:off x="6825351" y="3633119"/>
              <a:ext cx="16707" cy="16707"/>
            </a:xfrm>
            <a:custGeom>
              <a:avLst/>
              <a:gdLst/>
              <a:ahLst/>
              <a:cxnLst/>
              <a:rect l="l" t="t" r="r" b="b"/>
              <a:pathLst>
                <a:path w="6103" h="6103" extrusionOk="0">
                  <a:moveTo>
                    <a:pt x="6103" y="3052"/>
                  </a:moveTo>
                  <a:cubicBezTo>
                    <a:pt x="6103" y="4738"/>
                    <a:pt x="4737" y="6103"/>
                    <a:pt x="3051" y="6103"/>
                  </a:cubicBezTo>
                  <a:cubicBezTo>
                    <a:pt x="1366" y="6103"/>
                    <a:pt x="0" y="4738"/>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28">
              <a:extLst>
                <a:ext uri="{FF2B5EF4-FFF2-40B4-BE49-F238E27FC236}">
                  <a16:creationId xmlns:a16="http://schemas.microsoft.com/office/drawing/2014/main" id="{211AED90-F312-FC7F-071C-81F27932B549}"/>
                </a:ext>
              </a:extLst>
            </p:cNvPr>
            <p:cNvSpPr/>
            <p:nvPr/>
          </p:nvSpPr>
          <p:spPr>
            <a:xfrm>
              <a:off x="6717434" y="3619439"/>
              <a:ext cx="16707" cy="16707"/>
            </a:xfrm>
            <a:custGeom>
              <a:avLst/>
              <a:gdLst/>
              <a:ahLst/>
              <a:cxnLst/>
              <a:rect l="l" t="t" r="r" b="b"/>
              <a:pathLst>
                <a:path w="6103" h="6103" extrusionOk="0">
                  <a:moveTo>
                    <a:pt x="6103" y="3052"/>
                  </a:moveTo>
                  <a:cubicBezTo>
                    <a:pt x="6103" y="4737"/>
                    <a:pt x="4737" y="6103"/>
                    <a:pt x="3051" y="6103"/>
                  </a:cubicBezTo>
                  <a:cubicBezTo>
                    <a:pt x="1366" y="6103"/>
                    <a:pt x="0" y="4737"/>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28">
              <a:extLst>
                <a:ext uri="{FF2B5EF4-FFF2-40B4-BE49-F238E27FC236}">
                  <a16:creationId xmlns:a16="http://schemas.microsoft.com/office/drawing/2014/main" id="{D2202E29-FF0C-7FB0-D427-1549F7C088BB}"/>
                </a:ext>
              </a:extLst>
            </p:cNvPr>
            <p:cNvSpPr/>
            <p:nvPr/>
          </p:nvSpPr>
          <p:spPr>
            <a:xfrm>
              <a:off x="6628645" y="3572522"/>
              <a:ext cx="16707" cy="16707"/>
            </a:xfrm>
            <a:custGeom>
              <a:avLst/>
              <a:gdLst/>
              <a:ahLst/>
              <a:cxnLst/>
              <a:rect l="l" t="t" r="r" b="b"/>
              <a:pathLst>
                <a:path w="6103" h="6103" extrusionOk="0">
                  <a:moveTo>
                    <a:pt x="6103" y="3052"/>
                  </a:moveTo>
                  <a:cubicBezTo>
                    <a:pt x="6103" y="4737"/>
                    <a:pt x="4737" y="6103"/>
                    <a:pt x="3052" y="6103"/>
                  </a:cubicBezTo>
                  <a:cubicBezTo>
                    <a:pt x="1366" y="6103"/>
                    <a:pt x="0" y="4737"/>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28">
              <a:extLst>
                <a:ext uri="{FF2B5EF4-FFF2-40B4-BE49-F238E27FC236}">
                  <a16:creationId xmlns:a16="http://schemas.microsoft.com/office/drawing/2014/main" id="{47C443D9-5C2F-847B-81D5-424AE4FDAC84}"/>
                </a:ext>
              </a:extLst>
            </p:cNvPr>
            <p:cNvSpPr/>
            <p:nvPr/>
          </p:nvSpPr>
          <p:spPr>
            <a:xfrm>
              <a:off x="6613728" y="3511286"/>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28">
              <a:extLst>
                <a:ext uri="{FF2B5EF4-FFF2-40B4-BE49-F238E27FC236}">
                  <a16:creationId xmlns:a16="http://schemas.microsoft.com/office/drawing/2014/main" id="{DDE3D1A6-6F08-C6EA-CD8A-2BA433DD6CA5}"/>
                </a:ext>
              </a:extLst>
            </p:cNvPr>
            <p:cNvSpPr/>
            <p:nvPr/>
          </p:nvSpPr>
          <p:spPr>
            <a:xfrm>
              <a:off x="6674407" y="3471703"/>
              <a:ext cx="13288" cy="13288"/>
            </a:xfrm>
            <a:custGeom>
              <a:avLst/>
              <a:gdLst/>
              <a:ahLst/>
              <a:cxnLst/>
              <a:rect l="l" t="t" r="r" b="b"/>
              <a:pathLst>
                <a:path w="4854" h="4854" extrusionOk="0">
                  <a:moveTo>
                    <a:pt x="4854" y="2427"/>
                  </a:moveTo>
                  <a:cubicBezTo>
                    <a:pt x="4854" y="3770"/>
                    <a:pt x="3770" y="4855"/>
                    <a:pt x="2427" y="4855"/>
                  </a:cubicBezTo>
                  <a:cubicBezTo>
                    <a:pt x="1085" y="4855"/>
                    <a:pt x="0" y="3770"/>
                    <a:pt x="0" y="2427"/>
                  </a:cubicBezTo>
                  <a:cubicBezTo>
                    <a:pt x="0" y="1085"/>
                    <a:pt x="1085" y="0"/>
                    <a:pt x="2427" y="0"/>
                  </a:cubicBezTo>
                  <a:cubicBezTo>
                    <a:pt x="3770"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28">
              <a:extLst>
                <a:ext uri="{FF2B5EF4-FFF2-40B4-BE49-F238E27FC236}">
                  <a16:creationId xmlns:a16="http://schemas.microsoft.com/office/drawing/2014/main" id="{146A0DD4-5347-1425-8F32-4B941BF6E6C0}"/>
                </a:ext>
              </a:extLst>
            </p:cNvPr>
            <p:cNvSpPr/>
            <p:nvPr/>
          </p:nvSpPr>
          <p:spPr>
            <a:xfrm>
              <a:off x="6750434" y="3449493"/>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28">
              <a:extLst>
                <a:ext uri="{FF2B5EF4-FFF2-40B4-BE49-F238E27FC236}">
                  <a16:creationId xmlns:a16="http://schemas.microsoft.com/office/drawing/2014/main" id="{011BE9E8-F30C-FDB0-EA5F-CFBC89919C51}"/>
                </a:ext>
              </a:extLst>
            </p:cNvPr>
            <p:cNvSpPr/>
            <p:nvPr/>
          </p:nvSpPr>
          <p:spPr>
            <a:xfrm>
              <a:off x="6831526" y="3440474"/>
              <a:ext cx="13288" cy="13288"/>
            </a:xfrm>
            <a:custGeom>
              <a:avLst/>
              <a:gdLst/>
              <a:ahLst/>
              <a:cxnLst/>
              <a:rect l="l" t="t" r="r" b="b"/>
              <a:pathLst>
                <a:path w="4854" h="4854" extrusionOk="0">
                  <a:moveTo>
                    <a:pt x="4855" y="2427"/>
                  </a:moveTo>
                  <a:cubicBezTo>
                    <a:pt x="4855" y="3770"/>
                    <a:pt x="3770" y="4855"/>
                    <a:pt x="2428" y="4855"/>
                  </a:cubicBezTo>
                  <a:cubicBezTo>
                    <a:pt x="1085" y="4855"/>
                    <a:pt x="0" y="3770"/>
                    <a:pt x="0" y="2427"/>
                  </a:cubicBezTo>
                  <a:cubicBezTo>
                    <a:pt x="0" y="1085"/>
                    <a:pt x="1085" y="0"/>
                    <a:pt x="2428"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28">
              <a:extLst>
                <a:ext uri="{FF2B5EF4-FFF2-40B4-BE49-F238E27FC236}">
                  <a16:creationId xmlns:a16="http://schemas.microsoft.com/office/drawing/2014/main" id="{A5E1EC02-42A4-3AB5-C44F-E034E97D9A24}"/>
                </a:ext>
              </a:extLst>
            </p:cNvPr>
            <p:cNvSpPr/>
            <p:nvPr/>
          </p:nvSpPr>
          <p:spPr>
            <a:xfrm>
              <a:off x="6919011" y="3445648"/>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28">
              <a:extLst>
                <a:ext uri="{FF2B5EF4-FFF2-40B4-BE49-F238E27FC236}">
                  <a16:creationId xmlns:a16="http://schemas.microsoft.com/office/drawing/2014/main" id="{0983A2A8-DE0D-230C-60CB-13E94F00824C}"/>
                </a:ext>
              </a:extLst>
            </p:cNvPr>
            <p:cNvSpPr/>
            <p:nvPr/>
          </p:nvSpPr>
          <p:spPr>
            <a:xfrm>
              <a:off x="7001771" y="3468282"/>
              <a:ext cx="13288" cy="13288"/>
            </a:xfrm>
            <a:custGeom>
              <a:avLst/>
              <a:gdLst/>
              <a:ahLst/>
              <a:cxnLst/>
              <a:rect l="l" t="t" r="r" b="b"/>
              <a:pathLst>
                <a:path w="4854" h="4854" extrusionOk="0">
                  <a:moveTo>
                    <a:pt x="4854" y="2427"/>
                  </a:moveTo>
                  <a:cubicBezTo>
                    <a:pt x="4854" y="3770"/>
                    <a:pt x="3769" y="4855"/>
                    <a:pt x="2427" y="4855"/>
                  </a:cubicBezTo>
                  <a:cubicBezTo>
                    <a:pt x="1085" y="4855"/>
                    <a:pt x="0" y="3770"/>
                    <a:pt x="0" y="2427"/>
                  </a:cubicBezTo>
                  <a:cubicBezTo>
                    <a:pt x="0" y="1085"/>
                    <a:pt x="1085" y="0"/>
                    <a:pt x="2427" y="0"/>
                  </a:cubicBezTo>
                  <a:cubicBezTo>
                    <a:pt x="3769"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28">
              <a:extLst>
                <a:ext uri="{FF2B5EF4-FFF2-40B4-BE49-F238E27FC236}">
                  <a16:creationId xmlns:a16="http://schemas.microsoft.com/office/drawing/2014/main" id="{ADA58ACD-7996-DD32-99D9-CFE45F0CACC4}"/>
                </a:ext>
              </a:extLst>
            </p:cNvPr>
            <p:cNvSpPr/>
            <p:nvPr/>
          </p:nvSpPr>
          <p:spPr>
            <a:xfrm>
              <a:off x="6940449" y="3625574"/>
              <a:ext cx="16707" cy="16707"/>
            </a:xfrm>
            <a:custGeom>
              <a:avLst/>
              <a:gdLst/>
              <a:ahLst/>
              <a:cxnLst/>
              <a:rect l="l" t="t" r="r" b="b"/>
              <a:pathLst>
                <a:path w="6103" h="6103" extrusionOk="0">
                  <a:moveTo>
                    <a:pt x="6104" y="3052"/>
                  </a:moveTo>
                  <a:cubicBezTo>
                    <a:pt x="6104" y="4738"/>
                    <a:pt x="4738" y="6103"/>
                    <a:pt x="3052" y="6103"/>
                  </a:cubicBezTo>
                  <a:cubicBezTo>
                    <a:pt x="1366" y="6103"/>
                    <a:pt x="0" y="4738"/>
                    <a:pt x="0" y="3052"/>
                  </a:cubicBezTo>
                  <a:cubicBezTo>
                    <a:pt x="0" y="1366"/>
                    <a:pt x="1366" y="0"/>
                    <a:pt x="3052" y="0"/>
                  </a:cubicBezTo>
                  <a:cubicBezTo>
                    <a:pt x="4738" y="0"/>
                    <a:pt x="6104" y="1366"/>
                    <a:pt x="6104"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28">
              <a:extLst>
                <a:ext uri="{FF2B5EF4-FFF2-40B4-BE49-F238E27FC236}">
                  <a16:creationId xmlns:a16="http://schemas.microsoft.com/office/drawing/2014/main" id="{91419CAC-3F72-CBBE-75F3-29F6F0FB6ABF}"/>
                </a:ext>
              </a:extLst>
            </p:cNvPr>
            <p:cNvSpPr/>
            <p:nvPr/>
          </p:nvSpPr>
          <p:spPr>
            <a:xfrm>
              <a:off x="7030735" y="3593554"/>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28">
              <a:extLst>
                <a:ext uri="{FF2B5EF4-FFF2-40B4-BE49-F238E27FC236}">
                  <a16:creationId xmlns:a16="http://schemas.microsoft.com/office/drawing/2014/main" id="{1691942B-DF1C-34FE-FDE6-3BE6448CBD7F}"/>
                </a:ext>
              </a:extLst>
            </p:cNvPr>
            <p:cNvSpPr/>
            <p:nvPr/>
          </p:nvSpPr>
          <p:spPr>
            <a:xfrm>
              <a:off x="7070661" y="3524303"/>
              <a:ext cx="18456" cy="18459"/>
            </a:xfrm>
            <a:custGeom>
              <a:avLst/>
              <a:gdLst/>
              <a:ahLst/>
              <a:cxnLst/>
              <a:rect l="l" t="t" r="r" b="b"/>
              <a:pathLst>
                <a:path w="6742" h="6743" extrusionOk="0">
                  <a:moveTo>
                    <a:pt x="6743" y="3372"/>
                  </a:moveTo>
                  <a:cubicBezTo>
                    <a:pt x="6743" y="5237"/>
                    <a:pt x="5237" y="6743"/>
                    <a:pt x="3371" y="6743"/>
                  </a:cubicBezTo>
                  <a:cubicBezTo>
                    <a:pt x="1506" y="6743"/>
                    <a:pt x="0" y="5229"/>
                    <a:pt x="0" y="3372"/>
                  </a:cubicBezTo>
                  <a:cubicBezTo>
                    <a:pt x="0" y="1514"/>
                    <a:pt x="1506" y="0"/>
                    <a:pt x="3371" y="0"/>
                  </a:cubicBezTo>
                  <a:cubicBezTo>
                    <a:pt x="5237" y="0"/>
                    <a:pt x="6743" y="1514"/>
                    <a:pt x="6743" y="337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0" name="Google Shape;440;p28">
            <a:extLst>
              <a:ext uri="{FF2B5EF4-FFF2-40B4-BE49-F238E27FC236}">
                <a16:creationId xmlns:a16="http://schemas.microsoft.com/office/drawing/2014/main" id="{D4B4E594-C4C2-F7F4-92EB-3B011764C72E}"/>
              </a:ext>
            </a:extLst>
          </p:cNvPr>
          <p:cNvGrpSpPr/>
          <p:nvPr/>
        </p:nvGrpSpPr>
        <p:grpSpPr>
          <a:xfrm rot="1800014">
            <a:off x="311232" y="2395865"/>
            <a:ext cx="715094" cy="731518"/>
            <a:chOff x="6884972" y="1482087"/>
            <a:chExt cx="427537" cy="441436"/>
          </a:xfrm>
        </p:grpSpPr>
        <p:sp>
          <p:nvSpPr>
            <p:cNvPr id="441" name="Google Shape;441;p28">
              <a:extLst>
                <a:ext uri="{FF2B5EF4-FFF2-40B4-BE49-F238E27FC236}">
                  <a16:creationId xmlns:a16="http://schemas.microsoft.com/office/drawing/2014/main" id="{D375FE00-44AF-5393-4A35-515EFE0FE8A8}"/>
                </a:ext>
              </a:extLst>
            </p:cNvPr>
            <p:cNvSpPr/>
            <p:nvPr/>
          </p:nvSpPr>
          <p:spPr>
            <a:xfrm>
              <a:off x="6884972" y="1482087"/>
              <a:ext cx="427537" cy="441436"/>
            </a:xfrm>
            <a:custGeom>
              <a:avLst/>
              <a:gdLst/>
              <a:ahLst/>
              <a:cxnLst/>
              <a:rect l="l" t="t" r="r" b="b"/>
              <a:pathLst>
                <a:path w="316109" h="326385" extrusionOk="0">
                  <a:moveTo>
                    <a:pt x="257540" y="0"/>
                  </a:moveTo>
                  <a:lnTo>
                    <a:pt x="110741" y="36955"/>
                  </a:lnTo>
                  <a:cubicBezTo>
                    <a:pt x="110624" y="36745"/>
                    <a:pt x="110554" y="36620"/>
                    <a:pt x="110554" y="36620"/>
                  </a:cubicBezTo>
                  <a:lnTo>
                    <a:pt x="110016" y="37135"/>
                  </a:lnTo>
                  <a:lnTo>
                    <a:pt x="109290" y="37314"/>
                  </a:lnTo>
                  <a:cubicBezTo>
                    <a:pt x="109290" y="37314"/>
                    <a:pt x="109360" y="37439"/>
                    <a:pt x="109477" y="37650"/>
                  </a:cubicBezTo>
                  <a:lnTo>
                    <a:pt x="0" y="142194"/>
                  </a:lnTo>
                  <a:cubicBezTo>
                    <a:pt x="0" y="142194"/>
                    <a:pt x="56179" y="248892"/>
                    <a:pt x="131666" y="294230"/>
                  </a:cubicBezTo>
                  <a:cubicBezTo>
                    <a:pt x="171548" y="318183"/>
                    <a:pt x="224643" y="319345"/>
                    <a:pt x="269630" y="326385"/>
                  </a:cubicBezTo>
                  <a:lnTo>
                    <a:pt x="269786" y="326299"/>
                  </a:lnTo>
                  <a:cubicBezTo>
                    <a:pt x="287799" y="284482"/>
                    <a:pt x="315092" y="238926"/>
                    <a:pt x="316068" y="192417"/>
                  </a:cubicBezTo>
                  <a:cubicBezTo>
                    <a:pt x="317917" y="104380"/>
                    <a:pt x="257540" y="0"/>
                    <a:pt x="25754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28">
              <a:extLst>
                <a:ext uri="{FF2B5EF4-FFF2-40B4-BE49-F238E27FC236}">
                  <a16:creationId xmlns:a16="http://schemas.microsoft.com/office/drawing/2014/main" id="{4AFBFEFF-E624-B78D-8321-E3C46CC64B41}"/>
                </a:ext>
              </a:extLst>
            </p:cNvPr>
            <p:cNvSpPr/>
            <p:nvPr/>
          </p:nvSpPr>
          <p:spPr>
            <a:xfrm>
              <a:off x="6936568" y="1533081"/>
              <a:ext cx="336913" cy="348692"/>
            </a:xfrm>
            <a:custGeom>
              <a:avLst/>
              <a:gdLst/>
              <a:ahLst/>
              <a:cxnLst/>
              <a:rect l="l" t="t" r="r" b="b"/>
              <a:pathLst>
                <a:path w="249104" h="257813" extrusionOk="0">
                  <a:moveTo>
                    <a:pt x="0" y="112466"/>
                  </a:moveTo>
                  <a:cubicBezTo>
                    <a:pt x="4878" y="121004"/>
                    <a:pt x="14603" y="137238"/>
                    <a:pt x="27957" y="155634"/>
                  </a:cubicBezTo>
                  <a:cubicBezTo>
                    <a:pt x="45759" y="180148"/>
                    <a:pt x="73684" y="213396"/>
                    <a:pt x="105660" y="232604"/>
                  </a:cubicBezTo>
                  <a:cubicBezTo>
                    <a:pt x="130557" y="247558"/>
                    <a:pt x="162689" y="251507"/>
                    <a:pt x="193768" y="255323"/>
                  </a:cubicBezTo>
                  <a:cubicBezTo>
                    <a:pt x="200441" y="256143"/>
                    <a:pt x="206840" y="256931"/>
                    <a:pt x="213147" y="257813"/>
                  </a:cubicBezTo>
                  <a:cubicBezTo>
                    <a:pt x="215761" y="251999"/>
                    <a:pt x="218501" y="246168"/>
                    <a:pt x="221365" y="240081"/>
                  </a:cubicBezTo>
                  <a:cubicBezTo>
                    <a:pt x="234688" y="211750"/>
                    <a:pt x="248463" y="182451"/>
                    <a:pt x="249072" y="153417"/>
                  </a:cubicBezTo>
                  <a:cubicBezTo>
                    <a:pt x="249852" y="116126"/>
                    <a:pt x="236592" y="74777"/>
                    <a:pt x="225330" y="46656"/>
                  </a:cubicBezTo>
                  <a:cubicBezTo>
                    <a:pt x="216877" y="25553"/>
                    <a:pt x="208323" y="8671"/>
                    <a:pt x="203687" y="0"/>
                  </a:cubicBezTo>
                  <a:lnTo>
                    <a:pt x="87015" y="29377"/>
                  </a:lnTo>
                  <a:lnTo>
                    <a:pt x="0" y="112466"/>
                  </a:ln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28">
              <a:extLst>
                <a:ext uri="{FF2B5EF4-FFF2-40B4-BE49-F238E27FC236}">
                  <a16:creationId xmlns:a16="http://schemas.microsoft.com/office/drawing/2014/main" id="{DA09505F-7863-8E5A-C406-6CDCBDB7DB79}"/>
                </a:ext>
              </a:extLst>
            </p:cNvPr>
            <p:cNvSpPr/>
            <p:nvPr/>
          </p:nvSpPr>
          <p:spPr>
            <a:xfrm>
              <a:off x="7071454" y="1610724"/>
              <a:ext cx="100512" cy="165178"/>
            </a:xfrm>
            <a:custGeom>
              <a:avLst/>
              <a:gdLst/>
              <a:ahLst/>
              <a:cxnLst/>
              <a:rect l="l" t="t" r="r" b="b"/>
              <a:pathLst>
                <a:path w="74316" h="122128" extrusionOk="0">
                  <a:moveTo>
                    <a:pt x="0" y="93922"/>
                  </a:moveTo>
                  <a:cubicBezTo>
                    <a:pt x="3707" y="95584"/>
                    <a:pt x="48046" y="122128"/>
                    <a:pt x="48046" y="122128"/>
                  </a:cubicBezTo>
                  <a:lnTo>
                    <a:pt x="74316"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4" name="Google Shape;444;p28">
            <a:extLst>
              <a:ext uri="{FF2B5EF4-FFF2-40B4-BE49-F238E27FC236}">
                <a16:creationId xmlns:a16="http://schemas.microsoft.com/office/drawing/2014/main" id="{5CBE289F-D0E5-1E71-61F7-59E226C6466B}"/>
              </a:ext>
            </a:extLst>
          </p:cNvPr>
          <p:cNvGrpSpPr/>
          <p:nvPr/>
        </p:nvGrpSpPr>
        <p:grpSpPr>
          <a:xfrm>
            <a:off x="1001358" y="2876235"/>
            <a:ext cx="1017513" cy="1013304"/>
            <a:chOff x="1001358" y="2876235"/>
            <a:chExt cx="1017513" cy="1013304"/>
          </a:xfrm>
        </p:grpSpPr>
        <p:grpSp>
          <p:nvGrpSpPr>
            <p:cNvPr id="445" name="Google Shape;445;p28">
              <a:extLst>
                <a:ext uri="{FF2B5EF4-FFF2-40B4-BE49-F238E27FC236}">
                  <a16:creationId xmlns:a16="http://schemas.microsoft.com/office/drawing/2014/main" id="{05DB5E58-0476-7F95-5E93-56B227FFB650}"/>
                </a:ext>
              </a:extLst>
            </p:cNvPr>
            <p:cNvGrpSpPr/>
            <p:nvPr/>
          </p:nvGrpSpPr>
          <p:grpSpPr>
            <a:xfrm rot="-473396">
              <a:off x="1050928" y="2919736"/>
              <a:ext cx="686874" cy="769581"/>
              <a:chOff x="6225377" y="921581"/>
              <a:chExt cx="556268" cy="623249"/>
            </a:xfrm>
          </p:grpSpPr>
          <p:sp>
            <p:nvSpPr>
              <p:cNvPr id="446" name="Google Shape;446;p28">
                <a:extLst>
                  <a:ext uri="{FF2B5EF4-FFF2-40B4-BE49-F238E27FC236}">
                    <a16:creationId xmlns:a16="http://schemas.microsoft.com/office/drawing/2014/main" id="{1CC56F98-78E7-E99E-C7DC-0D472233B7C8}"/>
                  </a:ext>
                </a:extLst>
              </p:cNvPr>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28">
                <a:extLst>
                  <a:ext uri="{FF2B5EF4-FFF2-40B4-BE49-F238E27FC236}">
                    <a16:creationId xmlns:a16="http://schemas.microsoft.com/office/drawing/2014/main" id="{B3152A9A-0029-2D0F-5568-2E2D454D5C1A}"/>
                  </a:ext>
                </a:extLst>
              </p:cNvPr>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28">
                <a:extLst>
                  <a:ext uri="{FF2B5EF4-FFF2-40B4-BE49-F238E27FC236}">
                    <a16:creationId xmlns:a16="http://schemas.microsoft.com/office/drawing/2014/main" id="{49B8B035-801F-408C-1E20-D8770E6AECAC}"/>
                  </a:ext>
                </a:extLst>
              </p:cNvPr>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28">
                <a:extLst>
                  <a:ext uri="{FF2B5EF4-FFF2-40B4-BE49-F238E27FC236}">
                    <a16:creationId xmlns:a16="http://schemas.microsoft.com/office/drawing/2014/main" id="{D913A500-0B35-A2C2-0C92-344D2BF7CB01}"/>
                  </a:ext>
                </a:extLst>
              </p:cNvPr>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28">
                <a:extLst>
                  <a:ext uri="{FF2B5EF4-FFF2-40B4-BE49-F238E27FC236}">
                    <a16:creationId xmlns:a16="http://schemas.microsoft.com/office/drawing/2014/main" id="{F3389D90-2D91-D817-0BC4-31F8F0E72718}"/>
                  </a:ext>
                </a:extLst>
              </p:cNvPr>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28">
                <a:extLst>
                  <a:ext uri="{FF2B5EF4-FFF2-40B4-BE49-F238E27FC236}">
                    <a16:creationId xmlns:a16="http://schemas.microsoft.com/office/drawing/2014/main" id="{EA65FFE0-D9B3-63D0-6120-CC8AAE3BA0B4}"/>
                  </a:ext>
                </a:extLst>
              </p:cNvPr>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28">
                <a:extLst>
                  <a:ext uri="{FF2B5EF4-FFF2-40B4-BE49-F238E27FC236}">
                    <a16:creationId xmlns:a16="http://schemas.microsoft.com/office/drawing/2014/main" id="{77875777-8317-7655-ADC7-0305B5ECD2EC}"/>
                  </a:ext>
                </a:extLst>
              </p:cNvPr>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28">
                <a:extLst>
                  <a:ext uri="{FF2B5EF4-FFF2-40B4-BE49-F238E27FC236}">
                    <a16:creationId xmlns:a16="http://schemas.microsoft.com/office/drawing/2014/main" id="{FC7A4AB3-D2B6-EEC5-97C7-D258B30AF7F3}"/>
                  </a:ext>
                </a:extLst>
              </p:cNvPr>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28">
                <a:extLst>
                  <a:ext uri="{FF2B5EF4-FFF2-40B4-BE49-F238E27FC236}">
                    <a16:creationId xmlns:a16="http://schemas.microsoft.com/office/drawing/2014/main" id="{21F2211F-1E7F-28A0-CDA7-FDCC87A1EECC}"/>
                  </a:ext>
                </a:extLst>
              </p:cNvPr>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5" name="Google Shape;455;p28">
              <a:extLst>
                <a:ext uri="{FF2B5EF4-FFF2-40B4-BE49-F238E27FC236}">
                  <a16:creationId xmlns:a16="http://schemas.microsoft.com/office/drawing/2014/main" id="{7A733475-608C-D961-3255-44E996FB98EF}"/>
                </a:ext>
              </a:extLst>
            </p:cNvPr>
            <p:cNvGrpSpPr/>
            <p:nvPr/>
          </p:nvGrpSpPr>
          <p:grpSpPr>
            <a:xfrm rot="1326696">
              <a:off x="1212398" y="3018964"/>
              <a:ext cx="686890" cy="769599"/>
              <a:chOff x="6225377" y="921581"/>
              <a:chExt cx="556268" cy="623249"/>
            </a:xfrm>
          </p:grpSpPr>
          <p:sp>
            <p:nvSpPr>
              <p:cNvPr id="456" name="Google Shape;456;p28">
                <a:extLst>
                  <a:ext uri="{FF2B5EF4-FFF2-40B4-BE49-F238E27FC236}">
                    <a16:creationId xmlns:a16="http://schemas.microsoft.com/office/drawing/2014/main" id="{AC9EB8EC-06FD-E86E-EAEF-5441B5A521FF}"/>
                  </a:ext>
                </a:extLst>
              </p:cNvPr>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28">
                <a:extLst>
                  <a:ext uri="{FF2B5EF4-FFF2-40B4-BE49-F238E27FC236}">
                    <a16:creationId xmlns:a16="http://schemas.microsoft.com/office/drawing/2014/main" id="{9293FEE6-2B1D-57A1-7AC1-38FD60574E7A}"/>
                  </a:ext>
                </a:extLst>
              </p:cNvPr>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28">
                <a:extLst>
                  <a:ext uri="{FF2B5EF4-FFF2-40B4-BE49-F238E27FC236}">
                    <a16:creationId xmlns:a16="http://schemas.microsoft.com/office/drawing/2014/main" id="{4775208B-C23A-1064-9F50-ACBD0A193429}"/>
                  </a:ext>
                </a:extLst>
              </p:cNvPr>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28">
                <a:extLst>
                  <a:ext uri="{FF2B5EF4-FFF2-40B4-BE49-F238E27FC236}">
                    <a16:creationId xmlns:a16="http://schemas.microsoft.com/office/drawing/2014/main" id="{B461BB75-7F5E-6039-EC0E-DFB39830D903}"/>
                  </a:ext>
                </a:extLst>
              </p:cNvPr>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28">
                <a:extLst>
                  <a:ext uri="{FF2B5EF4-FFF2-40B4-BE49-F238E27FC236}">
                    <a16:creationId xmlns:a16="http://schemas.microsoft.com/office/drawing/2014/main" id="{1E3AB307-0569-5050-C3D8-B480B06BDDF6}"/>
                  </a:ext>
                </a:extLst>
              </p:cNvPr>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28">
                <a:extLst>
                  <a:ext uri="{FF2B5EF4-FFF2-40B4-BE49-F238E27FC236}">
                    <a16:creationId xmlns:a16="http://schemas.microsoft.com/office/drawing/2014/main" id="{DA164F32-FF5E-303E-99D2-56D5A16BC039}"/>
                  </a:ext>
                </a:extLst>
              </p:cNvPr>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28">
                <a:extLst>
                  <a:ext uri="{FF2B5EF4-FFF2-40B4-BE49-F238E27FC236}">
                    <a16:creationId xmlns:a16="http://schemas.microsoft.com/office/drawing/2014/main" id="{28B68A00-DC1F-E9EF-14A9-B8221D57B359}"/>
                  </a:ext>
                </a:extLst>
              </p:cNvPr>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28">
                <a:extLst>
                  <a:ext uri="{FF2B5EF4-FFF2-40B4-BE49-F238E27FC236}">
                    <a16:creationId xmlns:a16="http://schemas.microsoft.com/office/drawing/2014/main" id="{5A8840D7-CD7E-368C-AE77-5599E40E202F}"/>
                  </a:ext>
                </a:extLst>
              </p:cNvPr>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28">
                <a:extLst>
                  <a:ext uri="{FF2B5EF4-FFF2-40B4-BE49-F238E27FC236}">
                    <a16:creationId xmlns:a16="http://schemas.microsoft.com/office/drawing/2014/main" id="{F3B4FEC9-90EB-C2DB-912F-766C9B603618}"/>
                  </a:ext>
                </a:extLst>
              </p:cNvPr>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65" name="Google Shape;465;p28">
            <a:extLst>
              <a:ext uri="{FF2B5EF4-FFF2-40B4-BE49-F238E27FC236}">
                <a16:creationId xmlns:a16="http://schemas.microsoft.com/office/drawing/2014/main" id="{B934D536-BA4F-707E-64FF-24C12B3749B9}"/>
              </a:ext>
            </a:extLst>
          </p:cNvPr>
          <p:cNvGrpSpPr/>
          <p:nvPr/>
        </p:nvGrpSpPr>
        <p:grpSpPr>
          <a:xfrm>
            <a:off x="79980" y="3641927"/>
            <a:ext cx="640027" cy="815014"/>
            <a:chOff x="2731919" y="3308138"/>
            <a:chExt cx="667878" cy="850479"/>
          </a:xfrm>
        </p:grpSpPr>
        <p:sp>
          <p:nvSpPr>
            <p:cNvPr id="466" name="Google Shape;466;p28">
              <a:extLst>
                <a:ext uri="{FF2B5EF4-FFF2-40B4-BE49-F238E27FC236}">
                  <a16:creationId xmlns:a16="http://schemas.microsoft.com/office/drawing/2014/main" id="{22FD25DE-B8CA-3B47-DFB1-824CFC4C73DE}"/>
                </a:ext>
              </a:extLst>
            </p:cNvPr>
            <p:cNvSpPr/>
            <p:nvPr/>
          </p:nvSpPr>
          <p:spPr>
            <a:xfrm>
              <a:off x="2731919" y="3308138"/>
              <a:ext cx="667878" cy="850479"/>
            </a:xfrm>
            <a:custGeom>
              <a:avLst/>
              <a:gdLst/>
              <a:ahLst/>
              <a:cxnLst/>
              <a:rect l="l" t="t" r="r" b="b"/>
              <a:pathLst>
                <a:path w="189738" h="241785" extrusionOk="0">
                  <a:moveTo>
                    <a:pt x="183242" y="157210"/>
                  </a:moveTo>
                  <a:lnTo>
                    <a:pt x="137397" y="68049"/>
                  </a:lnTo>
                  <a:lnTo>
                    <a:pt x="177443" y="1733"/>
                  </a:lnTo>
                  <a:cubicBezTo>
                    <a:pt x="157354" y="1514"/>
                    <a:pt x="157237" y="12004"/>
                    <a:pt x="137147" y="11785"/>
                  </a:cubicBezTo>
                  <a:cubicBezTo>
                    <a:pt x="117058" y="11567"/>
                    <a:pt x="117175" y="1085"/>
                    <a:pt x="97078" y="866"/>
                  </a:cubicBezTo>
                  <a:cubicBezTo>
                    <a:pt x="76989" y="648"/>
                    <a:pt x="76879" y="11137"/>
                    <a:pt x="56790" y="10919"/>
                  </a:cubicBezTo>
                  <a:cubicBezTo>
                    <a:pt x="36701" y="10700"/>
                    <a:pt x="36818" y="219"/>
                    <a:pt x="16729" y="0"/>
                  </a:cubicBezTo>
                  <a:lnTo>
                    <a:pt x="54862" y="67167"/>
                  </a:lnTo>
                  <a:lnTo>
                    <a:pt x="7090" y="155306"/>
                  </a:lnTo>
                  <a:cubicBezTo>
                    <a:pt x="-13733" y="193729"/>
                    <a:pt x="13778" y="240510"/>
                    <a:pt x="57485" y="240986"/>
                  </a:cubicBezTo>
                  <a:lnTo>
                    <a:pt x="130997" y="241782"/>
                  </a:lnTo>
                  <a:cubicBezTo>
                    <a:pt x="174696" y="242258"/>
                    <a:pt x="203222" y="196078"/>
                    <a:pt x="183234" y="1572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7" name="Google Shape;467;p28">
              <a:extLst>
                <a:ext uri="{FF2B5EF4-FFF2-40B4-BE49-F238E27FC236}">
                  <a16:creationId xmlns:a16="http://schemas.microsoft.com/office/drawing/2014/main" id="{59F2F107-DAF1-456B-8773-B604D318052C}"/>
                </a:ext>
              </a:extLst>
            </p:cNvPr>
            <p:cNvGrpSpPr/>
            <p:nvPr/>
          </p:nvGrpSpPr>
          <p:grpSpPr>
            <a:xfrm>
              <a:off x="2908116" y="3465749"/>
              <a:ext cx="323460" cy="154520"/>
              <a:chOff x="4896306" y="1356877"/>
              <a:chExt cx="91900" cy="43904"/>
            </a:xfrm>
          </p:grpSpPr>
          <p:sp>
            <p:nvSpPr>
              <p:cNvPr id="468" name="Google Shape;468;p28">
                <a:extLst>
                  <a:ext uri="{FF2B5EF4-FFF2-40B4-BE49-F238E27FC236}">
                    <a16:creationId xmlns:a16="http://schemas.microsoft.com/office/drawing/2014/main" id="{ACDC136A-EB16-60C1-9324-48486E7326CC}"/>
                  </a:ext>
                </a:extLst>
              </p:cNvPr>
              <p:cNvSpPr/>
              <p:nvPr/>
            </p:nvSpPr>
            <p:spPr>
              <a:xfrm>
                <a:off x="4896306" y="1382300"/>
                <a:ext cx="91900" cy="6462"/>
              </a:xfrm>
              <a:custGeom>
                <a:avLst/>
                <a:gdLst/>
                <a:ahLst/>
                <a:cxnLst/>
                <a:rect l="l" t="t" r="r" b="b"/>
                <a:pathLst>
                  <a:path w="91900" h="6462" extrusionOk="0">
                    <a:moveTo>
                      <a:pt x="0" y="0"/>
                    </a:moveTo>
                    <a:lnTo>
                      <a:pt x="91901" y="6462"/>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28">
                <a:extLst>
                  <a:ext uri="{FF2B5EF4-FFF2-40B4-BE49-F238E27FC236}">
                    <a16:creationId xmlns:a16="http://schemas.microsoft.com/office/drawing/2014/main" id="{1CDAD365-72EC-B263-377F-AB2EE4A2BBE1}"/>
                  </a:ext>
                </a:extLst>
              </p:cNvPr>
              <p:cNvSpPr/>
              <p:nvPr/>
            </p:nvSpPr>
            <p:spPr>
              <a:xfrm>
                <a:off x="4897391" y="1380434"/>
                <a:ext cx="88083" cy="1771"/>
              </a:xfrm>
              <a:custGeom>
                <a:avLst/>
                <a:gdLst/>
                <a:ahLst/>
                <a:cxnLst/>
                <a:rect l="l" t="t" r="r" b="b"/>
                <a:pathLst>
                  <a:path w="88083" h="1771" extrusionOk="0">
                    <a:moveTo>
                      <a:pt x="88084" y="0"/>
                    </a:moveTo>
                    <a:lnTo>
                      <a:pt x="0" y="1772"/>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28">
                <a:extLst>
                  <a:ext uri="{FF2B5EF4-FFF2-40B4-BE49-F238E27FC236}">
                    <a16:creationId xmlns:a16="http://schemas.microsoft.com/office/drawing/2014/main" id="{0377705D-4036-8A1C-CDFD-E8239968868B}"/>
                  </a:ext>
                </a:extLst>
              </p:cNvPr>
              <p:cNvSpPr/>
              <p:nvPr/>
            </p:nvSpPr>
            <p:spPr>
              <a:xfrm>
                <a:off x="4925602" y="1356877"/>
                <a:ext cx="16850" cy="25914"/>
              </a:xfrm>
              <a:custGeom>
                <a:avLst/>
                <a:gdLst/>
                <a:ahLst/>
                <a:cxnLst/>
                <a:rect l="l" t="t" r="r" b="b"/>
                <a:pathLst>
                  <a:path w="16850" h="25914" extrusionOk="0">
                    <a:moveTo>
                      <a:pt x="13224" y="4288"/>
                    </a:moveTo>
                    <a:cubicBezTo>
                      <a:pt x="14645" y="7800"/>
                      <a:pt x="17728" y="25454"/>
                      <a:pt x="16611" y="25907"/>
                    </a:cubicBezTo>
                    <a:cubicBezTo>
                      <a:pt x="15667" y="26289"/>
                      <a:pt x="1923" y="12943"/>
                      <a:pt x="503" y="9431"/>
                    </a:cubicBezTo>
                    <a:cubicBezTo>
                      <a:pt x="-918" y="5919"/>
                      <a:pt x="776" y="1923"/>
                      <a:pt x="4288" y="503"/>
                    </a:cubicBezTo>
                    <a:cubicBezTo>
                      <a:pt x="7800" y="-918"/>
                      <a:pt x="11796" y="776"/>
                      <a:pt x="13216" y="4288"/>
                    </a:cubicBez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28">
                <a:extLst>
                  <a:ext uri="{FF2B5EF4-FFF2-40B4-BE49-F238E27FC236}">
                    <a16:creationId xmlns:a16="http://schemas.microsoft.com/office/drawing/2014/main" id="{093D86BE-538E-2593-5B16-F5A6933549F5}"/>
                  </a:ext>
                </a:extLst>
              </p:cNvPr>
              <p:cNvSpPr/>
              <p:nvPr/>
            </p:nvSpPr>
            <p:spPr>
              <a:xfrm>
                <a:off x="4942155" y="1357092"/>
                <a:ext cx="17235" cy="25701"/>
              </a:xfrm>
              <a:custGeom>
                <a:avLst/>
                <a:gdLst/>
                <a:ahLst/>
                <a:cxnLst/>
                <a:rect l="l" t="t" r="r" b="b"/>
                <a:pathLst>
                  <a:path w="17235" h="25701" extrusionOk="0">
                    <a:moveTo>
                      <a:pt x="4071" y="4151"/>
                    </a:moveTo>
                    <a:cubicBezTo>
                      <a:pt x="2572" y="7632"/>
                      <a:pt x="-893" y="25216"/>
                      <a:pt x="215" y="25692"/>
                    </a:cubicBezTo>
                    <a:cubicBezTo>
                      <a:pt x="1152" y="26098"/>
                      <a:pt x="15177" y="13056"/>
                      <a:pt x="16675" y="9575"/>
                    </a:cubicBezTo>
                    <a:cubicBezTo>
                      <a:pt x="18174" y="6094"/>
                      <a:pt x="16566" y="2059"/>
                      <a:pt x="13085" y="561"/>
                    </a:cubicBezTo>
                    <a:cubicBezTo>
                      <a:pt x="9604" y="-938"/>
                      <a:pt x="5569" y="670"/>
                      <a:pt x="4071" y="4151"/>
                    </a:cubicBez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28">
                <a:extLst>
                  <a:ext uri="{FF2B5EF4-FFF2-40B4-BE49-F238E27FC236}">
                    <a16:creationId xmlns:a16="http://schemas.microsoft.com/office/drawing/2014/main" id="{C0A81FC4-57B0-C360-91EB-2D6683F13A6B}"/>
                  </a:ext>
                </a:extLst>
              </p:cNvPr>
              <p:cNvSpPr/>
              <p:nvPr/>
            </p:nvSpPr>
            <p:spPr>
              <a:xfrm>
                <a:off x="4930116" y="1382784"/>
                <a:ext cx="12253" cy="17318"/>
              </a:xfrm>
              <a:custGeom>
                <a:avLst/>
                <a:gdLst/>
                <a:ahLst/>
                <a:cxnLst/>
                <a:rect l="l" t="t" r="r" b="b"/>
                <a:pathLst>
                  <a:path w="12253" h="17318" extrusionOk="0">
                    <a:moveTo>
                      <a:pt x="0" y="17319"/>
                    </a:moveTo>
                    <a:lnTo>
                      <a:pt x="12253"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28">
                <a:extLst>
                  <a:ext uri="{FF2B5EF4-FFF2-40B4-BE49-F238E27FC236}">
                    <a16:creationId xmlns:a16="http://schemas.microsoft.com/office/drawing/2014/main" id="{F9188AAD-AF8B-5640-86B0-958726E4B1B3}"/>
                  </a:ext>
                </a:extLst>
              </p:cNvPr>
              <p:cNvSpPr/>
              <p:nvPr/>
            </p:nvSpPr>
            <p:spPr>
              <a:xfrm>
                <a:off x="4941058" y="1382347"/>
                <a:ext cx="11574" cy="18434"/>
              </a:xfrm>
              <a:custGeom>
                <a:avLst/>
                <a:gdLst/>
                <a:ahLst/>
                <a:cxnLst/>
                <a:rect l="l" t="t" r="r" b="b"/>
                <a:pathLst>
                  <a:path w="11574" h="18434" extrusionOk="0">
                    <a:moveTo>
                      <a:pt x="11574" y="18435"/>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4" name="Google Shape;474;p28">
              <a:extLst>
                <a:ext uri="{FF2B5EF4-FFF2-40B4-BE49-F238E27FC236}">
                  <a16:creationId xmlns:a16="http://schemas.microsoft.com/office/drawing/2014/main" id="{56563A31-5A3F-E3F7-7EA3-410A2C2512F6}"/>
                </a:ext>
              </a:extLst>
            </p:cNvPr>
            <p:cNvGrpSpPr/>
            <p:nvPr/>
          </p:nvGrpSpPr>
          <p:grpSpPr>
            <a:xfrm>
              <a:off x="2967782" y="3658808"/>
              <a:ext cx="198279" cy="407607"/>
              <a:chOff x="4913258" y="1411731"/>
              <a:chExt cx="56334" cy="115814"/>
            </a:xfrm>
          </p:grpSpPr>
          <p:sp>
            <p:nvSpPr>
              <p:cNvPr id="475" name="Google Shape;475;p28">
                <a:extLst>
                  <a:ext uri="{FF2B5EF4-FFF2-40B4-BE49-F238E27FC236}">
                    <a16:creationId xmlns:a16="http://schemas.microsoft.com/office/drawing/2014/main" id="{3AA6A797-851B-D318-D487-61D2B3D5CAEA}"/>
                  </a:ext>
                </a:extLst>
              </p:cNvPr>
              <p:cNvSpPr/>
              <p:nvPr/>
            </p:nvSpPr>
            <p:spPr>
              <a:xfrm>
                <a:off x="4913258" y="1423228"/>
                <a:ext cx="56334" cy="93726"/>
              </a:xfrm>
              <a:custGeom>
                <a:avLst/>
                <a:gdLst/>
                <a:ahLst/>
                <a:cxnLst/>
                <a:rect l="l" t="t" r="r" b="b"/>
                <a:pathLst>
                  <a:path w="56334" h="93726" extrusionOk="0">
                    <a:moveTo>
                      <a:pt x="250" y="93727"/>
                    </a:moveTo>
                    <a:lnTo>
                      <a:pt x="29650" y="93625"/>
                    </a:lnTo>
                    <a:cubicBezTo>
                      <a:pt x="42434" y="93578"/>
                      <a:pt x="52768" y="83183"/>
                      <a:pt x="52721" y="70391"/>
                    </a:cubicBezTo>
                    <a:lnTo>
                      <a:pt x="52721" y="69470"/>
                    </a:lnTo>
                    <a:cubicBezTo>
                      <a:pt x="52674" y="56686"/>
                      <a:pt x="42270" y="46352"/>
                      <a:pt x="29486" y="46399"/>
                    </a:cubicBezTo>
                    <a:lnTo>
                      <a:pt x="23235" y="46422"/>
                    </a:lnTo>
                    <a:cubicBezTo>
                      <a:pt x="10451" y="46469"/>
                      <a:pt x="47" y="36136"/>
                      <a:pt x="0" y="23352"/>
                    </a:cubicBezTo>
                    <a:lnTo>
                      <a:pt x="0" y="23352"/>
                    </a:lnTo>
                    <a:cubicBezTo>
                      <a:pt x="-47" y="10568"/>
                      <a:pt x="10287" y="164"/>
                      <a:pt x="23071" y="117"/>
                    </a:cubicBezTo>
                    <a:lnTo>
                      <a:pt x="56335"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28">
                <a:extLst>
                  <a:ext uri="{FF2B5EF4-FFF2-40B4-BE49-F238E27FC236}">
                    <a16:creationId xmlns:a16="http://schemas.microsoft.com/office/drawing/2014/main" id="{E51F6D18-A896-BFEB-D1A4-B1893240A803}"/>
                  </a:ext>
                </a:extLst>
              </p:cNvPr>
              <p:cNvSpPr/>
              <p:nvPr/>
            </p:nvSpPr>
            <p:spPr>
              <a:xfrm>
                <a:off x="4947513" y="1411731"/>
                <a:ext cx="398" cy="115767"/>
              </a:xfrm>
              <a:custGeom>
                <a:avLst/>
                <a:gdLst/>
                <a:ahLst/>
                <a:cxnLst/>
                <a:rect l="l" t="t" r="r" b="b"/>
                <a:pathLst>
                  <a:path w="398" h="115767" extrusionOk="0">
                    <a:moveTo>
                      <a:pt x="398" y="115767"/>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28">
                <a:extLst>
                  <a:ext uri="{FF2B5EF4-FFF2-40B4-BE49-F238E27FC236}">
                    <a16:creationId xmlns:a16="http://schemas.microsoft.com/office/drawing/2014/main" id="{0A5B54AB-676E-1455-A77D-EEAAF4C8CF87}"/>
                  </a:ext>
                </a:extLst>
              </p:cNvPr>
              <p:cNvSpPr/>
              <p:nvPr/>
            </p:nvSpPr>
            <p:spPr>
              <a:xfrm>
                <a:off x="4933730" y="1411778"/>
                <a:ext cx="398" cy="115767"/>
              </a:xfrm>
              <a:custGeom>
                <a:avLst/>
                <a:gdLst/>
                <a:ahLst/>
                <a:cxnLst/>
                <a:rect l="l" t="t" r="r" b="b"/>
                <a:pathLst>
                  <a:path w="398" h="115767" extrusionOk="0">
                    <a:moveTo>
                      <a:pt x="398" y="115767"/>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2" name="Image 1">
            <a:extLst>
              <a:ext uri="{FF2B5EF4-FFF2-40B4-BE49-F238E27FC236}">
                <a16:creationId xmlns:a16="http://schemas.microsoft.com/office/drawing/2014/main" id="{0850AD3B-7908-265C-61C1-837F5E2F990C}"/>
              </a:ext>
            </a:extLst>
          </p:cNvPr>
          <p:cNvPicPr>
            <a:picLocks noChangeAspect="1"/>
          </p:cNvPicPr>
          <p:nvPr/>
        </p:nvPicPr>
        <p:blipFill>
          <a:blip r:embed="rId3"/>
          <a:stretch>
            <a:fillRect/>
          </a:stretch>
        </p:blipFill>
        <p:spPr>
          <a:xfrm>
            <a:off x="4054433" y="643492"/>
            <a:ext cx="4088209" cy="4078567"/>
          </a:xfrm>
          <a:prstGeom prst="rect">
            <a:avLst/>
          </a:prstGeom>
        </p:spPr>
      </p:pic>
      <p:sp>
        <p:nvSpPr>
          <p:cNvPr id="3" name="Google Shape;208;p26">
            <a:extLst>
              <a:ext uri="{FF2B5EF4-FFF2-40B4-BE49-F238E27FC236}">
                <a16:creationId xmlns:a16="http://schemas.microsoft.com/office/drawing/2014/main" id="{391D1E68-6AF3-8CD3-FC72-FC59F08D16DB}"/>
              </a:ext>
            </a:extLst>
          </p:cNvPr>
          <p:cNvSpPr txBox="1">
            <a:spLocks/>
          </p:cNvSpPr>
          <p:nvPr/>
        </p:nvSpPr>
        <p:spPr>
          <a:xfrm>
            <a:off x="8338140" y="4686300"/>
            <a:ext cx="642926"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4"/>
              </a:buClr>
              <a:buSzPts val="1200"/>
              <a:buFont typeface="Atkinson Hyperlegible"/>
              <a:buNone/>
              <a:defRPr sz="1400" b="0" i="0" u="none" strike="noStrike" cap="none">
                <a:solidFill>
                  <a:schemeClr val="accent4"/>
                </a:solidFill>
                <a:latin typeface="Atkinson Hyperlegible"/>
                <a:ea typeface="Atkinson Hyperlegible"/>
                <a:cs typeface="Atkinson Hyperlegible"/>
                <a:sym typeface="Atkinson Hyperlegible"/>
              </a:defRPr>
            </a:lvl1pPr>
            <a:lvl2pPr marL="914400" marR="0" lvl="1"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2pPr>
            <a:lvl3pPr marL="1371600" marR="0" lvl="2"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3pPr>
            <a:lvl4pPr marL="1828800" marR="0" lvl="3"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4pPr>
            <a:lvl5pPr marL="2286000" marR="0" lvl="4"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5pPr>
            <a:lvl6pPr marL="2743200" marR="0" lvl="5"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6pPr>
            <a:lvl7pPr marL="3200400" marR="0" lvl="6"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7pPr>
            <a:lvl8pPr marL="3657600" marR="0" lvl="7"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8pPr>
            <a:lvl9pPr marL="4114800" marR="0" lvl="8"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9pPr>
          </a:lstStyle>
          <a:p>
            <a:pPr marL="0" indent="0"/>
            <a:r>
              <a:rPr lang="fr-FR" dirty="0"/>
              <a:t>7</a:t>
            </a:r>
          </a:p>
        </p:txBody>
      </p:sp>
    </p:spTree>
    <p:extLst>
      <p:ext uri="{BB962C8B-B14F-4D97-AF65-F5344CB8AC3E}">
        <p14:creationId xmlns:p14="http://schemas.microsoft.com/office/powerpoint/2010/main" val="2183488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5">
          <a:extLst>
            <a:ext uri="{FF2B5EF4-FFF2-40B4-BE49-F238E27FC236}">
              <a16:creationId xmlns:a16="http://schemas.microsoft.com/office/drawing/2014/main" id="{82AC67CB-0FC3-B979-F35C-95C23D73D9D4}"/>
            </a:ext>
          </a:extLst>
        </p:cNvPr>
        <p:cNvGrpSpPr/>
        <p:nvPr/>
      </p:nvGrpSpPr>
      <p:grpSpPr>
        <a:xfrm>
          <a:off x="0" y="0"/>
          <a:ext cx="0" cy="0"/>
          <a:chOff x="0" y="0"/>
          <a:chExt cx="0" cy="0"/>
        </a:xfrm>
      </p:grpSpPr>
      <p:sp>
        <p:nvSpPr>
          <p:cNvPr id="406" name="Google Shape;406;p28">
            <a:extLst>
              <a:ext uri="{FF2B5EF4-FFF2-40B4-BE49-F238E27FC236}">
                <a16:creationId xmlns:a16="http://schemas.microsoft.com/office/drawing/2014/main" id="{31EA6963-462A-6CBE-A5C8-4C791ED730D7}"/>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Nettoyage</a:t>
            </a:r>
            <a:r>
              <a:rPr lang="en" dirty="0"/>
              <a:t> du jeu de données </a:t>
            </a:r>
            <a:r>
              <a:rPr lang="en" sz="2400" dirty="0"/>
              <a:t>(</a:t>
            </a:r>
            <a:r>
              <a:rPr lang="en" sz="2400" dirty="0" err="1"/>
              <a:t>margin_low</a:t>
            </a:r>
            <a:r>
              <a:rPr lang="en" sz="2400" dirty="0"/>
              <a:t>)</a:t>
            </a:r>
            <a:endParaRPr dirty="0"/>
          </a:p>
        </p:txBody>
      </p:sp>
      <p:sp>
        <p:nvSpPr>
          <p:cNvPr id="413" name="Google Shape;413;p28">
            <a:extLst>
              <a:ext uri="{FF2B5EF4-FFF2-40B4-BE49-F238E27FC236}">
                <a16:creationId xmlns:a16="http://schemas.microsoft.com/office/drawing/2014/main" id="{680395C4-9A3D-AB30-392C-E1C9E5CF9EDC}"/>
              </a:ext>
            </a:extLst>
          </p:cNvPr>
          <p:cNvSpPr txBox="1">
            <a:spLocks noGrp="1"/>
          </p:cNvSpPr>
          <p:nvPr>
            <p:ph type="subTitle" idx="7"/>
          </p:nvPr>
        </p:nvSpPr>
        <p:spPr>
          <a:xfrm>
            <a:off x="2823176" y="2297153"/>
            <a:ext cx="3645269" cy="457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FR" dirty="0"/>
              <a:t>Régression linéaire simple pas possible </a:t>
            </a:r>
            <a:endParaRPr dirty="0"/>
          </a:p>
        </p:txBody>
      </p:sp>
      <p:grpSp>
        <p:nvGrpSpPr>
          <p:cNvPr id="415" name="Google Shape;415;p28">
            <a:extLst>
              <a:ext uri="{FF2B5EF4-FFF2-40B4-BE49-F238E27FC236}">
                <a16:creationId xmlns:a16="http://schemas.microsoft.com/office/drawing/2014/main" id="{F00BAD89-B52F-B5F4-258A-E6463D928821}"/>
              </a:ext>
            </a:extLst>
          </p:cNvPr>
          <p:cNvGrpSpPr/>
          <p:nvPr/>
        </p:nvGrpSpPr>
        <p:grpSpPr>
          <a:xfrm>
            <a:off x="1426489" y="4490982"/>
            <a:ext cx="640056" cy="324092"/>
            <a:chOff x="6580515" y="3436687"/>
            <a:chExt cx="538768" cy="273657"/>
          </a:xfrm>
        </p:grpSpPr>
        <p:sp>
          <p:nvSpPr>
            <p:cNvPr id="416" name="Google Shape;416;p28">
              <a:extLst>
                <a:ext uri="{FF2B5EF4-FFF2-40B4-BE49-F238E27FC236}">
                  <a16:creationId xmlns:a16="http://schemas.microsoft.com/office/drawing/2014/main" id="{CA9F76C0-D872-61AB-0930-E1D85361E00C}"/>
                </a:ext>
              </a:extLst>
            </p:cNvPr>
            <p:cNvSpPr/>
            <p:nvPr/>
          </p:nvSpPr>
          <p:spPr>
            <a:xfrm>
              <a:off x="6580977" y="3553264"/>
              <a:ext cx="538305" cy="157080"/>
            </a:xfrm>
            <a:custGeom>
              <a:avLst/>
              <a:gdLst/>
              <a:ahLst/>
              <a:cxnLst/>
              <a:rect l="l" t="t" r="r" b="b"/>
              <a:pathLst>
                <a:path w="196641" h="57381" extrusionOk="0">
                  <a:moveTo>
                    <a:pt x="26" y="2763"/>
                  </a:moveTo>
                  <a:cubicBezTo>
                    <a:pt x="-146" y="3091"/>
                    <a:pt x="603" y="16210"/>
                    <a:pt x="603" y="16210"/>
                  </a:cubicBezTo>
                  <a:cubicBezTo>
                    <a:pt x="837" y="20277"/>
                    <a:pt x="4771" y="25084"/>
                    <a:pt x="7206" y="27972"/>
                  </a:cubicBezTo>
                  <a:cubicBezTo>
                    <a:pt x="15908" y="38298"/>
                    <a:pt x="28747" y="44534"/>
                    <a:pt x="41390" y="48538"/>
                  </a:cubicBezTo>
                  <a:cubicBezTo>
                    <a:pt x="74178" y="58918"/>
                    <a:pt x="109401" y="60057"/>
                    <a:pt x="142766" y="52502"/>
                  </a:cubicBezTo>
                  <a:cubicBezTo>
                    <a:pt x="154512" y="49841"/>
                    <a:pt x="166422" y="45931"/>
                    <a:pt x="176912" y="39664"/>
                  </a:cubicBezTo>
                  <a:cubicBezTo>
                    <a:pt x="185395" y="34598"/>
                    <a:pt x="196681" y="24803"/>
                    <a:pt x="196642" y="13853"/>
                  </a:cubicBezTo>
                  <a:lnTo>
                    <a:pt x="196595" y="0"/>
                  </a:lnTo>
                  <a:lnTo>
                    <a:pt x="34" y="275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28">
              <a:extLst>
                <a:ext uri="{FF2B5EF4-FFF2-40B4-BE49-F238E27FC236}">
                  <a16:creationId xmlns:a16="http://schemas.microsoft.com/office/drawing/2014/main" id="{34248049-8E3A-C454-8C3C-F72CB41975EB}"/>
                </a:ext>
              </a:extLst>
            </p:cNvPr>
            <p:cNvSpPr/>
            <p:nvPr/>
          </p:nvSpPr>
          <p:spPr>
            <a:xfrm>
              <a:off x="6580515" y="3436687"/>
              <a:ext cx="538655" cy="230005"/>
            </a:xfrm>
            <a:custGeom>
              <a:avLst/>
              <a:gdLst/>
              <a:ahLst/>
              <a:cxnLst/>
              <a:rect l="l" t="t" r="r" b="b"/>
              <a:pathLst>
                <a:path w="196769" h="84020" extrusionOk="0">
                  <a:moveTo>
                    <a:pt x="193423" y="30884"/>
                  </a:moveTo>
                  <a:cubicBezTo>
                    <a:pt x="181521" y="11880"/>
                    <a:pt x="139196" y="-631"/>
                    <a:pt x="95661" y="25"/>
                  </a:cubicBezTo>
                  <a:cubicBezTo>
                    <a:pt x="50332" y="711"/>
                    <a:pt x="7452" y="15595"/>
                    <a:pt x="889" y="36754"/>
                  </a:cubicBezTo>
                  <a:cubicBezTo>
                    <a:pt x="-7338" y="63274"/>
                    <a:pt x="42527" y="87266"/>
                    <a:pt x="110045" y="83660"/>
                  </a:cubicBezTo>
                  <a:cubicBezTo>
                    <a:pt x="173638" y="80265"/>
                    <a:pt x="208065" y="54252"/>
                    <a:pt x="193423" y="3088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28">
              <a:extLst>
                <a:ext uri="{FF2B5EF4-FFF2-40B4-BE49-F238E27FC236}">
                  <a16:creationId xmlns:a16="http://schemas.microsoft.com/office/drawing/2014/main" id="{A96A709A-8F8A-354B-6D60-142889F5DC2E}"/>
                </a:ext>
              </a:extLst>
            </p:cNvPr>
            <p:cNvSpPr/>
            <p:nvPr/>
          </p:nvSpPr>
          <p:spPr>
            <a:xfrm>
              <a:off x="6581624" y="3550188"/>
              <a:ext cx="535116" cy="115205"/>
            </a:xfrm>
            <a:custGeom>
              <a:avLst/>
              <a:gdLst/>
              <a:ahLst/>
              <a:cxnLst/>
              <a:rect l="l" t="t" r="r" b="b"/>
              <a:pathLst>
                <a:path w="195476" h="42084" extrusionOk="0">
                  <a:moveTo>
                    <a:pt x="0" y="6962"/>
                  </a:moveTo>
                  <a:cubicBezTo>
                    <a:pt x="7508" y="28159"/>
                    <a:pt x="51776" y="44768"/>
                    <a:pt x="108751" y="41724"/>
                  </a:cubicBezTo>
                  <a:cubicBezTo>
                    <a:pt x="162408" y="38860"/>
                    <a:pt x="195297" y="19894"/>
                    <a:pt x="195477"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28">
              <a:extLst>
                <a:ext uri="{FF2B5EF4-FFF2-40B4-BE49-F238E27FC236}">
                  <a16:creationId xmlns:a16="http://schemas.microsoft.com/office/drawing/2014/main" id="{A4376303-E7D2-BE26-061F-A74F431FA038}"/>
                </a:ext>
              </a:extLst>
            </p:cNvPr>
            <p:cNvSpPr/>
            <p:nvPr/>
          </p:nvSpPr>
          <p:spPr>
            <a:xfrm>
              <a:off x="6660775" y="3458842"/>
              <a:ext cx="386612" cy="163678"/>
            </a:xfrm>
            <a:custGeom>
              <a:avLst/>
              <a:gdLst/>
              <a:ahLst/>
              <a:cxnLst/>
              <a:rect l="l" t="t" r="r" b="b"/>
              <a:pathLst>
                <a:path w="141228" h="59791" extrusionOk="0">
                  <a:moveTo>
                    <a:pt x="77992" y="59602"/>
                  </a:moveTo>
                  <a:cubicBezTo>
                    <a:pt x="32365" y="61701"/>
                    <a:pt x="-3006" y="46092"/>
                    <a:pt x="202" y="27790"/>
                  </a:cubicBezTo>
                  <a:cubicBezTo>
                    <a:pt x="2926" y="12219"/>
                    <a:pt x="33450" y="668"/>
                    <a:pt x="67744" y="28"/>
                  </a:cubicBezTo>
                  <a:cubicBezTo>
                    <a:pt x="101000" y="-596"/>
                    <a:pt x="132406" y="9160"/>
                    <a:pt x="139657" y="23544"/>
                  </a:cubicBezTo>
                  <a:cubicBezTo>
                    <a:pt x="148101" y="40285"/>
                    <a:pt x="121792" y="57588"/>
                    <a:pt x="77992" y="59602"/>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28">
              <a:extLst>
                <a:ext uri="{FF2B5EF4-FFF2-40B4-BE49-F238E27FC236}">
                  <a16:creationId xmlns:a16="http://schemas.microsoft.com/office/drawing/2014/main" id="{FCCB7F8E-DF35-9420-8B38-FBB9867BA3A6}"/>
                </a:ext>
              </a:extLst>
            </p:cNvPr>
            <p:cNvSpPr/>
            <p:nvPr/>
          </p:nvSpPr>
          <p:spPr>
            <a:xfrm>
              <a:off x="6759006" y="3501113"/>
              <a:ext cx="180880" cy="70140"/>
            </a:xfrm>
            <a:custGeom>
              <a:avLst/>
              <a:gdLst/>
              <a:ahLst/>
              <a:cxnLst/>
              <a:rect l="l" t="t" r="r" b="b"/>
              <a:pathLst>
                <a:path w="66075" h="25622" extrusionOk="0">
                  <a:moveTo>
                    <a:pt x="196" y="0"/>
                  </a:moveTo>
                  <a:lnTo>
                    <a:pt x="1" y="12831"/>
                  </a:lnTo>
                  <a:cubicBezTo>
                    <a:pt x="-85" y="18411"/>
                    <a:pt x="7165" y="23047"/>
                    <a:pt x="16196" y="23180"/>
                  </a:cubicBezTo>
                  <a:lnTo>
                    <a:pt x="16843" y="23180"/>
                  </a:lnTo>
                  <a:cubicBezTo>
                    <a:pt x="25873" y="23328"/>
                    <a:pt x="33264" y="18919"/>
                    <a:pt x="33342" y="13338"/>
                  </a:cubicBezTo>
                  <a:lnTo>
                    <a:pt x="33382" y="10614"/>
                  </a:lnTo>
                  <a:cubicBezTo>
                    <a:pt x="33467" y="5034"/>
                    <a:pt x="40858" y="624"/>
                    <a:pt x="49880" y="765"/>
                  </a:cubicBezTo>
                  <a:lnTo>
                    <a:pt x="49880" y="765"/>
                  </a:lnTo>
                  <a:cubicBezTo>
                    <a:pt x="58911" y="905"/>
                    <a:pt x="66161" y="5534"/>
                    <a:pt x="66075" y="11114"/>
                  </a:cubicBezTo>
                  <a:lnTo>
                    <a:pt x="65857" y="2562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28">
              <a:extLst>
                <a:ext uri="{FF2B5EF4-FFF2-40B4-BE49-F238E27FC236}">
                  <a16:creationId xmlns:a16="http://schemas.microsoft.com/office/drawing/2014/main" id="{B34F77AF-3AF6-173B-668D-D270FB8563E4}"/>
                </a:ext>
              </a:extLst>
            </p:cNvPr>
            <p:cNvSpPr/>
            <p:nvPr/>
          </p:nvSpPr>
          <p:spPr>
            <a:xfrm>
              <a:off x="6738315" y="3541852"/>
              <a:ext cx="223758" cy="3416"/>
            </a:xfrm>
            <a:custGeom>
              <a:avLst/>
              <a:gdLst/>
              <a:ahLst/>
              <a:cxnLst/>
              <a:rect l="l" t="t" r="r" b="b"/>
              <a:pathLst>
                <a:path w="81738" h="1248" extrusionOk="0">
                  <a:moveTo>
                    <a:pt x="0" y="0"/>
                  </a:moveTo>
                  <a:lnTo>
                    <a:pt x="81739" y="1249"/>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28">
              <a:extLst>
                <a:ext uri="{FF2B5EF4-FFF2-40B4-BE49-F238E27FC236}">
                  <a16:creationId xmlns:a16="http://schemas.microsoft.com/office/drawing/2014/main" id="{3272F64F-4A4A-41EC-CC93-ED21BE9EF4E2}"/>
                </a:ext>
              </a:extLst>
            </p:cNvPr>
            <p:cNvSpPr/>
            <p:nvPr/>
          </p:nvSpPr>
          <p:spPr>
            <a:xfrm>
              <a:off x="6738551" y="3525393"/>
              <a:ext cx="223780" cy="3394"/>
            </a:xfrm>
            <a:custGeom>
              <a:avLst/>
              <a:gdLst/>
              <a:ahLst/>
              <a:cxnLst/>
              <a:rect l="l" t="t" r="r" b="b"/>
              <a:pathLst>
                <a:path w="81746" h="1240" extrusionOk="0">
                  <a:moveTo>
                    <a:pt x="0" y="0"/>
                  </a:moveTo>
                  <a:lnTo>
                    <a:pt x="81747" y="124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28">
              <a:extLst>
                <a:ext uri="{FF2B5EF4-FFF2-40B4-BE49-F238E27FC236}">
                  <a16:creationId xmlns:a16="http://schemas.microsoft.com/office/drawing/2014/main" id="{32AEEEEF-E637-7AFD-A28C-051CFB363389}"/>
                </a:ext>
              </a:extLst>
            </p:cNvPr>
            <p:cNvSpPr/>
            <p:nvPr/>
          </p:nvSpPr>
          <p:spPr>
            <a:xfrm>
              <a:off x="6964176" y="3654726"/>
              <a:ext cx="5702" cy="43841"/>
            </a:xfrm>
            <a:custGeom>
              <a:avLst/>
              <a:gdLst/>
              <a:ahLst/>
              <a:cxnLst/>
              <a:rect l="l" t="t" r="r" b="b"/>
              <a:pathLst>
                <a:path w="2083" h="16015" extrusionOk="0">
                  <a:moveTo>
                    <a:pt x="2084" y="0"/>
                  </a:moveTo>
                  <a:lnTo>
                    <a:pt x="0" y="1601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28">
              <a:extLst>
                <a:ext uri="{FF2B5EF4-FFF2-40B4-BE49-F238E27FC236}">
                  <a16:creationId xmlns:a16="http://schemas.microsoft.com/office/drawing/2014/main" id="{4C36221B-C747-E90D-77E1-4BDF9CD243CE}"/>
                </a:ext>
              </a:extLst>
            </p:cNvPr>
            <p:cNvSpPr/>
            <p:nvPr/>
          </p:nvSpPr>
          <p:spPr>
            <a:xfrm>
              <a:off x="6841703" y="3666568"/>
              <a:ext cx="4038" cy="43690"/>
            </a:xfrm>
            <a:custGeom>
              <a:avLst/>
              <a:gdLst/>
              <a:ahLst/>
              <a:cxnLst/>
              <a:rect l="l" t="t" r="r" b="b"/>
              <a:pathLst>
                <a:path w="1475" h="15960" extrusionOk="0">
                  <a:moveTo>
                    <a:pt x="1475" y="0"/>
                  </a:moveTo>
                  <a:lnTo>
                    <a:pt x="0" y="1596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28">
              <a:extLst>
                <a:ext uri="{FF2B5EF4-FFF2-40B4-BE49-F238E27FC236}">
                  <a16:creationId xmlns:a16="http://schemas.microsoft.com/office/drawing/2014/main" id="{492C8D87-ED9B-91E4-956D-4B0CAA105038}"/>
                </a:ext>
              </a:extLst>
            </p:cNvPr>
            <p:cNvSpPr/>
            <p:nvPr/>
          </p:nvSpPr>
          <p:spPr>
            <a:xfrm>
              <a:off x="6708884" y="3653080"/>
              <a:ext cx="5489" cy="37857"/>
            </a:xfrm>
            <a:custGeom>
              <a:avLst/>
              <a:gdLst/>
              <a:ahLst/>
              <a:cxnLst/>
              <a:rect l="l" t="t" r="r" b="b"/>
              <a:pathLst>
                <a:path w="2005" h="13829" extrusionOk="0">
                  <a:moveTo>
                    <a:pt x="2006" y="0"/>
                  </a:moveTo>
                  <a:lnTo>
                    <a:pt x="0" y="1383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28">
              <a:extLst>
                <a:ext uri="{FF2B5EF4-FFF2-40B4-BE49-F238E27FC236}">
                  <a16:creationId xmlns:a16="http://schemas.microsoft.com/office/drawing/2014/main" id="{F4B29389-91A5-CDFE-E42D-0F189327EE96}"/>
                </a:ext>
              </a:extLst>
            </p:cNvPr>
            <p:cNvSpPr/>
            <p:nvPr/>
          </p:nvSpPr>
          <p:spPr>
            <a:xfrm>
              <a:off x="6667098" y="3639489"/>
              <a:ext cx="4914" cy="36535"/>
            </a:xfrm>
            <a:custGeom>
              <a:avLst/>
              <a:gdLst/>
              <a:ahLst/>
              <a:cxnLst/>
              <a:rect l="l" t="t" r="r" b="b"/>
              <a:pathLst>
                <a:path w="1795" h="13346" extrusionOk="0">
                  <a:moveTo>
                    <a:pt x="1795" y="0"/>
                  </a:moveTo>
                  <a:lnTo>
                    <a:pt x="0" y="1334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28">
              <a:extLst>
                <a:ext uri="{FF2B5EF4-FFF2-40B4-BE49-F238E27FC236}">
                  <a16:creationId xmlns:a16="http://schemas.microsoft.com/office/drawing/2014/main" id="{B2B68545-BB98-1930-2547-08E9771D3C75}"/>
                </a:ext>
              </a:extLst>
            </p:cNvPr>
            <p:cNvSpPr/>
            <p:nvPr/>
          </p:nvSpPr>
          <p:spPr>
            <a:xfrm>
              <a:off x="6606611" y="3605952"/>
              <a:ext cx="4123" cy="30657"/>
            </a:xfrm>
            <a:custGeom>
              <a:avLst/>
              <a:gdLst/>
              <a:ahLst/>
              <a:cxnLst/>
              <a:rect l="l" t="t" r="r" b="b"/>
              <a:pathLst>
                <a:path w="1506" h="11199" extrusionOk="0">
                  <a:moveTo>
                    <a:pt x="1506" y="0"/>
                  </a:moveTo>
                  <a:lnTo>
                    <a:pt x="0" y="1120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28">
              <a:extLst>
                <a:ext uri="{FF2B5EF4-FFF2-40B4-BE49-F238E27FC236}">
                  <a16:creationId xmlns:a16="http://schemas.microsoft.com/office/drawing/2014/main" id="{CC885821-0B67-86FC-6149-E71638737F5C}"/>
                </a:ext>
              </a:extLst>
            </p:cNvPr>
            <p:cNvSpPr/>
            <p:nvPr/>
          </p:nvSpPr>
          <p:spPr>
            <a:xfrm>
              <a:off x="6825351" y="3633119"/>
              <a:ext cx="16707" cy="16707"/>
            </a:xfrm>
            <a:custGeom>
              <a:avLst/>
              <a:gdLst/>
              <a:ahLst/>
              <a:cxnLst/>
              <a:rect l="l" t="t" r="r" b="b"/>
              <a:pathLst>
                <a:path w="6103" h="6103" extrusionOk="0">
                  <a:moveTo>
                    <a:pt x="6103" y="3052"/>
                  </a:moveTo>
                  <a:cubicBezTo>
                    <a:pt x="6103" y="4738"/>
                    <a:pt x="4737" y="6103"/>
                    <a:pt x="3051" y="6103"/>
                  </a:cubicBezTo>
                  <a:cubicBezTo>
                    <a:pt x="1366" y="6103"/>
                    <a:pt x="0" y="4738"/>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28">
              <a:extLst>
                <a:ext uri="{FF2B5EF4-FFF2-40B4-BE49-F238E27FC236}">
                  <a16:creationId xmlns:a16="http://schemas.microsoft.com/office/drawing/2014/main" id="{89AFB8EB-6ECB-039F-1881-E7C78E9AC3E9}"/>
                </a:ext>
              </a:extLst>
            </p:cNvPr>
            <p:cNvSpPr/>
            <p:nvPr/>
          </p:nvSpPr>
          <p:spPr>
            <a:xfrm>
              <a:off x="6717434" y="3619439"/>
              <a:ext cx="16707" cy="16707"/>
            </a:xfrm>
            <a:custGeom>
              <a:avLst/>
              <a:gdLst/>
              <a:ahLst/>
              <a:cxnLst/>
              <a:rect l="l" t="t" r="r" b="b"/>
              <a:pathLst>
                <a:path w="6103" h="6103" extrusionOk="0">
                  <a:moveTo>
                    <a:pt x="6103" y="3052"/>
                  </a:moveTo>
                  <a:cubicBezTo>
                    <a:pt x="6103" y="4737"/>
                    <a:pt x="4737" y="6103"/>
                    <a:pt x="3051" y="6103"/>
                  </a:cubicBezTo>
                  <a:cubicBezTo>
                    <a:pt x="1366" y="6103"/>
                    <a:pt x="0" y="4737"/>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28">
              <a:extLst>
                <a:ext uri="{FF2B5EF4-FFF2-40B4-BE49-F238E27FC236}">
                  <a16:creationId xmlns:a16="http://schemas.microsoft.com/office/drawing/2014/main" id="{E1073A20-269A-023E-5190-1F906A910D6E}"/>
                </a:ext>
              </a:extLst>
            </p:cNvPr>
            <p:cNvSpPr/>
            <p:nvPr/>
          </p:nvSpPr>
          <p:spPr>
            <a:xfrm>
              <a:off x="6628645" y="3572522"/>
              <a:ext cx="16707" cy="16707"/>
            </a:xfrm>
            <a:custGeom>
              <a:avLst/>
              <a:gdLst/>
              <a:ahLst/>
              <a:cxnLst/>
              <a:rect l="l" t="t" r="r" b="b"/>
              <a:pathLst>
                <a:path w="6103" h="6103" extrusionOk="0">
                  <a:moveTo>
                    <a:pt x="6103" y="3052"/>
                  </a:moveTo>
                  <a:cubicBezTo>
                    <a:pt x="6103" y="4737"/>
                    <a:pt x="4737" y="6103"/>
                    <a:pt x="3052" y="6103"/>
                  </a:cubicBezTo>
                  <a:cubicBezTo>
                    <a:pt x="1366" y="6103"/>
                    <a:pt x="0" y="4737"/>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28">
              <a:extLst>
                <a:ext uri="{FF2B5EF4-FFF2-40B4-BE49-F238E27FC236}">
                  <a16:creationId xmlns:a16="http://schemas.microsoft.com/office/drawing/2014/main" id="{D519D4D1-90A6-25C0-5B3B-811E9D612AF7}"/>
                </a:ext>
              </a:extLst>
            </p:cNvPr>
            <p:cNvSpPr/>
            <p:nvPr/>
          </p:nvSpPr>
          <p:spPr>
            <a:xfrm>
              <a:off x="6613728" y="3511286"/>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28">
              <a:extLst>
                <a:ext uri="{FF2B5EF4-FFF2-40B4-BE49-F238E27FC236}">
                  <a16:creationId xmlns:a16="http://schemas.microsoft.com/office/drawing/2014/main" id="{AA309FE0-F9DF-1C81-B79C-4B4D966FD19C}"/>
                </a:ext>
              </a:extLst>
            </p:cNvPr>
            <p:cNvSpPr/>
            <p:nvPr/>
          </p:nvSpPr>
          <p:spPr>
            <a:xfrm>
              <a:off x="6674407" y="3471703"/>
              <a:ext cx="13288" cy="13288"/>
            </a:xfrm>
            <a:custGeom>
              <a:avLst/>
              <a:gdLst/>
              <a:ahLst/>
              <a:cxnLst/>
              <a:rect l="l" t="t" r="r" b="b"/>
              <a:pathLst>
                <a:path w="4854" h="4854" extrusionOk="0">
                  <a:moveTo>
                    <a:pt x="4854" y="2427"/>
                  </a:moveTo>
                  <a:cubicBezTo>
                    <a:pt x="4854" y="3770"/>
                    <a:pt x="3770" y="4855"/>
                    <a:pt x="2427" y="4855"/>
                  </a:cubicBezTo>
                  <a:cubicBezTo>
                    <a:pt x="1085" y="4855"/>
                    <a:pt x="0" y="3770"/>
                    <a:pt x="0" y="2427"/>
                  </a:cubicBezTo>
                  <a:cubicBezTo>
                    <a:pt x="0" y="1085"/>
                    <a:pt x="1085" y="0"/>
                    <a:pt x="2427" y="0"/>
                  </a:cubicBezTo>
                  <a:cubicBezTo>
                    <a:pt x="3770"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28">
              <a:extLst>
                <a:ext uri="{FF2B5EF4-FFF2-40B4-BE49-F238E27FC236}">
                  <a16:creationId xmlns:a16="http://schemas.microsoft.com/office/drawing/2014/main" id="{5330C4C1-DFFA-7D46-B98C-9F7433C779BB}"/>
                </a:ext>
              </a:extLst>
            </p:cNvPr>
            <p:cNvSpPr/>
            <p:nvPr/>
          </p:nvSpPr>
          <p:spPr>
            <a:xfrm>
              <a:off x="6750434" y="3449493"/>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28">
              <a:extLst>
                <a:ext uri="{FF2B5EF4-FFF2-40B4-BE49-F238E27FC236}">
                  <a16:creationId xmlns:a16="http://schemas.microsoft.com/office/drawing/2014/main" id="{E70169C3-459C-59E7-8778-9A975E9A5CF7}"/>
                </a:ext>
              </a:extLst>
            </p:cNvPr>
            <p:cNvSpPr/>
            <p:nvPr/>
          </p:nvSpPr>
          <p:spPr>
            <a:xfrm>
              <a:off x="6831526" y="3440474"/>
              <a:ext cx="13288" cy="13288"/>
            </a:xfrm>
            <a:custGeom>
              <a:avLst/>
              <a:gdLst/>
              <a:ahLst/>
              <a:cxnLst/>
              <a:rect l="l" t="t" r="r" b="b"/>
              <a:pathLst>
                <a:path w="4854" h="4854" extrusionOk="0">
                  <a:moveTo>
                    <a:pt x="4855" y="2427"/>
                  </a:moveTo>
                  <a:cubicBezTo>
                    <a:pt x="4855" y="3770"/>
                    <a:pt x="3770" y="4855"/>
                    <a:pt x="2428" y="4855"/>
                  </a:cubicBezTo>
                  <a:cubicBezTo>
                    <a:pt x="1085" y="4855"/>
                    <a:pt x="0" y="3770"/>
                    <a:pt x="0" y="2427"/>
                  </a:cubicBezTo>
                  <a:cubicBezTo>
                    <a:pt x="0" y="1085"/>
                    <a:pt x="1085" y="0"/>
                    <a:pt x="2428"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28">
              <a:extLst>
                <a:ext uri="{FF2B5EF4-FFF2-40B4-BE49-F238E27FC236}">
                  <a16:creationId xmlns:a16="http://schemas.microsoft.com/office/drawing/2014/main" id="{A9CFEF3C-2D8E-08D5-924A-5EB5BD7097B1}"/>
                </a:ext>
              </a:extLst>
            </p:cNvPr>
            <p:cNvSpPr/>
            <p:nvPr/>
          </p:nvSpPr>
          <p:spPr>
            <a:xfrm>
              <a:off x="6919011" y="3445648"/>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28">
              <a:extLst>
                <a:ext uri="{FF2B5EF4-FFF2-40B4-BE49-F238E27FC236}">
                  <a16:creationId xmlns:a16="http://schemas.microsoft.com/office/drawing/2014/main" id="{E6C0FCE1-F552-D0C8-E33E-D63CAEDF06EE}"/>
                </a:ext>
              </a:extLst>
            </p:cNvPr>
            <p:cNvSpPr/>
            <p:nvPr/>
          </p:nvSpPr>
          <p:spPr>
            <a:xfrm>
              <a:off x="7001771" y="3468282"/>
              <a:ext cx="13288" cy="13288"/>
            </a:xfrm>
            <a:custGeom>
              <a:avLst/>
              <a:gdLst/>
              <a:ahLst/>
              <a:cxnLst/>
              <a:rect l="l" t="t" r="r" b="b"/>
              <a:pathLst>
                <a:path w="4854" h="4854" extrusionOk="0">
                  <a:moveTo>
                    <a:pt x="4854" y="2427"/>
                  </a:moveTo>
                  <a:cubicBezTo>
                    <a:pt x="4854" y="3770"/>
                    <a:pt x="3769" y="4855"/>
                    <a:pt x="2427" y="4855"/>
                  </a:cubicBezTo>
                  <a:cubicBezTo>
                    <a:pt x="1085" y="4855"/>
                    <a:pt x="0" y="3770"/>
                    <a:pt x="0" y="2427"/>
                  </a:cubicBezTo>
                  <a:cubicBezTo>
                    <a:pt x="0" y="1085"/>
                    <a:pt x="1085" y="0"/>
                    <a:pt x="2427" y="0"/>
                  </a:cubicBezTo>
                  <a:cubicBezTo>
                    <a:pt x="3769"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28">
              <a:extLst>
                <a:ext uri="{FF2B5EF4-FFF2-40B4-BE49-F238E27FC236}">
                  <a16:creationId xmlns:a16="http://schemas.microsoft.com/office/drawing/2014/main" id="{8775C36E-2CB4-EE41-A432-2F6767D0FA77}"/>
                </a:ext>
              </a:extLst>
            </p:cNvPr>
            <p:cNvSpPr/>
            <p:nvPr/>
          </p:nvSpPr>
          <p:spPr>
            <a:xfrm>
              <a:off x="6940449" y="3625574"/>
              <a:ext cx="16707" cy="16707"/>
            </a:xfrm>
            <a:custGeom>
              <a:avLst/>
              <a:gdLst/>
              <a:ahLst/>
              <a:cxnLst/>
              <a:rect l="l" t="t" r="r" b="b"/>
              <a:pathLst>
                <a:path w="6103" h="6103" extrusionOk="0">
                  <a:moveTo>
                    <a:pt x="6104" y="3052"/>
                  </a:moveTo>
                  <a:cubicBezTo>
                    <a:pt x="6104" y="4738"/>
                    <a:pt x="4738" y="6103"/>
                    <a:pt x="3052" y="6103"/>
                  </a:cubicBezTo>
                  <a:cubicBezTo>
                    <a:pt x="1366" y="6103"/>
                    <a:pt x="0" y="4738"/>
                    <a:pt x="0" y="3052"/>
                  </a:cubicBezTo>
                  <a:cubicBezTo>
                    <a:pt x="0" y="1366"/>
                    <a:pt x="1366" y="0"/>
                    <a:pt x="3052" y="0"/>
                  </a:cubicBezTo>
                  <a:cubicBezTo>
                    <a:pt x="4738" y="0"/>
                    <a:pt x="6104" y="1366"/>
                    <a:pt x="6104"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28">
              <a:extLst>
                <a:ext uri="{FF2B5EF4-FFF2-40B4-BE49-F238E27FC236}">
                  <a16:creationId xmlns:a16="http://schemas.microsoft.com/office/drawing/2014/main" id="{7F8F2BC1-4E9A-374C-30B0-194618C8276C}"/>
                </a:ext>
              </a:extLst>
            </p:cNvPr>
            <p:cNvSpPr/>
            <p:nvPr/>
          </p:nvSpPr>
          <p:spPr>
            <a:xfrm>
              <a:off x="7030735" y="3593554"/>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28">
              <a:extLst>
                <a:ext uri="{FF2B5EF4-FFF2-40B4-BE49-F238E27FC236}">
                  <a16:creationId xmlns:a16="http://schemas.microsoft.com/office/drawing/2014/main" id="{60A8341F-4DBD-CE68-4CD8-08E1460432CA}"/>
                </a:ext>
              </a:extLst>
            </p:cNvPr>
            <p:cNvSpPr/>
            <p:nvPr/>
          </p:nvSpPr>
          <p:spPr>
            <a:xfrm>
              <a:off x="7070661" y="3524303"/>
              <a:ext cx="18456" cy="18459"/>
            </a:xfrm>
            <a:custGeom>
              <a:avLst/>
              <a:gdLst/>
              <a:ahLst/>
              <a:cxnLst/>
              <a:rect l="l" t="t" r="r" b="b"/>
              <a:pathLst>
                <a:path w="6742" h="6743" extrusionOk="0">
                  <a:moveTo>
                    <a:pt x="6743" y="3372"/>
                  </a:moveTo>
                  <a:cubicBezTo>
                    <a:pt x="6743" y="5237"/>
                    <a:pt x="5237" y="6743"/>
                    <a:pt x="3371" y="6743"/>
                  </a:cubicBezTo>
                  <a:cubicBezTo>
                    <a:pt x="1506" y="6743"/>
                    <a:pt x="0" y="5229"/>
                    <a:pt x="0" y="3372"/>
                  </a:cubicBezTo>
                  <a:cubicBezTo>
                    <a:pt x="0" y="1514"/>
                    <a:pt x="1506" y="0"/>
                    <a:pt x="3371" y="0"/>
                  </a:cubicBezTo>
                  <a:cubicBezTo>
                    <a:pt x="5237" y="0"/>
                    <a:pt x="6743" y="1514"/>
                    <a:pt x="6743" y="337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0" name="Google Shape;440;p28">
            <a:extLst>
              <a:ext uri="{FF2B5EF4-FFF2-40B4-BE49-F238E27FC236}">
                <a16:creationId xmlns:a16="http://schemas.microsoft.com/office/drawing/2014/main" id="{EFC1205F-5E58-76FB-5AF0-D179E34FD41D}"/>
              </a:ext>
            </a:extLst>
          </p:cNvPr>
          <p:cNvGrpSpPr/>
          <p:nvPr/>
        </p:nvGrpSpPr>
        <p:grpSpPr>
          <a:xfrm rot="1800014">
            <a:off x="311232" y="2395865"/>
            <a:ext cx="715094" cy="731518"/>
            <a:chOff x="6884972" y="1482087"/>
            <a:chExt cx="427537" cy="441436"/>
          </a:xfrm>
        </p:grpSpPr>
        <p:sp>
          <p:nvSpPr>
            <p:cNvPr id="441" name="Google Shape;441;p28">
              <a:extLst>
                <a:ext uri="{FF2B5EF4-FFF2-40B4-BE49-F238E27FC236}">
                  <a16:creationId xmlns:a16="http://schemas.microsoft.com/office/drawing/2014/main" id="{05AB5CD0-4406-B5D6-251F-A83CF58867AE}"/>
                </a:ext>
              </a:extLst>
            </p:cNvPr>
            <p:cNvSpPr/>
            <p:nvPr/>
          </p:nvSpPr>
          <p:spPr>
            <a:xfrm>
              <a:off x="6884972" y="1482087"/>
              <a:ext cx="427537" cy="441436"/>
            </a:xfrm>
            <a:custGeom>
              <a:avLst/>
              <a:gdLst/>
              <a:ahLst/>
              <a:cxnLst/>
              <a:rect l="l" t="t" r="r" b="b"/>
              <a:pathLst>
                <a:path w="316109" h="326385" extrusionOk="0">
                  <a:moveTo>
                    <a:pt x="257540" y="0"/>
                  </a:moveTo>
                  <a:lnTo>
                    <a:pt x="110741" y="36955"/>
                  </a:lnTo>
                  <a:cubicBezTo>
                    <a:pt x="110624" y="36745"/>
                    <a:pt x="110554" y="36620"/>
                    <a:pt x="110554" y="36620"/>
                  </a:cubicBezTo>
                  <a:lnTo>
                    <a:pt x="110016" y="37135"/>
                  </a:lnTo>
                  <a:lnTo>
                    <a:pt x="109290" y="37314"/>
                  </a:lnTo>
                  <a:cubicBezTo>
                    <a:pt x="109290" y="37314"/>
                    <a:pt x="109360" y="37439"/>
                    <a:pt x="109477" y="37650"/>
                  </a:cubicBezTo>
                  <a:lnTo>
                    <a:pt x="0" y="142194"/>
                  </a:lnTo>
                  <a:cubicBezTo>
                    <a:pt x="0" y="142194"/>
                    <a:pt x="56179" y="248892"/>
                    <a:pt x="131666" y="294230"/>
                  </a:cubicBezTo>
                  <a:cubicBezTo>
                    <a:pt x="171548" y="318183"/>
                    <a:pt x="224643" y="319345"/>
                    <a:pt x="269630" y="326385"/>
                  </a:cubicBezTo>
                  <a:lnTo>
                    <a:pt x="269786" y="326299"/>
                  </a:lnTo>
                  <a:cubicBezTo>
                    <a:pt x="287799" y="284482"/>
                    <a:pt x="315092" y="238926"/>
                    <a:pt x="316068" y="192417"/>
                  </a:cubicBezTo>
                  <a:cubicBezTo>
                    <a:pt x="317917" y="104380"/>
                    <a:pt x="257540" y="0"/>
                    <a:pt x="25754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28">
              <a:extLst>
                <a:ext uri="{FF2B5EF4-FFF2-40B4-BE49-F238E27FC236}">
                  <a16:creationId xmlns:a16="http://schemas.microsoft.com/office/drawing/2014/main" id="{48A7C2C1-0AAA-5975-4A19-A9A7E903D21F}"/>
                </a:ext>
              </a:extLst>
            </p:cNvPr>
            <p:cNvSpPr/>
            <p:nvPr/>
          </p:nvSpPr>
          <p:spPr>
            <a:xfrm>
              <a:off x="6936568" y="1533081"/>
              <a:ext cx="336913" cy="348692"/>
            </a:xfrm>
            <a:custGeom>
              <a:avLst/>
              <a:gdLst/>
              <a:ahLst/>
              <a:cxnLst/>
              <a:rect l="l" t="t" r="r" b="b"/>
              <a:pathLst>
                <a:path w="249104" h="257813" extrusionOk="0">
                  <a:moveTo>
                    <a:pt x="0" y="112466"/>
                  </a:moveTo>
                  <a:cubicBezTo>
                    <a:pt x="4878" y="121004"/>
                    <a:pt x="14603" y="137238"/>
                    <a:pt x="27957" y="155634"/>
                  </a:cubicBezTo>
                  <a:cubicBezTo>
                    <a:pt x="45759" y="180148"/>
                    <a:pt x="73684" y="213396"/>
                    <a:pt x="105660" y="232604"/>
                  </a:cubicBezTo>
                  <a:cubicBezTo>
                    <a:pt x="130557" y="247558"/>
                    <a:pt x="162689" y="251507"/>
                    <a:pt x="193768" y="255323"/>
                  </a:cubicBezTo>
                  <a:cubicBezTo>
                    <a:pt x="200441" y="256143"/>
                    <a:pt x="206840" y="256931"/>
                    <a:pt x="213147" y="257813"/>
                  </a:cubicBezTo>
                  <a:cubicBezTo>
                    <a:pt x="215761" y="251999"/>
                    <a:pt x="218501" y="246168"/>
                    <a:pt x="221365" y="240081"/>
                  </a:cubicBezTo>
                  <a:cubicBezTo>
                    <a:pt x="234688" y="211750"/>
                    <a:pt x="248463" y="182451"/>
                    <a:pt x="249072" y="153417"/>
                  </a:cubicBezTo>
                  <a:cubicBezTo>
                    <a:pt x="249852" y="116126"/>
                    <a:pt x="236592" y="74777"/>
                    <a:pt x="225330" y="46656"/>
                  </a:cubicBezTo>
                  <a:cubicBezTo>
                    <a:pt x="216877" y="25553"/>
                    <a:pt x="208323" y="8671"/>
                    <a:pt x="203687" y="0"/>
                  </a:cubicBezTo>
                  <a:lnTo>
                    <a:pt x="87015" y="29377"/>
                  </a:lnTo>
                  <a:lnTo>
                    <a:pt x="0" y="112466"/>
                  </a:ln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28">
              <a:extLst>
                <a:ext uri="{FF2B5EF4-FFF2-40B4-BE49-F238E27FC236}">
                  <a16:creationId xmlns:a16="http://schemas.microsoft.com/office/drawing/2014/main" id="{BF1CDC2D-3063-D68F-90A6-514BAA88A7D0}"/>
                </a:ext>
              </a:extLst>
            </p:cNvPr>
            <p:cNvSpPr/>
            <p:nvPr/>
          </p:nvSpPr>
          <p:spPr>
            <a:xfrm>
              <a:off x="7071454" y="1610724"/>
              <a:ext cx="100512" cy="165178"/>
            </a:xfrm>
            <a:custGeom>
              <a:avLst/>
              <a:gdLst/>
              <a:ahLst/>
              <a:cxnLst/>
              <a:rect l="l" t="t" r="r" b="b"/>
              <a:pathLst>
                <a:path w="74316" h="122128" extrusionOk="0">
                  <a:moveTo>
                    <a:pt x="0" y="93922"/>
                  </a:moveTo>
                  <a:cubicBezTo>
                    <a:pt x="3707" y="95584"/>
                    <a:pt x="48046" y="122128"/>
                    <a:pt x="48046" y="122128"/>
                  </a:cubicBezTo>
                  <a:lnTo>
                    <a:pt x="74316"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4" name="Google Shape;444;p28">
            <a:extLst>
              <a:ext uri="{FF2B5EF4-FFF2-40B4-BE49-F238E27FC236}">
                <a16:creationId xmlns:a16="http://schemas.microsoft.com/office/drawing/2014/main" id="{DBE55612-8D1B-147D-EA27-A7E549315F16}"/>
              </a:ext>
            </a:extLst>
          </p:cNvPr>
          <p:cNvGrpSpPr/>
          <p:nvPr/>
        </p:nvGrpSpPr>
        <p:grpSpPr>
          <a:xfrm>
            <a:off x="1001358" y="2876235"/>
            <a:ext cx="1017513" cy="1013304"/>
            <a:chOff x="1001358" y="2876235"/>
            <a:chExt cx="1017513" cy="1013304"/>
          </a:xfrm>
        </p:grpSpPr>
        <p:grpSp>
          <p:nvGrpSpPr>
            <p:cNvPr id="445" name="Google Shape;445;p28">
              <a:extLst>
                <a:ext uri="{FF2B5EF4-FFF2-40B4-BE49-F238E27FC236}">
                  <a16:creationId xmlns:a16="http://schemas.microsoft.com/office/drawing/2014/main" id="{2DA3BAF6-1D8F-B134-68EA-7395AB651663}"/>
                </a:ext>
              </a:extLst>
            </p:cNvPr>
            <p:cNvGrpSpPr/>
            <p:nvPr/>
          </p:nvGrpSpPr>
          <p:grpSpPr>
            <a:xfrm rot="-473396">
              <a:off x="1050928" y="2919736"/>
              <a:ext cx="686874" cy="769581"/>
              <a:chOff x="6225377" y="921581"/>
              <a:chExt cx="556268" cy="623249"/>
            </a:xfrm>
          </p:grpSpPr>
          <p:sp>
            <p:nvSpPr>
              <p:cNvPr id="446" name="Google Shape;446;p28">
                <a:extLst>
                  <a:ext uri="{FF2B5EF4-FFF2-40B4-BE49-F238E27FC236}">
                    <a16:creationId xmlns:a16="http://schemas.microsoft.com/office/drawing/2014/main" id="{E0070965-7B34-9316-EEAA-E1C43965A0F7}"/>
                  </a:ext>
                </a:extLst>
              </p:cNvPr>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28">
                <a:extLst>
                  <a:ext uri="{FF2B5EF4-FFF2-40B4-BE49-F238E27FC236}">
                    <a16:creationId xmlns:a16="http://schemas.microsoft.com/office/drawing/2014/main" id="{345077DE-C515-D34F-B3ED-B56A48BD3AF5}"/>
                  </a:ext>
                </a:extLst>
              </p:cNvPr>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28">
                <a:extLst>
                  <a:ext uri="{FF2B5EF4-FFF2-40B4-BE49-F238E27FC236}">
                    <a16:creationId xmlns:a16="http://schemas.microsoft.com/office/drawing/2014/main" id="{924BF8A3-92B4-256C-6ABA-E18F96BB74AB}"/>
                  </a:ext>
                </a:extLst>
              </p:cNvPr>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28">
                <a:extLst>
                  <a:ext uri="{FF2B5EF4-FFF2-40B4-BE49-F238E27FC236}">
                    <a16:creationId xmlns:a16="http://schemas.microsoft.com/office/drawing/2014/main" id="{0D102560-7400-8631-CCD4-A3995A95E621}"/>
                  </a:ext>
                </a:extLst>
              </p:cNvPr>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28">
                <a:extLst>
                  <a:ext uri="{FF2B5EF4-FFF2-40B4-BE49-F238E27FC236}">
                    <a16:creationId xmlns:a16="http://schemas.microsoft.com/office/drawing/2014/main" id="{B576452F-9356-557B-5397-AEC1F81203FF}"/>
                  </a:ext>
                </a:extLst>
              </p:cNvPr>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28">
                <a:extLst>
                  <a:ext uri="{FF2B5EF4-FFF2-40B4-BE49-F238E27FC236}">
                    <a16:creationId xmlns:a16="http://schemas.microsoft.com/office/drawing/2014/main" id="{2F1FFF0B-0D7B-F557-48A2-F2BF86DB9EDB}"/>
                  </a:ext>
                </a:extLst>
              </p:cNvPr>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28">
                <a:extLst>
                  <a:ext uri="{FF2B5EF4-FFF2-40B4-BE49-F238E27FC236}">
                    <a16:creationId xmlns:a16="http://schemas.microsoft.com/office/drawing/2014/main" id="{73A6725A-537A-A7D4-A22A-6EDA87AB3EC8}"/>
                  </a:ext>
                </a:extLst>
              </p:cNvPr>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28">
                <a:extLst>
                  <a:ext uri="{FF2B5EF4-FFF2-40B4-BE49-F238E27FC236}">
                    <a16:creationId xmlns:a16="http://schemas.microsoft.com/office/drawing/2014/main" id="{D3FE9C7A-66B1-7CC1-056F-3FBC7310B2BA}"/>
                  </a:ext>
                </a:extLst>
              </p:cNvPr>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28">
                <a:extLst>
                  <a:ext uri="{FF2B5EF4-FFF2-40B4-BE49-F238E27FC236}">
                    <a16:creationId xmlns:a16="http://schemas.microsoft.com/office/drawing/2014/main" id="{20891BF0-54AC-6CFE-A78E-8EAB6B9136F6}"/>
                  </a:ext>
                </a:extLst>
              </p:cNvPr>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5" name="Google Shape;455;p28">
              <a:extLst>
                <a:ext uri="{FF2B5EF4-FFF2-40B4-BE49-F238E27FC236}">
                  <a16:creationId xmlns:a16="http://schemas.microsoft.com/office/drawing/2014/main" id="{8FEE070E-1767-1638-0A30-C96DDC8D053C}"/>
                </a:ext>
              </a:extLst>
            </p:cNvPr>
            <p:cNvGrpSpPr/>
            <p:nvPr/>
          </p:nvGrpSpPr>
          <p:grpSpPr>
            <a:xfrm rot="1326696">
              <a:off x="1212398" y="3018964"/>
              <a:ext cx="686890" cy="769599"/>
              <a:chOff x="6225377" y="921581"/>
              <a:chExt cx="556268" cy="623249"/>
            </a:xfrm>
          </p:grpSpPr>
          <p:sp>
            <p:nvSpPr>
              <p:cNvPr id="456" name="Google Shape;456;p28">
                <a:extLst>
                  <a:ext uri="{FF2B5EF4-FFF2-40B4-BE49-F238E27FC236}">
                    <a16:creationId xmlns:a16="http://schemas.microsoft.com/office/drawing/2014/main" id="{3633A8AC-5C2E-0B8E-81ED-9B693EBD8909}"/>
                  </a:ext>
                </a:extLst>
              </p:cNvPr>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28">
                <a:extLst>
                  <a:ext uri="{FF2B5EF4-FFF2-40B4-BE49-F238E27FC236}">
                    <a16:creationId xmlns:a16="http://schemas.microsoft.com/office/drawing/2014/main" id="{68288496-38F0-91D6-F01D-DBD09CBDDFF7}"/>
                  </a:ext>
                </a:extLst>
              </p:cNvPr>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28">
                <a:extLst>
                  <a:ext uri="{FF2B5EF4-FFF2-40B4-BE49-F238E27FC236}">
                    <a16:creationId xmlns:a16="http://schemas.microsoft.com/office/drawing/2014/main" id="{48BCE9AE-F868-2042-87BE-99FE7B1591DF}"/>
                  </a:ext>
                </a:extLst>
              </p:cNvPr>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28">
                <a:extLst>
                  <a:ext uri="{FF2B5EF4-FFF2-40B4-BE49-F238E27FC236}">
                    <a16:creationId xmlns:a16="http://schemas.microsoft.com/office/drawing/2014/main" id="{A7AEB761-D5A6-BF9B-B8ED-D706E8D4E265}"/>
                  </a:ext>
                </a:extLst>
              </p:cNvPr>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28">
                <a:extLst>
                  <a:ext uri="{FF2B5EF4-FFF2-40B4-BE49-F238E27FC236}">
                    <a16:creationId xmlns:a16="http://schemas.microsoft.com/office/drawing/2014/main" id="{FB58494B-A21C-8CAA-49FC-1D542F0A30C9}"/>
                  </a:ext>
                </a:extLst>
              </p:cNvPr>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28">
                <a:extLst>
                  <a:ext uri="{FF2B5EF4-FFF2-40B4-BE49-F238E27FC236}">
                    <a16:creationId xmlns:a16="http://schemas.microsoft.com/office/drawing/2014/main" id="{49553DA4-BD8C-7270-0822-2F2D2694D7E5}"/>
                  </a:ext>
                </a:extLst>
              </p:cNvPr>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28">
                <a:extLst>
                  <a:ext uri="{FF2B5EF4-FFF2-40B4-BE49-F238E27FC236}">
                    <a16:creationId xmlns:a16="http://schemas.microsoft.com/office/drawing/2014/main" id="{62F9C3FE-94AC-5BF9-CC1B-A78D4E8B3BA2}"/>
                  </a:ext>
                </a:extLst>
              </p:cNvPr>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28">
                <a:extLst>
                  <a:ext uri="{FF2B5EF4-FFF2-40B4-BE49-F238E27FC236}">
                    <a16:creationId xmlns:a16="http://schemas.microsoft.com/office/drawing/2014/main" id="{8B1DA6A1-1916-618F-691E-F46FF22CE155}"/>
                  </a:ext>
                </a:extLst>
              </p:cNvPr>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28">
                <a:extLst>
                  <a:ext uri="{FF2B5EF4-FFF2-40B4-BE49-F238E27FC236}">
                    <a16:creationId xmlns:a16="http://schemas.microsoft.com/office/drawing/2014/main" id="{134A564B-279A-3C04-1A3A-24953CFCF24C}"/>
                  </a:ext>
                </a:extLst>
              </p:cNvPr>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65" name="Google Shape;465;p28">
            <a:extLst>
              <a:ext uri="{FF2B5EF4-FFF2-40B4-BE49-F238E27FC236}">
                <a16:creationId xmlns:a16="http://schemas.microsoft.com/office/drawing/2014/main" id="{D32C66B9-8F6E-6BFF-AF3D-D2D20B2ADBCC}"/>
              </a:ext>
            </a:extLst>
          </p:cNvPr>
          <p:cNvGrpSpPr/>
          <p:nvPr/>
        </p:nvGrpSpPr>
        <p:grpSpPr>
          <a:xfrm>
            <a:off x="79980" y="3641927"/>
            <a:ext cx="640027" cy="815014"/>
            <a:chOff x="2731919" y="3308138"/>
            <a:chExt cx="667878" cy="850479"/>
          </a:xfrm>
        </p:grpSpPr>
        <p:sp>
          <p:nvSpPr>
            <p:cNvPr id="466" name="Google Shape;466;p28">
              <a:extLst>
                <a:ext uri="{FF2B5EF4-FFF2-40B4-BE49-F238E27FC236}">
                  <a16:creationId xmlns:a16="http://schemas.microsoft.com/office/drawing/2014/main" id="{7CBE6DA2-B5E5-24D9-36F5-05BBDD7F0F64}"/>
                </a:ext>
              </a:extLst>
            </p:cNvPr>
            <p:cNvSpPr/>
            <p:nvPr/>
          </p:nvSpPr>
          <p:spPr>
            <a:xfrm>
              <a:off x="2731919" y="3308138"/>
              <a:ext cx="667878" cy="850479"/>
            </a:xfrm>
            <a:custGeom>
              <a:avLst/>
              <a:gdLst/>
              <a:ahLst/>
              <a:cxnLst/>
              <a:rect l="l" t="t" r="r" b="b"/>
              <a:pathLst>
                <a:path w="189738" h="241785" extrusionOk="0">
                  <a:moveTo>
                    <a:pt x="183242" y="157210"/>
                  </a:moveTo>
                  <a:lnTo>
                    <a:pt x="137397" y="68049"/>
                  </a:lnTo>
                  <a:lnTo>
                    <a:pt x="177443" y="1733"/>
                  </a:lnTo>
                  <a:cubicBezTo>
                    <a:pt x="157354" y="1514"/>
                    <a:pt x="157237" y="12004"/>
                    <a:pt x="137147" y="11785"/>
                  </a:cubicBezTo>
                  <a:cubicBezTo>
                    <a:pt x="117058" y="11567"/>
                    <a:pt x="117175" y="1085"/>
                    <a:pt x="97078" y="866"/>
                  </a:cubicBezTo>
                  <a:cubicBezTo>
                    <a:pt x="76989" y="648"/>
                    <a:pt x="76879" y="11137"/>
                    <a:pt x="56790" y="10919"/>
                  </a:cubicBezTo>
                  <a:cubicBezTo>
                    <a:pt x="36701" y="10700"/>
                    <a:pt x="36818" y="219"/>
                    <a:pt x="16729" y="0"/>
                  </a:cubicBezTo>
                  <a:lnTo>
                    <a:pt x="54862" y="67167"/>
                  </a:lnTo>
                  <a:lnTo>
                    <a:pt x="7090" y="155306"/>
                  </a:lnTo>
                  <a:cubicBezTo>
                    <a:pt x="-13733" y="193729"/>
                    <a:pt x="13778" y="240510"/>
                    <a:pt x="57485" y="240986"/>
                  </a:cubicBezTo>
                  <a:lnTo>
                    <a:pt x="130997" y="241782"/>
                  </a:lnTo>
                  <a:cubicBezTo>
                    <a:pt x="174696" y="242258"/>
                    <a:pt x="203222" y="196078"/>
                    <a:pt x="183234" y="1572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7" name="Google Shape;467;p28">
              <a:extLst>
                <a:ext uri="{FF2B5EF4-FFF2-40B4-BE49-F238E27FC236}">
                  <a16:creationId xmlns:a16="http://schemas.microsoft.com/office/drawing/2014/main" id="{076CB582-9F91-3FCA-CD7F-A7E54CA204A2}"/>
                </a:ext>
              </a:extLst>
            </p:cNvPr>
            <p:cNvGrpSpPr/>
            <p:nvPr/>
          </p:nvGrpSpPr>
          <p:grpSpPr>
            <a:xfrm>
              <a:off x="2908116" y="3465749"/>
              <a:ext cx="323460" cy="154520"/>
              <a:chOff x="4896306" y="1356877"/>
              <a:chExt cx="91900" cy="43904"/>
            </a:xfrm>
          </p:grpSpPr>
          <p:sp>
            <p:nvSpPr>
              <p:cNvPr id="468" name="Google Shape;468;p28">
                <a:extLst>
                  <a:ext uri="{FF2B5EF4-FFF2-40B4-BE49-F238E27FC236}">
                    <a16:creationId xmlns:a16="http://schemas.microsoft.com/office/drawing/2014/main" id="{E6783896-6D8F-E79E-0D43-DE6D8D6875BF}"/>
                  </a:ext>
                </a:extLst>
              </p:cNvPr>
              <p:cNvSpPr/>
              <p:nvPr/>
            </p:nvSpPr>
            <p:spPr>
              <a:xfrm>
                <a:off x="4896306" y="1382300"/>
                <a:ext cx="91900" cy="6462"/>
              </a:xfrm>
              <a:custGeom>
                <a:avLst/>
                <a:gdLst/>
                <a:ahLst/>
                <a:cxnLst/>
                <a:rect l="l" t="t" r="r" b="b"/>
                <a:pathLst>
                  <a:path w="91900" h="6462" extrusionOk="0">
                    <a:moveTo>
                      <a:pt x="0" y="0"/>
                    </a:moveTo>
                    <a:lnTo>
                      <a:pt x="91901" y="6462"/>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28">
                <a:extLst>
                  <a:ext uri="{FF2B5EF4-FFF2-40B4-BE49-F238E27FC236}">
                    <a16:creationId xmlns:a16="http://schemas.microsoft.com/office/drawing/2014/main" id="{1FFC8A72-3C75-84C7-4F6E-C7E582F5EEF0}"/>
                  </a:ext>
                </a:extLst>
              </p:cNvPr>
              <p:cNvSpPr/>
              <p:nvPr/>
            </p:nvSpPr>
            <p:spPr>
              <a:xfrm>
                <a:off x="4897391" y="1380434"/>
                <a:ext cx="88083" cy="1771"/>
              </a:xfrm>
              <a:custGeom>
                <a:avLst/>
                <a:gdLst/>
                <a:ahLst/>
                <a:cxnLst/>
                <a:rect l="l" t="t" r="r" b="b"/>
                <a:pathLst>
                  <a:path w="88083" h="1771" extrusionOk="0">
                    <a:moveTo>
                      <a:pt x="88084" y="0"/>
                    </a:moveTo>
                    <a:lnTo>
                      <a:pt x="0" y="1772"/>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28">
                <a:extLst>
                  <a:ext uri="{FF2B5EF4-FFF2-40B4-BE49-F238E27FC236}">
                    <a16:creationId xmlns:a16="http://schemas.microsoft.com/office/drawing/2014/main" id="{87C4230F-2499-DF77-1078-A95CCF8FBCB7}"/>
                  </a:ext>
                </a:extLst>
              </p:cNvPr>
              <p:cNvSpPr/>
              <p:nvPr/>
            </p:nvSpPr>
            <p:spPr>
              <a:xfrm>
                <a:off x="4925602" y="1356877"/>
                <a:ext cx="16850" cy="25914"/>
              </a:xfrm>
              <a:custGeom>
                <a:avLst/>
                <a:gdLst/>
                <a:ahLst/>
                <a:cxnLst/>
                <a:rect l="l" t="t" r="r" b="b"/>
                <a:pathLst>
                  <a:path w="16850" h="25914" extrusionOk="0">
                    <a:moveTo>
                      <a:pt x="13224" y="4288"/>
                    </a:moveTo>
                    <a:cubicBezTo>
                      <a:pt x="14645" y="7800"/>
                      <a:pt x="17728" y="25454"/>
                      <a:pt x="16611" y="25907"/>
                    </a:cubicBezTo>
                    <a:cubicBezTo>
                      <a:pt x="15667" y="26289"/>
                      <a:pt x="1923" y="12943"/>
                      <a:pt x="503" y="9431"/>
                    </a:cubicBezTo>
                    <a:cubicBezTo>
                      <a:pt x="-918" y="5919"/>
                      <a:pt x="776" y="1923"/>
                      <a:pt x="4288" y="503"/>
                    </a:cubicBezTo>
                    <a:cubicBezTo>
                      <a:pt x="7800" y="-918"/>
                      <a:pt x="11796" y="776"/>
                      <a:pt x="13216" y="4288"/>
                    </a:cubicBez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28">
                <a:extLst>
                  <a:ext uri="{FF2B5EF4-FFF2-40B4-BE49-F238E27FC236}">
                    <a16:creationId xmlns:a16="http://schemas.microsoft.com/office/drawing/2014/main" id="{F16AE952-98BA-924C-BA8D-50391F465C8C}"/>
                  </a:ext>
                </a:extLst>
              </p:cNvPr>
              <p:cNvSpPr/>
              <p:nvPr/>
            </p:nvSpPr>
            <p:spPr>
              <a:xfrm>
                <a:off x="4942155" y="1357092"/>
                <a:ext cx="17235" cy="25701"/>
              </a:xfrm>
              <a:custGeom>
                <a:avLst/>
                <a:gdLst/>
                <a:ahLst/>
                <a:cxnLst/>
                <a:rect l="l" t="t" r="r" b="b"/>
                <a:pathLst>
                  <a:path w="17235" h="25701" extrusionOk="0">
                    <a:moveTo>
                      <a:pt x="4071" y="4151"/>
                    </a:moveTo>
                    <a:cubicBezTo>
                      <a:pt x="2572" y="7632"/>
                      <a:pt x="-893" y="25216"/>
                      <a:pt x="215" y="25692"/>
                    </a:cubicBezTo>
                    <a:cubicBezTo>
                      <a:pt x="1152" y="26098"/>
                      <a:pt x="15177" y="13056"/>
                      <a:pt x="16675" y="9575"/>
                    </a:cubicBezTo>
                    <a:cubicBezTo>
                      <a:pt x="18174" y="6094"/>
                      <a:pt x="16566" y="2059"/>
                      <a:pt x="13085" y="561"/>
                    </a:cubicBezTo>
                    <a:cubicBezTo>
                      <a:pt x="9604" y="-938"/>
                      <a:pt x="5569" y="670"/>
                      <a:pt x="4071" y="4151"/>
                    </a:cubicBez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28">
                <a:extLst>
                  <a:ext uri="{FF2B5EF4-FFF2-40B4-BE49-F238E27FC236}">
                    <a16:creationId xmlns:a16="http://schemas.microsoft.com/office/drawing/2014/main" id="{62C8CA37-EC86-42B0-EADB-A20498C2D319}"/>
                  </a:ext>
                </a:extLst>
              </p:cNvPr>
              <p:cNvSpPr/>
              <p:nvPr/>
            </p:nvSpPr>
            <p:spPr>
              <a:xfrm>
                <a:off x="4930116" y="1382784"/>
                <a:ext cx="12253" cy="17318"/>
              </a:xfrm>
              <a:custGeom>
                <a:avLst/>
                <a:gdLst/>
                <a:ahLst/>
                <a:cxnLst/>
                <a:rect l="l" t="t" r="r" b="b"/>
                <a:pathLst>
                  <a:path w="12253" h="17318" extrusionOk="0">
                    <a:moveTo>
                      <a:pt x="0" y="17319"/>
                    </a:moveTo>
                    <a:lnTo>
                      <a:pt x="12253"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28">
                <a:extLst>
                  <a:ext uri="{FF2B5EF4-FFF2-40B4-BE49-F238E27FC236}">
                    <a16:creationId xmlns:a16="http://schemas.microsoft.com/office/drawing/2014/main" id="{5EDE2C25-BFF7-5871-743E-086CA7076204}"/>
                  </a:ext>
                </a:extLst>
              </p:cNvPr>
              <p:cNvSpPr/>
              <p:nvPr/>
            </p:nvSpPr>
            <p:spPr>
              <a:xfrm>
                <a:off x="4941058" y="1382347"/>
                <a:ext cx="11574" cy="18434"/>
              </a:xfrm>
              <a:custGeom>
                <a:avLst/>
                <a:gdLst/>
                <a:ahLst/>
                <a:cxnLst/>
                <a:rect l="l" t="t" r="r" b="b"/>
                <a:pathLst>
                  <a:path w="11574" h="18434" extrusionOk="0">
                    <a:moveTo>
                      <a:pt x="11574" y="18435"/>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4" name="Google Shape;474;p28">
              <a:extLst>
                <a:ext uri="{FF2B5EF4-FFF2-40B4-BE49-F238E27FC236}">
                  <a16:creationId xmlns:a16="http://schemas.microsoft.com/office/drawing/2014/main" id="{377C73E9-DAB5-F113-C847-B35667E38FD0}"/>
                </a:ext>
              </a:extLst>
            </p:cNvPr>
            <p:cNvGrpSpPr/>
            <p:nvPr/>
          </p:nvGrpSpPr>
          <p:grpSpPr>
            <a:xfrm>
              <a:off x="2967782" y="3658808"/>
              <a:ext cx="198279" cy="407607"/>
              <a:chOff x="4913258" y="1411731"/>
              <a:chExt cx="56334" cy="115814"/>
            </a:xfrm>
          </p:grpSpPr>
          <p:sp>
            <p:nvSpPr>
              <p:cNvPr id="475" name="Google Shape;475;p28">
                <a:extLst>
                  <a:ext uri="{FF2B5EF4-FFF2-40B4-BE49-F238E27FC236}">
                    <a16:creationId xmlns:a16="http://schemas.microsoft.com/office/drawing/2014/main" id="{5C69E01D-5D38-8BE8-B8B8-85810E2EF971}"/>
                  </a:ext>
                </a:extLst>
              </p:cNvPr>
              <p:cNvSpPr/>
              <p:nvPr/>
            </p:nvSpPr>
            <p:spPr>
              <a:xfrm>
                <a:off x="4913258" y="1423228"/>
                <a:ext cx="56334" cy="93726"/>
              </a:xfrm>
              <a:custGeom>
                <a:avLst/>
                <a:gdLst/>
                <a:ahLst/>
                <a:cxnLst/>
                <a:rect l="l" t="t" r="r" b="b"/>
                <a:pathLst>
                  <a:path w="56334" h="93726" extrusionOk="0">
                    <a:moveTo>
                      <a:pt x="250" y="93727"/>
                    </a:moveTo>
                    <a:lnTo>
                      <a:pt x="29650" y="93625"/>
                    </a:lnTo>
                    <a:cubicBezTo>
                      <a:pt x="42434" y="93578"/>
                      <a:pt x="52768" y="83183"/>
                      <a:pt x="52721" y="70391"/>
                    </a:cubicBezTo>
                    <a:lnTo>
                      <a:pt x="52721" y="69470"/>
                    </a:lnTo>
                    <a:cubicBezTo>
                      <a:pt x="52674" y="56686"/>
                      <a:pt x="42270" y="46352"/>
                      <a:pt x="29486" y="46399"/>
                    </a:cubicBezTo>
                    <a:lnTo>
                      <a:pt x="23235" y="46422"/>
                    </a:lnTo>
                    <a:cubicBezTo>
                      <a:pt x="10451" y="46469"/>
                      <a:pt x="47" y="36136"/>
                      <a:pt x="0" y="23352"/>
                    </a:cubicBezTo>
                    <a:lnTo>
                      <a:pt x="0" y="23352"/>
                    </a:lnTo>
                    <a:cubicBezTo>
                      <a:pt x="-47" y="10568"/>
                      <a:pt x="10287" y="164"/>
                      <a:pt x="23071" y="117"/>
                    </a:cubicBezTo>
                    <a:lnTo>
                      <a:pt x="56335"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28">
                <a:extLst>
                  <a:ext uri="{FF2B5EF4-FFF2-40B4-BE49-F238E27FC236}">
                    <a16:creationId xmlns:a16="http://schemas.microsoft.com/office/drawing/2014/main" id="{F176ACED-C0CD-8428-050A-E61EFB4608D0}"/>
                  </a:ext>
                </a:extLst>
              </p:cNvPr>
              <p:cNvSpPr/>
              <p:nvPr/>
            </p:nvSpPr>
            <p:spPr>
              <a:xfrm>
                <a:off x="4947513" y="1411731"/>
                <a:ext cx="398" cy="115767"/>
              </a:xfrm>
              <a:custGeom>
                <a:avLst/>
                <a:gdLst/>
                <a:ahLst/>
                <a:cxnLst/>
                <a:rect l="l" t="t" r="r" b="b"/>
                <a:pathLst>
                  <a:path w="398" h="115767" extrusionOk="0">
                    <a:moveTo>
                      <a:pt x="398" y="115767"/>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28">
                <a:extLst>
                  <a:ext uri="{FF2B5EF4-FFF2-40B4-BE49-F238E27FC236}">
                    <a16:creationId xmlns:a16="http://schemas.microsoft.com/office/drawing/2014/main" id="{3B55A89A-E0F8-FF3D-CC42-4E4E21AE8FBA}"/>
                  </a:ext>
                </a:extLst>
              </p:cNvPr>
              <p:cNvSpPr/>
              <p:nvPr/>
            </p:nvSpPr>
            <p:spPr>
              <a:xfrm>
                <a:off x="4933730" y="1411778"/>
                <a:ext cx="398" cy="115767"/>
              </a:xfrm>
              <a:custGeom>
                <a:avLst/>
                <a:gdLst/>
                <a:ahLst/>
                <a:cxnLst/>
                <a:rect l="l" t="t" r="r" b="b"/>
                <a:pathLst>
                  <a:path w="398" h="115767" extrusionOk="0">
                    <a:moveTo>
                      <a:pt x="398" y="115767"/>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 name="Google Shape;413;p28">
            <a:extLst>
              <a:ext uri="{FF2B5EF4-FFF2-40B4-BE49-F238E27FC236}">
                <a16:creationId xmlns:a16="http://schemas.microsoft.com/office/drawing/2014/main" id="{BA37F58A-BCCF-2867-C359-763BF4F0877C}"/>
              </a:ext>
            </a:extLst>
          </p:cNvPr>
          <p:cNvSpPr txBox="1">
            <a:spLocks/>
          </p:cNvSpPr>
          <p:nvPr/>
        </p:nvSpPr>
        <p:spPr>
          <a:xfrm>
            <a:off x="4474800" y="3930389"/>
            <a:ext cx="4400843"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4"/>
              </a:buClr>
              <a:buSzPts val="2400"/>
              <a:buFont typeface="Raleway"/>
              <a:buNone/>
              <a:defRPr sz="1800" b="1" i="0" u="none" strike="noStrike" cap="none">
                <a:solidFill>
                  <a:schemeClr val="accent4"/>
                </a:solidFill>
                <a:latin typeface="Atkinson Hyperlegible"/>
                <a:ea typeface="Atkinson Hyperlegible"/>
                <a:cs typeface="Atkinson Hyperlegible"/>
                <a:sym typeface="Atkinson Hyperlegible"/>
              </a:defRPr>
            </a:lvl1pPr>
            <a:lvl2pPr marL="914400" marR="0" lvl="1"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9pPr>
          </a:lstStyle>
          <a:p>
            <a:pPr marL="0" indent="0"/>
            <a:r>
              <a:rPr lang="fr-FR" dirty="0"/>
              <a:t>Suppression des billets avec données manquantes </a:t>
            </a:r>
          </a:p>
        </p:txBody>
      </p:sp>
      <p:grpSp>
        <p:nvGrpSpPr>
          <p:cNvPr id="8" name="Google Shape;10531;p60">
            <a:extLst>
              <a:ext uri="{FF2B5EF4-FFF2-40B4-BE49-F238E27FC236}">
                <a16:creationId xmlns:a16="http://schemas.microsoft.com/office/drawing/2014/main" id="{DD2E6697-C2F5-CEE1-96E6-B78C917F7E83}"/>
              </a:ext>
            </a:extLst>
          </p:cNvPr>
          <p:cNvGrpSpPr/>
          <p:nvPr/>
        </p:nvGrpSpPr>
        <p:grpSpPr>
          <a:xfrm>
            <a:off x="3768074" y="4158989"/>
            <a:ext cx="331993" cy="331993"/>
            <a:chOff x="870939" y="2439293"/>
            <a:chExt cx="331993" cy="331993"/>
          </a:xfrm>
          <a:solidFill>
            <a:schemeClr val="accent2"/>
          </a:solidFill>
        </p:grpSpPr>
        <p:sp>
          <p:nvSpPr>
            <p:cNvPr id="9" name="Google Shape;10532;p60">
              <a:extLst>
                <a:ext uri="{FF2B5EF4-FFF2-40B4-BE49-F238E27FC236}">
                  <a16:creationId xmlns:a16="http://schemas.microsoft.com/office/drawing/2014/main" id="{B5616794-9862-0C5B-E078-62D805309926}"/>
                </a:ext>
              </a:extLst>
            </p:cNvPr>
            <p:cNvSpPr/>
            <p:nvPr/>
          </p:nvSpPr>
          <p:spPr>
            <a:xfrm>
              <a:off x="870939" y="2439293"/>
              <a:ext cx="331993" cy="331993"/>
            </a:xfrm>
            <a:custGeom>
              <a:avLst/>
              <a:gdLst/>
              <a:ahLst/>
              <a:cxnLst/>
              <a:rect l="l" t="t" r="r" b="b"/>
              <a:pathLst>
                <a:path w="10431" h="10431" extrusionOk="0">
                  <a:moveTo>
                    <a:pt x="9490" y="298"/>
                  </a:moveTo>
                  <a:cubicBezTo>
                    <a:pt x="9835" y="298"/>
                    <a:pt x="10121" y="584"/>
                    <a:pt x="10121" y="917"/>
                  </a:cubicBezTo>
                  <a:lnTo>
                    <a:pt x="10121" y="9513"/>
                  </a:lnTo>
                  <a:cubicBezTo>
                    <a:pt x="10121" y="9847"/>
                    <a:pt x="9835" y="10132"/>
                    <a:pt x="9490" y="10132"/>
                  </a:cubicBezTo>
                  <a:lnTo>
                    <a:pt x="7037" y="10132"/>
                  </a:lnTo>
                  <a:lnTo>
                    <a:pt x="7037" y="9156"/>
                  </a:lnTo>
                  <a:cubicBezTo>
                    <a:pt x="7037" y="9055"/>
                    <a:pt x="6960" y="9004"/>
                    <a:pt x="6883" y="9004"/>
                  </a:cubicBezTo>
                  <a:cubicBezTo>
                    <a:pt x="6805" y="9004"/>
                    <a:pt x="6728" y="9055"/>
                    <a:pt x="6728" y="9156"/>
                  </a:cubicBezTo>
                  <a:lnTo>
                    <a:pt x="6728" y="10132"/>
                  </a:lnTo>
                  <a:lnTo>
                    <a:pt x="3644" y="10132"/>
                  </a:lnTo>
                  <a:lnTo>
                    <a:pt x="3644" y="298"/>
                  </a:lnTo>
                  <a:lnTo>
                    <a:pt x="6728" y="298"/>
                  </a:lnTo>
                  <a:lnTo>
                    <a:pt x="6728" y="8347"/>
                  </a:lnTo>
                  <a:cubicBezTo>
                    <a:pt x="6728" y="8442"/>
                    <a:pt x="6805" y="8489"/>
                    <a:pt x="6883" y="8489"/>
                  </a:cubicBezTo>
                  <a:cubicBezTo>
                    <a:pt x="6960" y="8489"/>
                    <a:pt x="7037" y="8442"/>
                    <a:pt x="7037" y="8347"/>
                  </a:cubicBezTo>
                  <a:lnTo>
                    <a:pt x="7037" y="298"/>
                  </a:lnTo>
                  <a:close/>
                  <a:moveTo>
                    <a:pt x="918" y="0"/>
                  </a:moveTo>
                  <a:cubicBezTo>
                    <a:pt x="417" y="0"/>
                    <a:pt x="1" y="417"/>
                    <a:pt x="1" y="917"/>
                  </a:cubicBezTo>
                  <a:lnTo>
                    <a:pt x="1" y="2096"/>
                  </a:lnTo>
                  <a:cubicBezTo>
                    <a:pt x="1" y="2191"/>
                    <a:pt x="78" y="2239"/>
                    <a:pt x="156" y="2239"/>
                  </a:cubicBezTo>
                  <a:cubicBezTo>
                    <a:pt x="233" y="2239"/>
                    <a:pt x="310" y="2191"/>
                    <a:pt x="310" y="2096"/>
                  </a:cubicBezTo>
                  <a:lnTo>
                    <a:pt x="310" y="917"/>
                  </a:lnTo>
                  <a:cubicBezTo>
                    <a:pt x="310" y="584"/>
                    <a:pt x="596" y="298"/>
                    <a:pt x="941" y="298"/>
                  </a:cubicBezTo>
                  <a:lnTo>
                    <a:pt x="3394" y="298"/>
                  </a:lnTo>
                  <a:lnTo>
                    <a:pt x="3394" y="10132"/>
                  </a:lnTo>
                  <a:lnTo>
                    <a:pt x="941" y="10132"/>
                  </a:lnTo>
                  <a:cubicBezTo>
                    <a:pt x="596" y="10132"/>
                    <a:pt x="310" y="9847"/>
                    <a:pt x="310" y="9513"/>
                  </a:cubicBezTo>
                  <a:lnTo>
                    <a:pt x="310" y="2965"/>
                  </a:lnTo>
                  <a:cubicBezTo>
                    <a:pt x="310" y="2864"/>
                    <a:pt x="233" y="2813"/>
                    <a:pt x="156" y="2813"/>
                  </a:cubicBezTo>
                  <a:cubicBezTo>
                    <a:pt x="78" y="2813"/>
                    <a:pt x="1" y="2864"/>
                    <a:pt x="1" y="2965"/>
                  </a:cubicBezTo>
                  <a:lnTo>
                    <a:pt x="1" y="9513"/>
                  </a:lnTo>
                  <a:cubicBezTo>
                    <a:pt x="1" y="10013"/>
                    <a:pt x="417" y="10430"/>
                    <a:pt x="918" y="10430"/>
                  </a:cubicBezTo>
                  <a:lnTo>
                    <a:pt x="9514" y="10430"/>
                  </a:lnTo>
                  <a:cubicBezTo>
                    <a:pt x="10014" y="10430"/>
                    <a:pt x="10431" y="10013"/>
                    <a:pt x="10431" y="9513"/>
                  </a:cubicBezTo>
                  <a:lnTo>
                    <a:pt x="10431" y="917"/>
                  </a:lnTo>
                  <a:cubicBezTo>
                    <a:pt x="10431" y="417"/>
                    <a:pt x="10014" y="0"/>
                    <a:pt x="95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533;p60">
              <a:extLst>
                <a:ext uri="{FF2B5EF4-FFF2-40B4-BE49-F238E27FC236}">
                  <a16:creationId xmlns:a16="http://schemas.microsoft.com/office/drawing/2014/main" id="{64D63ED5-2FD8-9CBD-DD9C-974A26FDA8DE}"/>
                </a:ext>
              </a:extLst>
            </p:cNvPr>
            <p:cNvSpPr/>
            <p:nvPr/>
          </p:nvSpPr>
          <p:spPr>
            <a:xfrm>
              <a:off x="908463" y="2696969"/>
              <a:ext cx="41726" cy="41726"/>
            </a:xfrm>
            <a:custGeom>
              <a:avLst/>
              <a:gdLst/>
              <a:ahLst/>
              <a:cxnLst/>
              <a:rect l="l" t="t" r="r" b="b"/>
              <a:pathLst>
                <a:path w="1311" h="1311" extrusionOk="0">
                  <a:moveTo>
                    <a:pt x="673" y="309"/>
                  </a:moveTo>
                  <a:cubicBezTo>
                    <a:pt x="844" y="309"/>
                    <a:pt x="989" y="471"/>
                    <a:pt x="989" y="655"/>
                  </a:cubicBezTo>
                  <a:cubicBezTo>
                    <a:pt x="989" y="846"/>
                    <a:pt x="846" y="1001"/>
                    <a:pt x="655" y="1001"/>
                  </a:cubicBezTo>
                  <a:cubicBezTo>
                    <a:pt x="453" y="1001"/>
                    <a:pt x="310" y="846"/>
                    <a:pt x="310" y="655"/>
                  </a:cubicBezTo>
                  <a:cubicBezTo>
                    <a:pt x="310" y="465"/>
                    <a:pt x="453" y="310"/>
                    <a:pt x="655" y="310"/>
                  </a:cubicBezTo>
                  <a:cubicBezTo>
                    <a:pt x="661" y="310"/>
                    <a:pt x="667" y="309"/>
                    <a:pt x="673" y="309"/>
                  </a:cubicBezTo>
                  <a:close/>
                  <a:moveTo>
                    <a:pt x="655" y="0"/>
                  </a:moveTo>
                  <a:cubicBezTo>
                    <a:pt x="274" y="0"/>
                    <a:pt x="0" y="286"/>
                    <a:pt x="0" y="655"/>
                  </a:cubicBezTo>
                  <a:cubicBezTo>
                    <a:pt x="0" y="1012"/>
                    <a:pt x="298" y="1310"/>
                    <a:pt x="655" y="1310"/>
                  </a:cubicBezTo>
                  <a:cubicBezTo>
                    <a:pt x="1012" y="1310"/>
                    <a:pt x="1310" y="1012"/>
                    <a:pt x="1310" y="655"/>
                  </a:cubicBezTo>
                  <a:cubicBezTo>
                    <a:pt x="1310" y="298"/>
                    <a:pt x="1012" y="0"/>
                    <a:pt x="6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534;p60">
              <a:extLst>
                <a:ext uri="{FF2B5EF4-FFF2-40B4-BE49-F238E27FC236}">
                  <a16:creationId xmlns:a16="http://schemas.microsoft.com/office/drawing/2014/main" id="{0AC2B0B5-02D4-BA92-EE5A-3D40C0203CFB}"/>
                </a:ext>
              </a:extLst>
            </p:cNvPr>
            <p:cNvSpPr/>
            <p:nvPr/>
          </p:nvSpPr>
          <p:spPr>
            <a:xfrm>
              <a:off x="1015690" y="2696969"/>
              <a:ext cx="41726" cy="41726"/>
            </a:xfrm>
            <a:custGeom>
              <a:avLst/>
              <a:gdLst/>
              <a:ahLst/>
              <a:cxnLst/>
              <a:rect l="l" t="t" r="r" b="b"/>
              <a:pathLst>
                <a:path w="1311" h="1311" extrusionOk="0">
                  <a:moveTo>
                    <a:pt x="656" y="310"/>
                  </a:moveTo>
                  <a:cubicBezTo>
                    <a:pt x="858" y="310"/>
                    <a:pt x="1001" y="465"/>
                    <a:pt x="1001" y="655"/>
                  </a:cubicBezTo>
                  <a:cubicBezTo>
                    <a:pt x="1001" y="846"/>
                    <a:pt x="858" y="1001"/>
                    <a:pt x="656" y="1001"/>
                  </a:cubicBezTo>
                  <a:cubicBezTo>
                    <a:pt x="465" y="1001"/>
                    <a:pt x="322" y="846"/>
                    <a:pt x="322" y="655"/>
                  </a:cubicBezTo>
                  <a:cubicBezTo>
                    <a:pt x="322" y="465"/>
                    <a:pt x="465" y="310"/>
                    <a:pt x="656" y="310"/>
                  </a:cubicBezTo>
                  <a:close/>
                  <a:moveTo>
                    <a:pt x="656" y="0"/>
                  </a:moveTo>
                  <a:cubicBezTo>
                    <a:pt x="299" y="0"/>
                    <a:pt x="1" y="298"/>
                    <a:pt x="1" y="655"/>
                  </a:cubicBezTo>
                  <a:cubicBezTo>
                    <a:pt x="1" y="1012"/>
                    <a:pt x="299" y="1310"/>
                    <a:pt x="656" y="1310"/>
                  </a:cubicBezTo>
                  <a:cubicBezTo>
                    <a:pt x="1013" y="1310"/>
                    <a:pt x="1311" y="1012"/>
                    <a:pt x="1311" y="655"/>
                  </a:cubicBezTo>
                  <a:cubicBezTo>
                    <a:pt x="1311" y="298"/>
                    <a:pt x="1013" y="0"/>
                    <a:pt x="6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535;p60">
              <a:extLst>
                <a:ext uri="{FF2B5EF4-FFF2-40B4-BE49-F238E27FC236}">
                  <a16:creationId xmlns:a16="http://schemas.microsoft.com/office/drawing/2014/main" id="{4DE8850C-0891-682A-EC49-034F8D99C648}"/>
                </a:ext>
              </a:extLst>
            </p:cNvPr>
            <p:cNvSpPr/>
            <p:nvPr/>
          </p:nvSpPr>
          <p:spPr>
            <a:xfrm>
              <a:off x="1122567" y="2696969"/>
              <a:ext cx="41726" cy="41726"/>
            </a:xfrm>
            <a:custGeom>
              <a:avLst/>
              <a:gdLst/>
              <a:ahLst/>
              <a:cxnLst/>
              <a:rect l="l" t="t" r="r" b="b"/>
              <a:pathLst>
                <a:path w="1311" h="1311" extrusionOk="0">
                  <a:moveTo>
                    <a:pt x="655" y="310"/>
                  </a:moveTo>
                  <a:cubicBezTo>
                    <a:pt x="846" y="310"/>
                    <a:pt x="989" y="465"/>
                    <a:pt x="989" y="655"/>
                  </a:cubicBezTo>
                  <a:cubicBezTo>
                    <a:pt x="989" y="846"/>
                    <a:pt x="846" y="1001"/>
                    <a:pt x="655" y="1001"/>
                  </a:cubicBezTo>
                  <a:cubicBezTo>
                    <a:pt x="453" y="1001"/>
                    <a:pt x="310" y="846"/>
                    <a:pt x="310" y="655"/>
                  </a:cubicBezTo>
                  <a:cubicBezTo>
                    <a:pt x="310" y="465"/>
                    <a:pt x="453" y="310"/>
                    <a:pt x="655" y="310"/>
                  </a:cubicBezTo>
                  <a:close/>
                  <a:moveTo>
                    <a:pt x="655" y="0"/>
                  </a:moveTo>
                  <a:cubicBezTo>
                    <a:pt x="298" y="0"/>
                    <a:pt x="0" y="298"/>
                    <a:pt x="0" y="655"/>
                  </a:cubicBezTo>
                  <a:cubicBezTo>
                    <a:pt x="0" y="1012"/>
                    <a:pt x="298" y="1310"/>
                    <a:pt x="655" y="1310"/>
                  </a:cubicBezTo>
                  <a:cubicBezTo>
                    <a:pt x="1013" y="1310"/>
                    <a:pt x="1310" y="1012"/>
                    <a:pt x="1310" y="655"/>
                  </a:cubicBezTo>
                  <a:cubicBezTo>
                    <a:pt x="1310" y="298"/>
                    <a:pt x="1013" y="0"/>
                    <a:pt x="6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536;p60">
              <a:extLst>
                <a:ext uri="{FF2B5EF4-FFF2-40B4-BE49-F238E27FC236}">
                  <a16:creationId xmlns:a16="http://schemas.microsoft.com/office/drawing/2014/main" id="{3B613309-1CDA-C055-1A94-8B8C09A7BC96}"/>
                </a:ext>
              </a:extLst>
            </p:cNvPr>
            <p:cNvSpPr/>
            <p:nvPr/>
          </p:nvSpPr>
          <p:spPr>
            <a:xfrm>
              <a:off x="913015" y="2504094"/>
              <a:ext cx="31859" cy="9867"/>
            </a:xfrm>
            <a:custGeom>
              <a:avLst/>
              <a:gdLst/>
              <a:ahLst/>
              <a:cxnLst/>
              <a:rect l="l" t="t" r="r" b="b"/>
              <a:pathLst>
                <a:path w="1001" h="310" extrusionOk="0">
                  <a:moveTo>
                    <a:pt x="191" y="0"/>
                  </a:moveTo>
                  <a:cubicBezTo>
                    <a:pt x="0" y="12"/>
                    <a:pt x="0" y="310"/>
                    <a:pt x="191" y="310"/>
                  </a:cubicBezTo>
                  <a:lnTo>
                    <a:pt x="810" y="310"/>
                  </a:lnTo>
                  <a:cubicBezTo>
                    <a:pt x="1000" y="310"/>
                    <a:pt x="1000" y="0"/>
                    <a:pt x="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537;p60">
              <a:extLst>
                <a:ext uri="{FF2B5EF4-FFF2-40B4-BE49-F238E27FC236}">
                  <a16:creationId xmlns:a16="http://schemas.microsoft.com/office/drawing/2014/main" id="{D9C70AAE-5B91-4C4E-78A6-2C05E0AD7B9F}"/>
                </a:ext>
              </a:extLst>
            </p:cNvPr>
            <p:cNvSpPr/>
            <p:nvPr/>
          </p:nvSpPr>
          <p:spPr>
            <a:xfrm>
              <a:off x="913015" y="2532898"/>
              <a:ext cx="31859" cy="10248"/>
            </a:xfrm>
            <a:custGeom>
              <a:avLst/>
              <a:gdLst/>
              <a:ahLst/>
              <a:cxnLst/>
              <a:rect l="l" t="t" r="r" b="b"/>
              <a:pathLst>
                <a:path w="1001" h="322" extrusionOk="0">
                  <a:moveTo>
                    <a:pt x="191" y="0"/>
                  </a:moveTo>
                  <a:cubicBezTo>
                    <a:pt x="0" y="24"/>
                    <a:pt x="0" y="322"/>
                    <a:pt x="191" y="322"/>
                  </a:cubicBezTo>
                  <a:lnTo>
                    <a:pt x="810" y="322"/>
                  </a:lnTo>
                  <a:cubicBezTo>
                    <a:pt x="1000" y="322"/>
                    <a:pt x="1000" y="0"/>
                    <a:pt x="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538;p60">
              <a:extLst>
                <a:ext uri="{FF2B5EF4-FFF2-40B4-BE49-F238E27FC236}">
                  <a16:creationId xmlns:a16="http://schemas.microsoft.com/office/drawing/2014/main" id="{97DE0C16-8C60-2711-48D1-036916532C8E}"/>
                </a:ext>
              </a:extLst>
            </p:cNvPr>
            <p:cNvSpPr/>
            <p:nvPr/>
          </p:nvSpPr>
          <p:spPr>
            <a:xfrm>
              <a:off x="913015" y="2562052"/>
              <a:ext cx="31859" cy="9898"/>
            </a:xfrm>
            <a:custGeom>
              <a:avLst/>
              <a:gdLst/>
              <a:ahLst/>
              <a:cxnLst/>
              <a:rect l="l" t="t" r="r" b="b"/>
              <a:pathLst>
                <a:path w="1001" h="311" extrusionOk="0">
                  <a:moveTo>
                    <a:pt x="191" y="1"/>
                  </a:moveTo>
                  <a:cubicBezTo>
                    <a:pt x="0" y="13"/>
                    <a:pt x="0" y="310"/>
                    <a:pt x="191" y="310"/>
                  </a:cubicBezTo>
                  <a:lnTo>
                    <a:pt x="810" y="310"/>
                  </a:lnTo>
                  <a:cubicBezTo>
                    <a:pt x="1000" y="310"/>
                    <a:pt x="1000" y="1"/>
                    <a:pt x="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539;p60">
              <a:extLst>
                <a:ext uri="{FF2B5EF4-FFF2-40B4-BE49-F238E27FC236}">
                  <a16:creationId xmlns:a16="http://schemas.microsoft.com/office/drawing/2014/main" id="{95455FA5-A3C2-1507-54DF-6329D213E19B}"/>
                </a:ext>
              </a:extLst>
            </p:cNvPr>
            <p:cNvSpPr/>
            <p:nvPr/>
          </p:nvSpPr>
          <p:spPr>
            <a:xfrm>
              <a:off x="894428" y="2474908"/>
              <a:ext cx="69384" cy="167508"/>
            </a:xfrm>
            <a:custGeom>
              <a:avLst/>
              <a:gdLst/>
              <a:ahLst/>
              <a:cxnLst/>
              <a:rect l="l" t="t" r="r" b="b"/>
              <a:pathLst>
                <a:path w="2180" h="5263" extrusionOk="0">
                  <a:moveTo>
                    <a:pt x="1870" y="298"/>
                  </a:moveTo>
                  <a:lnTo>
                    <a:pt x="1870" y="3703"/>
                  </a:lnTo>
                  <a:lnTo>
                    <a:pt x="287" y="3703"/>
                  </a:lnTo>
                  <a:lnTo>
                    <a:pt x="287" y="298"/>
                  </a:lnTo>
                  <a:close/>
                  <a:moveTo>
                    <a:pt x="1882" y="4001"/>
                  </a:moveTo>
                  <a:lnTo>
                    <a:pt x="1882" y="4953"/>
                  </a:lnTo>
                  <a:lnTo>
                    <a:pt x="299" y="4953"/>
                  </a:lnTo>
                  <a:lnTo>
                    <a:pt x="299" y="4001"/>
                  </a:lnTo>
                  <a:close/>
                  <a:moveTo>
                    <a:pt x="156" y="0"/>
                  </a:moveTo>
                  <a:cubicBezTo>
                    <a:pt x="60" y="0"/>
                    <a:pt x="1" y="72"/>
                    <a:pt x="1" y="143"/>
                  </a:cubicBezTo>
                  <a:lnTo>
                    <a:pt x="1" y="5120"/>
                  </a:lnTo>
                  <a:cubicBezTo>
                    <a:pt x="1" y="5203"/>
                    <a:pt x="84" y="5263"/>
                    <a:pt x="156" y="5263"/>
                  </a:cubicBezTo>
                  <a:lnTo>
                    <a:pt x="2025" y="5263"/>
                  </a:lnTo>
                  <a:cubicBezTo>
                    <a:pt x="2108" y="5263"/>
                    <a:pt x="2180" y="5192"/>
                    <a:pt x="2180" y="5120"/>
                  </a:cubicBezTo>
                  <a:lnTo>
                    <a:pt x="2180" y="143"/>
                  </a:lnTo>
                  <a:cubicBezTo>
                    <a:pt x="2180" y="60"/>
                    <a:pt x="2108" y="0"/>
                    <a:pt x="20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540;p60">
              <a:extLst>
                <a:ext uri="{FF2B5EF4-FFF2-40B4-BE49-F238E27FC236}">
                  <a16:creationId xmlns:a16="http://schemas.microsoft.com/office/drawing/2014/main" id="{DB5C3BF1-2F65-167D-3FED-20A5E84290B5}"/>
                </a:ext>
              </a:extLst>
            </p:cNvPr>
            <p:cNvSpPr/>
            <p:nvPr/>
          </p:nvSpPr>
          <p:spPr>
            <a:xfrm>
              <a:off x="1002068" y="2474145"/>
              <a:ext cx="69384" cy="168272"/>
            </a:xfrm>
            <a:custGeom>
              <a:avLst/>
              <a:gdLst/>
              <a:ahLst/>
              <a:cxnLst/>
              <a:rect l="l" t="t" r="r" b="b"/>
              <a:pathLst>
                <a:path w="2180" h="5287" extrusionOk="0">
                  <a:moveTo>
                    <a:pt x="1881" y="322"/>
                  </a:moveTo>
                  <a:lnTo>
                    <a:pt x="1881" y="3727"/>
                  </a:lnTo>
                  <a:lnTo>
                    <a:pt x="298" y="3727"/>
                  </a:lnTo>
                  <a:lnTo>
                    <a:pt x="298" y="322"/>
                  </a:lnTo>
                  <a:close/>
                  <a:moveTo>
                    <a:pt x="1881" y="4025"/>
                  </a:moveTo>
                  <a:lnTo>
                    <a:pt x="1881" y="4977"/>
                  </a:lnTo>
                  <a:lnTo>
                    <a:pt x="298" y="4977"/>
                  </a:lnTo>
                  <a:lnTo>
                    <a:pt x="298" y="4025"/>
                  </a:lnTo>
                  <a:close/>
                  <a:moveTo>
                    <a:pt x="155" y="1"/>
                  </a:moveTo>
                  <a:cubicBezTo>
                    <a:pt x="60" y="1"/>
                    <a:pt x="0" y="84"/>
                    <a:pt x="0" y="155"/>
                  </a:cubicBezTo>
                  <a:lnTo>
                    <a:pt x="0" y="5144"/>
                  </a:lnTo>
                  <a:cubicBezTo>
                    <a:pt x="0" y="5227"/>
                    <a:pt x="72" y="5287"/>
                    <a:pt x="155" y="5287"/>
                  </a:cubicBezTo>
                  <a:lnTo>
                    <a:pt x="2024" y="5287"/>
                  </a:lnTo>
                  <a:cubicBezTo>
                    <a:pt x="2120" y="5287"/>
                    <a:pt x="2179" y="5216"/>
                    <a:pt x="2179" y="5144"/>
                  </a:cubicBezTo>
                  <a:lnTo>
                    <a:pt x="2179" y="167"/>
                  </a:lnTo>
                  <a:cubicBezTo>
                    <a:pt x="2179" y="84"/>
                    <a:pt x="2120" y="1"/>
                    <a:pt x="20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541;p60">
              <a:extLst>
                <a:ext uri="{FF2B5EF4-FFF2-40B4-BE49-F238E27FC236}">
                  <a16:creationId xmlns:a16="http://schemas.microsoft.com/office/drawing/2014/main" id="{57D6925E-ABCB-42CE-ECD4-3867C310FDE1}"/>
                </a:ext>
              </a:extLst>
            </p:cNvPr>
            <p:cNvSpPr/>
            <p:nvPr/>
          </p:nvSpPr>
          <p:spPr>
            <a:xfrm>
              <a:off x="1108531" y="2474145"/>
              <a:ext cx="69384" cy="168272"/>
            </a:xfrm>
            <a:custGeom>
              <a:avLst/>
              <a:gdLst/>
              <a:ahLst/>
              <a:cxnLst/>
              <a:rect l="l" t="t" r="r" b="b"/>
              <a:pathLst>
                <a:path w="2180" h="5287" extrusionOk="0">
                  <a:moveTo>
                    <a:pt x="1882" y="322"/>
                  </a:moveTo>
                  <a:lnTo>
                    <a:pt x="1882" y="3727"/>
                  </a:lnTo>
                  <a:lnTo>
                    <a:pt x="299" y="3727"/>
                  </a:lnTo>
                  <a:lnTo>
                    <a:pt x="299" y="322"/>
                  </a:lnTo>
                  <a:close/>
                  <a:moveTo>
                    <a:pt x="1882" y="4025"/>
                  </a:moveTo>
                  <a:lnTo>
                    <a:pt x="1882" y="4977"/>
                  </a:lnTo>
                  <a:lnTo>
                    <a:pt x="299" y="4977"/>
                  </a:lnTo>
                  <a:lnTo>
                    <a:pt x="299" y="4025"/>
                  </a:lnTo>
                  <a:close/>
                  <a:moveTo>
                    <a:pt x="156" y="1"/>
                  </a:moveTo>
                  <a:cubicBezTo>
                    <a:pt x="60" y="1"/>
                    <a:pt x="1" y="84"/>
                    <a:pt x="1" y="155"/>
                  </a:cubicBezTo>
                  <a:lnTo>
                    <a:pt x="1" y="5144"/>
                  </a:lnTo>
                  <a:cubicBezTo>
                    <a:pt x="1" y="5227"/>
                    <a:pt x="84" y="5287"/>
                    <a:pt x="156" y="5287"/>
                  </a:cubicBezTo>
                  <a:lnTo>
                    <a:pt x="2025" y="5287"/>
                  </a:lnTo>
                  <a:cubicBezTo>
                    <a:pt x="2120" y="5287"/>
                    <a:pt x="2180" y="5216"/>
                    <a:pt x="2180" y="5144"/>
                  </a:cubicBezTo>
                  <a:lnTo>
                    <a:pt x="2180" y="167"/>
                  </a:lnTo>
                  <a:cubicBezTo>
                    <a:pt x="2180" y="84"/>
                    <a:pt x="2120" y="1"/>
                    <a:pt x="20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542;p60">
              <a:extLst>
                <a:ext uri="{FF2B5EF4-FFF2-40B4-BE49-F238E27FC236}">
                  <a16:creationId xmlns:a16="http://schemas.microsoft.com/office/drawing/2014/main" id="{F7DA6536-9869-8DC9-3020-F81660F129A9}"/>
                </a:ext>
              </a:extLst>
            </p:cNvPr>
            <p:cNvSpPr/>
            <p:nvPr/>
          </p:nvSpPr>
          <p:spPr>
            <a:xfrm>
              <a:off x="1127118" y="2504094"/>
              <a:ext cx="31859" cy="9867"/>
            </a:xfrm>
            <a:custGeom>
              <a:avLst/>
              <a:gdLst/>
              <a:ahLst/>
              <a:cxnLst/>
              <a:rect l="l" t="t" r="r" b="b"/>
              <a:pathLst>
                <a:path w="1001" h="310" extrusionOk="0">
                  <a:moveTo>
                    <a:pt x="191" y="0"/>
                  </a:moveTo>
                  <a:cubicBezTo>
                    <a:pt x="0" y="12"/>
                    <a:pt x="0" y="310"/>
                    <a:pt x="191" y="310"/>
                  </a:cubicBezTo>
                  <a:lnTo>
                    <a:pt x="810" y="310"/>
                  </a:lnTo>
                  <a:cubicBezTo>
                    <a:pt x="1000" y="310"/>
                    <a:pt x="1000" y="0"/>
                    <a:pt x="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543;p60">
              <a:extLst>
                <a:ext uri="{FF2B5EF4-FFF2-40B4-BE49-F238E27FC236}">
                  <a16:creationId xmlns:a16="http://schemas.microsoft.com/office/drawing/2014/main" id="{30A51E92-0CDE-B95F-FF91-6D81FD1D5ED7}"/>
                </a:ext>
              </a:extLst>
            </p:cNvPr>
            <p:cNvSpPr/>
            <p:nvPr/>
          </p:nvSpPr>
          <p:spPr>
            <a:xfrm>
              <a:off x="1127118" y="2532898"/>
              <a:ext cx="31859" cy="10248"/>
            </a:xfrm>
            <a:custGeom>
              <a:avLst/>
              <a:gdLst/>
              <a:ahLst/>
              <a:cxnLst/>
              <a:rect l="l" t="t" r="r" b="b"/>
              <a:pathLst>
                <a:path w="1001" h="322" extrusionOk="0">
                  <a:moveTo>
                    <a:pt x="191" y="0"/>
                  </a:moveTo>
                  <a:cubicBezTo>
                    <a:pt x="0" y="24"/>
                    <a:pt x="0" y="322"/>
                    <a:pt x="191" y="322"/>
                  </a:cubicBezTo>
                  <a:lnTo>
                    <a:pt x="810" y="322"/>
                  </a:lnTo>
                  <a:cubicBezTo>
                    <a:pt x="1000" y="322"/>
                    <a:pt x="1000" y="0"/>
                    <a:pt x="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544;p60">
              <a:extLst>
                <a:ext uri="{FF2B5EF4-FFF2-40B4-BE49-F238E27FC236}">
                  <a16:creationId xmlns:a16="http://schemas.microsoft.com/office/drawing/2014/main" id="{498608D2-E4E2-BB19-CAEC-63BD06EA9AAE}"/>
                </a:ext>
              </a:extLst>
            </p:cNvPr>
            <p:cNvSpPr/>
            <p:nvPr/>
          </p:nvSpPr>
          <p:spPr>
            <a:xfrm>
              <a:off x="1127118" y="2562052"/>
              <a:ext cx="31859" cy="9898"/>
            </a:xfrm>
            <a:custGeom>
              <a:avLst/>
              <a:gdLst/>
              <a:ahLst/>
              <a:cxnLst/>
              <a:rect l="l" t="t" r="r" b="b"/>
              <a:pathLst>
                <a:path w="1001" h="311" extrusionOk="0">
                  <a:moveTo>
                    <a:pt x="191" y="1"/>
                  </a:moveTo>
                  <a:cubicBezTo>
                    <a:pt x="0" y="13"/>
                    <a:pt x="0" y="310"/>
                    <a:pt x="191" y="310"/>
                  </a:cubicBezTo>
                  <a:lnTo>
                    <a:pt x="810" y="310"/>
                  </a:lnTo>
                  <a:cubicBezTo>
                    <a:pt x="1000" y="310"/>
                    <a:pt x="1000" y="1"/>
                    <a:pt x="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545;p60">
              <a:extLst>
                <a:ext uri="{FF2B5EF4-FFF2-40B4-BE49-F238E27FC236}">
                  <a16:creationId xmlns:a16="http://schemas.microsoft.com/office/drawing/2014/main" id="{47778267-A8C3-668C-3347-B14A3BAAB730}"/>
                </a:ext>
              </a:extLst>
            </p:cNvPr>
            <p:cNvSpPr/>
            <p:nvPr/>
          </p:nvSpPr>
          <p:spPr>
            <a:xfrm>
              <a:off x="1020624" y="2504094"/>
              <a:ext cx="32241" cy="9867"/>
            </a:xfrm>
            <a:custGeom>
              <a:avLst/>
              <a:gdLst/>
              <a:ahLst/>
              <a:cxnLst/>
              <a:rect l="l" t="t" r="r" b="b"/>
              <a:pathLst>
                <a:path w="1013" h="310" extrusionOk="0">
                  <a:moveTo>
                    <a:pt x="203" y="0"/>
                  </a:moveTo>
                  <a:cubicBezTo>
                    <a:pt x="1" y="12"/>
                    <a:pt x="1" y="310"/>
                    <a:pt x="203" y="310"/>
                  </a:cubicBezTo>
                  <a:lnTo>
                    <a:pt x="822" y="310"/>
                  </a:lnTo>
                  <a:cubicBezTo>
                    <a:pt x="1013" y="310"/>
                    <a:pt x="1013" y="0"/>
                    <a:pt x="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546;p60">
              <a:extLst>
                <a:ext uri="{FF2B5EF4-FFF2-40B4-BE49-F238E27FC236}">
                  <a16:creationId xmlns:a16="http://schemas.microsoft.com/office/drawing/2014/main" id="{EA122D80-394A-A705-386F-7DFC5B08951E}"/>
                </a:ext>
              </a:extLst>
            </p:cNvPr>
            <p:cNvSpPr/>
            <p:nvPr/>
          </p:nvSpPr>
          <p:spPr>
            <a:xfrm>
              <a:off x="1020624" y="2532898"/>
              <a:ext cx="32241" cy="10248"/>
            </a:xfrm>
            <a:custGeom>
              <a:avLst/>
              <a:gdLst/>
              <a:ahLst/>
              <a:cxnLst/>
              <a:rect l="l" t="t" r="r" b="b"/>
              <a:pathLst>
                <a:path w="1013" h="322" extrusionOk="0">
                  <a:moveTo>
                    <a:pt x="203" y="0"/>
                  </a:moveTo>
                  <a:cubicBezTo>
                    <a:pt x="1" y="24"/>
                    <a:pt x="1" y="322"/>
                    <a:pt x="203" y="322"/>
                  </a:cubicBezTo>
                  <a:lnTo>
                    <a:pt x="822" y="322"/>
                  </a:lnTo>
                  <a:cubicBezTo>
                    <a:pt x="1013" y="322"/>
                    <a:pt x="1013" y="0"/>
                    <a:pt x="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547;p60">
              <a:extLst>
                <a:ext uri="{FF2B5EF4-FFF2-40B4-BE49-F238E27FC236}">
                  <a16:creationId xmlns:a16="http://schemas.microsoft.com/office/drawing/2014/main" id="{36EA3FA6-06DF-871D-92D8-5202288D1C5E}"/>
                </a:ext>
              </a:extLst>
            </p:cNvPr>
            <p:cNvSpPr/>
            <p:nvPr/>
          </p:nvSpPr>
          <p:spPr>
            <a:xfrm>
              <a:off x="1020624" y="2562052"/>
              <a:ext cx="32241" cy="9898"/>
            </a:xfrm>
            <a:custGeom>
              <a:avLst/>
              <a:gdLst/>
              <a:ahLst/>
              <a:cxnLst/>
              <a:rect l="l" t="t" r="r" b="b"/>
              <a:pathLst>
                <a:path w="1013" h="311" extrusionOk="0">
                  <a:moveTo>
                    <a:pt x="203" y="1"/>
                  </a:moveTo>
                  <a:cubicBezTo>
                    <a:pt x="1" y="13"/>
                    <a:pt x="1" y="310"/>
                    <a:pt x="203" y="310"/>
                  </a:cubicBezTo>
                  <a:lnTo>
                    <a:pt x="822" y="310"/>
                  </a:lnTo>
                  <a:cubicBezTo>
                    <a:pt x="1013" y="310"/>
                    <a:pt x="1013" y="1"/>
                    <a:pt x="8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 name="Google Shape;11432;p61">
            <a:extLst>
              <a:ext uri="{FF2B5EF4-FFF2-40B4-BE49-F238E27FC236}">
                <a16:creationId xmlns:a16="http://schemas.microsoft.com/office/drawing/2014/main" id="{E5D89C09-B4D4-1A4C-7476-0B60DF540143}"/>
              </a:ext>
            </a:extLst>
          </p:cNvPr>
          <p:cNvSpPr/>
          <p:nvPr/>
        </p:nvSpPr>
        <p:spPr>
          <a:xfrm>
            <a:off x="3296233" y="3282257"/>
            <a:ext cx="361754" cy="362514"/>
          </a:xfrm>
          <a:custGeom>
            <a:avLst/>
            <a:gdLst/>
            <a:ahLst/>
            <a:cxnLst/>
            <a:rect l="l" t="t" r="r" b="b"/>
            <a:pathLst>
              <a:path w="11419" h="11443" extrusionOk="0">
                <a:moveTo>
                  <a:pt x="4644" y="3560"/>
                </a:moveTo>
                <a:lnTo>
                  <a:pt x="4727" y="3655"/>
                </a:lnTo>
                <a:lnTo>
                  <a:pt x="4132" y="4263"/>
                </a:lnTo>
                <a:cubicBezTo>
                  <a:pt x="3989" y="4084"/>
                  <a:pt x="3965" y="3834"/>
                  <a:pt x="4108" y="3655"/>
                </a:cubicBezTo>
                <a:lnTo>
                  <a:pt x="4120" y="3655"/>
                </a:lnTo>
                <a:cubicBezTo>
                  <a:pt x="4298" y="3655"/>
                  <a:pt x="4465" y="3620"/>
                  <a:pt x="4644" y="3560"/>
                </a:cubicBezTo>
                <a:close/>
                <a:moveTo>
                  <a:pt x="8751" y="5739"/>
                </a:moveTo>
                <a:lnTo>
                  <a:pt x="8918" y="5906"/>
                </a:lnTo>
                <a:cubicBezTo>
                  <a:pt x="8944" y="5932"/>
                  <a:pt x="8994" y="5951"/>
                  <a:pt x="9043" y="5951"/>
                </a:cubicBezTo>
                <a:cubicBezTo>
                  <a:pt x="9061" y="5951"/>
                  <a:pt x="9080" y="5948"/>
                  <a:pt x="9097" y="5941"/>
                </a:cubicBezTo>
                <a:cubicBezTo>
                  <a:pt x="9275" y="5894"/>
                  <a:pt x="9430" y="5858"/>
                  <a:pt x="9597" y="5846"/>
                </a:cubicBezTo>
                <a:lnTo>
                  <a:pt x="9704" y="5858"/>
                </a:lnTo>
                <a:cubicBezTo>
                  <a:pt x="10478" y="5918"/>
                  <a:pt x="11073" y="6561"/>
                  <a:pt x="11073" y="7335"/>
                </a:cubicBezTo>
                <a:cubicBezTo>
                  <a:pt x="11085" y="7454"/>
                  <a:pt x="11073" y="7585"/>
                  <a:pt x="11025" y="7716"/>
                </a:cubicBezTo>
                <a:lnTo>
                  <a:pt x="10121" y="6811"/>
                </a:lnTo>
                <a:cubicBezTo>
                  <a:pt x="10061" y="6739"/>
                  <a:pt x="9966" y="6692"/>
                  <a:pt x="9870" y="6644"/>
                </a:cubicBezTo>
                <a:cubicBezTo>
                  <a:pt x="9787" y="6620"/>
                  <a:pt x="9704" y="6608"/>
                  <a:pt x="9609" y="6608"/>
                </a:cubicBezTo>
                <a:cubicBezTo>
                  <a:pt x="9418" y="6608"/>
                  <a:pt x="9239" y="6680"/>
                  <a:pt x="9108" y="6811"/>
                </a:cubicBezTo>
                <a:cubicBezTo>
                  <a:pt x="8918" y="7001"/>
                  <a:pt x="8858" y="7299"/>
                  <a:pt x="8942" y="7573"/>
                </a:cubicBezTo>
                <a:cubicBezTo>
                  <a:pt x="8978" y="7680"/>
                  <a:pt x="9037" y="7763"/>
                  <a:pt x="9108" y="7823"/>
                </a:cubicBezTo>
                <a:lnTo>
                  <a:pt x="10013" y="8728"/>
                </a:lnTo>
                <a:cubicBezTo>
                  <a:pt x="9882" y="8775"/>
                  <a:pt x="9751" y="8787"/>
                  <a:pt x="9609" y="8787"/>
                </a:cubicBezTo>
                <a:cubicBezTo>
                  <a:pt x="8835" y="8787"/>
                  <a:pt x="8204" y="8180"/>
                  <a:pt x="8156" y="7418"/>
                </a:cubicBezTo>
                <a:lnTo>
                  <a:pt x="8144" y="7323"/>
                </a:lnTo>
                <a:cubicBezTo>
                  <a:pt x="8144" y="7156"/>
                  <a:pt x="8168" y="6977"/>
                  <a:pt x="8227" y="6811"/>
                </a:cubicBezTo>
                <a:cubicBezTo>
                  <a:pt x="8263" y="6751"/>
                  <a:pt x="8239" y="6680"/>
                  <a:pt x="8180" y="6632"/>
                </a:cubicBezTo>
                <a:lnTo>
                  <a:pt x="8025" y="6465"/>
                </a:lnTo>
                <a:lnTo>
                  <a:pt x="8751" y="5739"/>
                </a:lnTo>
                <a:close/>
                <a:moveTo>
                  <a:pt x="2393" y="6537"/>
                </a:moveTo>
                <a:lnTo>
                  <a:pt x="2751" y="6894"/>
                </a:lnTo>
                <a:lnTo>
                  <a:pt x="4632" y="8775"/>
                </a:lnTo>
                <a:lnTo>
                  <a:pt x="4894" y="9037"/>
                </a:lnTo>
                <a:lnTo>
                  <a:pt x="4358" y="9573"/>
                </a:lnTo>
                <a:lnTo>
                  <a:pt x="1858" y="7084"/>
                </a:lnTo>
                <a:lnTo>
                  <a:pt x="2393" y="6537"/>
                </a:lnTo>
                <a:close/>
                <a:moveTo>
                  <a:pt x="4155" y="0"/>
                </a:moveTo>
                <a:cubicBezTo>
                  <a:pt x="3882" y="0"/>
                  <a:pt x="3632" y="60"/>
                  <a:pt x="3382" y="179"/>
                </a:cubicBezTo>
                <a:cubicBezTo>
                  <a:pt x="3334" y="203"/>
                  <a:pt x="3286" y="250"/>
                  <a:pt x="3286" y="298"/>
                </a:cubicBezTo>
                <a:cubicBezTo>
                  <a:pt x="3274" y="357"/>
                  <a:pt x="3298" y="393"/>
                  <a:pt x="3334" y="441"/>
                </a:cubicBezTo>
                <a:lnTo>
                  <a:pt x="4417" y="1524"/>
                </a:lnTo>
                <a:cubicBezTo>
                  <a:pt x="4453" y="1560"/>
                  <a:pt x="4477" y="1608"/>
                  <a:pt x="4513" y="1667"/>
                </a:cubicBezTo>
                <a:cubicBezTo>
                  <a:pt x="4548" y="1810"/>
                  <a:pt x="4525" y="1965"/>
                  <a:pt x="4417" y="2060"/>
                </a:cubicBezTo>
                <a:cubicBezTo>
                  <a:pt x="4346" y="2143"/>
                  <a:pt x="4251" y="2167"/>
                  <a:pt x="4155" y="2167"/>
                </a:cubicBezTo>
                <a:cubicBezTo>
                  <a:pt x="4108" y="2167"/>
                  <a:pt x="4060" y="2155"/>
                  <a:pt x="4013" y="2143"/>
                </a:cubicBezTo>
                <a:cubicBezTo>
                  <a:pt x="3953" y="2108"/>
                  <a:pt x="3917" y="2096"/>
                  <a:pt x="3882" y="2048"/>
                </a:cubicBezTo>
                <a:lnTo>
                  <a:pt x="2798" y="965"/>
                </a:lnTo>
                <a:cubicBezTo>
                  <a:pt x="2762" y="928"/>
                  <a:pt x="2725" y="913"/>
                  <a:pt x="2684" y="913"/>
                </a:cubicBezTo>
                <a:cubicBezTo>
                  <a:pt x="2671" y="913"/>
                  <a:pt x="2657" y="914"/>
                  <a:pt x="2643" y="917"/>
                </a:cubicBezTo>
                <a:cubicBezTo>
                  <a:pt x="2584" y="929"/>
                  <a:pt x="2548" y="965"/>
                  <a:pt x="2524" y="1012"/>
                </a:cubicBezTo>
                <a:cubicBezTo>
                  <a:pt x="2405" y="1262"/>
                  <a:pt x="2346" y="1512"/>
                  <a:pt x="2346" y="1786"/>
                </a:cubicBezTo>
                <a:cubicBezTo>
                  <a:pt x="2346" y="2239"/>
                  <a:pt x="2524" y="2679"/>
                  <a:pt x="2846" y="3013"/>
                </a:cubicBezTo>
                <a:cubicBezTo>
                  <a:pt x="3096" y="3286"/>
                  <a:pt x="3417" y="3465"/>
                  <a:pt x="3798" y="3548"/>
                </a:cubicBezTo>
                <a:cubicBezTo>
                  <a:pt x="3655" y="3846"/>
                  <a:pt x="3715" y="4203"/>
                  <a:pt x="3941" y="4465"/>
                </a:cubicBezTo>
                <a:lnTo>
                  <a:pt x="3560" y="4846"/>
                </a:lnTo>
                <a:cubicBezTo>
                  <a:pt x="3405" y="5001"/>
                  <a:pt x="3334" y="5191"/>
                  <a:pt x="3334" y="5394"/>
                </a:cubicBezTo>
                <a:cubicBezTo>
                  <a:pt x="3334" y="5596"/>
                  <a:pt x="3405" y="5775"/>
                  <a:pt x="3524" y="5906"/>
                </a:cubicBezTo>
                <a:lnTo>
                  <a:pt x="2917" y="6513"/>
                </a:lnTo>
                <a:lnTo>
                  <a:pt x="2560" y="6156"/>
                </a:lnTo>
                <a:cubicBezTo>
                  <a:pt x="2530" y="6126"/>
                  <a:pt x="2486" y="6111"/>
                  <a:pt x="2441" y="6111"/>
                </a:cubicBezTo>
                <a:cubicBezTo>
                  <a:pt x="2396" y="6111"/>
                  <a:pt x="2352" y="6126"/>
                  <a:pt x="2322" y="6156"/>
                </a:cubicBezTo>
                <a:lnTo>
                  <a:pt x="1417" y="7061"/>
                </a:lnTo>
                <a:lnTo>
                  <a:pt x="60" y="8418"/>
                </a:lnTo>
                <a:cubicBezTo>
                  <a:pt x="0" y="8478"/>
                  <a:pt x="0" y="8597"/>
                  <a:pt x="60" y="8656"/>
                </a:cubicBezTo>
                <a:lnTo>
                  <a:pt x="1096" y="9704"/>
                </a:lnTo>
                <a:cubicBezTo>
                  <a:pt x="1125" y="9734"/>
                  <a:pt x="1170" y="9748"/>
                  <a:pt x="1215" y="9748"/>
                </a:cubicBezTo>
                <a:cubicBezTo>
                  <a:pt x="1259" y="9748"/>
                  <a:pt x="1304" y="9734"/>
                  <a:pt x="1334" y="9704"/>
                </a:cubicBezTo>
                <a:cubicBezTo>
                  <a:pt x="1393" y="9644"/>
                  <a:pt x="1393" y="9525"/>
                  <a:pt x="1334" y="9466"/>
                </a:cubicBezTo>
                <a:lnTo>
                  <a:pt x="417" y="8537"/>
                </a:lnTo>
                <a:lnTo>
                  <a:pt x="1667" y="7287"/>
                </a:lnTo>
                <a:lnTo>
                  <a:pt x="4167" y="9787"/>
                </a:lnTo>
                <a:lnTo>
                  <a:pt x="2917" y="11037"/>
                </a:lnTo>
                <a:lnTo>
                  <a:pt x="1810" y="9942"/>
                </a:lnTo>
                <a:cubicBezTo>
                  <a:pt x="1780" y="9912"/>
                  <a:pt x="1736" y="9897"/>
                  <a:pt x="1691" y="9897"/>
                </a:cubicBezTo>
                <a:cubicBezTo>
                  <a:pt x="1646" y="9897"/>
                  <a:pt x="1602" y="9912"/>
                  <a:pt x="1572" y="9942"/>
                </a:cubicBezTo>
                <a:cubicBezTo>
                  <a:pt x="1512" y="10002"/>
                  <a:pt x="1512" y="10121"/>
                  <a:pt x="1572" y="10180"/>
                </a:cubicBezTo>
                <a:lnTo>
                  <a:pt x="2798" y="11395"/>
                </a:lnTo>
                <a:cubicBezTo>
                  <a:pt x="2822" y="11430"/>
                  <a:pt x="2870" y="11442"/>
                  <a:pt x="2917" y="11442"/>
                </a:cubicBezTo>
                <a:cubicBezTo>
                  <a:pt x="2965" y="11442"/>
                  <a:pt x="3001" y="11430"/>
                  <a:pt x="3036" y="11395"/>
                </a:cubicBezTo>
                <a:lnTo>
                  <a:pt x="4394" y="10037"/>
                </a:lnTo>
                <a:lnTo>
                  <a:pt x="5298" y="9132"/>
                </a:lnTo>
                <a:cubicBezTo>
                  <a:pt x="5322" y="9109"/>
                  <a:pt x="5346" y="9061"/>
                  <a:pt x="5346" y="9013"/>
                </a:cubicBezTo>
                <a:cubicBezTo>
                  <a:pt x="5346" y="8966"/>
                  <a:pt x="5322" y="8930"/>
                  <a:pt x="5298" y="8894"/>
                </a:cubicBezTo>
                <a:lnTo>
                  <a:pt x="5025" y="8632"/>
                </a:lnTo>
                <a:lnTo>
                  <a:pt x="5644" y="8013"/>
                </a:lnTo>
                <a:cubicBezTo>
                  <a:pt x="5770" y="8094"/>
                  <a:pt x="5916" y="8135"/>
                  <a:pt x="6062" y="8135"/>
                </a:cubicBezTo>
                <a:cubicBezTo>
                  <a:pt x="6217" y="8135"/>
                  <a:pt x="6372" y="8088"/>
                  <a:pt x="6501" y="7989"/>
                </a:cubicBezTo>
                <a:cubicBezTo>
                  <a:pt x="6572" y="7930"/>
                  <a:pt x="6596" y="7823"/>
                  <a:pt x="6537" y="7751"/>
                </a:cubicBezTo>
                <a:cubicBezTo>
                  <a:pt x="6500" y="7708"/>
                  <a:pt x="6446" y="7682"/>
                  <a:pt x="6393" y="7682"/>
                </a:cubicBezTo>
                <a:cubicBezTo>
                  <a:pt x="6360" y="7682"/>
                  <a:pt x="6326" y="7692"/>
                  <a:pt x="6299" y="7716"/>
                </a:cubicBezTo>
                <a:cubicBezTo>
                  <a:pt x="6220" y="7778"/>
                  <a:pt x="6131" y="7806"/>
                  <a:pt x="6041" y="7806"/>
                </a:cubicBezTo>
                <a:cubicBezTo>
                  <a:pt x="5927" y="7806"/>
                  <a:pt x="5814" y="7760"/>
                  <a:pt x="5727" y="7680"/>
                </a:cubicBezTo>
                <a:cubicBezTo>
                  <a:pt x="5703" y="7644"/>
                  <a:pt x="5656" y="7632"/>
                  <a:pt x="5608" y="7632"/>
                </a:cubicBezTo>
                <a:cubicBezTo>
                  <a:pt x="5560" y="7632"/>
                  <a:pt x="5525" y="7644"/>
                  <a:pt x="5489" y="7680"/>
                </a:cubicBezTo>
                <a:lnTo>
                  <a:pt x="4763" y="8406"/>
                </a:lnTo>
                <a:lnTo>
                  <a:pt x="3108" y="6799"/>
                </a:lnTo>
                <a:lnTo>
                  <a:pt x="3834" y="6072"/>
                </a:lnTo>
                <a:cubicBezTo>
                  <a:pt x="3894" y="6013"/>
                  <a:pt x="3894" y="5894"/>
                  <a:pt x="3834" y="5834"/>
                </a:cubicBezTo>
                <a:lnTo>
                  <a:pt x="3751" y="5739"/>
                </a:lnTo>
                <a:cubicBezTo>
                  <a:pt x="3655" y="5644"/>
                  <a:pt x="3620" y="5549"/>
                  <a:pt x="3620" y="5430"/>
                </a:cubicBezTo>
                <a:cubicBezTo>
                  <a:pt x="3620" y="5310"/>
                  <a:pt x="3655" y="5203"/>
                  <a:pt x="3751" y="5108"/>
                </a:cubicBezTo>
                <a:lnTo>
                  <a:pt x="4251" y="4608"/>
                </a:lnTo>
                <a:lnTo>
                  <a:pt x="5096" y="3763"/>
                </a:lnTo>
                <a:lnTo>
                  <a:pt x="6013" y="2846"/>
                </a:lnTo>
                <a:cubicBezTo>
                  <a:pt x="6025" y="2834"/>
                  <a:pt x="6037" y="2822"/>
                  <a:pt x="6049" y="2822"/>
                </a:cubicBezTo>
                <a:cubicBezTo>
                  <a:pt x="6106" y="2780"/>
                  <a:pt x="6170" y="2761"/>
                  <a:pt x="6233" y="2761"/>
                </a:cubicBezTo>
                <a:cubicBezTo>
                  <a:pt x="6314" y="2761"/>
                  <a:pt x="6393" y="2792"/>
                  <a:pt x="6453" y="2846"/>
                </a:cubicBezTo>
                <a:lnTo>
                  <a:pt x="6477" y="2870"/>
                </a:lnTo>
                <a:cubicBezTo>
                  <a:pt x="6572" y="2965"/>
                  <a:pt x="6596" y="3132"/>
                  <a:pt x="6501" y="3263"/>
                </a:cubicBezTo>
                <a:cubicBezTo>
                  <a:pt x="6489" y="3286"/>
                  <a:pt x="6477" y="3298"/>
                  <a:pt x="6477" y="3310"/>
                </a:cubicBezTo>
                <a:lnTo>
                  <a:pt x="5477" y="4310"/>
                </a:lnTo>
                <a:cubicBezTo>
                  <a:pt x="5418" y="4370"/>
                  <a:pt x="5418" y="4489"/>
                  <a:pt x="5477" y="4548"/>
                </a:cubicBezTo>
                <a:cubicBezTo>
                  <a:pt x="5501" y="4584"/>
                  <a:pt x="5549" y="4596"/>
                  <a:pt x="5596" y="4596"/>
                </a:cubicBezTo>
                <a:cubicBezTo>
                  <a:pt x="5644" y="4596"/>
                  <a:pt x="5679" y="4572"/>
                  <a:pt x="5715" y="4548"/>
                </a:cubicBezTo>
                <a:lnTo>
                  <a:pt x="6715" y="3548"/>
                </a:lnTo>
                <a:cubicBezTo>
                  <a:pt x="6727" y="3536"/>
                  <a:pt x="6739" y="3525"/>
                  <a:pt x="6751" y="3525"/>
                </a:cubicBezTo>
                <a:cubicBezTo>
                  <a:pt x="6805" y="3481"/>
                  <a:pt x="6872" y="3460"/>
                  <a:pt x="6939" y="3460"/>
                </a:cubicBezTo>
                <a:cubicBezTo>
                  <a:pt x="7018" y="3460"/>
                  <a:pt x="7098" y="3490"/>
                  <a:pt x="7156" y="3548"/>
                </a:cubicBezTo>
                <a:lnTo>
                  <a:pt x="7168" y="3560"/>
                </a:lnTo>
                <a:cubicBezTo>
                  <a:pt x="7275" y="3667"/>
                  <a:pt x="7287" y="3834"/>
                  <a:pt x="7203" y="3965"/>
                </a:cubicBezTo>
                <a:cubicBezTo>
                  <a:pt x="7192" y="3989"/>
                  <a:pt x="7192" y="4001"/>
                  <a:pt x="7168" y="4013"/>
                </a:cubicBezTo>
                <a:lnTo>
                  <a:pt x="6180" y="5013"/>
                </a:lnTo>
                <a:cubicBezTo>
                  <a:pt x="6120" y="5072"/>
                  <a:pt x="6120" y="5191"/>
                  <a:pt x="6180" y="5251"/>
                </a:cubicBezTo>
                <a:cubicBezTo>
                  <a:pt x="6203" y="5275"/>
                  <a:pt x="6251" y="5299"/>
                  <a:pt x="6299" y="5299"/>
                </a:cubicBezTo>
                <a:cubicBezTo>
                  <a:pt x="6334" y="5299"/>
                  <a:pt x="6382" y="5275"/>
                  <a:pt x="6418" y="5251"/>
                </a:cubicBezTo>
                <a:lnTo>
                  <a:pt x="7406" y="4251"/>
                </a:lnTo>
                <a:cubicBezTo>
                  <a:pt x="7430" y="4239"/>
                  <a:pt x="7442" y="4215"/>
                  <a:pt x="7454" y="4215"/>
                </a:cubicBezTo>
                <a:cubicBezTo>
                  <a:pt x="7506" y="4179"/>
                  <a:pt x="7569" y="4160"/>
                  <a:pt x="7633" y="4160"/>
                </a:cubicBezTo>
                <a:cubicBezTo>
                  <a:pt x="7715" y="4160"/>
                  <a:pt x="7798" y="4191"/>
                  <a:pt x="7858" y="4251"/>
                </a:cubicBezTo>
                <a:lnTo>
                  <a:pt x="7870" y="4263"/>
                </a:lnTo>
                <a:cubicBezTo>
                  <a:pt x="7977" y="4370"/>
                  <a:pt x="7989" y="4537"/>
                  <a:pt x="7906" y="4668"/>
                </a:cubicBezTo>
                <a:cubicBezTo>
                  <a:pt x="7882" y="4679"/>
                  <a:pt x="7882" y="4703"/>
                  <a:pt x="7870" y="4715"/>
                </a:cubicBezTo>
                <a:lnTo>
                  <a:pt x="6870" y="5715"/>
                </a:lnTo>
                <a:cubicBezTo>
                  <a:pt x="6811" y="5775"/>
                  <a:pt x="6811" y="5894"/>
                  <a:pt x="6870" y="5953"/>
                </a:cubicBezTo>
                <a:cubicBezTo>
                  <a:pt x="6906" y="5977"/>
                  <a:pt x="6953" y="5989"/>
                  <a:pt x="6989" y="5989"/>
                </a:cubicBezTo>
                <a:cubicBezTo>
                  <a:pt x="7037" y="5989"/>
                  <a:pt x="7084" y="5977"/>
                  <a:pt x="7108" y="5953"/>
                </a:cubicBezTo>
                <a:lnTo>
                  <a:pt x="8108" y="4953"/>
                </a:lnTo>
                <a:cubicBezTo>
                  <a:pt x="8120" y="4941"/>
                  <a:pt x="8144" y="4918"/>
                  <a:pt x="8156" y="4918"/>
                </a:cubicBezTo>
                <a:cubicBezTo>
                  <a:pt x="8208" y="4881"/>
                  <a:pt x="8272" y="4863"/>
                  <a:pt x="8335" y="4863"/>
                </a:cubicBezTo>
                <a:cubicBezTo>
                  <a:pt x="8418" y="4863"/>
                  <a:pt x="8501" y="4893"/>
                  <a:pt x="8561" y="4953"/>
                </a:cubicBezTo>
                <a:lnTo>
                  <a:pt x="8573" y="4965"/>
                </a:lnTo>
                <a:cubicBezTo>
                  <a:pt x="8680" y="5072"/>
                  <a:pt x="8692" y="5239"/>
                  <a:pt x="8597" y="5370"/>
                </a:cubicBezTo>
                <a:cubicBezTo>
                  <a:pt x="8585" y="5382"/>
                  <a:pt x="8573" y="5394"/>
                  <a:pt x="8573" y="5418"/>
                </a:cubicBezTo>
                <a:lnTo>
                  <a:pt x="6715" y="7275"/>
                </a:lnTo>
                <a:cubicBezTo>
                  <a:pt x="6656" y="7335"/>
                  <a:pt x="6656" y="7454"/>
                  <a:pt x="6715" y="7513"/>
                </a:cubicBezTo>
                <a:cubicBezTo>
                  <a:pt x="6739" y="7537"/>
                  <a:pt x="6787" y="7561"/>
                  <a:pt x="6834" y="7561"/>
                </a:cubicBezTo>
                <a:cubicBezTo>
                  <a:pt x="6870" y="7561"/>
                  <a:pt x="6918" y="7537"/>
                  <a:pt x="6953" y="7513"/>
                </a:cubicBezTo>
                <a:lnTo>
                  <a:pt x="7787" y="6680"/>
                </a:lnTo>
                <a:lnTo>
                  <a:pt x="7870" y="6763"/>
                </a:lnTo>
                <a:cubicBezTo>
                  <a:pt x="7811" y="6942"/>
                  <a:pt x="7787" y="7120"/>
                  <a:pt x="7787" y="7287"/>
                </a:cubicBezTo>
                <a:lnTo>
                  <a:pt x="7787" y="7299"/>
                </a:lnTo>
                <a:lnTo>
                  <a:pt x="7799" y="7406"/>
                </a:lnTo>
                <a:cubicBezTo>
                  <a:pt x="7823" y="7870"/>
                  <a:pt x="8037" y="8287"/>
                  <a:pt x="8358" y="8597"/>
                </a:cubicBezTo>
                <a:cubicBezTo>
                  <a:pt x="8692" y="8906"/>
                  <a:pt x="9132" y="9085"/>
                  <a:pt x="9597" y="9085"/>
                </a:cubicBezTo>
                <a:cubicBezTo>
                  <a:pt x="9870" y="9085"/>
                  <a:pt x="10121" y="9025"/>
                  <a:pt x="10371" y="8906"/>
                </a:cubicBezTo>
                <a:cubicBezTo>
                  <a:pt x="10418" y="8882"/>
                  <a:pt x="10466" y="8835"/>
                  <a:pt x="10466" y="8787"/>
                </a:cubicBezTo>
                <a:cubicBezTo>
                  <a:pt x="10478" y="8728"/>
                  <a:pt x="10442" y="8692"/>
                  <a:pt x="10418" y="8644"/>
                </a:cubicBezTo>
                <a:lnTo>
                  <a:pt x="9335" y="7537"/>
                </a:lnTo>
                <a:cubicBezTo>
                  <a:pt x="9287" y="7501"/>
                  <a:pt x="9251" y="7454"/>
                  <a:pt x="9251" y="7406"/>
                </a:cubicBezTo>
                <a:cubicBezTo>
                  <a:pt x="9192" y="7263"/>
                  <a:pt x="9239" y="7108"/>
                  <a:pt x="9347" y="7001"/>
                </a:cubicBezTo>
                <a:cubicBezTo>
                  <a:pt x="9418" y="6930"/>
                  <a:pt x="9513" y="6882"/>
                  <a:pt x="9609" y="6882"/>
                </a:cubicBezTo>
                <a:cubicBezTo>
                  <a:pt x="9656" y="6882"/>
                  <a:pt x="9704" y="6906"/>
                  <a:pt x="9751" y="6918"/>
                </a:cubicBezTo>
                <a:cubicBezTo>
                  <a:pt x="9811" y="6942"/>
                  <a:pt x="9847" y="6965"/>
                  <a:pt x="9882" y="7001"/>
                </a:cubicBezTo>
                <a:lnTo>
                  <a:pt x="10966" y="8097"/>
                </a:lnTo>
                <a:cubicBezTo>
                  <a:pt x="11000" y="8122"/>
                  <a:pt x="11034" y="8142"/>
                  <a:pt x="11073" y="8142"/>
                </a:cubicBezTo>
                <a:cubicBezTo>
                  <a:pt x="11088" y="8142"/>
                  <a:pt x="11104" y="8139"/>
                  <a:pt x="11121" y="8132"/>
                </a:cubicBezTo>
                <a:cubicBezTo>
                  <a:pt x="11180" y="8120"/>
                  <a:pt x="11216" y="8097"/>
                  <a:pt x="11240" y="8049"/>
                </a:cubicBezTo>
                <a:cubicBezTo>
                  <a:pt x="11359" y="7799"/>
                  <a:pt x="11418" y="7537"/>
                  <a:pt x="11418" y="7275"/>
                </a:cubicBezTo>
                <a:cubicBezTo>
                  <a:pt x="11418" y="6858"/>
                  <a:pt x="11252" y="6430"/>
                  <a:pt x="10918" y="6084"/>
                </a:cubicBezTo>
                <a:cubicBezTo>
                  <a:pt x="10609" y="5751"/>
                  <a:pt x="10180" y="5549"/>
                  <a:pt x="9728" y="5513"/>
                </a:cubicBezTo>
                <a:lnTo>
                  <a:pt x="9632" y="5501"/>
                </a:lnTo>
                <a:lnTo>
                  <a:pt x="9609" y="5501"/>
                </a:lnTo>
                <a:cubicBezTo>
                  <a:pt x="9454" y="5501"/>
                  <a:pt x="9275" y="5537"/>
                  <a:pt x="9097" y="5596"/>
                </a:cubicBezTo>
                <a:lnTo>
                  <a:pt x="8954" y="5453"/>
                </a:lnTo>
                <a:cubicBezTo>
                  <a:pt x="9049" y="5215"/>
                  <a:pt x="9001" y="4953"/>
                  <a:pt x="8811" y="4763"/>
                </a:cubicBezTo>
                <a:lnTo>
                  <a:pt x="8799" y="4739"/>
                </a:lnTo>
                <a:cubicBezTo>
                  <a:pt x="8656" y="4608"/>
                  <a:pt x="8477" y="4548"/>
                  <a:pt x="8299" y="4548"/>
                </a:cubicBezTo>
                <a:cubicBezTo>
                  <a:pt x="8323" y="4370"/>
                  <a:pt x="8239" y="4191"/>
                  <a:pt x="8108" y="4060"/>
                </a:cubicBezTo>
                <a:lnTo>
                  <a:pt x="8096" y="4048"/>
                </a:lnTo>
                <a:cubicBezTo>
                  <a:pt x="7965" y="3906"/>
                  <a:pt x="7775" y="3846"/>
                  <a:pt x="7596" y="3846"/>
                </a:cubicBezTo>
                <a:cubicBezTo>
                  <a:pt x="7620" y="3667"/>
                  <a:pt x="7537" y="3489"/>
                  <a:pt x="7406" y="3358"/>
                </a:cubicBezTo>
                <a:lnTo>
                  <a:pt x="7394" y="3346"/>
                </a:lnTo>
                <a:cubicBezTo>
                  <a:pt x="7263" y="3215"/>
                  <a:pt x="7084" y="3155"/>
                  <a:pt x="6906" y="3155"/>
                </a:cubicBezTo>
                <a:cubicBezTo>
                  <a:pt x="6918" y="2977"/>
                  <a:pt x="6846" y="2798"/>
                  <a:pt x="6703" y="2655"/>
                </a:cubicBezTo>
                <a:lnTo>
                  <a:pt x="6692" y="2643"/>
                </a:lnTo>
                <a:cubicBezTo>
                  <a:pt x="6565" y="2516"/>
                  <a:pt x="6400" y="2453"/>
                  <a:pt x="6235" y="2453"/>
                </a:cubicBezTo>
                <a:cubicBezTo>
                  <a:pt x="6152" y="2453"/>
                  <a:pt x="6068" y="2469"/>
                  <a:pt x="5989" y="2501"/>
                </a:cubicBezTo>
                <a:lnTo>
                  <a:pt x="5858" y="2358"/>
                </a:lnTo>
                <a:cubicBezTo>
                  <a:pt x="5918" y="2179"/>
                  <a:pt x="5953" y="2001"/>
                  <a:pt x="5953" y="1846"/>
                </a:cubicBezTo>
                <a:lnTo>
                  <a:pt x="5953" y="1822"/>
                </a:lnTo>
                <a:lnTo>
                  <a:pt x="5930" y="1727"/>
                </a:lnTo>
                <a:cubicBezTo>
                  <a:pt x="5918" y="1465"/>
                  <a:pt x="5846" y="1215"/>
                  <a:pt x="5727" y="988"/>
                </a:cubicBezTo>
                <a:cubicBezTo>
                  <a:pt x="5693" y="937"/>
                  <a:pt x="5628" y="898"/>
                  <a:pt x="5567" y="898"/>
                </a:cubicBezTo>
                <a:cubicBezTo>
                  <a:pt x="5544" y="898"/>
                  <a:pt x="5521" y="904"/>
                  <a:pt x="5501" y="917"/>
                </a:cubicBezTo>
                <a:cubicBezTo>
                  <a:pt x="5429" y="965"/>
                  <a:pt x="5382" y="1072"/>
                  <a:pt x="5429" y="1143"/>
                </a:cubicBezTo>
                <a:cubicBezTo>
                  <a:pt x="5537" y="1334"/>
                  <a:pt x="5596" y="1524"/>
                  <a:pt x="5608" y="1739"/>
                </a:cubicBezTo>
                <a:lnTo>
                  <a:pt x="5620" y="1846"/>
                </a:lnTo>
                <a:cubicBezTo>
                  <a:pt x="5620" y="2001"/>
                  <a:pt x="5596" y="2167"/>
                  <a:pt x="5513" y="2346"/>
                </a:cubicBezTo>
                <a:cubicBezTo>
                  <a:pt x="5489" y="2405"/>
                  <a:pt x="5513" y="2477"/>
                  <a:pt x="5560" y="2524"/>
                </a:cubicBezTo>
                <a:lnTo>
                  <a:pt x="5727" y="2691"/>
                </a:lnTo>
                <a:lnTo>
                  <a:pt x="5001" y="3417"/>
                </a:lnTo>
                <a:lnTo>
                  <a:pt x="4834" y="3251"/>
                </a:lnTo>
                <a:cubicBezTo>
                  <a:pt x="4800" y="3225"/>
                  <a:pt x="4753" y="3205"/>
                  <a:pt x="4707" y="3205"/>
                </a:cubicBezTo>
                <a:cubicBezTo>
                  <a:pt x="4690" y="3205"/>
                  <a:pt x="4672" y="3208"/>
                  <a:pt x="4656" y="3215"/>
                </a:cubicBezTo>
                <a:cubicBezTo>
                  <a:pt x="4477" y="3274"/>
                  <a:pt x="4310" y="3298"/>
                  <a:pt x="4155" y="3298"/>
                </a:cubicBezTo>
                <a:lnTo>
                  <a:pt x="4048" y="3286"/>
                </a:lnTo>
                <a:cubicBezTo>
                  <a:pt x="3274" y="3227"/>
                  <a:pt x="2679" y="2584"/>
                  <a:pt x="2679" y="1822"/>
                </a:cubicBezTo>
                <a:cubicBezTo>
                  <a:pt x="2679" y="1691"/>
                  <a:pt x="2691" y="1560"/>
                  <a:pt x="2739" y="1429"/>
                </a:cubicBezTo>
                <a:lnTo>
                  <a:pt x="3644" y="2334"/>
                </a:lnTo>
                <a:cubicBezTo>
                  <a:pt x="3703" y="2405"/>
                  <a:pt x="3798" y="2453"/>
                  <a:pt x="3894" y="2501"/>
                </a:cubicBezTo>
                <a:cubicBezTo>
                  <a:pt x="3989" y="2524"/>
                  <a:pt x="4060" y="2536"/>
                  <a:pt x="4155" y="2536"/>
                </a:cubicBezTo>
                <a:cubicBezTo>
                  <a:pt x="4346" y="2536"/>
                  <a:pt x="4525" y="2465"/>
                  <a:pt x="4656" y="2334"/>
                </a:cubicBezTo>
                <a:cubicBezTo>
                  <a:pt x="4846" y="2143"/>
                  <a:pt x="4929" y="1846"/>
                  <a:pt x="4822" y="1572"/>
                </a:cubicBezTo>
                <a:lnTo>
                  <a:pt x="4822" y="1560"/>
                </a:lnTo>
                <a:cubicBezTo>
                  <a:pt x="4787" y="1489"/>
                  <a:pt x="4751" y="1393"/>
                  <a:pt x="4656" y="1310"/>
                </a:cubicBezTo>
                <a:lnTo>
                  <a:pt x="3751" y="393"/>
                </a:lnTo>
                <a:cubicBezTo>
                  <a:pt x="3882" y="357"/>
                  <a:pt x="4013" y="334"/>
                  <a:pt x="4144" y="334"/>
                </a:cubicBezTo>
                <a:cubicBezTo>
                  <a:pt x="4489" y="334"/>
                  <a:pt x="4798" y="441"/>
                  <a:pt x="5060" y="655"/>
                </a:cubicBezTo>
                <a:cubicBezTo>
                  <a:pt x="5088" y="678"/>
                  <a:pt x="5121" y="689"/>
                  <a:pt x="5155" y="689"/>
                </a:cubicBezTo>
                <a:cubicBezTo>
                  <a:pt x="5208" y="689"/>
                  <a:pt x="5262" y="663"/>
                  <a:pt x="5298" y="619"/>
                </a:cubicBezTo>
                <a:cubicBezTo>
                  <a:pt x="5358" y="548"/>
                  <a:pt x="5346" y="441"/>
                  <a:pt x="5263" y="381"/>
                </a:cubicBezTo>
                <a:cubicBezTo>
                  <a:pt x="4941" y="131"/>
                  <a:pt x="4548" y="0"/>
                  <a:pt x="41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413;p28">
            <a:extLst>
              <a:ext uri="{FF2B5EF4-FFF2-40B4-BE49-F238E27FC236}">
                <a16:creationId xmlns:a16="http://schemas.microsoft.com/office/drawing/2014/main" id="{E2A45C6E-D87F-07D9-6883-B30320BBEAE9}"/>
              </a:ext>
            </a:extLst>
          </p:cNvPr>
          <p:cNvSpPr txBox="1">
            <a:spLocks/>
          </p:cNvSpPr>
          <p:nvPr/>
        </p:nvSpPr>
        <p:spPr>
          <a:xfrm>
            <a:off x="2008782" y="1255019"/>
            <a:ext cx="3894565"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4"/>
              </a:buClr>
              <a:buSzPts val="2400"/>
              <a:buFont typeface="Raleway"/>
              <a:buNone/>
              <a:defRPr sz="1800" b="1" i="0" u="none" strike="noStrike" cap="none">
                <a:solidFill>
                  <a:schemeClr val="accent4"/>
                </a:solidFill>
                <a:latin typeface="Atkinson Hyperlegible"/>
                <a:ea typeface="Atkinson Hyperlegible"/>
                <a:cs typeface="Atkinson Hyperlegible"/>
                <a:sym typeface="Atkinson Hyperlegible"/>
              </a:defRPr>
            </a:lvl1pPr>
            <a:lvl2pPr marL="914400" marR="0" lvl="1"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9pPr>
          </a:lstStyle>
          <a:p>
            <a:pPr marL="0" indent="0"/>
            <a:r>
              <a:rPr lang="fr-FR" dirty="0"/>
              <a:t>Données manquantes sur la marge inférieure</a:t>
            </a:r>
          </a:p>
        </p:txBody>
      </p:sp>
      <p:grpSp>
        <p:nvGrpSpPr>
          <p:cNvPr id="10" name="Google Shape;10659;p60">
            <a:extLst>
              <a:ext uri="{FF2B5EF4-FFF2-40B4-BE49-F238E27FC236}">
                <a16:creationId xmlns:a16="http://schemas.microsoft.com/office/drawing/2014/main" id="{E9E69412-479B-6FFF-EE18-CA24635E73B8}"/>
              </a:ext>
            </a:extLst>
          </p:cNvPr>
          <p:cNvGrpSpPr/>
          <p:nvPr/>
        </p:nvGrpSpPr>
        <p:grpSpPr>
          <a:xfrm>
            <a:off x="1352913" y="1360980"/>
            <a:ext cx="371777" cy="349434"/>
            <a:chOff x="6630539" y="2917502"/>
            <a:chExt cx="371777" cy="349434"/>
          </a:xfrm>
          <a:solidFill>
            <a:schemeClr val="accent2"/>
          </a:solidFill>
        </p:grpSpPr>
        <p:sp>
          <p:nvSpPr>
            <p:cNvPr id="11" name="Google Shape;10660;p60">
              <a:extLst>
                <a:ext uri="{FF2B5EF4-FFF2-40B4-BE49-F238E27FC236}">
                  <a16:creationId xmlns:a16="http://schemas.microsoft.com/office/drawing/2014/main" id="{4ADA12CE-0087-84E5-B9E2-EF88B8ED2CD4}"/>
                </a:ext>
              </a:extLst>
            </p:cNvPr>
            <p:cNvSpPr/>
            <p:nvPr/>
          </p:nvSpPr>
          <p:spPr>
            <a:xfrm>
              <a:off x="6689292" y="3043093"/>
              <a:ext cx="92109" cy="30586"/>
            </a:xfrm>
            <a:custGeom>
              <a:avLst/>
              <a:gdLst/>
              <a:ahLst/>
              <a:cxnLst/>
              <a:rect l="l" t="t" r="r" b="b"/>
              <a:pathLst>
                <a:path w="2894" h="961" extrusionOk="0">
                  <a:moveTo>
                    <a:pt x="1164" y="1"/>
                  </a:moveTo>
                  <a:cubicBezTo>
                    <a:pt x="816" y="1"/>
                    <a:pt x="501" y="36"/>
                    <a:pt x="298" y="67"/>
                  </a:cubicBezTo>
                  <a:cubicBezTo>
                    <a:pt x="119" y="91"/>
                    <a:pt x="0" y="246"/>
                    <a:pt x="0" y="401"/>
                  </a:cubicBezTo>
                  <a:lnTo>
                    <a:pt x="0" y="794"/>
                  </a:lnTo>
                  <a:cubicBezTo>
                    <a:pt x="0" y="877"/>
                    <a:pt x="72" y="960"/>
                    <a:pt x="155" y="960"/>
                  </a:cubicBezTo>
                  <a:cubicBezTo>
                    <a:pt x="250" y="960"/>
                    <a:pt x="322" y="877"/>
                    <a:pt x="322" y="794"/>
                  </a:cubicBezTo>
                  <a:lnTo>
                    <a:pt x="322" y="401"/>
                  </a:lnTo>
                  <a:cubicBezTo>
                    <a:pt x="322" y="401"/>
                    <a:pt x="322" y="389"/>
                    <a:pt x="334" y="389"/>
                  </a:cubicBezTo>
                  <a:cubicBezTo>
                    <a:pt x="511" y="361"/>
                    <a:pt x="812" y="318"/>
                    <a:pt x="1157" y="318"/>
                  </a:cubicBezTo>
                  <a:cubicBezTo>
                    <a:pt x="1253" y="318"/>
                    <a:pt x="1352" y="321"/>
                    <a:pt x="1453" y="329"/>
                  </a:cubicBezTo>
                  <a:cubicBezTo>
                    <a:pt x="1989" y="365"/>
                    <a:pt x="2382" y="496"/>
                    <a:pt x="2596" y="734"/>
                  </a:cubicBezTo>
                  <a:cubicBezTo>
                    <a:pt x="2626" y="764"/>
                    <a:pt x="2670" y="779"/>
                    <a:pt x="2715" y="779"/>
                  </a:cubicBezTo>
                  <a:cubicBezTo>
                    <a:pt x="2760" y="779"/>
                    <a:pt x="2804" y="764"/>
                    <a:pt x="2834" y="734"/>
                  </a:cubicBezTo>
                  <a:cubicBezTo>
                    <a:pt x="2894" y="675"/>
                    <a:pt x="2894" y="567"/>
                    <a:pt x="2834" y="508"/>
                  </a:cubicBezTo>
                  <a:cubicBezTo>
                    <a:pt x="2437" y="103"/>
                    <a:pt x="1753" y="1"/>
                    <a:pt x="116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661;p60">
              <a:extLst>
                <a:ext uri="{FF2B5EF4-FFF2-40B4-BE49-F238E27FC236}">
                  <a16:creationId xmlns:a16="http://schemas.microsoft.com/office/drawing/2014/main" id="{10E0A413-D888-9F21-3D29-03C67459F9F9}"/>
                </a:ext>
              </a:extLst>
            </p:cNvPr>
            <p:cNvSpPr/>
            <p:nvPr/>
          </p:nvSpPr>
          <p:spPr>
            <a:xfrm>
              <a:off x="6630539" y="2993315"/>
              <a:ext cx="208852" cy="273621"/>
            </a:xfrm>
            <a:custGeom>
              <a:avLst/>
              <a:gdLst/>
              <a:ahLst/>
              <a:cxnLst/>
              <a:rect l="l" t="t" r="r" b="b"/>
              <a:pathLst>
                <a:path w="6562" h="8597" extrusionOk="0">
                  <a:moveTo>
                    <a:pt x="5132" y="334"/>
                  </a:moveTo>
                  <a:lnTo>
                    <a:pt x="5132" y="1988"/>
                  </a:lnTo>
                  <a:cubicBezTo>
                    <a:pt x="5132" y="2239"/>
                    <a:pt x="5073" y="2477"/>
                    <a:pt x="4966" y="2703"/>
                  </a:cubicBezTo>
                  <a:cubicBezTo>
                    <a:pt x="4954" y="2727"/>
                    <a:pt x="4954" y="2739"/>
                    <a:pt x="4954" y="2774"/>
                  </a:cubicBezTo>
                  <a:lnTo>
                    <a:pt x="4954" y="3262"/>
                  </a:lnTo>
                  <a:cubicBezTo>
                    <a:pt x="4954" y="3727"/>
                    <a:pt x="4763" y="4155"/>
                    <a:pt x="4430" y="4465"/>
                  </a:cubicBezTo>
                  <a:cubicBezTo>
                    <a:pt x="4108" y="4765"/>
                    <a:pt x="3713" y="4920"/>
                    <a:pt x="3275" y="4920"/>
                  </a:cubicBezTo>
                  <a:cubicBezTo>
                    <a:pt x="3243" y="4920"/>
                    <a:pt x="3212" y="4919"/>
                    <a:pt x="3180" y="4917"/>
                  </a:cubicBezTo>
                  <a:cubicBezTo>
                    <a:pt x="2299" y="4882"/>
                    <a:pt x="1620" y="4120"/>
                    <a:pt x="1620" y="3215"/>
                  </a:cubicBezTo>
                  <a:lnTo>
                    <a:pt x="1620" y="2786"/>
                  </a:lnTo>
                  <a:cubicBezTo>
                    <a:pt x="1620" y="2762"/>
                    <a:pt x="1620" y="2739"/>
                    <a:pt x="1608" y="2715"/>
                  </a:cubicBezTo>
                  <a:cubicBezTo>
                    <a:pt x="1501" y="2489"/>
                    <a:pt x="1441" y="2239"/>
                    <a:pt x="1441" y="2000"/>
                  </a:cubicBezTo>
                  <a:lnTo>
                    <a:pt x="1441" y="1631"/>
                  </a:lnTo>
                  <a:cubicBezTo>
                    <a:pt x="1441" y="917"/>
                    <a:pt x="2025" y="334"/>
                    <a:pt x="2739" y="334"/>
                  </a:cubicBezTo>
                  <a:close/>
                  <a:moveTo>
                    <a:pt x="4204" y="5048"/>
                  </a:moveTo>
                  <a:lnTo>
                    <a:pt x="4204" y="5358"/>
                  </a:lnTo>
                  <a:lnTo>
                    <a:pt x="3287" y="6001"/>
                  </a:lnTo>
                  <a:lnTo>
                    <a:pt x="2358" y="5358"/>
                  </a:lnTo>
                  <a:lnTo>
                    <a:pt x="2358" y="5048"/>
                  </a:lnTo>
                  <a:cubicBezTo>
                    <a:pt x="2596" y="5179"/>
                    <a:pt x="2870" y="5263"/>
                    <a:pt x="3156" y="5275"/>
                  </a:cubicBezTo>
                  <a:lnTo>
                    <a:pt x="3287" y="5275"/>
                  </a:lnTo>
                  <a:cubicBezTo>
                    <a:pt x="3608" y="5275"/>
                    <a:pt x="3930" y="5203"/>
                    <a:pt x="4204" y="5048"/>
                  </a:cubicBezTo>
                  <a:close/>
                  <a:moveTo>
                    <a:pt x="2203" y="5668"/>
                  </a:moveTo>
                  <a:lnTo>
                    <a:pt x="3001" y="6227"/>
                  </a:lnTo>
                  <a:lnTo>
                    <a:pt x="2584" y="6656"/>
                  </a:lnTo>
                  <a:lnTo>
                    <a:pt x="2573" y="6656"/>
                  </a:lnTo>
                  <a:lnTo>
                    <a:pt x="2037" y="5858"/>
                  </a:lnTo>
                  <a:lnTo>
                    <a:pt x="2203" y="5668"/>
                  </a:lnTo>
                  <a:close/>
                  <a:moveTo>
                    <a:pt x="4359" y="5668"/>
                  </a:moveTo>
                  <a:lnTo>
                    <a:pt x="4525" y="5858"/>
                  </a:lnTo>
                  <a:lnTo>
                    <a:pt x="4001" y="6656"/>
                  </a:lnTo>
                  <a:lnTo>
                    <a:pt x="3989" y="6656"/>
                  </a:lnTo>
                  <a:lnTo>
                    <a:pt x="3549" y="6227"/>
                  </a:lnTo>
                  <a:lnTo>
                    <a:pt x="4359" y="5668"/>
                  </a:lnTo>
                  <a:close/>
                  <a:moveTo>
                    <a:pt x="2739" y="0"/>
                  </a:moveTo>
                  <a:cubicBezTo>
                    <a:pt x="1822" y="0"/>
                    <a:pt x="1096" y="738"/>
                    <a:pt x="1096" y="1643"/>
                  </a:cubicBezTo>
                  <a:lnTo>
                    <a:pt x="1096" y="2012"/>
                  </a:lnTo>
                  <a:cubicBezTo>
                    <a:pt x="1096" y="2298"/>
                    <a:pt x="1156" y="2584"/>
                    <a:pt x="1275" y="2846"/>
                  </a:cubicBezTo>
                  <a:lnTo>
                    <a:pt x="1275" y="3239"/>
                  </a:lnTo>
                  <a:cubicBezTo>
                    <a:pt x="1275" y="3870"/>
                    <a:pt x="1561" y="4453"/>
                    <a:pt x="2001" y="4822"/>
                  </a:cubicBezTo>
                  <a:lnTo>
                    <a:pt x="2001" y="5406"/>
                  </a:lnTo>
                  <a:lnTo>
                    <a:pt x="1692" y="5739"/>
                  </a:lnTo>
                  <a:cubicBezTo>
                    <a:pt x="1668" y="5763"/>
                    <a:pt x="1644" y="5822"/>
                    <a:pt x="1644" y="5870"/>
                  </a:cubicBezTo>
                  <a:lnTo>
                    <a:pt x="596" y="6251"/>
                  </a:lnTo>
                  <a:cubicBezTo>
                    <a:pt x="239" y="6394"/>
                    <a:pt x="1" y="6727"/>
                    <a:pt x="1" y="7108"/>
                  </a:cubicBezTo>
                  <a:lnTo>
                    <a:pt x="1" y="8418"/>
                  </a:lnTo>
                  <a:cubicBezTo>
                    <a:pt x="1" y="8501"/>
                    <a:pt x="72" y="8573"/>
                    <a:pt x="156" y="8573"/>
                  </a:cubicBezTo>
                  <a:cubicBezTo>
                    <a:pt x="251" y="8573"/>
                    <a:pt x="322" y="8501"/>
                    <a:pt x="322" y="8418"/>
                  </a:cubicBezTo>
                  <a:lnTo>
                    <a:pt x="322" y="7108"/>
                  </a:lnTo>
                  <a:cubicBezTo>
                    <a:pt x="322" y="6870"/>
                    <a:pt x="477" y="6656"/>
                    <a:pt x="691" y="6584"/>
                  </a:cubicBezTo>
                  <a:lnTo>
                    <a:pt x="1811" y="6179"/>
                  </a:lnTo>
                  <a:lnTo>
                    <a:pt x="2275" y="6882"/>
                  </a:lnTo>
                  <a:cubicBezTo>
                    <a:pt x="2334" y="6965"/>
                    <a:pt x="2418" y="7025"/>
                    <a:pt x="2525" y="7025"/>
                  </a:cubicBezTo>
                  <a:lnTo>
                    <a:pt x="2561" y="7025"/>
                  </a:lnTo>
                  <a:cubicBezTo>
                    <a:pt x="2644" y="7025"/>
                    <a:pt x="2739" y="7001"/>
                    <a:pt x="2811" y="6930"/>
                  </a:cubicBezTo>
                  <a:lnTo>
                    <a:pt x="3096" y="6644"/>
                  </a:lnTo>
                  <a:lnTo>
                    <a:pt x="3096" y="8430"/>
                  </a:lnTo>
                  <a:cubicBezTo>
                    <a:pt x="3096" y="8513"/>
                    <a:pt x="3168" y="8596"/>
                    <a:pt x="3251" y="8596"/>
                  </a:cubicBezTo>
                  <a:cubicBezTo>
                    <a:pt x="3346" y="8596"/>
                    <a:pt x="3418" y="8513"/>
                    <a:pt x="3418" y="8430"/>
                  </a:cubicBezTo>
                  <a:lnTo>
                    <a:pt x="3418" y="6644"/>
                  </a:lnTo>
                  <a:lnTo>
                    <a:pt x="3704" y="6930"/>
                  </a:lnTo>
                  <a:cubicBezTo>
                    <a:pt x="3763" y="6989"/>
                    <a:pt x="3870" y="7025"/>
                    <a:pt x="3954" y="7025"/>
                  </a:cubicBezTo>
                  <a:lnTo>
                    <a:pt x="3989" y="7025"/>
                  </a:lnTo>
                  <a:cubicBezTo>
                    <a:pt x="4085" y="7013"/>
                    <a:pt x="4180" y="6953"/>
                    <a:pt x="4239" y="6882"/>
                  </a:cubicBezTo>
                  <a:lnTo>
                    <a:pt x="4704" y="6179"/>
                  </a:lnTo>
                  <a:lnTo>
                    <a:pt x="5811" y="6584"/>
                  </a:lnTo>
                  <a:cubicBezTo>
                    <a:pt x="6037" y="6656"/>
                    <a:pt x="6192" y="6882"/>
                    <a:pt x="6192" y="7108"/>
                  </a:cubicBezTo>
                  <a:lnTo>
                    <a:pt x="6192" y="8418"/>
                  </a:lnTo>
                  <a:cubicBezTo>
                    <a:pt x="6192" y="8501"/>
                    <a:pt x="6264" y="8573"/>
                    <a:pt x="6347" y="8573"/>
                  </a:cubicBezTo>
                  <a:cubicBezTo>
                    <a:pt x="6442" y="8573"/>
                    <a:pt x="6514" y="8501"/>
                    <a:pt x="6514" y="8418"/>
                  </a:cubicBezTo>
                  <a:lnTo>
                    <a:pt x="6514" y="7108"/>
                  </a:lnTo>
                  <a:cubicBezTo>
                    <a:pt x="6561" y="6703"/>
                    <a:pt x="6323" y="6370"/>
                    <a:pt x="5966" y="6239"/>
                  </a:cubicBezTo>
                  <a:lnTo>
                    <a:pt x="4906" y="5858"/>
                  </a:lnTo>
                  <a:cubicBezTo>
                    <a:pt x="4906" y="5810"/>
                    <a:pt x="4894" y="5763"/>
                    <a:pt x="4859" y="5715"/>
                  </a:cubicBezTo>
                  <a:lnTo>
                    <a:pt x="4549" y="5394"/>
                  </a:lnTo>
                  <a:lnTo>
                    <a:pt x="4549" y="4822"/>
                  </a:lnTo>
                  <a:cubicBezTo>
                    <a:pt x="4585" y="4798"/>
                    <a:pt x="4609" y="4763"/>
                    <a:pt x="4656" y="4739"/>
                  </a:cubicBezTo>
                  <a:cubicBezTo>
                    <a:pt x="5061" y="4370"/>
                    <a:pt x="5275" y="3822"/>
                    <a:pt x="5275" y="3274"/>
                  </a:cubicBezTo>
                  <a:lnTo>
                    <a:pt x="5275" y="2834"/>
                  </a:lnTo>
                  <a:cubicBezTo>
                    <a:pt x="5394" y="2560"/>
                    <a:pt x="5454" y="2286"/>
                    <a:pt x="5454" y="2000"/>
                  </a:cubicBezTo>
                  <a:lnTo>
                    <a:pt x="5454" y="167"/>
                  </a:lnTo>
                  <a:cubicBezTo>
                    <a:pt x="5454" y="83"/>
                    <a:pt x="5382" y="0"/>
                    <a:pt x="52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662;p60">
              <a:extLst>
                <a:ext uri="{FF2B5EF4-FFF2-40B4-BE49-F238E27FC236}">
                  <a16:creationId xmlns:a16="http://schemas.microsoft.com/office/drawing/2014/main" id="{877CD90D-2FF6-05B7-1ED7-55A096754D5A}"/>
                </a:ext>
              </a:extLst>
            </p:cNvPr>
            <p:cNvSpPr/>
            <p:nvPr/>
          </p:nvSpPr>
          <p:spPr>
            <a:xfrm>
              <a:off x="6665804" y="3232053"/>
              <a:ext cx="10630" cy="33737"/>
            </a:xfrm>
            <a:custGeom>
              <a:avLst/>
              <a:gdLst/>
              <a:ahLst/>
              <a:cxnLst/>
              <a:rect l="l" t="t" r="r" b="b"/>
              <a:pathLst>
                <a:path w="334" h="1060" extrusionOk="0">
                  <a:moveTo>
                    <a:pt x="167" y="0"/>
                  </a:moveTo>
                  <a:cubicBezTo>
                    <a:pt x="83" y="0"/>
                    <a:pt x="0" y="83"/>
                    <a:pt x="0" y="167"/>
                  </a:cubicBezTo>
                  <a:lnTo>
                    <a:pt x="0" y="893"/>
                  </a:lnTo>
                  <a:cubicBezTo>
                    <a:pt x="0" y="988"/>
                    <a:pt x="83" y="1060"/>
                    <a:pt x="167" y="1060"/>
                  </a:cubicBezTo>
                  <a:cubicBezTo>
                    <a:pt x="262" y="1060"/>
                    <a:pt x="333" y="988"/>
                    <a:pt x="333" y="893"/>
                  </a:cubicBezTo>
                  <a:lnTo>
                    <a:pt x="333" y="167"/>
                  </a:lnTo>
                  <a:cubicBezTo>
                    <a:pt x="333" y="83"/>
                    <a:pt x="262"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663;p60">
              <a:extLst>
                <a:ext uri="{FF2B5EF4-FFF2-40B4-BE49-F238E27FC236}">
                  <a16:creationId xmlns:a16="http://schemas.microsoft.com/office/drawing/2014/main" id="{AF5DD659-1EFE-AC1E-E8EB-3552ED74FC8E}"/>
                </a:ext>
              </a:extLst>
            </p:cNvPr>
            <p:cNvSpPr/>
            <p:nvPr/>
          </p:nvSpPr>
          <p:spPr>
            <a:xfrm>
              <a:off x="6793877" y="3232053"/>
              <a:ext cx="10248" cy="33737"/>
            </a:xfrm>
            <a:custGeom>
              <a:avLst/>
              <a:gdLst/>
              <a:ahLst/>
              <a:cxnLst/>
              <a:rect l="l" t="t" r="r" b="b"/>
              <a:pathLst>
                <a:path w="322" h="1060" extrusionOk="0">
                  <a:moveTo>
                    <a:pt x="167" y="0"/>
                  </a:moveTo>
                  <a:cubicBezTo>
                    <a:pt x="72" y="0"/>
                    <a:pt x="0" y="83"/>
                    <a:pt x="0" y="167"/>
                  </a:cubicBezTo>
                  <a:lnTo>
                    <a:pt x="0" y="893"/>
                  </a:lnTo>
                  <a:cubicBezTo>
                    <a:pt x="0" y="988"/>
                    <a:pt x="72" y="1060"/>
                    <a:pt x="167" y="1060"/>
                  </a:cubicBezTo>
                  <a:cubicBezTo>
                    <a:pt x="250" y="1060"/>
                    <a:pt x="322" y="988"/>
                    <a:pt x="322" y="893"/>
                  </a:cubicBezTo>
                  <a:lnTo>
                    <a:pt x="322" y="167"/>
                  </a:lnTo>
                  <a:cubicBezTo>
                    <a:pt x="322" y="83"/>
                    <a:pt x="250"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664;p60">
              <a:extLst>
                <a:ext uri="{FF2B5EF4-FFF2-40B4-BE49-F238E27FC236}">
                  <a16:creationId xmlns:a16="http://schemas.microsoft.com/office/drawing/2014/main" id="{EFF8F839-2AFF-F884-BA32-A378008AE45A}"/>
                </a:ext>
              </a:extLst>
            </p:cNvPr>
            <p:cNvSpPr/>
            <p:nvPr/>
          </p:nvSpPr>
          <p:spPr>
            <a:xfrm>
              <a:off x="6828347" y="2952766"/>
              <a:ext cx="173969" cy="181162"/>
            </a:xfrm>
            <a:custGeom>
              <a:avLst/>
              <a:gdLst/>
              <a:ahLst/>
              <a:cxnLst/>
              <a:rect l="l" t="t" r="r" b="b"/>
              <a:pathLst>
                <a:path w="5466" h="5692" extrusionOk="0">
                  <a:moveTo>
                    <a:pt x="3847" y="0"/>
                  </a:moveTo>
                  <a:cubicBezTo>
                    <a:pt x="3751" y="0"/>
                    <a:pt x="3680" y="72"/>
                    <a:pt x="3680" y="167"/>
                  </a:cubicBezTo>
                  <a:cubicBezTo>
                    <a:pt x="3680" y="250"/>
                    <a:pt x="3751" y="322"/>
                    <a:pt x="3847" y="322"/>
                  </a:cubicBezTo>
                  <a:lnTo>
                    <a:pt x="4751" y="322"/>
                  </a:lnTo>
                  <a:cubicBezTo>
                    <a:pt x="4954" y="322"/>
                    <a:pt x="5121" y="488"/>
                    <a:pt x="5121" y="703"/>
                  </a:cubicBezTo>
                  <a:lnTo>
                    <a:pt x="5121" y="3643"/>
                  </a:lnTo>
                  <a:cubicBezTo>
                    <a:pt x="5121" y="3858"/>
                    <a:pt x="4954" y="4013"/>
                    <a:pt x="4751" y="4013"/>
                  </a:cubicBezTo>
                  <a:lnTo>
                    <a:pt x="2918" y="4013"/>
                  </a:lnTo>
                  <a:cubicBezTo>
                    <a:pt x="2894" y="4013"/>
                    <a:pt x="2846" y="4036"/>
                    <a:pt x="2811" y="4048"/>
                  </a:cubicBezTo>
                  <a:lnTo>
                    <a:pt x="1180" y="5239"/>
                  </a:lnTo>
                  <a:lnTo>
                    <a:pt x="1180" y="5239"/>
                  </a:lnTo>
                  <a:lnTo>
                    <a:pt x="1430" y="4227"/>
                  </a:lnTo>
                  <a:cubicBezTo>
                    <a:pt x="1442" y="4179"/>
                    <a:pt x="1430" y="4120"/>
                    <a:pt x="1406" y="4072"/>
                  </a:cubicBezTo>
                  <a:cubicBezTo>
                    <a:pt x="1370" y="4036"/>
                    <a:pt x="1311" y="4013"/>
                    <a:pt x="1263" y="4013"/>
                  </a:cubicBezTo>
                  <a:lnTo>
                    <a:pt x="715" y="4013"/>
                  </a:lnTo>
                  <a:cubicBezTo>
                    <a:pt x="513" y="4013"/>
                    <a:pt x="346" y="3858"/>
                    <a:pt x="346" y="3643"/>
                  </a:cubicBezTo>
                  <a:lnTo>
                    <a:pt x="346" y="715"/>
                  </a:lnTo>
                  <a:cubicBezTo>
                    <a:pt x="346" y="500"/>
                    <a:pt x="513" y="345"/>
                    <a:pt x="715" y="345"/>
                  </a:cubicBezTo>
                  <a:lnTo>
                    <a:pt x="1620" y="345"/>
                  </a:lnTo>
                  <a:cubicBezTo>
                    <a:pt x="1715" y="345"/>
                    <a:pt x="1787" y="262"/>
                    <a:pt x="1787" y="179"/>
                  </a:cubicBezTo>
                  <a:cubicBezTo>
                    <a:pt x="1787" y="84"/>
                    <a:pt x="1715" y="12"/>
                    <a:pt x="1620" y="12"/>
                  </a:cubicBezTo>
                  <a:lnTo>
                    <a:pt x="715" y="12"/>
                  </a:lnTo>
                  <a:cubicBezTo>
                    <a:pt x="310" y="12"/>
                    <a:pt x="1" y="345"/>
                    <a:pt x="1" y="726"/>
                  </a:cubicBezTo>
                  <a:lnTo>
                    <a:pt x="1" y="3643"/>
                  </a:lnTo>
                  <a:cubicBezTo>
                    <a:pt x="1" y="4048"/>
                    <a:pt x="334" y="4358"/>
                    <a:pt x="715" y="4358"/>
                  </a:cubicBezTo>
                  <a:lnTo>
                    <a:pt x="1049" y="4358"/>
                  </a:lnTo>
                  <a:lnTo>
                    <a:pt x="787" y="5370"/>
                  </a:lnTo>
                  <a:cubicBezTo>
                    <a:pt x="763" y="5477"/>
                    <a:pt x="811" y="5596"/>
                    <a:pt x="894" y="5656"/>
                  </a:cubicBezTo>
                  <a:cubicBezTo>
                    <a:pt x="941" y="5679"/>
                    <a:pt x="989" y="5691"/>
                    <a:pt x="1049" y="5691"/>
                  </a:cubicBezTo>
                  <a:cubicBezTo>
                    <a:pt x="1108" y="5691"/>
                    <a:pt x="1144" y="5679"/>
                    <a:pt x="1192" y="5656"/>
                  </a:cubicBezTo>
                  <a:lnTo>
                    <a:pt x="2954" y="4370"/>
                  </a:lnTo>
                  <a:lnTo>
                    <a:pt x="4716" y="4370"/>
                  </a:lnTo>
                  <a:cubicBezTo>
                    <a:pt x="5121" y="4370"/>
                    <a:pt x="5430" y="4048"/>
                    <a:pt x="5430" y="3655"/>
                  </a:cubicBezTo>
                  <a:lnTo>
                    <a:pt x="5430" y="726"/>
                  </a:lnTo>
                  <a:cubicBezTo>
                    <a:pt x="5466" y="322"/>
                    <a:pt x="5132" y="0"/>
                    <a:pt x="47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665;p60">
              <a:extLst>
                <a:ext uri="{FF2B5EF4-FFF2-40B4-BE49-F238E27FC236}">
                  <a16:creationId xmlns:a16="http://schemas.microsoft.com/office/drawing/2014/main" id="{4D68F43C-790B-A2A1-5826-BD5703501CF0}"/>
                </a:ext>
              </a:extLst>
            </p:cNvPr>
            <p:cNvSpPr/>
            <p:nvPr/>
          </p:nvSpPr>
          <p:spPr>
            <a:xfrm>
              <a:off x="6898463" y="2917502"/>
              <a:ext cx="34151" cy="104999"/>
            </a:xfrm>
            <a:custGeom>
              <a:avLst/>
              <a:gdLst/>
              <a:ahLst/>
              <a:cxnLst/>
              <a:rect l="l" t="t" r="r" b="b"/>
              <a:pathLst>
                <a:path w="1073" h="3299" extrusionOk="0">
                  <a:moveTo>
                    <a:pt x="715" y="346"/>
                  </a:moveTo>
                  <a:lnTo>
                    <a:pt x="548" y="2930"/>
                  </a:lnTo>
                  <a:lnTo>
                    <a:pt x="513" y="2930"/>
                  </a:lnTo>
                  <a:lnTo>
                    <a:pt x="346" y="346"/>
                  </a:lnTo>
                  <a:close/>
                  <a:moveTo>
                    <a:pt x="167" y="1"/>
                  </a:moveTo>
                  <a:cubicBezTo>
                    <a:pt x="120" y="1"/>
                    <a:pt x="72" y="25"/>
                    <a:pt x="48" y="60"/>
                  </a:cubicBezTo>
                  <a:cubicBezTo>
                    <a:pt x="12" y="96"/>
                    <a:pt x="1" y="144"/>
                    <a:pt x="1" y="203"/>
                  </a:cubicBezTo>
                  <a:lnTo>
                    <a:pt x="179" y="3132"/>
                  </a:lnTo>
                  <a:cubicBezTo>
                    <a:pt x="179" y="3216"/>
                    <a:pt x="251" y="3299"/>
                    <a:pt x="346" y="3299"/>
                  </a:cubicBezTo>
                  <a:lnTo>
                    <a:pt x="715" y="3299"/>
                  </a:lnTo>
                  <a:cubicBezTo>
                    <a:pt x="798" y="3299"/>
                    <a:pt x="882" y="3216"/>
                    <a:pt x="882" y="3132"/>
                  </a:cubicBezTo>
                  <a:lnTo>
                    <a:pt x="1060" y="203"/>
                  </a:lnTo>
                  <a:cubicBezTo>
                    <a:pt x="1072" y="144"/>
                    <a:pt x="1048" y="96"/>
                    <a:pt x="1013" y="60"/>
                  </a:cubicBezTo>
                  <a:cubicBezTo>
                    <a:pt x="989" y="37"/>
                    <a:pt x="941" y="1"/>
                    <a:pt x="8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666;p60">
              <a:extLst>
                <a:ext uri="{FF2B5EF4-FFF2-40B4-BE49-F238E27FC236}">
                  <a16:creationId xmlns:a16="http://schemas.microsoft.com/office/drawing/2014/main" id="{2FDAD040-1BB8-E2EF-7BF6-05517C74A92B}"/>
                </a:ext>
              </a:extLst>
            </p:cNvPr>
            <p:cNvSpPr/>
            <p:nvPr/>
          </p:nvSpPr>
          <p:spPr>
            <a:xfrm>
              <a:off x="6898081" y="3028548"/>
              <a:ext cx="34151" cy="34119"/>
            </a:xfrm>
            <a:custGeom>
              <a:avLst/>
              <a:gdLst/>
              <a:ahLst/>
              <a:cxnLst/>
              <a:rect l="l" t="t" r="r" b="b"/>
              <a:pathLst>
                <a:path w="1073" h="1072" extrusionOk="0">
                  <a:moveTo>
                    <a:pt x="536" y="346"/>
                  </a:moveTo>
                  <a:cubicBezTo>
                    <a:pt x="644" y="346"/>
                    <a:pt x="727" y="429"/>
                    <a:pt x="727" y="536"/>
                  </a:cubicBezTo>
                  <a:cubicBezTo>
                    <a:pt x="727" y="631"/>
                    <a:pt x="655" y="727"/>
                    <a:pt x="536" y="727"/>
                  </a:cubicBezTo>
                  <a:cubicBezTo>
                    <a:pt x="429" y="727"/>
                    <a:pt x="346" y="631"/>
                    <a:pt x="346" y="536"/>
                  </a:cubicBezTo>
                  <a:cubicBezTo>
                    <a:pt x="346" y="429"/>
                    <a:pt x="429" y="346"/>
                    <a:pt x="536" y="346"/>
                  </a:cubicBezTo>
                  <a:close/>
                  <a:moveTo>
                    <a:pt x="536" y="0"/>
                  </a:moveTo>
                  <a:cubicBezTo>
                    <a:pt x="239" y="0"/>
                    <a:pt x="1" y="239"/>
                    <a:pt x="1" y="536"/>
                  </a:cubicBezTo>
                  <a:cubicBezTo>
                    <a:pt x="1" y="834"/>
                    <a:pt x="239" y="1072"/>
                    <a:pt x="536" y="1072"/>
                  </a:cubicBezTo>
                  <a:cubicBezTo>
                    <a:pt x="834" y="1072"/>
                    <a:pt x="1072" y="834"/>
                    <a:pt x="1072" y="536"/>
                  </a:cubicBezTo>
                  <a:cubicBezTo>
                    <a:pt x="1072" y="239"/>
                    <a:pt x="834" y="0"/>
                    <a:pt x="5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 name="Graphique 40" descr="Liste de contrôle avec un remplissage uni">
            <a:extLst>
              <a:ext uri="{FF2B5EF4-FFF2-40B4-BE49-F238E27FC236}">
                <a16:creationId xmlns:a16="http://schemas.microsoft.com/office/drawing/2014/main" id="{0B1542A4-7EE8-04E2-B8C6-41D9DC0E45D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53014" y="2426657"/>
            <a:ext cx="360000" cy="360000"/>
          </a:xfrm>
          <a:prstGeom prst="rect">
            <a:avLst/>
          </a:prstGeom>
        </p:spPr>
      </p:pic>
      <p:sp>
        <p:nvSpPr>
          <p:cNvPr id="42" name="Google Shape;413;p28">
            <a:extLst>
              <a:ext uri="{FF2B5EF4-FFF2-40B4-BE49-F238E27FC236}">
                <a16:creationId xmlns:a16="http://schemas.microsoft.com/office/drawing/2014/main" id="{08309E7E-C0BA-C629-AA52-779A06689206}"/>
              </a:ext>
            </a:extLst>
          </p:cNvPr>
          <p:cNvSpPr txBox="1">
            <a:spLocks/>
          </p:cNvSpPr>
          <p:nvPr/>
        </p:nvSpPr>
        <p:spPr>
          <a:xfrm>
            <a:off x="3789171" y="3053657"/>
            <a:ext cx="3645269"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4"/>
              </a:buClr>
              <a:buSzPts val="2400"/>
              <a:buFont typeface="Raleway"/>
              <a:buNone/>
              <a:defRPr sz="1800" b="1" i="0" u="none" strike="noStrike" cap="none">
                <a:solidFill>
                  <a:schemeClr val="accent4"/>
                </a:solidFill>
                <a:latin typeface="Atkinson Hyperlegible"/>
                <a:ea typeface="Atkinson Hyperlegible"/>
                <a:cs typeface="Atkinson Hyperlegible"/>
                <a:sym typeface="Atkinson Hyperlegible"/>
              </a:defRPr>
            </a:lvl1pPr>
            <a:lvl2pPr marL="914400" marR="0" lvl="1"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9pPr>
          </a:lstStyle>
          <a:p>
            <a:pPr marL="0" indent="0"/>
            <a:r>
              <a:rPr lang="fr-FR" dirty="0"/>
              <a:t>Régression linéaire multiple non retenue (R2 moyen = 0,47)</a:t>
            </a:r>
          </a:p>
        </p:txBody>
      </p:sp>
      <p:sp>
        <p:nvSpPr>
          <p:cNvPr id="3" name="Google Shape;208;p26">
            <a:extLst>
              <a:ext uri="{FF2B5EF4-FFF2-40B4-BE49-F238E27FC236}">
                <a16:creationId xmlns:a16="http://schemas.microsoft.com/office/drawing/2014/main" id="{96BB8BBC-4020-BB5E-7AE4-9F6569F8503F}"/>
              </a:ext>
            </a:extLst>
          </p:cNvPr>
          <p:cNvSpPr txBox="1">
            <a:spLocks/>
          </p:cNvSpPr>
          <p:nvPr/>
        </p:nvSpPr>
        <p:spPr>
          <a:xfrm>
            <a:off x="8338140" y="4686300"/>
            <a:ext cx="642926"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4"/>
              </a:buClr>
              <a:buSzPts val="1200"/>
              <a:buFont typeface="Atkinson Hyperlegible"/>
              <a:buNone/>
              <a:defRPr sz="1400" b="0" i="0" u="none" strike="noStrike" cap="none">
                <a:solidFill>
                  <a:schemeClr val="accent4"/>
                </a:solidFill>
                <a:latin typeface="Atkinson Hyperlegible"/>
                <a:ea typeface="Atkinson Hyperlegible"/>
                <a:cs typeface="Atkinson Hyperlegible"/>
                <a:sym typeface="Atkinson Hyperlegible"/>
              </a:defRPr>
            </a:lvl1pPr>
            <a:lvl2pPr marL="914400" marR="0" lvl="1"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2pPr>
            <a:lvl3pPr marL="1371600" marR="0" lvl="2"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3pPr>
            <a:lvl4pPr marL="1828800" marR="0" lvl="3"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4pPr>
            <a:lvl5pPr marL="2286000" marR="0" lvl="4"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5pPr>
            <a:lvl6pPr marL="2743200" marR="0" lvl="5"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6pPr>
            <a:lvl7pPr marL="3200400" marR="0" lvl="6"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7pPr>
            <a:lvl8pPr marL="3657600" marR="0" lvl="7"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8pPr>
            <a:lvl9pPr marL="4114800" marR="0" lvl="8"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9pPr>
          </a:lstStyle>
          <a:p>
            <a:pPr marL="0" indent="0"/>
            <a:r>
              <a:rPr lang="fr-FR" dirty="0"/>
              <a:t>8</a:t>
            </a:r>
          </a:p>
        </p:txBody>
      </p:sp>
    </p:spTree>
    <p:extLst>
      <p:ext uri="{BB962C8B-B14F-4D97-AF65-F5344CB8AC3E}">
        <p14:creationId xmlns:p14="http://schemas.microsoft.com/office/powerpoint/2010/main" val="3804042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5">
          <a:extLst>
            <a:ext uri="{FF2B5EF4-FFF2-40B4-BE49-F238E27FC236}">
              <a16:creationId xmlns:a16="http://schemas.microsoft.com/office/drawing/2014/main" id="{049EF4F0-4DDA-627C-3A9A-22F6BC3AC359}"/>
            </a:ext>
          </a:extLst>
        </p:cNvPr>
        <p:cNvGrpSpPr/>
        <p:nvPr/>
      </p:nvGrpSpPr>
      <p:grpSpPr>
        <a:xfrm>
          <a:off x="0" y="0"/>
          <a:ext cx="0" cy="0"/>
          <a:chOff x="0" y="0"/>
          <a:chExt cx="0" cy="0"/>
        </a:xfrm>
      </p:grpSpPr>
      <p:sp>
        <p:nvSpPr>
          <p:cNvPr id="406" name="Google Shape;406;p28">
            <a:extLst>
              <a:ext uri="{FF2B5EF4-FFF2-40B4-BE49-F238E27FC236}">
                <a16:creationId xmlns:a16="http://schemas.microsoft.com/office/drawing/2014/main" id="{C08F41DE-3995-4F1E-DB10-D27A0AD49B1A}"/>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err="1"/>
              <a:t>Nettoyage</a:t>
            </a:r>
            <a:r>
              <a:rPr lang="en" dirty="0"/>
              <a:t> du jeu de données </a:t>
            </a:r>
            <a:r>
              <a:rPr lang="en" sz="2400" dirty="0"/>
              <a:t>(outliers)</a:t>
            </a:r>
            <a:endParaRPr dirty="0"/>
          </a:p>
        </p:txBody>
      </p:sp>
      <p:sp>
        <p:nvSpPr>
          <p:cNvPr id="413" name="Google Shape;413;p28">
            <a:extLst>
              <a:ext uri="{FF2B5EF4-FFF2-40B4-BE49-F238E27FC236}">
                <a16:creationId xmlns:a16="http://schemas.microsoft.com/office/drawing/2014/main" id="{EA9DC435-7553-9399-3BB1-28AA838F3F76}"/>
              </a:ext>
            </a:extLst>
          </p:cNvPr>
          <p:cNvSpPr txBox="1">
            <a:spLocks noGrp="1"/>
          </p:cNvSpPr>
          <p:nvPr>
            <p:ph type="subTitle" idx="7"/>
          </p:nvPr>
        </p:nvSpPr>
        <p:spPr>
          <a:xfrm>
            <a:off x="2833115" y="2470565"/>
            <a:ext cx="5207641" cy="4572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fr-FR" dirty="0"/>
              <a:t>Suppression 27 billets vrais considérés comme </a:t>
            </a:r>
            <a:r>
              <a:rPr lang="fr-FR" dirty="0" err="1"/>
              <a:t>outliers</a:t>
            </a:r>
            <a:endParaRPr dirty="0"/>
          </a:p>
        </p:txBody>
      </p:sp>
      <p:grpSp>
        <p:nvGrpSpPr>
          <p:cNvPr id="415" name="Google Shape;415;p28">
            <a:extLst>
              <a:ext uri="{FF2B5EF4-FFF2-40B4-BE49-F238E27FC236}">
                <a16:creationId xmlns:a16="http://schemas.microsoft.com/office/drawing/2014/main" id="{CDA5815A-7397-B05D-0091-B401FAFEF0E7}"/>
              </a:ext>
            </a:extLst>
          </p:cNvPr>
          <p:cNvGrpSpPr/>
          <p:nvPr/>
        </p:nvGrpSpPr>
        <p:grpSpPr>
          <a:xfrm>
            <a:off x="1426489" y="4490982"/>
            <a:ext cx="640056" cy="324092"/>
            <a:chOff x="6580515" y="3436687"/>
            <a:chExt cx="538768" cy="273657"/>
          </a:xfrm>
        </p:grpSpPr>
        <p:sp>
          <p:nvSpPr>
            <p:cNvPr id="416" name="Google Shape;416;p28">
              <a:extLst>
                <a:ext uri="{FF2B5EF4-FFF2-40B4-BE49-F238E27FC236}">
                  <a16:creationId xmlns:a16="http://schemas.microsoft.com/office/drawing/2014/main" id="{5957C5C1-BE82-6890-1C42-4D4A89D64BF9}"/>
                </a:ext>
              </a:extLst>
            </p:cNvPr>
            <p:cNvSpPr/>
            <p:nvPr/>
          </p:nvSpPr>
          <p:spPr>
            <a:xfrm>
              <a:off x="6580977" y="3553264"/>
              <a:ext cx="538305" cy="157080"/>
            </a:xfrm>
            <a:custGeom>
              <a:avLst/>
              <a:gdLst/>
              <a:ahLst/>
              <a:cxnLst/>
              <a:rect l="l" t="t" r="r" b="b"/>
              <a:pathLst>
                <a:path w="196641" h="57381" extrusionOk="0">
                  <a:moveTo>
                    <a:pt x="26" y="2763"/>
                  </a:moveTo>
                  <a:cubicBezTo>
                    <a:pt x="-146" y="3091"/>
                    <a:pt x="603" y="16210"/>
                    <a:pt x="603" y="16210"/>
                  </a:cubicBezTo>
                  <a:cubicBezTo>
                    <a:pt x="837" y="20277"/>
                    <a:pt x="4771" y="25084"/>
                    <a:pt x="7206" y="27972"/>
                  </a:cubicBezTo>
                  <a:cubicBezTo>
                    <a:pt x="15908" y="38298"/>
                    <a:pt x="28747" y="44534"/>
                    <a:pt x="41390" y="48538"/>
                  </a:cubicBezTo>
                  <a:cubicBezTo>
                    <a:pt x="74178" y="58918"/>
                    <a:pt x="109401" y="60057"/>
                    <a:pt x="142766" y="52502"/>
                  </a:cubicBezTo>
                  <a:cubicBezTo>
                    <a:pt x="154512" y="49841"/>
                    <a:pt x="166422" y="45931"/>
                    <a:pt x="176912" y="39664"/>
                  </a:cubicBezTo>
                  <a:cubicBezTo>
                    <a:pt x="185395" y="34598"/>
                    <a:pt x="196681" y="24803"/>
                    <a:pt x="196642" y="13853"/>
                  </a:cubicBezTo>
                  <a:lnTo>
                    <a:pt x="196595" y="0"/>
                  </a:lnTo>
                  <a:lnTo>
                    <a:pt x="34" y="2755"/>
                  </a:ln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28">
              <a:extLst>
                <a:ext uri="{FF2B5EF4-FFF2-40B4-BE49-F238E27FC236}">
                  <a16:creationId xmlns:a16="http://schemas.microsoft.com/office/drawing/2014/main" id="{B2262BB7-E09A-0B43-F9F2-F2FB266A7F73}"/>
                </a:ext>
              </a:extLst>
            </p:cNvPr>
            <p:cNvSpPr/>
            <p:nvPr/>
          </p:nvSpPr>
          <p:spPr>
            <a:xfrm>
              <a:off x="6580515" y="3436687"/>
              <a:ext cx="538655" cy="230005"/>
            </a:xfrm>
            <a:custGeom>
              <a:avLst/>
              <a:gdLst/>
              <a:ahLst/>
              <a:cxnLst/>
              <a:rect l="l" t="t" r="r" b="b"/>
              <a:pathLst>
                <a:path w="196769" h="84020" extrusionOk="0">
                  <a:moveTo>
                    <a:pt x="193423" y="30884"/>
                  </a:moveTo>
                  <a:cubicBezTo>
                    <a:pt x="181521" y="11880"/>
                    <a:pt x="139196" y="-631"/>
                    <a:pt x="95661" y="25"/>
                  </a:cubicBezTo>
                  <a:cubicBezTo>
                    <a:pt x="50332" y="711"/>
                    <a:pt x="7452" y="15595"/>
                    <a:pt x="889" y="36754"/>
                  </a:cubicBezTo>
                  <a:cubicBezTo>
                    <a:pt x="-7338" y="63274"/>
                    <a:pt x="42527" y="87266"/>
                    <a:pt x="110045" y="83660"/>
                  </a:cubicBezTo>
                  <a:cubicBezTo>
                    <a:pt x="173638" y="80265"/>
                    <a:pt x="208065" y="54252"/>
                    <a:pt x="193423" y="30884"/>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28">
              <a:extLst>
                <a:ext uri="{FF2B5EF4-FFF2-40B4-BE49-F238E27FC236}">
                  <a16:creationId xmlns:a16="http://schemas.microsoft.com/office/drawing/2014/main" id="{DD141FD8-E18B-AB69-ACD6-367C86E4E435}"/>
                </a:ext>
              </a:extLst>
            </p:cNvPr>
            <p:cNvSpPr/>
            <p:nvPr/>
          </p:nvSpPr>
          <p:spPr>
            <a:xfrm>
              <a:off x="6581624" y="3550188"/>
              <a:ext cx="535116" cy="115205"/>
            </a:xfrm>
            <a:custGeom>
              <a:avLst/>
              <a:gdLst/>
              <a:ahLst/>
              <a:cxnLst/>
              <a:rect l="l" t="t" r="r" b="b"/>
              <a:pathLst>
                <a:path w="195476" h="42084" extrusionOk="0">
                  <a:moveTo>
                    <a:pt x="0" y="6962"/>
                  </a:moveTo>
                  <a:cubicBezTo>
                    <a:pt x="7508" y="28159"/>
                    <a:pt x="51776" y="44768"/>
                    <a:pt x="108751" y="41724"/>
                  </a:cubicBezTo>
                  <a:cubicBezTo>
                    <a:pt x="162408" y="38860"/>
                    <a:pt x="195297" y="19894"/>
                    <a:pt x="195477" y="0"/>
                  </a:cubicBez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28">
              <a:extLst>
                <a:ext uri="{FF2B5EF4-FFF2-40B4-BE49-F238E27FC236}">
                  <a16:creationId xmlns:a16="http://schemas.microsoft.com/office/drawing/2014/main" id="{3207FCA2-8EE2-1411-A94A-61BE8D011AA7}"/>
                </a:ext>
              </a:extLst>
            </p:cNvPr>
            <p:cNvSpPr/>
            <p:nvPr/>
          </p:nvSpPr>
          <p:spPr>
            <a:xfrm>
              <a:off x="6660775" y="3458842"/>
              <a:ext cx="386612" cy="163678"/>
            </a:xfrm>
            <a:custGeom>
              <a:avLst/>
              <a:gdLst/>
              <a:ahLst/>
              <a:cxnLst/>
              <a:rect l="l" t="t" r="r" b="b"/>
              <a:pathLst>
                <a:path w="141228" h="59791" extrusionOk="0">
                  <a:moveTo>
                    <a:pt x="77992" y="59602"/>
                  </a:moveTo>
                  <a:cubicBezTo>
                    <a:pt x="32365" y="61701"/>
                    <a:pt x="-3006" y="46092"/>
                    <a:pt x="202" y="27790"/>
                  </a:cubicBezTo>
                  <a:cubicBezTo>
                    <a:pt x="2926" y="12219"/>
                    <a:pt x="33450" y="668"/>
                    <a:pt x="67744" y="28"/>
                  </a:cubicBezTo>
                  <a:cubicBezTo>
                    <a:pt x="101000" y="-596"/>
                    <a:pt x="132406" y="9160"/>
                    <a:pt x="139657" y="23544"/>
                  </a:cubicBezTo>
                  <a:cubicBezTo>
                    <a:pt x="148101" y="40285"/>
                    <a:pt x="121792" y="57588"/>
                    <a:pt x="77992" y="59602"/>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28">
              <a:extLst>
                <a:ext uri="{FF2B5EF4-FFF2-40B4-BE49-F238E27FC236}">
                  <a16:creationId xmlns:a16="http://schemas.microsoft.com/office/drawing/2014/main" id="{5760C18D-B222-3ED0-59C8-8E1731C630CC}"/>
                </a:ext>
              </a:extLst>
            </p:cNvPr>
            <p:cNvSpPr/>
            <p:nvPr/>
          </p:nvSpPr>
          <p:spPr>
            <a:xfrm>
              <a:off x="6759006" y="3501113"/>
              <a:ext cx="180880" cy="70140"/>
            </a:xfrm>
            <a:custGeom>
              <a:avLst/>
              <a:gdLst/>
              <a:ahLst/>
              <a:cxnLst/>
              <a:rect l="l" t="t" r="r" b="b"/>
              <a:pathLst>
                <a:path w="66075" h="25622" extrusionOk="0">
                  <a:moveTo>
                    <a:pt x="196" y="0"/>
                  </a:moveTo>
                  <a:lnTo>
                    <a:pt x="1" y="12831"/>
                  </a:lnTo>
                  <a:cubicBezTo>
                    <a:pt x="-85" y="18411"/>
                    <a:pt x="7165" y="23047"/>
                    <a:pt x="16196" y="23180"/>
                  </a:cubicBezTo>
                  <a:lnTo>
                    <a:pt x="16843" y="23180"/>
                  </a:lnTo>
                  <a:cubicBezTo>
                    <a:pt x="25873" y="23328"/>
                    <a:pt x="33264" y="18919"/>
                    <a:pt x="33342" y="13338"/>
                  </a:cubicBezTo>
                  <a:lnTo>
                    <a:pt x="33382" y="10614"/>
                  </a:lnTo>
                  <a:cubicBezTo>
                    <a:pt x="33467" y="5034"/>
                    <a:pt x="40858" y="624"/>
                    <a:pt x="49880" y="765"/>
                  </a:cubicBezTo>
                  <a:lnTo>
                    <a:pt x="49880" y="765"/>
                  </a:lnTo>
                  <a:cubicBezTo>
                    <a:pt x="58911" y="905"/>
                    <a:pt x="66161" y="5534"/>
                    <a:pt x="66075" y="11114"/>
                  </a:cubicBezTo>
                  <a:lnTo>
                    <a:pt x="65857" y="25623"/>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28">
              <a:extLst>
                <a:ext uri="{FF2B5EF4-FFF2-40B4-BE49-F238E27FC236}">
                  <a16:creationId xmlns:a16="http://schemas.microsoft.com/office/drawing/2014/main" id="{30EC8E23-2D09-F665-0EFE-FEA092A82D9C}"/>
                </a:ext>
              </a:extLst>
            </p:cNvPr>
            <p:cNvSpPr/>
            <p:nvPr/>
          </p:nvSpPr>
          <p:spPr>
            <a:xfrm>
              <a:off x="6738315" y="3541852"/>
              <a:ext cx="223758" cy="3416"/>
            </a:xfrm>
            <a:custGeom>
              <a:avLst/>
              <a:gdLst/>
              <a:ahLst/>
              <a:cxnLst/>
              <a:rect l="l" t="t" r="r" b="b"/>
              <a:pathLst>
                <a:path w="81738" h="1248" extrusionOk="0">
                  <a:moveTo>
                    <a:pt x="0" y="0"/>
                  </a:moveTo>
                  <a:lnTo>
                    <a:pt x="81739" y="1249"/>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28">
              <a:extLst>
                <a:ext uri="{FF2B5EF4-FFF2-40B4-BE49-F238E27FC236}">
                  <a16:creationId xmlns:a16="http://schemas.microsoft.com/office/drawing/2014/main" id="{DE40914B-B736-605E-1239-EF8AA5C40865}"/>
                </a:ext>
              </a:extLst>
            </p:cNvPr>
            <p:cNvSpPr/>
            <p:nvPr/>
          </p:nvSpPr>
          <p:spPr>
            <a:xfrm>
              <a:off x="6738551" y="3525393"/>
              <a:ext cx="223780" cy="3394"/>
            </a:xfrm>
            <a:custGeom>
              <a:avLst/>
              <a:gdLst/>
              <a:ahLst/>
              <a:cxnLst/>
              <a:rect l="l" t="t" r="r" b="b"/>
              <a:pathLst>
                <a:path w="81746" h="1240" extrusionOk="0">
                  <a:moveTo>
                    <a:pt x="0" y="0"/>
                  </a:moveTo>
                  <a:lnTo>
                    <a:pt x="81747" y="124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28">
              <a:extLst>
                <a:ext uri="{FF2B5EF4-FFF2-40B4-BE49-F238E27FC236}">
                  <a16:creationId xmlns:a16="http://schemas.microsoft.com/office/drawing/2014/main" id="{A7B397F2-DC62-D98B-7BA4-B7C3D2579AB2}"/>
                </a:ext>
              </a:extLst>
            </p:cNvPr>
            <p:cNvSpPr/>
            <p:nvPr/>
          </p:nvSpPr>
          <p:spPr>
            <a:xfrm>
              <a:off x="6964176" y="3654726"/>
              <a:ext cx="5702" cy="43841"/>
            </a:xfrm>
            <a:custGeom>
              <a:avLst/>
              <a:gdLst/>
              <a:ahLst/>
              <a:cxnLst/>
              <a:rect l="l" t="t" r="r" b="b"/>
              <a:pathLst>
                <a:path w="2083" h="16015" extrusionOk="0">
                  <a:moveTo>
                    <a:pt x="2084" y="0"/>
                  </a:moveTo>
                  <a:lnTo>
                    <a:pt x="0" y="16015"/>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28">
              <a:extLst>
                <a:ext uri="{FF2B5EF4-FFF2-40B4-BE49-F238E27FC236}">
                  <a16:creationId xmlns:a16="http://schemas.microsoft.com/office/drawing/2014/main" id="{8F374B4E-9D76-CB0E-3ACC-7D4213965043}"/>
                </a:ext>
              </a:extLst>
            </p:cNvPr>
            <p:cNvSpPr/>
            <p:nvPr/>
          </p:nvSpPr>
          <p:spPr>
            <a:xfrm>
              <a:off x="6841703" y="3666568"/>
              <a:ext cx="4038" cy="43690"/>
            </a:xfrm>
            <a:custGeom>
              <a:avLst/>
              <a:gdLst/>
              <a:ahLst/>
              <a:cxnLst/>
              <a:rect l="l" t="t" r="r" b="b"/>
              <a:pathLst>
                <a:path w="1475" h="15960" extrusionOk="0">
                  <a:moveTo>
                    <a:pt x="1475" y="0"/>
                  </a:moveTo>
                  <a:lnTo>
                    <a:pt x="0" y="15961"/>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28">
              <a:extLst>
                <a:ext uri="{FF2B5EF4-FFF2-40B4-BE49-F238E27FC236}">
                  <a16:creationId xmlns:a16="http://schemas.microsoft.com/office/drawing/2014/main" id="{BBCFACDE-82C9-E24E-42D7-0A4288E0F251}"/>
                </a:ext>
              </a:extLst>
            </p:cNvPr>
            <p:cNvSpPr/>
            <p:nvPr/>
          </p:nvSpPr>
          <p:spPr>
            <a:xfrm>
              <a:off x="6708884" y="3653080"/>
              <a:ext cx="5489" cy="37857"/>
            </a:xfrm>
            <a:custGeom>
              <a:avLst/>
              <a:gdLst/>
              <a:ahLst/>
              <a:cxnLst/>
              <a:rect l="l" t="t" r="r" b="b"/>
              <a:pathLst>
                <a:path w="2005" h="13829" extrusionOk="0">
                  <a:moveTo>
                    <a:pt x="2006" y="0"/>
                  </a:moveTo>
                  <a:lnTo>
                    <a:pt x="0" y="1383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6" name="Google Shape;426;p28">
              <a:extLst>
                <a:ext uri="{FF2B5EF4-FFF2-40B4-BE49-F238E27FC236}">
                  <a16:creationId xmlns:a16="http://schemas.microsoft.com/office/drawing/2014/main" id="{CC833A21-9219-4A52-6C6B-134E5EFD2D61}"/>
                </a:ext>
              </a:extLst>
            </p:cNvPr>
            <p:cNvSpPr/>
            <p:nvPr/>
          </p:nvSpPr>
          <p:spPr>
            <a:xfrm>
              <a:off x="6667098" y="3639489"/>
              <a:ext cx="4914" cy="36535"/>
            </a:xfrm>
            <a:custGeom>
              <a:avLst/>
              <a:gdLst/>
              <a:ahLst/>
              <a:cxnLst/>
              <a:rect l="l" t="t" r="r" b="b"/>
              <a:pathLst>
                <a:path w="1795" h="13346" extrusionOk="0">
                  <a:moveTo>
                    <a:pt x="1795" y="0"/>
                  </a:moveTo>
                  <a:lnTo>
                    <a:pt x="0" y="13346"/>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7" name="Google Shape;427;p28">
              <a:extLst>
                <a:ext uri="{FF2B5EF4-FFF2-40B4-BE49-F238E27FC236}">
                  <a16:creationId xmlns:a16="http://schemas.microsoft.com/office/drawing/2014/main" id="{931B89D4-843C-B89A-CB31-A6D3E7362F46}"/>
                </a:ext>
              </a:extLst>
            </p:cNvPr>
            <p:cNvSpPr/>
            <p:nvPr/>
          </p:nvSpPr>
          <p:spPr>
            <a:xfrm>
              <a:off x="6606611" y="3605952"/>
              <a:ext cx="4123" cy="30657"/>
            </a:xfrm>
            <a:custGeom>
              <a:avLst/>
              <a:gdLst/>
              <a:ahLst/>
              <a:cxnLst/>
              <a:rect l="l" t="t" r="r" b="b"/>
              <a:pathLst>
                <a:path w="1506" h="11199" extrusionOk="0">
                  <a:moveTo>
                    <a:pt x="1506" y="0"/>
                  </a:moveTo>
                  <a:lnTo>
                    <a:pt x="0" y="1120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8" name="Google Shape;428;p28">
              <a:extLst>
                <a:ext uri="{FF2B5EF4-FFF2-40B4-BE49-F238E27FC236}">
                  <a16:creationId xmlns:a16="http://schemas.microsoft.com/office/drawing/2014/main" id="{3D3019B2-F10B-5655-21CC-170437B22B54}"/>
                </a:ext>
              </a:extLst>
            </p:cNvPr>
            <p:cNvSpPr/>
            <p:nvPr/>
          </p:nvSpPr>
          <p:spPr>
            <a:xfrm>
              <a:off x="6825351" y="3633119"/>
              <a:ext cx="16707" cy="16707"/>
            </a:xfrm>
            <a:custGeom>
              <a:avLst/>
              <a:gdLst/>
              <a:ahLst/>
              <a:cxnLst/>
              <a:rect l="l" t="t" r="r" b="b"/>
              <a:pathLst>
                <a:path w="6103" h="6103" extrusionOk="0">
                  <a:moveTo>
                    <a:pt x="6103" y="3052"/>
                  </a:moveTo>
                  <a:cubicBezTo>
                    <a:pt x="6103" y="4738"/>
                    <a:pt x="4737" y="6103"/>
                    <a:pt x="3051" y="6103"/>
                  </a:cubicBezTo>
                  <a:cubicBezTo>
                    <a:pt x="1366" y="6103"/>
                    <a:pt x="0" y="4738"/>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28">
              <a:extLst>
                <a:ext uri="{FF2B5EF4-FFF2-40B4-BE49-F238E27FC236}">
                  <a16:creationId xmlns:a16="http://schemas.microsoft.com/office/drawing/2014/main" id="{F56887AD-58BF-7CEA-C27B-0C459382F098}"/>
                </a:ext>
              </a:extLst>
            </p:cNvPr>
            <p:cNvSpPr/>
            <p:nvPr/>
          </p:nvSpPr>
          <p:spPr>
            <a:xfrm>
              <a:off x="6717434" y="3619439"/>
              <a:ext cx="16707" cy="16707"/>
            </a:xfrm>
            <a:custGeom>
              <a:avLst/>
              <a:gdLst/>
              <a:ahLst/>
              <a:cxnLst/>
              <a:rect l="l" t="t" r="r" b="b"/>
              <a:pathLst>
                <a:path w="6103" h="6103" extrusionOk="0">
                  <a:moveTo>
                    <a:pt x="6103" y="3052"/>
                  </a:moveTo>
                  <a:cubicBezTo>
                    <a:pt x="6103" y="4737"/>
                    <a:pt x="4737" y="6103"/>
                    <a:pt x="3051" y="6103"/>
                  </a:cubicBezTo>
                  <a:cubicBezTo>
                    <a:pt x="1366" y="6103"/>
                    <a:pt x="0" y="4737"/>
                    <a:pt x="0" y="3052"/>
                  </a:cubicBezTo>
                  <a:cubicBezTo>
                    <a:pt x="0" y="1366"/>
                    <a:pt x="1366" y="0"/>
                    <a:pt x="3051"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0" name="Google Shape;430;p28">
              <a:extLst>
                <a:ext uri="{FF2B5EF4-FFF2-40B4-BE49-F238E27FC236}">
                  <a16:creationId xmlns:a16="http://schemas.microsoft.com/office/drawing/2014/main" id="{90990F88-3D6C-CCFB-6A43-076A22B9D0C6}"/>
                </a:ext>
              </a:extLst>
            </p:cNvPr>
            <p:cNvSpPr/>
            <p:nvPr/>
          </p:nvSpPr>
          <p:spPr>
            <a:xfrm>
              <a:off x="6628645" y="3572522"/>
              <a:ext cx="16707" cy="16707"/>
            </a:xfrm>
            <a:custGeom>
              <a:avLst/>
              <a:gdLst/>
              <a:ahLst/>
              <a:cxnLst/>
              <a:rect l="l" t="t" r="r" b="b"/>
              <a:pathLst>
                <a:path w="6103" h="6103" extrusionOk="0">
                  <a:moveTo>
                    <a:pt x="6103" y="3052"/>
                  </a:moveTo>
                  <a:cubicBezTo>
                    <a:pt x="6103" y="4737"/>
                    <a:pt x="4737" y="6103"/>
                    <a:pt x="3052" y="6103"/>
                  </a:cubicBezTo>
                  <a:cubicBezTo>
                    <a:pt x="1366" y="6103"/>
                    <a:pt x="0" y="4737"/>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1" name="Google Shape;431;p28">
              <a:extLst>
                <a:ext uri="{FF2B5EF4-FFF2-40B4-BE49-F238E27FC236}">
                  <a16:creationId xmlns:a16="http://schemas.microsoft.com/office/drawing/2014/main" id="{A6BCC4D3-D7EA-B19C-9E3F-91B4B554F177}"/>
                </a:ext>
              </a:extLst>
            </p:cNvPr>
            <p:cNvSpPr/>
            <p:nvPr/>
          </p:nvSpPr>
          <p:spPr>
            <a:xfrm>
              <a:off x="6613728" y="3511286"/>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28">
              <a:extLst>
                <a:ext uri="{FF2B5EF4-FFF2-40B4-BE49-F238E27FC236}">
                  <a16:creationId xmlns:a16="http://schemas.microsoft.com/office/drawing/2014/main" id="{10180983-C998-72DD-8ACE-01581FCEFA24}"/>
                </a:ext>
              </a:extLst>
            </p:cNvPr>
            <p:cNvSpPr/>
            <p:nvPr/>
          </p:nvSpPr>
          <p:spPr>
            <a:xfrm>
              <a:off x="6674407" y="3471703"/>
              <a:ext cx="13288" cy="13288"/>
            </a:xfrm>
            <a:custGeom>
              <a:avLst/>
              <a:gdLst/>
              <a:ahLst/>
              <a:cxnLst/>
              <a:rect l="l" t="t" r="r" b="b"/>
              <a:pathLst>
                <a:path w="4854" h="4854" extrusionOk="0">
                  <a:moveTo>
                    <a:pt x="4854" y="2427"/>
                  </a:moveTo>
                  <a:cubicBezTo>
                    <a:pt x="4854" y="3770"/>
                    <a:pt x="3770" y="4855"/>
                    <a:pt x="2427" y="4855"/>
                  </a:cubicBezTo>
                  <a:cubicBezTo>
                    <a:pt x="1085" y="4855"/>
                    <a:pt x="0" y="3770"/>
                    <a:pt x="0" y="2427"/>
                  </a:cubicBezTo>
                  <a:cubicBezTo>
                    <a:pt x="0" y="1085"/>
                    <a:pt x="1085" y="0"/>
                    <a:pt x="2427" y="0"/>
                  </a:cubicBezTo>
                  <a:cubicBezTo>
                    <a:pt x="3770"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28">
              <a:extLst>
                <a:ext uri="{FF2B5EF4-FFF2-40B4-BE49-F238E27FC236}">
                  <a16:creationId xmlns:a16="http://schemas.microsoft.com/office/drawing/2014/main" id="{9AD33B13-630B-79E3-59B7-F680E516BA34}"/>
                </a:ext>
              </a:extLst>
            </p:cNvPr>
            <p:cNvSpPr/>
            <p:nvPr/>
          </p:nvSpPr>
          <p:spPr>
            <a:xfrm>
              <a:off x="6750434" y="3449493"/>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28">
              <a:extLst>
                <a:ext uri="{FF2B5EF4-FFF2-40B4-BE49-F238E27FC236}">
                  <a16:creationId xmlns:a16="http://schemas.microsoft.com/office/drawing/2014/main" id="{8122E212-68CE-DD66-6CB9-34F51DE55D05}"/>
                </a:ext>
              </a:extLst>
            </p:cNvPr>
            <p:cNvSpPr/>
            <p:nvPr/>
          </p:nvSpPr>
          <p:spPr>
            <a:xfrm>
              <a:off x="6831526" y="3440474"/>
              <a:ext cx="13288" cy="13288"/>
            </a:xfrm>
            <a:custGeom>
              <a:avLst/>
              <a:gdLst/>
              <a:ahLst/>
              <a:cxnLst/>
              <a:rect l="l" t="t" r="r" b="b"/>
              <a:pathLst>
                <a:path w="4854" h="4854" extrusionOk="0">
                  <a:moveTo>
                    <a:pt x="4855" y="2427"/>
                  </a:moveTo>
                  <a:cubicBezTo>
                    <a:pt x="4855" y="3770"/>
                    <a:pt x="3770" y="4855"/>
                    <a:pt x="2428" y="4855"/>
                  </a:cubicBezTo>
                  <a:cubicBezTo>
                    <a:pt x="1085" y="4855"/>
                    <a:pt x="0" y="3770"/>
                    <a:pt x="0" y="2427"/>
                  </a:cubicBezTo>
                  <a:cubicBezTo>
                    <a:pt x="0" y="1085"/>
                    <a:pt x="1085" y="0"/>
                    <a:pt x="2428"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28">
              <a:extLst>
                <a:ext uri="{FF2B5EF4-FFF2-40B4-BE49-F238E27FC236}">
                  <a16:creationId xmlns:a16="http://schemas.microsoft.com/office/drawing/2014/main" id="{1E77AC9C-CBDE-1A30-FF23-DE7288E48DBC}"/>
                </a:ext>
              </a:extLst>
            </p:cNvPr>
            <p:cNvSpPr/>
            <p:nvPr/>
          </p:nvSpPr>
          <p:spPr>
            <a:xfrm>
              <a:off x="6919011" y="3445648"/>
              <a:ext cx="13288" cy="13288"/>
            </a:xfrm>
            <a:custGeom>
              <a:avLst/>
              <a:gdLst/>
              <a:ahLst/>
              <a:cxnLst/>
              <a:rect l="l" t="t" r="r" b="b"/>
              <a:pathLst>
                <a:path w="4854" h="4854" extrusionOk="0">
                  <a:moveTo>
                    <a:pt x="4855" y="2427"/>
                  </a:moveTo>
                  <a:cubicBezTo>
                    <a:pt x="4855" y="3770"/>
                    <a:pt x="3770" y="4855"/>
                    <a:pt x="2427" y="4855"/>
                  </a:cubicBezTo>
                  <a:cubicBezTo>
                    <a:pt x="1085" y="4855"/>
                    <a:pt x="0" y="3770"/>
                    <a:pt x="0" y="2427"/>
                  </a:cubicBezTo>
                  <a:cubicBezTo>
                    <a:pt x="0" y="1085"/>
                    <a:pt x="1085" y="0"/>
                    <a:pt x="2427" y="0"/>
                  </a:cubicBezTo>
                  <a:cubicBezTo>
                    <a:pt x="3770" y="0"/>
                    <a:pt x="4855" y="1085"/>
                    <a:pt x="4855"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6" name="Google Shape;436;p28">
              <a:extLst>
                <a:ext uri="{FF2B5EF4-FFF2-40B4-BE49-F238E27FC236}">
                  <a16:creationId xmlns:a16="http://schemas.microsoft.com/office/drawing/2014/main" id="{E23F1A7A-5ABC-D4D8-DB2D-A38F7A431CA3}"/>
                </a:ext>
              </a:extLst>
            </p:cNvPr>
            <p:cNvSpPr/>
            <p:nvPr/>
          </p:nvSpPr>
          <p:spPr>
            <a:xfrm>
              <a:off x="7001771" y="3468282"/>
              <a:ext cx="13288" cy="13288"/>
            </a:xfrm>
            <a:custGeom>
              <a:avLst/>
              <a:gdLst/>
              <a:ahLst/>
              <a:cxnLst/>
              <a:rect l="l" t="t" r="r" b="b"/>
              <a:pathLst>
                <a:path w="4854" h="4854" extrusionOk="0">
                  <a:moveTo>
                    <a:pt x="4854" y="2427"/>
                  </a:moveTo>
                  <a:cubicBezTo>
                    <a:pt x="4854" y="3770"/>
                    <a:pt x="3769" y="4855"/>
                    <a:pt x="2427" y="4855"/>
                  </a:cubicBezTo>
                  <a:cubicBezTo>
                    <a:pt x="1085" y="4855"/>
                    <a:pt x="0" y="3770"/>
                    <a:pt x="0" y="2427"/>
                  </a:cubicBezTo>
                  <a:cubicBezTo>
                    <a:pt x="0" y="1085"/>
                    <a:pt x="1085" y="0"/>
                    <a:pt x="2427" y="0"/>
                  </a:cubicBezTo>
                  <a:cubicBezTo>
                    <a:pt x="3769" y="0"/>
                    <a:pt x="4854" y="1085"/>
                    <a:pt x="4854" y="2427"/>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7" name="Google Shape;437;p28">
              <a:extLst>
                <a:ext uri="{FF2B5EF4-FFF2-40B4-BE49-F238E27FC236}">
                  <a16:creationId xmlns:a16="http://schemas.microsoft.com/office/drawing/2014/main" id="{C48F27FA-1C49-B846-4D9D-38C0F3933961}"/>
                </a:ext>
              </a:extLst>
            </p:cNvPr>
            <p:cNvSpPr/>
            <p:nvPr/>
          </p:nvSpPr>
          <p:spPr>
            <a:xfrm>
              <a:off x="6940449" y="3625574"/>
              <a:ext cx="16707" cy="16707"/>
            </a:xfrm>
            <a:custGeom>
              <a:avLst/>
              <a:gdLst/>
              <a:ahLst/>
              <a:cxnLst/>
              <a:rect l="l" t="t" r="r" b="b"/>
              <a:pathLst>
                <a:path w="6103" h="6103" extrusionOk="0">
                  <a:moveTo>
                    <a:pt x="6104" y="3052"/>
                  </a:moveTo>
                  <a:cubicBezTo>
                    <a:pt x="6104" y="4738"/>
                    <a:pt x="4738" y="6103"/>
                    <a:pt x="3052" y="6103"/>
                  </a:cubicBezTo>
                  <a:cubicBezTo>
                    <a:pt x="1366" y="6103"/>
                    <a:pt x="0" y="4738"/>
                    <a:pt x="0" y="3052"/>
                  </a:cubicBezTo>
                  <a:cubicBezTo>
                    <a:pt x="0" y="1366"/>
                    <a:pt x="1366" y="0"/>
                    <a:pt x="3052" y="0"/>
                  </a:cubicBezTo>
                  <a:cubicBezTo>
                    <a:pt x="4738" y="0"/>
                    <a:pt x="6104" y="1366"/>
                    <a:pt x="6104"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8" name="Google Shape;438;p28">
              <a:extLst>
                <a:ext uri="{FF2B5EF4-FFF2-40B4-BE49-F238E27FC236}">
                  <a16:creationId xmlns:a16="http://schemas.microsoft.com/office/drawing/2014/main" id="{7EDBE9CC-9FFF-B8A8-1F30-424A28580965}"/>
                </a:ext>
              </a:extLst>
            </p:cNvPr>
            <p:cNvSpPr/>
            <p:nvPr/>
          </p:nvSpPr>
          <p:spPr>
            <a:xfrm>
              <a:off x="7030735" y="3593554"/>
              <a:ext cx="16707" cy="16707"/>
            </a:xfrm>
            <a:custGeom>
              <a:avLst/>
              <a:gdLst/>
              <a:ahLst/>
              <a:cxnLst/>
              <a:rect l="l" t="t" r="r" b="b"/>
              <a:pathLst>
                <a:path w="6103" h="6103" extrusionOk="0">
                  <a:moveTo>
                    <a:pt x="6103" y="3052"/>
                  </a:moveTo>
                  <a:cubicBezTo>
                    <a:pt x="6103" y="4738"/>
                    <a:pt x="4737" y="6103"/>
                    <a:pt x="3052" y="6103"/>
                  </a:cubicBezTo>
                  <a:cubicBezTo>
                    <a:pt x="1366" y="6103"/>
                    <a:pt x="0" y="4738"/>
                    <a:pt x="0" y="3052"/>
                  </a:cubicBezTo>
                  <a:cubicBezTo>
                    <a:pt x="0" y="1366"/>
                    <a:pt x="1366" y="0"/>
                    <a:pt x="3052" y="0"/>
                  </a:cubicBezTo>
                  <a:cubicBezTo>
                    <a:pt x="4737" y="0"/>
                    <a:pt x="6103" y="1366"/>
                    <a:pt x="6103" y="305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9" name="Google Shape;439;p28">
              <a:extLst>
                <a:ext uri="{FF2B5EF4-FFF2-40B4-BE49-F238E27FC236}">
                  <a16:creationId xmlns:a16="http://schemas.microsoft.com/office/drawing/2014/main" id="{97D3F1CE-7FC8-BF02-9EC0-204C76C12890}"/>
                </a:ext>
              </a:extLst>
            </p:cNvPr>
            <p:cNvSpPr/>
            <p:nvPr/>
          </p:nvSpPr>
          <p:spPr>
            <a:xfrm>
              <a:off x="7070661" y="3524303"/>
              <a:ext cx="18456" cy="18459"/>
            </a:xfrm>
            <a:custGeom>
              <a:avLst/>
              <a:gdLst/>
              <a:ahLst/>
              <a:cxnLst/>
              <a:rect l="l" t="t" r="r" b="b"/>
              <a:pathLst>
                <a:path w="6742" h="6743" extrusionOk="0">
                  <a:moveTo>
                    <a:pt x="6743" y="3372"/>
                  </a:moveTo>
                  <a:cubicBezTo>
                    <a:pt x="6743" y="5237"/>
                    <a:pt x="5237" y="6743"/>
                    <a:pt x="3371" y="6743"/>
                  </a:cubicBezTo>
                  <a:cubicBezTo>
                    <a:pt x="1506" y="6743"/>
                    <a:pt x="0" y="5229"/>
                    <a:pt x="0" y="3372"/>
                  </a:cubicBezTo>
                  <a:cubicBezTo>
                    <a:pt x="0" y="1514"/>
                    <a:pt x="1506" y="0"/>
                    <a:pt x="3371" y="0"/>
                  </a:cubicBezTo>
                  <a:cubicBezTo>
                    <a:pt x="5237" y="0"/>
                    <a:pt x="6743" y="1514"/>
                    <a:pt x="6743" y="3372"/>
                  </a:cubicBezTo>
                  <a:close/>
                </a:path>
              </a:pathLst>
            </a:custGeom>
            <a:solidFill>
              <a:srgbClr val="1A3777">
                <a:alpha val="227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0" name="Google Shape;440;p28">
            <a:extLst>
              <a:ext uri="{FF2B5EF4-FFF2-40B4-BE49-F238E27FC236}">
                <a16:creationId xmlns:a16="http://schemas.microsoft.com/office/drawing/2014/main" id="{80C6B4FF-5562-CB6A-BF1D-9F28F8920542}"/>
              </a:ext>
            </a:extLst>
          </p:cNvPr>
          <p:cNvGrpSpPr/>
          <p:nvPr/>
        </p:nvGrpSpPr>
        <p:grpSpPr>
          <a:xfrm rot="1800014">
            <a:off x="311232" y="2395865"/>
            <a:ext cx="715094" cy="731518"/>
            <a:chOff x="6884972" y="1482087"/>
            <a:chExt cx="427537" cy="441436"/>
          </a:xfrm>
        </p:grpSpPr>
        <p:sp>
          <p:nvSpPr>
            <p:cNvPr id="441" name="Google Shape;441;p28">
              <a:extLst>
                <a:ext uri="{FF2B5EF4-FFF2-40B4-BE49-F238E27FC236}">
                  <a16:creationId xmlns:a16="http://schemas.microsoft.com/office/drawing/2014/main" id="{37038F2A-7E8B-CAC7-3D2A-FBEAD6D844F3}"/>
                </a:ext>
              </a:extLst>
            </p:cNvPr>
            <p:cNvSpPr/>
            <p:nvPr/>
          </p:nvSpPr>
          <p:spPr>
            <a:xfrm>
              <a:off x="6884972" y="1482087"/>
              <a:ext cx="427537" cy="441436"/>
            </a:xfrm>
            <a:custGeom>
              <a:avLst/>
              <a:gdLst/>
              <a:ahLst/>
              <a:cxnLst/>
              <a:rect l="l" t="t" r="r" b="b"/>
              <a:pathLst>
                <a:path w="316109" h="326385" extrusionOk="0">
                  <a:moveTo>
                    <a:pt x="257540" y="0"/>
                  </a:moveTo>
                  <a:lnTo>
                    <a:pt x="110741" y="36955"/>
                  </a:lnTo>
                  <a:cubicBezTo>
                    <a:pt x="110624" y="36745"/>
                    <a:pt x="110554" y="36620"/>
                    <a:pt x="110554" y="36620"/>
                  </a:cubicBezTo>
                  <a:lnTo>
                    <a:pt x="110016" y="37135"/>
                  </a:lnTo>
                  <a:lnTo>
                    <a:pt x="109290" y="37314"/>
                  </a:lnTo>
                  <a:cubicBezTo>
                    <a:pt x="109290" y="37314"/>
                    <a:pt x="109360" y="37439"/>
                    <a:pt x="109477" y="37650"/>
                  </a:cubicBezTo>
                  <a:lnTo>
                    <a:pt x="0" y="142194"/>
                  </a:lnTo>
                  <a:cubicBezTo>
                    <a:pt x="0" y="142194"/>
                    <a:pt x="56179" y="248892"/>
                    <a:pt x="131666" y="294230"/>
                  </a:cubicBezTo>
                  <a:cubicBezTo>
                    <a:pt x="171548" y="318183"/>
                    <a:pt x="224643" y="319345"/>
                    <a:pt x="269630" y="326385"/>
                  </a:cubicBezTo>
                  <a:lnTo>
                    <a:pt x="269786" y="326299"/>
                  </a:lnTo>
                  <a:cubicBezTo>
                    <a:pt x="287799" y="284482"/>
                    <a:pt x="315092" y="238926"/>
                    <a:pt x="316068" y="192417"/>
                  </a:cubicBezTo>
                  <a:cubicBezTo>
                    <a:pt x="317917" y="104380"/>
                    <a:pt x="257540" y="0"/>
                    <a:pt x="257540" y="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2" name="Google Shape;442;p28">
              <a:extLst>
                <a:ext uri="{FF2B5EF4-FFF2-40B4-BE49-F238E27FC236}">
                  <a16:creationId xmlns:a16="http://schemas.microsoft.com/office/drawing/2014/main" id="{07AD42F5-A6C5-AFC3-36AB-6D04EB5567E3}"/>
                </a:ext>
              </a:extLst>
            </p:cNvPr>
            <p:cNvSpPr/>
            <p:nvPr/>
          </p:nvSpPr>
          <p:spPr>
            <a:xfrm>
              <a:off x="6936568" y="1533081"/>
              <a:ext cx="336913" cy="348692"/>
            </a:xfrm>
            <a:custGeom>
              <a:avLst/>
              <a:gdLst/>
              <a:ahLst/>
              <a:cxnLst/>
              <a:rect l="l" t="t" r="r" b="b"/>
              <a:pathLst>
                <a:path w="249104" h="257813" extrusionOk="0">
                  <a:moveTo>
                    <a:pt x="0" y="112466"/>
                  </a:moveTo>
                  <a:cubicBezTo>
                    <a:pt x="4878" y="121004"/>
                    <a:pt x="14603" y="137238"/>
                    <a:pt x="27957" y="155634"/>
                  </a:cubicBezTo>
                  <a:cubicBezTo>
                    <a:pt x="45759" y="180148"/>
                    <a:pt x="73684" y="213396"/>
                    <a:pt x="105660" y="232604"/>
                  </a:cubicBezTo>
                  <a:cubicBezTo>
                    <a:pt x="130557" y="247558"/>
                    <a:pt x="162689" y="251507"/>
                    <a:pt x="193768" y="255323"/>
                  </a:cubicBezTo>
                  <a:cubicBezTo>
                    <a:pt x="200441" y="256143"/>
                    <a:pt x="206840" y="256931"/>
                    <a:pt x="213147" y="257813"/>
                  </a:cubicBezTo>
                  <a:cubicBezTo>
                    <a:pt x="215761" y="251999"/>
                    <a:pt x="218501" y="246168"/>
                    <a:pt x="221365" y="240081"/>
                  </a:cubicBezTo>
                  <a:cubicBezTo>
                    <a:pt x="234688" y="211750"/>
                    <a:pt x="248463" y="182451"/>
                    <a:pt x="249072" y="153417"/>
                  </a:cubicBezTo>
                  <a:cubicBezTo>
                    <a:pt x="249852" y="116126"/>
                    <a:pt x="236592" y="74777"/>
                    <a:pt x="225330" y="46656"/>
                  </a:cubicBezTo>
                  <a:cubicBezTo>
                    <a:pt x="216877" y="25553"/>
                    <a:pt x="208323" y="8671"/>
                    <a:pt x="203687" y="0"/>
                  </a:cubicBezTo>
                  <a:lnTo>
                    <a:pt x="87015" y="29377"/>
                  </a:lnTo>
                  <a:lnTo>
                    <a:pt x="0" y="112466"/>
                  </a:ln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3" name="Google Shape;443;p28">
              <a:extLst>
                <a:ext uri="{FF2B5EF4-FFF2-40B4-BE49-F238E27FC236}">
                  <a16:creationId xmlns:a16="http://schemas.microsoft.com/office/drawing/2014/main" id="{54F3D773-CF76-1B3A-73F9-2EBF92774ECB}"/>
                </a:ext>
              </a:extLst>
            </p:cNvPr>
            <p:cNvSpPr/>
            <p:nvPr/>
          </p:nvSpPr>
          <p:spPr>
            <a:xfrm>
              <a:off x="7071454" y="1610724"/>
              <a:ext cx="100512" cy="165178"/>
            </a:xfrm>
            <a:custGeom>
              <a:avLst/>
              <a:gdLst/>
              <a:ahLst/>
              <a:cxnLst/>
              <a:rect l="l" t="t" r="r" b="b"/>
              <a:pathLst>
                <a:path w="74316" h="122128" extrusionOk="0">
                  <a:moveTo>
                    <a:pt x="0" y="93922"/>
                  </a:moveTo>
                  <a:cubicBezTo>
                    <a:pt x="3707" y="95584"/>
                    <a:pt x="48046" y="122128"/>
                    <a:pt x="48046" y="122128"/>
                  </a:cubicBezTo>
                  <a:lnTo>
                    <a:pt x="74316"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44" name="Google Shape;444;p28">
            <a:extLst>
              <a:ext uri="{FF2B5EF4-FFF2-40B4-BE49-F238E27FC236}">
                <a16:creationId xmlns:a16="http://schemas.microsoft.com/office/drawing/2014/main" id="{7BA7682D-2F6D-D769-144E-FBE17C2DF66F}"/>
              </a:ext>
            </a:extLst>
          </p:cNvPr>
          <p:cNvGrpSpPr/>
          <p:nvPr/>
        </p:nvGrpSpPr>
        <p:grpSpPr>
          <a:xfrm>
            <a:off x="1001358" y="2876235"/>
            <a:ext cx="1017513" cy="1013304"/>
            <a:chOff x="1001358" y="2876235"/>
            <a:chExt cx="1017513" cy="1013304"/>
          </a:xfrm>
        </p:grpSpPr>
        <p:grpSp>
          <p:nvGrpSpPr>
            <p:cNvPr id="445" name="Google Shape;445;p28">
              <a:extLst>
                <a:ext uri="{FF2B5EF4-FFF2-40B4-BE49-F238E27FC236}">
                  <a16:creationId xmlns:a16="http://schemas.microsoft.com/office/drawing/2014/main" id="{685641C8-11A9-41DB-92AA-4458CCD44EB4}"/>
                </a:ext>
              </a:extLst>
            </p:cNvPr>
            <p:cNvGrpSpPr/>
            <p:nvPr/>
          </p:nvGrpSpPr>
          <p:grpSpPr>
            <a:xfrm rot="-473396">
              <a:off x="1050928" y="2919736"/>
              <a:ext cx="686874" cy="769581"/>
              <a:chOff x="6225377" y="921581"/>
              <a:chExt cx="556268" cy="623249"/>
            </a:xfrm>
          </p:grpSpPr>
          <p:sp>
            <p:nvSpPr>
              <p:cNvPr id="446" name="Google Shape;446;p28">
                <a:extLst>
                  <a:ext uri="{FF2B5EF4-FFF2-40B4-BE49-F238E27FC236}">
                    <a16:creationId xmlns:a16="http://schemas.microsoft.com/office/drawing/2014/main" id="{40C169C6-A257-C7F8-232F-B410E896963A}"/>
                  </a:ext>
                </a:extLst>
              </p:cNvPr>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7" name="Google Shape;447;p28">
                <a:extLst>
                  <a:ext uri="{FF2B5EF4-FFF2-40B4-BE49-F238E27FC236}">
                    <a16:creationId xmlns:a16="http://schemas.microsoft.com/office/drawing/2014/main" id="{A6123630-9858-43BA-46D9-644E8554AE26}"/>
                  </a:ext>
                </a:extLst>
              </p:cNvPr>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8" name="Google Shape;448;p28">
                <a:extLst>
                  <a:ext uri="{FF2B5EF4-FFF2-40B4-BE49-F238E27FC236}">
                    <a16:creationId xmlns:a16="http://schemas.microsoft.com/office/drawing/2014/main" id="{4C7ECA64-7505-E568-9B42-783A4E53E5D6}"/>
                  </a:ext>
                </a:extLst>
              </p:cNvPr>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9" name="Google Shape;449;p28">
                <a:extLst>
                  <a:ext uri="{FF2B5EF4-FFF2-40B4-BE49-F238E27FC236}">
                    <a16:creationId xmlns:a16="http://schemas.microsoft.com/office/drawing/2014/main" id="{C2A30232-FC0B-29A1-8B4B-55DB7A69F0CE}"/>
                  </a:ext>
                </a:extLst>
              </p:cNvPr>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0" name="Google Shape;450;p28">
                <a:extLst>
                  <a:ext uri="{FF2B5EF4-FFF2-40B4-BE49-F238E27FC236}">
                    <a16:creationId xmlns:a16="http://schemas.microsoft.com/office/drawing/2014/main" id="{B0A65919-98E8-CF89-30B1-151B5A866621}"/>
                  </a:ext>
                </a:extLst>
              </p:cNvPr>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28">
                <a:extLst>
                  <a:ext uri="{FF2B5EF4-FFF2-40B4-BE49-F238E27FC236}">
                    <a16:creationId xmlns:a16="http://schemas.microsoft.com/office/drawing/2014/main" id="{B9708013-9DFC-8317-021A-04F6F91436BF}"/>
                  </a:ext>
                </a:extLst>
              </p:cNvPr>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28">
                <a:extLst>
                  <a:ext uri="{FF2B5EF4-FFF2-40B4-BE49-F238E27FC236}">
                    <a16:creationId xmlns:a16="http://schemas.microsoft.com/office/drawing/2014/main" id="{617303F3-FE5E-2E70-E3F6-87F5BA9BC055}"/>
                  </a:ext>
                </a:extLst>
              </p:cNvPr>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28">
                <a:extLst>
                  <a:ext uri="{FF2B5EF4-FFF2-40B4-BE49-F238E27FC236}">
                    <a16:creationId xmlns:a16="http://schemas.microsoft.com/office/drawing/2014/main" id="{77F94532-AEF7-A612-8652-ABF8326294D0}"/>
                  </a:ext>
                </a:extLst>
              </p:cNvPr>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28">
                <a:extLst>
                  <a:ext uri="{FF2B5EF4-FFF2-40B4-BE49-F238E27FC236}">
                    <a16:creationId xmlns:a16="http://schemas.microsoft.com/office/drawing/2014/main" id="{D7609946-9A20-30F8-326F-7BD4F42875BA}"/>
                  </a:ext>
                </a:extLst>
              </p:cNvPr>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55" name="Google Shape;455;p28">
              <a:extLst>
                <a:ext uri="{FF2B5EF4-FFF2-40B4-BE49-F238E27FC236}">
                  <a16:creationId xmlns:a16="http://schemas.microsoft.com/office/drawing/2014/main" id="{2E30DAED-1C58-7832-0151-A834D2D1C5CC}"/>
                </a:ext>
              </a:extLst>
            </p:cNvPr>
            <p:cNvGrpSpPr/>
            <p:nvPr/>
          </p:nvGrpSpPr>
          <p:grpSpPr>
            <a:xfrm rot="1326696">
              <a:off x="1212398" y="3018964"/>
              <a:ext cx="686890" cy="769599"/>
              <a:chOff x="6225377" y="921581"/>
              <a:chExt cx="556268" cy="623249"/>
            </a:xfrm>
          </p:grpSpPr>
          <p:sp>
            <p:nvSpPr>
              <p:cNvPr id="456" name="Google Shape;456;p28">
                <a:extLst>
                  <a:ext uri="{FF2B5EF4-FFF2-40B4-BE49-F238E27FC236}">
                    <a16:creationId xmlns:a16="http://schemas.microsoft.com/office/drawing/2014/main" id="{F1F2812A-C789-6E68-EF81-42C07ABC96E2}"/>
                  </a:ext>
                </a:extLst>
              </p:cNvPr>
              <p:cNvSpPr/>
              <p:nvPr/>
            </p:nvSpPr>
            <p:spPr>
              <a:xfrm>
                <a:off x="6225377" y="921581"/>
                <a:ext cx="556268" cy="623249"/>
              </a:xfrm>
              <a:custGeom>
                <a:avLst/>
                <a:gdLst/>
                <a:ahLst/>
                <a:cxnLst/>
                <a:rect l="l" t="t" r="r" b="b"/>
                <a:pathLst>
                  <a:path w="203203" h="227671" extrusionOk="0">
                    <a:moveTo>
                      <a:pt x="89629" y="227671"/>
                    </a:moveTo>
                    <a:lnTo>
                      <a:pt x="203203" y="61095"/>
                    </a:lnTo>
                    <a:lnTo>
                      <a:pt x="113855" y="0"/>
                    </a:lnTo>
                    <a:lnTo>
                      <a:pt x="0" y="166560"/>
                    </a:lnTo>
                    <a:lnTo>
                      <a:pt x="89629" y="227671"/>
                    </a:ln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28">
                <a:extLst>
                  <a:ext uri="{FF2B5EF4-FFF2-40B4-BE49-F238E27FC236}">
                    <a16:creationId xmlns:a16="http://schemas.microsoft.com/office/drawing/2014/main" id="{1E25A2F5-1506-B728-DA66-D78F51115CC5}"/>
                  </a:ext>
                </a:extLst>
              </p:cNvPr>
              <p:cNvSpPr/>
              <p:nvPr/>
            </p:nvSpPr>
            <p:spPr>
              <a:xfrm>
                <a:off x="6417476" y="1141509"/>
                <a:ext cx="174781" cy="174702"/>
              </a:xfrm>
              <a:custGeom>
                <a:avLst/>
                <a:gdLst/>
                <a:ahLst/>
                <a:cxnLst/>
                <a:rect l="l" t="t" r="r" b="b"/>
                <a:pathLst>
                  <a:path w="63847" h="63818" extrusionOk="0">
                    <a:moveTo>
                      <a:pt x="57719" y="50726"/>
                    </a:moveTo>
                    <a:cubicBezTo>
                      <a:pt x="47620" y="64572"/>
                      <a:pt x="28210" y="68006"/>
                      <a:pt x="13950" y="58281"/>
                    </a:cubicBezTo>
                    <a:cubicBezTo>
                      <a:pt x="6903" y="53473"/>
                      <a:pt x="2158" y="46215"/>
                      <a:pt x="565" y="37841"/>
                    </a:cubicBezTo>
                    <a:cubicBezTo>
                      <a:pt x="-1019" y="29458"/>
                      <a:pt x="752" y="20967"/>
                      <a:pt x="5560" y="13919"/>
                    </a:cubicBezTo>
                    <a:cubicBezTo>
                      <a:pt x="15488" y="-598"/>
                      <a:pt x="35374" y="-4383"/>
                      <a:pt x="49922" y="5529"/>
                    </a:cubicBezTo>
                    <a:cubicBezTo>
                      <a:pt x="64462" y="15449"/>
                      <a:pt x="68224" y="35343"/>
                      <a:pt x="58312" y="49891"/>
                    </a:cubicBezTo>
                    <a:cubicBezTo>
                      <a:pt x="58117" y="50172"/>
                      <a:pt x="57922" y="50453"/>
                      <a:pt x="57719" y="50726"/>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28">
                <a:extLst>
                  <a:ext uri="{FF2B5EF4-FFF2-40B4-BE49-F238E27FC236}">
                    <a16:creationId xmlns:a16="http://schemas.microsoft.com/office/drawing/2014/main" id="{822632E9-E93B-4C8A-7B10-D89087FD88D9}"/>
                  </a:ext>
                </a:extLst>
              </p:cNvPr>
              <p:cNvSpPr/>
              <p:nvPr/>
            </p:nvSpPr>
            <p:spPr>
              <a:xfrm>
                <a:off x="6577613" y="1083763"/>
                <a:ext cx="31484" cy="31479"/>
              </a:xfrm>
              <a:custGeom>
                <a:avLst/>
                <a:gdLst/>
                <a:ahLst/>
                <a:cxnLst/>
                <a:rect l="l" t="t" r="r" b="b"/>
                <a:pathLst>
                  <a:path w="11501" h="11499" extrusionOk="0">
                    <a:moveTo>
                      <a:pt x="10398" y="9140"/>
                    </a:moveTo>
                    <a:cubicBezTo>
                      <a:pt x="8579" y="11638"/>
                      <a:pt x="5083" y="12255"/>
                      <a:pt x="2515" y="10499"/>
                    </a:cubicBezTo>
                    <a:cubicBezTo>
                      <a:pt x="1243" y="9632"/>
                      <a:pt x="392" y="8329"/>
                      <a:pt x="104" y="6815"/>
                    </a:cubicBezTo>
                    <a:cubicBezTo>
                      <a:pt x="-185" y="5301"/>
                      <a:pt x="135" y="3779"/>
                      <a:pt x="1001" y="2506"/>
                    </a:cubicBezTo>
                    <a:cubicBezTo>
                      <a:pt x="2788" y="-108"/>
                      <a:pt x="6371" y="-787"/>
                      <a:pt x="8993" y="992"/>
                    </a:cubicBezTo>
                    <a:cubicBezTo>
                      <a:pt x="11616" y="2780"/>
                      <a:pt x="12287" y="6362"/>
                      <a:pt x="10507" y="8984"/>
                    </a:cubicBezTo>
                    <a:cubicBezTo>
                      <a:pt x="10476" y="9031"/>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28">
                <a:extLst>
                  <a:ext uri="{FF2B5EF4-FFF2-40B4-BE49-F238E27FC236}">
                    <a16:creationId xmlns:a16="http://schemas.microsoft.com/office/drawing/2014/main" id="{A93BB85D-852E-B93A-4ECB-144F8F78AF77}"/>
                  </a:ext>
                </a:extLst>
              </p:cNvPr>
              <p:cNvSpPr/>
              <p:nvPr/>
            </p:nvSpPr>
            <p:spPr>
              <a:xfrm>
                <a:off x="6395551" y="1350084"/>
                <a:ext cx="31484" cy="31479"/>
              </a:xfrm>
              <a:custGeom>
                <a:avLst/>
                <a:gdLst/>
                <a:ahLst/>
                <a:cxnLst/>
                <a:rect l="l" t="t" r="r" b="b"/>
                <a:pathLst>
                  <a:path w="11501" h="11499" extrusionOk="0">
                    <a:moveTo>
                      <a:pt x="10398" y="9141"/>
                    </a:moveTo>
                    <a:cubicBezTo>
                      <a:pt x="8579" y="11638"/>
                      <a:pt x="5083" y="12255"/>
                      <a:pt x="2515" y="10499"/>
                    </a:cubicBezTo>
                    <a:cubicBezTo>
                      <a:pt x="1243" y="9632"/>
                      <a:pt x="392" y="8329"/>
                      <a:pt x="104" y="6815"/>
                    </a:cubicBezTo>
                    <a:cubicBezTo>
                      <a:pt x="-185" y="5308"/>
                      <a:pt x="135" y="3779"/>
                      <a:pt x="1001" y="2507"/>
                    </a:cubicBezTo>
                    <a:cubicBezTo>
                      <a:pt x="2788" y="-108"/>
                      <a:pt x="6371" y="-787"/>
                      <a:pt x="8993" y="992"/>
                    </a:cubicBezTo>
                    <a:cubicBezTo>
                      <a:pt x="11616" y="2780"/>
                      <a:pt x="12287" y="6362"/>
                      <a:pt x="10507" y="8984"/>
                    </a:cubicBezTo>
                    <a:cubicBezTo>
                      <a:pt x="10476" y="9039"/>
                      <a:pt x="10437" y="9086"/>
                      <a:pt x="10398" y="9133"/>
                    </a:cubicBezTo>
                    <a:close/>
                  </a:path>
                </a:pathLst>
              </a:custGeom>
              <a:solidFill>
                <a:schemeClr val="dk1"/>
              </a:solid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28">
                <a:extLst>
                  <a:ext uri="{FF2B5EF4-FFF2-40B4-BE49-F238E27FC236}">
                    <a16:creationId xmlns:a16="http://schemas.microsoft.com/office/drawing/2014/main" id="{C8D85A7C-F7B7-C996-FB75-6BBC00760A40}"/>
                  </a:ext>
                </a:extLst>
              </p:cNvPr>
              <p:cNvSpPr/>
              <p:nvPr/>
            </p:nvSpPr>
            <p:spPr>
              <a:xfrm>
                <a:off x="6451205" y="1170183"/>
                <a:ext cx="99560" cy="114154"/>
              </a:xfrm>
              <a:custGeom>
                <a:avLst/>
                <a:gdLst/>
                <a:ahLst/>
                <a:cxnLst/>
                <a:rect l="l" t="t" r="r" b="b"/>
                <a:pathLst>
                  <a:path w="36369" h="41700" extrusionOk="0">
                    <a:moveTo>
                      <a:pt x="27289" y="41701"/>
                    </a:moveTo>
                    <a:lnTo>
                      <a:pt x="34500" y="31921"/>
                    </a:lnTo>
                    <a:cubicBezTo>
                      <a:pt x="37638" y="27668"/>
                      <a:pt x="36732" y="21681"/>
                      <a:pt x="32479" y="18544"/>
                    </a:cubicBezTo>
                    <a:lnTo>
                      <a:pt x="32175" y="18318"/>
                    </a:lnTo>
                    <a:cubicBezTo>
                      <a:pt x="27921" y="15180"/>
                      <a:pt x="21935" y="16085"/>
                      <a:pt x="18797" y="20339"/>
                    </a:cubicBezTo>
                    <a:lnTo>
                      <a:pt x="17268" y="22415"/>
                    </a:lnTo>
                    <a:cubicBezTo>
                      <a:pt x="14130" y="26669"/>
                      <a:pt x="8144" y="27574"/>
                      <a:pt x="3891" y="24437"/>
                    </a:cubicBezTo>
                    <a:lnTo>
                      <a:pt x="3891" y="24437"/>
                    </a:lnTo>
                    <a:cubicBezTo>
                      <a:pt x="-363" y="21299"/>
                      <a:pt x="-1269" y="15313"/>
                      <a:pt x="1869" y="11059"/>
                    </a:cubicBezTo>
                    <a:lnTo>
                      <a:pt x="10025"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28">
                <a:extLst>
                  <a:ext uri="{FF2B5EF4-FFF2-40B4-BE49-F238E27FC236}">
                    <a16:creationId xmlns:a16="http://schemas.microsoft.com/office/drawing/2014/main" id="{6D7D6202-E365-4985-B039-0B5B5FEB5B44}"/>
                  </a:ext>
                </a:extLst>
              </p:cNvPr>
              <p:cNvSpPr/>
              <p:nvPr/>
            </p:nvSpPr>
            <p:spPr>
              <a:xfrm>
                <a:off x="6453308" y="1182493"/>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28">
                <a:extLst>
                  <a:ext uri="{FF2B5EF4-FFF2-40B4-BE49-F238E27FC236}">
                    <a16:creationId xmlns:a16="http://schemas.microsoft.com/office/drawing/2014/main" id="{9291BB3D-9E9C-9AC5-B2EC-B5F359522569}"/>
                  </a:ext>
                </a:extLst>
              </p:cNvPr>
              <p:cNvSpPr/>
              <p:nvPr/>
            </p:nvSpPr>
            <p:spPr>
              <a:xfrm>
                <a:off x="6444054" y="1195041"/>
                <a:ext cx="105372" cy="77726"/>
              </a:xfrm>
              <a:custGeom>
                <a:avLst/>
                <a:gdLst/>
                <a:ahLst/>
                <a:cxnLst/>
                <a:rect l="l" t="t" r="r" b="b"/>
                <a:pathLst>
                  <a:path w="38492" h="28393" extrusionOk="0">
                    <a:moveTo>
                      <a:pt x="38493" y="28394"/>
                    </a:moveTo>
                    <a:lnTo>
                      <a:pt x="0" y="0"/>
                    </a:lnTo>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28">
                <a:extLst>
                  <a:ext uri="{FF2B5EF4-FFF2-40B4-BE49-F238E27FC236}">
                    <a16:creationId xmlns:a16="http://schemas.microsoft.com/office/drawing/2014/main" id="{520A0DA0-A386-DA26-6EE8-BF5C708AE1FA}"/>
                  </a:ext>
                </a:extLst>
              </p:cNvPr>
              <p:cNvSpPr/>
              <p:nvPr/>
            </p:nvSpPr>
            <p:spPr>
              <a:xfrm>
                <a:off x="6294926" y="992094"/>
                <a:ext cx="415065" cy="479952"/>
              </a:xfrm>
              <a:custGeom>
                <a:avLst/>
                <a:gdLst/>
                <a:ahLst/>
                <a:cxnLst/>
                <a:rect l="l" t="t" r="r" b="b"/>
                <a:pathLst>
                  <a:path w="151622" h="175325" extrusionOk="0">
                    <a:moveTo>
                      <a:pt x="149148" y="34200"/>
                    </a:moveTo>
                    <a:lnTo>
                      <a:pt x="98823" y="0"/>
                    </a:lnTo>
                    <a:cubicBezTo>
                      <a:pt x="95865" y="4152"/>
                      <a:pt x="90129" y="5198"/>
                      <a:pt x="85891" y="2326"/>
                    </a:cubicBezTo>
                    <a:lnTo>
                      <a:pt x="0" y="127911"/>
                    </a:lnTo>
                    <a:cubicBezTo>
                      <a:pt x="4293" y="130846"/>
                      <a:pt x="5393" y="136700"/>
                      <a:pt x="2458" y="140992"/>
                    </a:cubicBezTo>
                    <a:lnTo>
                      <a:pt x="52682" y="175325"/>
                    </a:lnTo>
                    <a:cubicBezTo>
                      <a:pt x="55616" y="171032"/>
                      <a:pt x="61470" y="169932"/>
                      <a:pt x="65762" y="172867"/>
                    </a:cubicBezTo>
                    <a:lnTo>
                      <a:pt x="151622" y="47258"/>
                    </a:lnTo>
                    <a:cubicBezTo>
                      <a:pt x="147337" y="44331"/>
                      <a:pt x="146237" y="38485"/>
                      <a:pt x="149148" y="34200"/>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28">
                <a:extLst>
                  <a:ext uri="{FF2B5EF4-FFF2-40B4-BE49-F238E27FC236}">
                    <a16:creationId xmlns:a16="http://schemas.microsoft.com/office/drawing/2014/main" id="{1EBD922A-908E-7C8E-B382-6632A9D2659C}"/>
                  </a:ext>
                </a:extLst>
              </p:cNvPr>
              <p:cNvSpPr/>
              <p:nvPr/>
            </p:nvSpPr>
            <p:spPr>
              <a:xfrm>
                <a:off x="6249356" y="946288"/>
                <a:ext cx="509243" cy="574150"/>
              </a:xfrm>
              <a:custGeom>
                <a:avLst/>
                <a:gdLst/>
                <a:ahLst/>
                <a:cxnLst/>
                <a:rect l="l" t="t" r="r" b="b"/>
                <a:pathLst>
                  <a:path w="186025" h="209735" extrusionOk="0">
                    <a:moveTo>
                      <a:pt x="0" y="154931"/>
                    </a:moveTo>
                    <a:lnTo>
                      <a:pt x="80179" y="209736"/>
                    </a:lnTo>
                    <a:lnTo>
                      <a:pt x="186026" y="54891"/>
                    </a:lnTo>
                    <a:lnTo>
                      <a:pt x="105723" y="0"/>
                    </a:lnTo>
                    <a:cubicBezTo>
                      <a:pt x="105723" y="0"/>
                      <a:pt x="-218" y="153776"/>
                      <a:pt x="0" y="154931"/>
                    </a:cubicBezTo>
                    <a:close/>
                  </a:path>
                </a:pathLst>
              </a:custGeom>
              <a:noFill/>
              <a:ln w="9525"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465" name="Google Shape;465;p28">
            <a:extLst>
              <a:ext uri="{FF2B5EF4-FFF2-40B4-BE49-F238E27FC236}">
                <a16:creationId xmlns:a16="http://schemas.microsoft.com/office/drawing/2014/main" id="{06385B0C-7BC4-7242-F4B6-EF197EB73557}"/>
              </a:ext>
            </a:extLst>
          </p:cNvPr>
          <p:cNvGrpSpPr/>
          <p:nvPr/>
        </p:nvGrpSpPr>
        <p:grpSpPr>
          <a:xfrm>
            <a:off x="79980" y="3641927"/>
            <a:ext cx="640027" cy="815014"/>
            <a:chOff x="2731919" y="3308138"/>
            <a:chExt cx="667878" cy="850479"/>
          </a:xfrm>
        </p:grpSpPr>
        <p:sp>
          <p:nvSpPr>
            <p:cNvPr id="466" name="Google Shape;466;p28">
              <a:extLst>
                <a:ext uri="{FF2B5EF4-FFF2-40B4-BE49-F238E27FC236}">
                  <a16:creationId xmlns:a16="http://schemas.microsoft.com/office/drawing/2014/main" id="{9C74BED6-39A9-01E0-FAAC-C59053C57365}"/>
                </a:ext>
              </a:extLst>
            </p:cNvPr>
            <p:cNvSpPr/>
            <p:nvPr/>
          </p:nvSpPr>
          <p:spPr>
            <a:xfrm>
              <a:off x="2731919" y="3308138"/>
              <a:ext cx="667878" cy="850479"/>
            </a:xfrm>
            <a:custGeom>
              <a:avLst/>
              <a:gdLst/>
              <a:ahLst/>
              <a:cxnLst/>
              <a:rect l="l" t="t" r="r" b="b"/>
              <a:pathLst>
                <a:path w="189738" h="241785" extrusionOk="0">
                  <a:moveTo>
                    <a:pt x="183242" y="157210"/>
                  </a:moveTo>
                  <a:lnTo>
                    <a:pt x="137397" y="68049"/>
                  </a:lnTo>
                  <a:lnTo>
                    <a:pt x="177443" y="1733"/>
                  </a:lnTo>
                  <a:cubicBezTo>
                    <a:pt x="157354" y="1514"/>
                    <a:pt x="157237" y="12004"/>
                    <a:pt x="137147" y="11785"/>
                  </a:cubicBezTo>
                  <a:cubicBezTo>
                    <a:pt x="117058" y="11567"/>
                    <a:pt x="117175" y="1085"/>
                    <a:pt x="97078" y="866"/>
                  </a:cubicBezTo>
                  <a:cubicBezTo>
                    <a:pt x="76989" y="648"/>
                    <a:pt x="76879" y="11137"/>
                    <a:pt x="56790" y="10919"/>
                  </a:cubicBezTo>
                  <a:cubicBezTo>
                    <a:pt x="36701" y="10700"/>
                    <a:pt x="36818" y="219"/>
                    <a:pt x="16729" y="0"/>
                  </a:cubicBezTo>
                  <a:lnTo>
                    <a:pt x="54862" y="67167"/>
                  </a:lnTo>
                  <a:lnTo>
                    <a:pt x="7090" y="155306"/>
                  </a:lnTo>
                  <a:cubicBezTo>
                    <a:pt x="-13733" y="193729"/>
                    <a:pt x="13778" y="240510"/>
                    <a:pt x="57485" y="240986"/>
                  </a:cubicBezTo>
                  <a:lnTo>
                    <a:pt x="130997" y="241782"/>
                  </a:lnTo>
                  <a:cubicBezTo>
                    <a:pt x="174696" y="242258"/>
                    <a:pt x="203222" y="196078"/>
                    <a:pt x="183234" y="15721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7" name="Google Shape;467;p28">
              <a:extLst>
                <a:ext uri="{FF2B5EF4-FFF2-40B4-BE49-F238E27FC236}">
                  <a16:creationId xmlns:a16="http://schemas.microsoft.com/office/drawing/2014/main" id="{46C177CD-1862-1BCC-B95B-4D651DDF2198}"/>
                </a:ext>
              </a:extLst>
            </p:cNvPr>
            <p:cNvGrpSpPr/>
            <p:nvPr/>
          </p:nvGrpSpPr>
          <p:grpSpPr>
            <a:xfrm>
              <a:off x="2908116" y="3465749"/>
              <a:ext cx="323460" cy="154520"/>
              <a:chOff x="4896306" y="1356877"/>
              <a:chExt cx="91900" cy="43904"/>
            </a:xfrm>
          </p:grpSpPr>
          <p:sp>
            <p:nvSpPr>
              <p:cNvPr id="468" name="Google Shape;468;p28">
                <a:extLst>
                  <a:ext uri="{FF2B5EF4-FFF2-40B4-BE49-F238E27FC236}">
                    <a16:creationId xmlns:a16="http://schemas.microsoft.com/office/drawing/2014/main" id="{C0D22FC9-57C9-68BF-7496-C2264B5EB911}"/>
                  </a:ext>
                </a:extLst>
              </p:cNvPr>
              <p:cNvSpPr/>
              <p:nvPr/>
            </p:nvSpPr>
            <p:spPr>
              <a:xfrm>
                <a:off x="4896306" y="1382300"/>
                <a:ext cx="91900" cy="6462"/>
              </a:xfrm>
              <a:custGeom>
                <a:avLst/>
                <a:gdLst/>
                <a:ahLst/>
                <a:cxnLst/>
                <a:rect l="l" t="t" r="r" b="b"/>
                <a:pathLst>
                  <a:path w="91900" h="6462" extrusionOk="0">
                    <a:moveTo>
                      <a:pt x="0" y="0"/>
                    </a:moveTo>
                    <a:lnTo>
                      <a:pt x="91901" y="6462"/>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28">
                <a:extLst>
                  <a:ext uri="{FF2B5EF4-FFF2-40B4-BE49-F238E27FC236}">
                    <a16:creationId xmlns:a16="http://schemas.microsoft.com/office/drawing/2014/main" id="{B0CA4CA4-8D72-AD3D-3659-43F195116893}"/>
                  </a:ext>
                </a:extLst>
              </p:cNvPr>
              <p:cNvSpPr/>
              <p:nvPr/>
            </p:nvSpPr>
            <p:spPr>
              <a:xfrm>
                <a:off x="4897391" y="1380434"/>
                <a:ext cx="88083" cy="1771"/>
              </a:xfrm>
              <a:custGeom>
                <a:avLst/>
                <a:gdLst/>
                <a:ahLst/>
                <a:cxnLst/>
                <a:rect l="l" t="t" r="r" b="b"/>
                <a:pathLst>
                  <a:path w="88083" h="1771" extrusionOk="0">
                    <a:moveTo>
                      <a:pt x="88084" y="0"/>
                    </a:moveTo>
                    <a:lnTo>
                      <a:pt x="0" y="1772"/>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28">
                <a:extLst>
                  <a:ext uri="{FF2B5EF4-FFF2-40B4-BE49-F238E27FC236}">
                    <a16:creationId xmlns:a16="http://schemas.microsoft.com/office/drawing/2014/main" id="{8017EF43-38C1-4921-BA0A-13A0A101C548}"/>
                  </a:ext>
                </a:extLst>
              </p:cNvPr>
              <p:cNvSpPr/>
              <p:nvPr/>
            </p:nvSpPr>
            <p:spPr>
              <a:xfrm>
                <a:off x="4925602" y="1356877"/>
                <a:ext cx="16850" cy="25914"/>
              </a:xfrm>
              <a:custGeom>
                <a:avLst/>
                <a:gdLst/>
                <a:ahLst/>
                <a:cxnLst/>
                <a:rect l="l" t="t" r="r" b="b"/>
                <a:pathLst>
                  <a:path w="16850" h="25914" extrusionOk="0">
                    <a:moveTo>
                      <a:pt x="13224" y="4288"/>
                    </a:moveTo>
                    <a:cubicBezTo>
                      <a:pt x="14645" y="7800"/>
                      <a:pt x="17728" y="25454"/>
                      <a:pt x="16611" y="25907"/>
                    </a:cubicBezTo>
                    <a:cubicBezTo>
                      <a:pt x="15667" y="26289"/>
                      <a:pt x="1923" y="12943"/>
                      <a:pt x="503" y="9431"/>
                    </a:cubicBezTo>
                    <a:cubicBezTo>
                      <a:pt x="-918" y="5919"/>
                      <a:pt x="776" y="1923"/>
                      <a:pt x="4288" y="503"/>
                    </a:cubicBezTo>
                    <a:cubicBezTo>
                      <a:pt x="7800" y="-918"/>
                      <a:pt x="11796" y="776"/>
                      <a:pt x="13216" y="4288"/>
                    </a:cubicBez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28">
                <a:extLst>
                  <a:ext uri="{FF2B5EF4-FFF2-40B4-BE49-F238E27FC236}">
                    <a16:creationId xmlns:a16="http://schemas.microsoft.com/office/drawing/2014/main" id="{76556022-BF81-BEDA-E357-1470F13A164F}"/>
                  </a:ext>
                </a:extLst>
              </p:cNvPr>
              <p:cNvSpPr/>
              <p:nvPr/>
            </p:nvSpPr>
            <p:spPr>
              <a:xfrm>
                <a:off x="4942155" y="1357092"/>
                <a:ext cx="17235" cy="25701"/>
              </a:xfrm>
              <a:custGeom>
                <a:avLst/>
                <a:gdLst/>
                <a:ahLst/>
                <a:cxnLst/>
                <a:rect l="l" t="t" r="r" b="b"/>
                <a:pathLst>
                  <a:path w="17235" h="25701" extrusionOk="0">
                    <a:moveTo>
                      <a:pt x="4071" y="4151"/>
                    </a:moveTo>
                    <a:cubicBezTo>
                      <a:pt x="2572" y="7632"/>
                      <a:pt x="-893" y="25216"/>
                      <a:pt x="215" y="25692"/>
                    </a:cubicBezTo>
                    <a:cubicBezTo>
                      <a:pt x="1152" y="26098"/>
                      <a:pt x="15177" y="13056"/>
                      <a:pt x="16675" y="9575"/>
                    </a:cubicBezTo>
                    <a:cubicBezTo>
                      <a:pt x="18174" y="6094"/>
                      <a:pt x="16566" y="2059"/>
                      <a:pt x="13085" y="561"/>
                    </a:cubicBezTo>
                    <a:cubicBezTo>
                      <a:pt x="9604" y="-938"/>
                      <a:pt x="5569" y="670"/>
                      <a:pt x="4071" y="4151"/>
                    </a:cubicBezTo>
                    <a:close/>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28">
                <a:extLst>
                  <a:ext uri="{FF2B5EF4-FFF2-40B4-BE49-F238E27FC236}">
                    <a16:creationId xmlns:a16="http://schemas.microsoft.com/office/drawing/2014/main" id="{E43D93F3-3E4C-55F0-F527-D0ECE67B3F2D}"/>
                  </a:ext>
                </a:extLst>
              </p:cNvPr>
              <p:cNvSpPr/>
              <p:nvPr/>
            </p:nvSpPr>
            <p:spPr>
              <a:xfrm>
                <a:off x="4930116" y="1382784"/>
                <a:ext cx="12253" cy="17318"/>
              </a:xfrm>
              <a:custGeom>
                <a:avLst/>
                <a:gdLst/>
                <a:ahLst/>
                <a:cxnLst/>
                <a:rect l="l" t="t" r="r" b="b"/>
                <a:pathLst>
                  <a:path w="12253" h="17318" extrusionOk="0">
                    <a:moveTo>
                      <a:pt x="0" y="17319"/>
                    </a:moveTo>
                    <a:lnTo>
                      <a:pt x="12253"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28">
                <a:extLst>
                  <a:ext uri="{FF2B5EF4-FFF2-40B4-BE49-F238E27FC236}">
                    <a16:creationId xmlns:a16="http://schemas.microsoft.com/office/drawing/2014/main" id="{36C583AA-4E17-89BA-B29D-6B77E6A2E5C2}"/>
                  </a:ext>
                </a:extLst>
              </p:cNvPr>
              <p:cNvSpPr/>
              <p:nvPr/>
            </p:nvSpPr>
            <p:spPr>
              <a:xfrm>
                <a:off x="4941058" y="1382347"/>
                <a:ext cx="11574" cy="18434"/>
              </a:xfrm>
              <a:custGeom>
                <a:avLst/>
                <a:gdLst/>
                <a:ahLst/>
                <a:cxnLst/>
                <a:rect l="l" t="t" r="r" b="b"/>
                <a:pathLst>
                  <a:path w="11574" h="18434" extrusionOk="0">
                    <a:moveTo>
                      <a:pt x="11574" y="18435"/>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74" name="Google Shape;474;p28">
              <a:extLst>
                <a:ext uri="{FF2B5EF4-FFF2-40B4-BE49-F238E27FC236}">
                  <a16:creationId xmlns:a16="http://schemas.microsoft.com/office/drawing/2014/main" id="{3A42D0D6-B7D6-BFE5-FFBD-88B3E9289E37}"/>
                </a:ext>
              </a:extLst>
            </p:cNvPr>
            <p:cNvGrpSpPr/>
            <p:nvPr/>
          </p:nvGrpSpPr>
          <p:grpSpPr>
            <a:xfrm>
              <a:off x="2967782" y="3658808"/>
              <a:ext cx="198279" cy="407607"/>
              <a:chOff x="4913258" y="1411731"/>
              <a:chExt cx="56334" cy="115814"/>
            </a:xfrm>
          </p:grpSpPr>
          <p:sp>
            <p:nvSpPr>
              <p:cNvPr id="475" name="Google Shape;475;p28">
                <a:extLst>
                  <a:ext uri="{FF2B5EF4-FFF2-40B4-BE49-F238E27FC236}">
                    <a16:creationId xmlns:a16="http://schemas.microsoft.com/office/drawing/2014/main" id="{7BA2647D-CE3C-4567-1E3A-BBA3712025FB}"/>
                  </a:ext>
                </a:extLst>
              </p:cNvPr>
              <p:cNvSpPr/>
              <p:nvPr/>
            </p:nvSpPr>
            <p:spPr>
              <a:xfrm>
                <a:off x="4913258" y="1423228"/>
                <a:ext cx="56334" cy="93726"/>
              </a:xfrm>
              <a:custGeom>
                <a:avLst/>
                <a:gdLst/>
                <a:ahLst/>
                <a:cxnLst/>
                <a:rect l="l" t="t" r="r" b="b"/>
                <a:pathLst>
                  <a:path w="56334" h="93726" extrusionOk="0">
                    <a:moveTo>
                      <a:pt x="250" y="93727"/>
                    </a:moveTo>
                    <a:lnTo>
                      <a:pt x="29650" y="93625"/>
                    </a:lnTo>
                    <a:cubicBezTo>
                      <a:pt x="42434" y="93578"/>
                      <a:pt x="52768" y="83183"/>
                      <a:pt x="52721" y="70391"/>
                    </a:cubicBezTo>
                    <a:lnTo>
                      <a:pt x="52721" y="69470"/>
                    </a:lnTo>
                    <a:cubicBezTo>
                      <a:pt x="52674" y="56686"/>
                      <a:pt x="42270" y="46352"/>
                      <a:pt x="29486" y="46399"/>
                    </a:cubicBezTo>
                    <a:lnTo>
                      <a:pt x="23235" y="46422"/>
                    </a:lnTo>
                    <a:cubicBezTo>
                      <a:pt x="10451" y="46469"/>
                      <a:pt x="47" y="36136"/>
                      <a:pt x="0" y="23352"/>
                    </a:cubicBezTo>
                    <a:lnTo>
                      <a:pt x="0" y="23352"/>
                    </a:lnTo>
                    <a:cubicBezTo>
                      <a:pt x="-47" y="10568"/>
                      <a:pt x="10287" y="164"/>
                      <a:pt x="23071" y="117"/>
                    </a:cubicBezTo>
                    <a:lnTo>
                      <a:pt x="56335"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28">
                <a:extLst>
                  <a:ext uri="{FF2B5EF4-FFF2-40B4-BE49-F238E27FC236}">
                    <a16:creationId xmlns:a16="http://schemas.microsoft.com/office/drawing/2014/main" id="{0D1243B4-860B-EAC8-53F1-5D649132A756}"/>
                  </a:ext>
                </a:extLst>
              </p:cNvPr>
              <p:cNvSpPr/>
              <p:nvPr/>
            </p:nvSpPr>
            <p:spPr>
              <a:xfrm>
                <a:off x="4947513" y="1411731"/>
                <a:ext cx="398" cy="115767"/>
              </a:xfrm>
              <a:custGeom>
                <a:avLst/>
                <a:gdLst/>
                <a:ahLst/>
                <a:cxnLst/>
                <a:rect l="l" t="t" r="r" b="b"/>
                <a:pathLst>
                  <a:path w="398" h="115767" extrusionOk="0">
                    <a:moveTo>
                      <a:pt x="398" y="115767"/>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28">
                <a:extLst>
                  <a:ext uri="{FF2B5EF4-FFF2-40B4-BE49-F238E27FC236}">
                    <a16:creationId xmlns:a16="http://schemas.microsoft.com/office/drawing/2014/main" id="{F4ACDDF8-2A64-10BE-938C-4AF18B925D29}"/>
                  </a:ext>
                </a:extLst>
              </p:cNvPr>
              <p:cNvSpPr/>
              <p:nvPr/>
            </p:nvSpPr>
            <p:spPr>
              <a:xfrm>
                <a:off x="4933730" y="1411778"/>
                <a:ext cx="398" cy="115767"/>
              </a:xfrm>
              <a:custGeom>
                <a:avLst/>
                <a:gdLst/>
                <a:ahLst/>
                <a:cxnLst/>
                <a:rect l="l" t="t" r="r" b="b"/>
                <a:pathLst>
                  <a:path w="398" h="115767" extrusionOk="0">
                    <a:moveTo>
                      <a:pt x="398" y="115767"/>
                    </a:moveTo>
                    <a:lnTo>
                      <a:pt x="0" y="0"/>
                    </a:lnTo>
                  </a:path>
                </a:pathLst>
              </a:custGeom>
              <a:noFill/>
              <a:ln w="19050" cap="flat" cmpd="sng">
                <a:solidFill>
                  <a:schemeClr val="accent4"/>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 name="Google Shape;413;p28">
            <a:extLst>
              <a:ext uri="{FF2B5EF4-FFF2-40B4-BE49-F238E27FC236}">
                <a16:creationId xmlns:a16="http://schemas.microsoft.com/office/drawing/2014/main" id="{438D6E9B-5C60-77F8-8DE1-AF68AFBA8605}"/>
              </a:ext>
            </a:extLst>
          </p:cNvPr>
          <p:cNvSpPr txBox="1">
            <a:spLocks/>
          </p:cNvSpPr>
          <p:nvPr/>
        </p:nvSpPr>
        <p:spPr>
          <a:xfrm>
            <a:off x="4100067" y="3476619"/>
            <a:ext cx="4400843"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4"/>
              </a:buClr>
              <a:buSzPts val="2400"/>
              <a:buFont typeface="Raleway"/>
              <a:buNone/>
              <a:defRPr sz="1800" b="1" i="0" u="none" strike="noStrike" cap="none">
                <a:solidFill>
                  <a:schemeClr val="accent4"/>
                </a:solidFill>
                <a:latin typeface="Atkinson Hyperlegible"/>
                <a:ea typeface="Atkinson Hyperlegible"/>
                <a:cs typeface="Atkinson Hyperlegible"/>
                <a:sym typeface="Atkinson Hyperlegible"/>
              </a:defRPr>
            </a:lvl1pPr>
            <a:lvl2pPr marL="914400" marR="0" lvl="1"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9pPr>
          </a:lstStyle>
          <a:p>
            <a:pPr marL="0" indent="0"/>
            <a:r>
              <a:rPr lang="fr-FR" dirty="0"/>
              <a:t>Table nettoyée (1436 billets) </a:t>
            </a:r>
          </a:p>
        </p:txBody>
      </p:sp>
      <p:grpSp>
        <p:nvGrpSpPr>
          <p:cNvPr id="8" name="Google Shape;10531;p60">
            <a:extLst>
              <a:ext uri="{FF2B5EF4-FFF2-40B4-BE49-F238E27FC236}">
                <a16:creationId xmlns:a16="http://schemas.microsoft.com/office/drawing/2014/main" id="{1640A266-40BB-29D4-C6DE-2CF7AD965BAC}"/>
              </a:ext>
            </a:extLst>
          </p:cNvPr>
          <p:cNvGrpSpPr/>
          <p:nvPr/>
        </p:nvGrpSpPr>
        <p:grpSpPr>
          <a:xfrm>
            <a:off x="3420204" y="3565829"/>
            <a:ext cx="331993" cy="331993"/>
            <a:chOff x="870939" y="2439293"/>
            <a:chExt cx="331993" cy="331993"/>
          </a:xfrm>
          <a:solidFill>
            <a:schemeClr val="accent2"/>
          </a:solidFill>
        </p:grpSpPr>
        <p:sp>
          <p:nvSpPr>
            <p:cNvPr id="9" name="Google Shape;10532;p60">
              <a:extLst>
                <a:ext uri="{FF2B5EF4-FFF2-40B4-BE49-F238E27FC236}">
                  <a16:creationId xmlns:a16="http://schemas.microsoft.com/office/drawing/2014/main" id="{F5339F17-2895-232C-67A0-61A7CE467CD0}"/>
                </a:ext>
              </a:extLst>
            </p:cNvPr>
            <p:cNvSpPr/>
            <p:nvPr/>
          </p:nvSpPr>
          <p:spPr>
            <a:xfrm>
              <a:off x="870939" y="2439293"/>
              <a:ext cx="331993" cy="331993"/>
            </a:xfrm>
            <a:custGeom>
              <a:avLst/>
              <a:gdLst/>
              <a:ahLst/>
              <a:cxnLst/>
              <a:rect l="l" t="t" r="r" b="b"/>
              <a:pathLst>
                <a:path w="10431" h="10431" extrusionOk="0">
                  <a:moveTo>
                    <a:pt x="9490" y="298"/>
                  </a:moveTo>
                  <a:cubicBezTo>
                    <a:pt x="9835" y="298"/>
                    <a:pt x="10121" y="584"/>
                    <a:pt x="10121" y="917"/>
                  </a:cubicBezTo>
                  <a:lnTo>
                    <a:pt x="10121" y="9513"/>
                  </a:lnTo>
                  <a:cubicBezTo>
                    <a:pt x="10121" y="9847"/>
                    <a:pt x="9835" y="10132"/>
                    <a:pt x="9490" y="10132"/>
                  </a:cubicBezTo>
                  <a:lnTo>
                    <a:pt x="7037" y="10132"/>
                  </a:lnTo>
                  <a:lnTo>
                    <a:pt x="7037" y="9156"/>
                  </a:lnTo>
                  <a:cubicBezTo>
                    <a:pt x="7037" y="9055"/>
                    <a:pt x="6960" y="9004"/>
                    <a:pt x="6883" y="9004"/>
                  </a:cubicBezTo>
                  <a:cubicBezTo>
                    <a:pt x="6805" y="9004"/>
                    <a:pt x="6728" y="9055"/>
                    <a:pt x="6728" y="9156"/>
                  </a:cubicBezTo>
                  <a:lnTo>
                    <a:pt x="6728" y="10132"/>
                  </a:lnTo>
                  <a:lnTo>
                    <a:pt x="3644" y="10132"/>
                  </a:lnTo>
                  <a:lnTo>
                    <a:pt x="3644" y="298"/>
                  </a:lnTo>
                  <a:lnTo>
                    <a:pt x="6728" y="298"/>
                  </a:lnTo>
                  <a:lnTo>
                    <a:pt x="6728" y="8347"/>
                  </a:lnTo>
                  <a:cubicBezTo>
                    <a:pt x="6728" y="8442"/>
                    <a:pt x="6805" y="8489"/>
                    <a:pt x="6883" y="8489"/>
                  </a:cubicBezTo>
                  <a:cubicBezTo>
                    <a:pt x="6960" y="8489"/>
                    <a:pt x="7037" y="8442"/>
                    <a:pt x="7037" y="8347"/>
                  </a:cubicBezTo>
                  <a:lnTo>
                    <a:pt x="7037" y="298"/>
                  </a:lnTo>
                  <a:close/>
                  <a:moveTo>
                    <a:pt x="918" y="0"/>
                  </a:moveTo>
                  <a:cubicBezTo>
                    <a:pt x="417" y="0"/>
                    <a:pt x="1" y="417"/>
                    <a:pt x="1" y="917"/>
                  </a:cubicBezTo>
                  <a:lnTo>
                    <a:pt x="1" y="2096"/>
                  </a:lnTo>
                  <a:cubicBezTo>
                    <a:pt x="1" y="2191"/>
                    <a:pt x="78" y="2239"/>
                    <a:pt x="156" y="2239"/>
                  </a:cubicBezTo>
                  <a:cubicBezTo>
                    <a:pt x="233" y="2239"/>
                    <a:pt x="310" y="2191"/>
                    <a:pt x="310" y="2096"/>
                  </a:cubicBezTo>
                  <a:lnTo>
                    <a:pt x="310" y="917"/>
                  </a:lnTo>
                  <a:cubicBezTo>
                    <a:pt x="310" y="584"/>
                    <a:pt x="596" y="298"/>
                    <a:pt x="941" y="298"/>
                  </a:cubicBezTo>
                  <a:lnTo>
                    <a:pt x="3394" y="298"/>
                  </a:lnTo>
                  <a:lnTo>
                    <a:pt x="3394" y="10132"/>
                  </a:lnTo>
                  <a:lnTo>
                    <a:pt x="941" y="10132"/>
                  </a:lnTo>
                  <a:cubicBezTo>
                    <a:pt x="596" y="10132"/>
                    <a:pt x="310" y="9847"/>
                    <a:pt x="310" y="9513"/>
                  </a:cubicBezTo>
                  <a:lnTo>
                    <a:pt x="310" y="2965"/>
                  </a:lnTo>
                  <a:cubicBezTo>
                    <a:pt x="310" y="2864"/>
                    <a:pt x="233" y="2813"/>
                    <a:pt x="156" y="2813"/>
                  </a:cubicBezTo>
                  <a:cubicBezTo>
                    <a:pt x="78" y="2813"/>
                    <a:pt x="1" y="2864"/>
                    <a:pt x="1" y="2965"/>
                  </a:cubicBezTo>
                  <a:lnTo>
                    <a:pt x="1" y="9513"/>
                  </a:lnTo>
                  <a:cubicBezTo>
                    <a:pt x="1" y="10013"/>
                    <a:pt x="417" y="10430"/>
                    <a:pt x="918" y="10430"/>
                  </a:cubicBezTo>
                  <a:lnTo>
                    <a:pt x="9514" y="10430"/>
                  </a:lnTo>
                  <a:cubicBezTo>
                    <a:pt x="10014" y="10430"/>
                    <a:pt x="10431" y="10013"/>
                    <a:pt x="10431" y="9513"/>
                  </a:cubicBezTo>
                  <a:lnTo>
                    <a:pt x="10431" y="917"/>
                  </a:lnTo>
                  <a:cubicBezTo>
                    <a:pt x="10431" y="417"/>
                    <a:pt x="10014" y="0"/>
                    <a:pt x="951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0533;p60">
              <a:extLst>
                <a:ext uri="{FF2B5EF4-FFF2-40B4-BE49-F238E27FC236}">
                  <a16:creationId xmlns:a16="http://schemas.microsoft.com/office/drawing/2014/main" id="{2DC3BC80-BF1C-BC6F-FDEC-B40BF421DB38}"/>
                </a:ext>
              </a:extLst>
            </p:cNvPr>
            <p:cNvSpPr/>
            <p:nvPr/>
          </p:nvSpPr>
          <p:spPr>
            <a:xfrm>
              <a:off x="908463" y="2696969"/>
              <a:ext cx="41726" cy="41726"/>
            </a:xfrm>
            <a:custGeom>
              <a:avLst/>
              <a:gdLst/>
              <a:ahLst/>
              <a:cxnLst/>
              <a:rect l="l" t="t" r="r" b="b"/>
              <a:pathLst>
                <a:path w="1311" h="1311" extrusionOk="0">
                  <a:moveTo>
                    <a:pt x="673" y="309"/>
                  </a:moveTo>
                  <a:cubicBezTo>
                    <a:pt x="844" y="309"/>
                    <a:pt x="989" y="471"/>
                    <a:pt x="989" y="655"/>
                  </a:cubicBezTo>
                  <a:cubicBezTo>
                    <a:pt x="989" y="846"/>
                    <a:pt x="846" y="1001"/>
                    <a:pt x="655" y="1001"/>
                  </a:cubicBezTo>
                  <a:cubicBezTo>
                    <a:pt x="453" y="1001"/>
                    <a:pt x="310" y="846"/>
                    <a:pt x="310" y="655"/>
                  </a:cubicBezTo>
                  <a:cubicBezTo>
                    <a:pt x="310" y="465"/>
                    <a:pt x="453" y="310"/>
                    <a:pt x="655" y="310"/>
                  </a:cubicBezTo>
                  <a:cubicBezTo>
                    <a:pt x="661" y="310"/>
                    <a:pt x="667" y="309"/>
                    <a:pt x="673" y="309"/>
                  </a:cubicBezTo>
                  <a:close/>
                  <a:moveTo>
                    <a:pt x="655" y="0"/>
                  </a:moveTo>
                  <a:cubicBezTo>
                    <a:pt x="274" y="0"/>
                    <a:pt x="0" y="286"/>
                    <a:pt x="0" y="655"/>
                  </a:cubicBezTo>
                  <a:cubicBezTo>
                    <a:pt x="0" y="1012"/>
                    <a:pt x="298" y="1310"/>
                    <a:pt x="655" y="1310"/>
                  </a:cubicBezTo>
                  <a:cubicBezTo>
                    <a:pt x="1012" y="1310"/>
                    <a:pt x="1310" y="1012"/>
                    <a:pt x="1310" y="655"/>
                  </a:cubicBezTo>
                  <a:cubicBezTo>
                    <a:pt x="1310" y="298"/>
                    <a:pt x="1012" y="0"/>
                    <a:pt x="6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0534;p60">
              <a:extLst>
                <a:ext uri="{FF2B5EF4-FFF2-40B4-BE49-F238E27FC236}">
                  <a16:creationId xmlns:a16="http://schemas.microsoft.com/office/drawing/2014/main" id="{1DB4F63D-1F5A-8A6F-042F-2980772AC01D}"/>
                </a:ext>
              </a:extLst>
            </p:cNvPr>
            <p:cNvSpPr/>
            <p:nvPr/>
          </p:nvSpPr>
          <p:spPr>
            <a:xfrm>
              <a:off x="1015690" y="2696969"/>
              <a:ext cx="41726" cy="41726"/>
            </a:xfrm>
            <a:custGeom>
              <a:avLst/>
              <a:gdLst/>
              <a:ahLst/>
              <a:cxnLst/>
              <a:rect l="l" t="t" r="r" b="b"/>
              <a:pathLst>
                <a:path w="1311" h="1311" extrusionOk="0">
                  <a:moveTo>
                    <a:pt x="656" y="310"/>
                  </a:moveTo>
                  <a:cubicBezTo>
                    <a:pt x="858" y="310"/>
                    <a:pt x="1001" y="465"/>
                    <a:pt x="1001" y="655"/>
                  </a:cubicBezTo>
                  <a:cubicBezTo>
                    <a:pt x="1001" y="846"/>
                    <a:pt x="858" y="1001"/>
                    <a:pt x="656" y="1001"/>
                  </a:cubicBezTo>
                  <a:cubicBezTo>
                    <a:pt x="465" y="1001"/>
                    <a:pt x="322" y="846"/>
                    <a:pt x="322" y="655"/>
                  </a:cubicBezTo>
                  <a:cubicBezTo>
                    <a:pt x="322" y="465"/>
                    <a:pt x="465" y="310"/>
                    <a:pt x="656" y="310"/>
                  </a:cubicBezTo>
                  <a:close/>
                  <a:moveTo>
                    <a:pt x="656" y="0"/>
                  </a:moveTo>
                  <a:cubicBezTo>
                    <a:pt x="299" y="0"/>
                    <a:pt x="1" y="298"/>
                    <a:pt x="1" y="655"/>
                  </a:cubicBezTo>
                  <a:cubicBezTo>
                    <a:pt x="1" y="1012"/>
                    <a:pt x="299" y="1310"/>
                    <a:pt x="656" y="1310"/>
                  </a:cubicBezTo>
                  <a:cubicBezTo>
                    <a:pt x="1013" y="1310"/>
                    <a:pt x="1311" y="1012"/>
                    <a:pt x="1311" y="655"/>
                  </a:cubicBezTo>
                  <a:cubicBezTo>
                    <a:pt x="1311" y="298"/>
                    <a:pt x="1013" y="0"/>
                    <a:pt x="6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535;p60">
              <a:extLst>
                <a:ext uri="{FF2B5EF4-FFF2-40B4-BE49-F238E27FC236}">
                  <a16:creationId xmlns:a16="http://schemas.microsoft.com/office/drawing/2014/main" id="{D3B92DBD-073D-06EA-CB95-872EFE87A7FB}"/>
                </a:ext>
              </a:extLst>
            </p:cNvPr>
            <p:cNvSpPr/>
            <p:nvPr/>
          </p:nvSpPr>
          <p:spPr>
            <a:xfrm>
              <a:off x="1122567" y="2696969"/>
              <a:ext cx="41726" cy="41726"/>
            </a:xfrm>
            <a:custGeom>
              <a:avLst/>
              <a:gdLst/>
              <a:ahLst/>
              <a:cxnLst/>
              <a:rect l="l" t="t" r="r" b="b"/>
              <a:pathLst>
                <a:path w="1311" h="1311" extrusionOk="0">
                  <a:moveTo>
                    <a:pt x="655" y="310"/>
                  </a:moveTo>
                  <a:cubicBezTo>
                    <a:pt x="846" y="310"/>
                    <a:pt x="989" y="465"/>
                    <a:pt x="989" y="655"/>
                  </a:cubicBezTo>
                  <a:cubicBezTo>
                    <a:pt x="989" y="846"/>
                    <a:pt x="846" y="1001"/>
                    <a:pt x="655" y="1001"/>
                  </a:cubicBezTo>
                  <a:cubicBezTo>
                    <a:pt x="453" y="1001"/>
                    <a:pt x="310" y="846"/>
                    <a:pt x="310" y="655"/>
                  </a:cubicBezTo>
                  <a:cubicBezTo>
                    <a:pt x="310" y="465"/>
                    <a:pt x="453" y="310"/>
                    <a:pt x="655" y="310"/>
                  </a:cubicBezTo>
                  <a:close/>
                  <a:moveTo>
                    <a:pt x="655" y="0"/>
                  </a:moveTo>
                  <a:cubicBezTo>
                    <a:pt x="298" y="0"/>
                    <a:pt x="0" y="298"/>
                    <a:pt x="0" y="655"/>
                  </a:cubicBezTo>
                  <a:cubicBezTo>
                    <a:pt x="0" y="1012"/>
                    <a:pt x="298" y="1310"/>
                    <a:pt x="655" y="1310"/>
                  </a:cubicBezTo>
                  <a:cubicBezTo>
                    <a:pt x="1013" y="1310"/>
                    <a:pt x="1310" y="1012"/>
                    <a:pt x="1310" y="655"/>
                  </a:cubicBezTo>
                  <a:cubicBezTo>
                    <a:pt x="1310" y="298"/>
                    <a:pt x="1013" y="0"/>
                    <a:pt x="6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0536;p60">
              <a:extLst>
                <a:ext uri="{FF2B5EF4-FFF2-40B4-BE49-F238E27FC236}">
                  <a16:creationId xmlns:a16="http://schemas.microsoft.com/office/drawing/2014/main" id="{A5BC40BC-8C90-4360-79AE-0FA084777A37}"/>
                </a:ext>
              </a:extLst>
            </p:cNvPr>
            <p:cNvSpPr/>
            <p:nvPr/>
          </p:nvSpPr>
          <p:spPr>
            <a:xfrm>
              <a:off x="913015" y="2504094"/>
              <a:ext cx="31859" cy="9867"/>
            </a:xfrm>
            <a:custGeom>
              <a:avLst/>
              <a:gdLst/>
              <a:ahLst/>
              <a:cxnLst/>
              <a:rect l="l" t="t" r="r" b="b"/>
              <a:pathLst>
                <a:path w="1001" h="310" extrusionOk="0">
                  <a:moveTo>
                    <a:pt x="191" y="0"/>
                  </a:moveTo>
                  <a:cubicBezTo>
                    <a:pt x="0" y="12"/>
                    <a:pt x="0" y="310"/>
                    <a:pt x="191" y="310"/>
                  </a:cubicBezTo>
                  <a:lnTo>
                    <a:pt x="810" y="310"/>
                  </a:lnTo>
                  <a:cubicBezTo>
                    <a:pt x="1000" y="310"/>
                    <a:pt x="1000" y="0"/>
                    <a:pt x="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0537;p60">
              <a:extLst>
                <a:ext uri="{FF2B5EF4-FFF2-40B4-BE49-F238E27FC236}">
                  <a16:creationId xmlns:a16="http://schemas.microsoft.com/office/drawing/2014/main" id="{E69A0C4D-B3A1-964F-F296-5ED6A1CA19AE}"/>
                </a:ext>
              </a:extLst>
            </p:cNvPr>
            <p:cNvSpPr/>
            <p:nvPr/>
          </p:nvSpPr>
          <p:spPr>
            <a:xfrm>
              <a:off x="913015" y="2532898"/>
              <a:ext cx="31859" cy="10248"/>
            </a:xfrm>
            <a:custGeom>
              <a:avLst/>
              <a:gdLst/>
              <a:ahLst/>
              <a:cxnLst/>
              <a:rect l="l" t="t" r="r" b="b"/>
              <a:pathLst>
                <a:path w="1001" h="322" extrusionOk="0">
                  <a:moveTo>
                    <a:pt x="191" y="0"/>
                  </a:moveTo>
                  <a:cubicBezTo>
                    <a:pt x="0" y="24"/>
                    <a:pt x="0" y="322"/>
                    <a:pt x="191" y="322"/>
                  </a:cubicBezTo>
                  <a:lnTo>
                    <a:pt x="810" y="322"/>
                  </a:lnTo>
                  <a:cubicBezTo>
                    <a:pt x="1000" y="322"/>
                    <a:pt x="1000" y="0"/>
                    <a:pt x="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0538;p60">
              <a:extLst>
                <a:ext uri="{FF2B5EF4-FFF2-40B4-BE49-F238E27FC236}">
                  <a16:creationId xmlns:a16="http://schemas.microsoft.com/office/drawing/2014/main" id="{9F2A49B4-10E0-BC64-861A-501756A252EF}"/>
                </a:ext>
              </a:extLst>
            </p:cNvPr>
            <p:cNvSpPr/>
            <p:nvPr/>
          </p:nvSpPr>
          <p:spPr>
            <a:xfrm>
              <a:off x="913015" y="2562052"/>
              <a:ext cx="31859" cy="9898"/>
            </a:xfrm>
            <a:custGeom>
              <a:avLst/>
              <a:gdLst/>
              <a:ahLst/>
              <a:cxnLst/>
              <a:rect l="l" t="t" r="r" b="b"/>
              <a:pathLst>
                <a:path w="1001" h="311" extrusionOk="0">
                  <a:moveTo>
                    <a:pt x="191" y="1"/>
                  </a:moveTo>
                  <a:cubicBezTo>
                    <a:pt x="0" y="13"/>
                    <a:pt x="0" y="310"/>
                    <a:pt x="191" y="310"/>
                  </a:cubicBezTo>
                  <a:lnTo>
                    <a:pt x="810" y="310"/>
                  </a:lnTo>
                  <a:cubicBezTo>
                    <a:pt x="1000" y="310"/>
                    <a:pt x="1000" y="1"/>
                    <a:pt x="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0539;p60">
              <a:extLst>
                <a:ext uri="{FF2B5EF4-FFF2-40B4-BE49-F238E27FC236}">
                  <a16:creationId xmlns:a16="http://schemas.microsoft.com/office/drawing/2014/main" id="{4247A627-219A-1F7C-E111-2F4D1381DC4E}"/>
                </a:ext>
              </a:extLst>
            </p:cNvPr>
            <p:cNvSpPr/>
            <p:nvPr/>
          </p:nvSpPr>
          <p:spPr>
            <a:xfrm>
              <a:off x="894428" y="2474908"/>
              <a:ext cx="69384" cy="167508"/>
            </a:xfrm>
            <a:custGeom>
              <a:avLst/>
              <a:gdLst/>
              <a:ahLst/>
              <a:cxnLst/>
              <a:rect l="l" t="t" r="r" b="b"/>
              <a:pathLst>
                <a:path w="2180" h="5263" extrusionOk="0">
                  <a:moveTo>
                    <a:pt x="1870" y="298"/>
                  </a:moveTo>
                  <a:lnTo>
                    <a:pt x="1870" y="3703"/>
                  </a:lnTo>
                  <a:lnTo>
                    <a:pt x="287" y="3703"/>
                  </a:lnTo>
                  <a:lnTo>
                    <a:pt x="287" y="298"/>
                  </a:lnTo>
                  <a:close/>
                  <a:moveTo>
                    <a:pt x="1882" y="4001"/>
                  </a:moveTo>
                  <a:lnTo>
                    <a:pt x="1882" y="4953"/>
                  </a:lnTo>
                  <a:lnTo>
                    <a:pt x="299" y="4953"/>
                  </a:lnTo>
                  <a:lnTo>
                    <a:pt x="299" y="4001"/>
                  </a:lnTo>
                  <a:close/>
                  <a:moveTo>
                    <a:pt x="156" y="0"/>
                  </a:moveTo>
                  <a:cubicBezTo>
                    <a:pt x="60" y="0"/>
                    <a:pt x="1" y="72"/>
                    <a:pt x="1" y="143"/>
                  </a:cubicBezTo>
                  <a:lnTo>
                    <a:pt x="1" y="5120"/>
                  </a:lnTo>
                  <a:cubicBezTo>
                    <a:pt x="1" y="5203"/>
                    <a:pt x="84" y="5263"/>
                    <a:pt x="156" y="5263"/>
                  </a:cubicBezTo>
                  <a:lnTo>
                    <a:pt x="2025" y="5263"/>
                  </a:lnTo>
                  <a:cubicBezTo>
                    <a:pt x="2108" y="5263"/>
                    <a:pt x="2180" y="5192"/>
                    <a:pt x="2180" y="5120"/>
                  </a:cubicBezTo>
                  <a:lnTo>
                    <a:pt x="2180" y="143"/>
                  </a:lnTo>
                  <a:cubicBezTo>
                    <a:pt x="2180" y="60"/>
                    <a:pt x="2108" y="0"/>
                    <a:pt x="202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0540;p60">
              <a:extLst>
                <a:ext uri="{FF2B5EF4-FFF2-40B4-BE49-F238E27FC236}">
                  <a16:creationId xmlns:a16="http://schemas.microsoft.com/office/drawing/2014/main" id="{154FCF3E-9B8D-995F-813C-5751DF2F06D4}"/>
                </a:ext>
              </a:extLst>
            </p:cNvPr>
            <p:cNvSpPr/>
            <p:nvPr/>
          </p:nvSpPr>
          <p:spPr>
            <a:xfrm>
              <a:off x="1002068" y="2474145"/>
              <a:ext cx="69384" cy="168272"/>
            </a:xfrm>
            <a:custGeom>
              <a:avLst/>
              <a:gdLst/>
              <a:ahLst/>
              <a:cxnLst/>
              <a:rect l="l" t="t" r="r" b="b"/>
              <a:pathLst>
                <a:path w="2180" h="5287" extrusionOk="0">
                  <a:moveTo>
                    <a:pt x="1881" y="322"/>
                  </a:moveTo>
                  <a:lnTo>
                    <a:pt x="1881" y="3727"/>
                  </a:lnTo>
                  <a:lnTo>
                    <a:pt x="298" y="3727"/>
                  </a:lnTo>
                  <a:lnTo>
                    <a:pt x="298" y="322"/>
                  </a:lnTo>
                  <a:close/>
                  <a:moveTo>
                    <a:pt x="1881" y="4025"/>
                  </a:moveTo>
                  <a:lnTo>
                    <a:pt x="1881" y="4977"/>
                  </a:lnTo>
                  <a:lnTo>
                    <a:pt x="298" y="4977"/>
                  </a:lnTo>
                  <a:lnTo>
                    <a:pt x="298" y="4025"/>
                  </a:lnTo>
                  <a:close/>
                  <a:moveTo>
                    <a:pt x="155" y="1"/>
                  </a:moveTo>
                  <a:cubicBezTo>
                    <a:pt x="60" y="1"/>
                    <a:pt x="0" y="84"/>
                    <a:pt x="0" y="155"/>
                  </a:cubicBezTo>
                  <a:lnTo>
                    <a:pt x="0" y="5144"/>
                  </a:lnTo>
                  <a:cubicBezTo>
                    <a:pt x="0" y="5227"/>
                    <a:pt x="72" y="5287"/>
                    <a:pt x="155" y="5287"/>
                  </a:cubicBezTo>
                  <a:lnTo>
                    <a:pt x="2024" y="5287"/>
                  </a:lnTo>
                  <a:cubicBezTo>
                    <a:pt x="2120" y="5287"/>
                    <a:pt x="2179" y="5216"/>
                    <a:pt x="2179" y="5144"/>
                  </a:cubicBezTo>
                  <a:lnTo>
                    <a:pt x="2179" y="167"/>
                  </a:lnTo>
                  <a:cubicBezTo>
                    <a:pt x="2179" y="84"/>
                    <a:pt x="2120" y="1"/>
                    <a:pt x="20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541;p60">
              <a:extLst>
                <a:ext uri="{FF2B5EF4-FFF2-40B4-BE49-F238E27FC236}">
                  <a16:creationId xmlns:a16="http://schemas.microsoft.com/office/drawing/2014/main" id="{B06D33B5-A795-8C00-957F-4EE6A9AAEA85}"/>
                </a:ext>
              </a:extLst>
            </p:cNvPr>
            <p:cNvSpPr/>
            <p:nvPr/>
          </p:nvSpPr>
          <p:spPr>
            <a:xfrm>
              <a:off x="1108531" y="2474145"/>
              <a:ext cx="69384" cy="168272"/>
            </a:xfrm>
            <a:custGeom>
              <a:avLst/>
              <a:gdLst/>
              <a:ahLst/>
              <a:cxnLst/>
              <a:rect l="l" t="t" r="r" b="b"/>
              <a:pathLst>
                <a:path w="2180" h="5287" extrusionOk="0">
                  <a:moveTo>
                    <a:pt x="1882" y="322"/>
                  </a:moveTo>
                  <a:lnTo>
                    <a:pt x="1882" y="3727"/>
                  </a:lnTo>
                  <a:lnTo>
                    <a:pt x="299" y="3727"/>
                  </a:lnTo>
                  <a:lnTo>
                    <a:pt x="299" y="322"/>
                  </a:lnTo>
                  <a:close/>
                  <a:moveTo>
                    <a:pt x="1882" y="4025"/>
                  </a:moveTo>
                  <a:lnTo>
                    <a:pt x="1882" y="4977"/>
                  </a:lnTo>
                  <a:lnTo>
                    <a:pt x="299" y="4977"/>
                  </a:lnTo>
                  <a:lnTo>
                    <a:pt x="299" y="4025"/>
                  </a:lnTo>
                  <a:close/>
                  <a:moveTo>
                    <a:pt x="156" y="1"/>
                  </a:moveTo>
                  <a:cubicBezTo>
                    <a:pt x="60" y="1"/>
                    <a:pt x="1" y="84"/>
                    <a:pt x="1" y="155"/>
                  </a:cubicBezTo>
                  <a:lnTo>
                    <a:pt x="1" y="5144"/>
                  </a:lnTo>
                  <a:cubicBezTo>
                    <a:pt x="1" y="5227"/>
                    <a:pt x="84" y="5287"/>
                    <a:pt x="156" y="5287"/>
                  </a:cubicBezTo>
                  <a:lnTo>
                    <a:pt x="2025" y="5287"/>
                  </a:lnTo>
                  <a:cubicBezTo>
                    <a:pt x="2120" y="5287"/>
                    <a:pt x="2180" y="5216"/>
                    <a:pt x="2180" y="5144"/>
                  </a:cubicBezTo>
                  <a:lnTo>
                    <a:pt x="2180" y="167"/>
                  </a:lnTo>
                  <a:cubicBezTo>
                    <a:pt x="2180" y="84"/>
                    <a:pt x="2120" y="1"/>
                    <a:pt x="202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542;p60">
              <a:extLst>
                <a:ext uri="{FF2B5EF4-FFF2-40B4-BE49-F238E27FC236}">
                  <a16:creationId xmlns:a16="http://schemas.microsoft.com/office/drawing/2014/main" id="{8793055C-12A5-591A-7EA1-4C4FF73549B1}"/>
                </a:ext>
              </a:extLst>
            </p:cNvPr>
            <p:cNvSpPr/>
            <p:nvPr/>
          </p:nvSpPr>
          <p:spPr>
            <a:xfrm>
              <a:off x="1127118" y="2504094"/>
              <a:ext cx="31859" cy="9867"/>
            </a:xfrm>
            <a:custGeom>
              <a:avLst/>
              <a:gdLst/>
              <a:ahLst/>
              <a:cxnLst/>
              <a:rect l="l" t="t" r="r" b="b"/>
              <a:pathLst>
                <a:path w="1001" h="310" extrusionOk="0">
                  <a:moveTo>
                    <a:pt x="191" y="0"/>
                  </a:moveTo>
                  <a:cubicBezTo>
                    <a:pt x="0" y="12"/>
                    <a:pt x="0" y="310"/>
                    <a:pt x="191" y="310"/>
                  </a:cubicBezTo>
                  <a:lnTo>
                    <a:pt x="810" y="310"/>
                  </a:lnTo>
                  <a:cubicBezTo>
                    <a:pt x="1000" y="310"/>
                    <a:pt x="1000" y="0"/>
                    <a:pt x="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543;p60">
              <a:extLst>
                <a:ext uri="{FF2B5EF4-FFF2-40B4-BE49-F238E27FC236}">
                  <a16:creationId xmlns:a16="http://schemas.microsoft.com/office/drawing/2014/main" id="{DEBD406D-44FB-6665-6392-7B537B49964E}"/>
                </a:ext>
              </a:extLst>
            </p:cNvPr>
            <p:cNvSpPr/>
            <p:nvPr/>
          </p:nvSpPr>
          <p:spPr>
            <a:xfrm>
              <a:off x="1127118" y="2532898"/>
              <a:ext cx="31859" cy="10248"/>
            </a:xfrm>
            <a:custGeom>
              <a:avLst/>
              <a:gdLst/>
              <a:ahLst/>
              <a:cxnLst/>
              <a:rect l="l" t="t" r="r" b="b"/>
              <a:pathLst>
                <a:path w="1001" h="322" extrusionOk="0">
                  <a:moveTo>
                    <a:pt x="191" y="0"/>
                  </a:moveTo>
                  <a:cubicBezTo>
                    <a:pt x="0" y="24"/>
                    <a:pt x="0" y="322"/>
                    <a:pt x="191" y="322"/>
                  </a:cubicBezTo>
                  <a:lnTo>
                    <a:pt x="810" y="322"/>
                  </a:lnTo>
                  <a:cubicBezTo>
                    <a:pt x="1000" y="322"/>
                    <a:pt x="1000" y="0"/>
                    <a:pt x="81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544;p60">
              <a:extLst>
                <a:ext uri="{FF2B5EF4-FFF2-40B4-BE49-F238E27FC236}">
                  <a16:creationId xmlns:a16="http://schemas.microsoft.com/office/drawing/2014/main" id="{B93B4A86-A0D8-9F69-9899-A7222A80CDA1}"/>
                </a:ext>
              </a:extLst>
            </p:cNvPr>
            <p:cNvSpPr/>
            <p:nvPr/>
          </p:nvSpPr>
          <p:spPr>
            <a:xfrm>
              <a:off x="1127118" y="2562052"/>
              <a:ext cx="31859" cy="9898"/>
            </a:xfrm>
            <a:custGeom>
              <a:avLst/>
              <a:gdLst/>
              <a:ahLst/>
              <a:cxnLst/>
              <a:rect l="l" t="t" r="r" b="b"/>
              <a:pathLst>
                <a:path w="1001" h="311" extrusionOk="0">
                  <a:moveTo>
                    <a:pt x="191" y="1"/>
                  </a:moveTo>
                  <a:cubicBezTo>
                    <a:pt x="0" y="13"/>
                    <a:pt x="0" y="310"/>
                    <a:pt x="191" y="310"/>
                  </a:cubicBezTo>
                  <a:lnTo>
                    <a:pt x="810" y="310"/>
                  </a:lnTo>
                  <a:cubicBezTo>
                    <a:pt x="1000" y="310"/>
                    <a:pt x="1000" y="1"/>
                    <a:pt x="81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0545;p60">
              <a:extLst>
                <a:ext uri="{FF2B5EF4-FFF2-40B4-BE49-F238E27FC236}">
                  <a16:creationId xmlns:a16="http://schemas.microsoft.com/office/drawing/2014/main" id="{B4791E17-D5C6-A3D2-790E-666F7ACD1D42}"/>
                </a:ext>
              </a:extLst>
            </p:cNvPr>
            <p:cNvSpPr/>
            <p:nvPr/>
          </p:nvSpPr>
          <p:spPr>
            <a:xfrm>
              <a:off x="1020624" y="2504094"/>
              <a:ext cx="32241" cy="9867"/>
            </a:xfrm>
            <a:custGeom>
              <a:avLst/>
              <a:gdLst/>
              <a:ahLst/>
              <a:cxnLst/>
              <a:rect l="l" t="t" r="r" b="b"/>
              <a:pathLst>
                <a:path w="1013" h="310" extrusionOk="0">
                  <a:moveTo>
                    <a:pt x="203" y="0"/>
                  </a:moveTo>
                  <a:cubicBezTo>
                    <a:pt x="1" y="12"/>
                    <a:pt x="1" y="310"/>
                    <a:pt x="203" y="310"/>
                  </a:cubicBezTo>
                  <a:lnTo>
                    <a:pt x="822" y="310"/>
                  </a:lnTo>
                  <a:cubicBezTo>
                    <a:pt x="1013" y="310"/>
                    <a:pt x="1013" y="0"/>
                    <a:pt x="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0546;p60">
              <a:extLst>
                <a:ext uri="{FF2B5EF4-FFF2-40B4-BE49-F238E27FC236}">
                  <a16:creationId xmlns:a16="http://schemas.microsoft.com/office/drawing/2014/main" id="{F3471BA2-6CCE-DFA1-EDE4-61A6A067CC81}"/>
                </a:ext>
              </a:extLst>
            </p:cNvPr>
            <p:cNvSpPr/>
            <p:nvPr/>
          </p:nvSpPr>
          <p:spPr>
            <a:xfrm>
              <a:off x="1020624" y="2532898"/>
              <a:ext cx="32241" cy="10248"/>
            </a:xfrm>
            <a:custGeom>
              <a:avLst/>
              <a:gdLst/>
              <a:ahLst/>
              <a:cxnLst/>
              <a:rect l="l" t="t" r="r" b="b"/>
              <a:pathLst>
                <a:path w="1013" h="322" extrusionOk="0">
                  <a:moveTo>
                    <a:pt x="203" y="0"/>
                  </a:moveTo>
                  <a:cubicBezTo>
                    <a:pt x="1" y="24"/>
                    <a:pt x="1" y="322"/>
                    <a:pt x="203" y="322"/>
                  </a:cubicBezTo>
                  <a:lnTo>
                    <a:pt x="822" y="322"/>
                  </a:lnTo>
                  <a:cubicBezTo>
                    <a:pt x="1013" y="322"/>
                    <a:pt x="1013" y="0"/>
                    <a:pt x="82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0547;p60">
              <a:extLst>
                <a:ext uri="{FF2B5EF4-FFF2-40B4-BE49-F238E27FC236}">
                  <a16:creationId xmlns:a16="http://schemas.microsoft.com/office/drawing/2014/main" id="{A2980F2C-31E4-2BEA-9347-42A287AFA9F9}"/>
                </a:ext>
              </a:extLst>
            </p:cNvPr>
            <p:cNvSpPr/>
            <p:nvPr/>
          </p:nvSpPr>
          <p:spPr>
            <a:xfrm>
              <a:off x="1020624" y="2562052"/>
              <a:ext cx="32241" cy="9898"/>
            </a:xfrm>
            <a:custGeom>
              <a:avLst/>
              <a:gdLst/>
              <a:ahLst/>
              <a:cxnLst/>
              <a:rect l="l" t="t" r="r" b="b"/>
              <a:pathLst>
                <a:path w="1013" h="311" extrusionOk="0">
                  <a:moveTo>
                    <a:pt x="203" y="1"/>
                  </a:moveTo>
                  <a:cubicBezTo>
                    <a:pt x="1" y="13"/>
                    <a:pt x="1" y="310"/>
                    <a:pt x="203" y="310"/>
                  </a:cubicBezTo>
                  <a:lnTo>
                    <a:pt x="822" y="310"/>
                  </a:lnTo>
                  <a:cubicBezTo>
                    <a:pt x="1013" y="310"/>
                    <a:pt x="1013" y="1"/>
                    <a:pt x="8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413;p28">
            <a:extLst>
              <a:ext uri="{FF2B5EF4-FFF2-40B4-BE49-F238E27FC236}">
                <a16:creationId xmlns:a16="http://schemas.microsoft.com/office/drawing/2014/main" id="{B1708929-E719-BD0A-09D1-E668D98237DB}"/>
              </a:ext>
            </a:extLst>
          </p:cNvPr>
          <p:cNvSpPr txBox="1">
            <a:spLocks/>
          </p:cNvSpPr>
          <p:nvPr/>
        </p:nvSpPr>
        <p:spPr>
          <a:xfrm>
            <a:off x="2008782" y="1255019"/>
            <a:ext cx="3894565"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4"/>
              </a:buClr>
              <a:buSzPts val="2400"/>
              <a:buFont typeface="Raleway"/>
              <a:buNone/>
              <a:defRPr sz="1800" b="1" i="0" u="none" strike="noStrike" cap="none">
                <a:solidFill>
                  <a:schemeClr val="accent4"/>
                </a:solidFill>
                <a:latin typeface="Atkinson Hyperlegible"/>
                <a:ea typeface="Atkinson Hyperlegible"/>
                <a:cs typeface="Atkinson Hyperlegible"/>
                <a:sym typeface="Atkinson Hyperlegible"/>
              </a:defRPr>
            </a:lvl1pPr>
            <a:lvl2pPr marL="914400" marR="0" lvl="1"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accent4"/>
              </a:buClr>
              <a:buSzPts val="2400"/>
              <a:buFont typeface="Raleway"/>
              <a:buNone/>
              <a:defRPr sz="2400" b="1" i="0" u="none" strike="noStrike" cap="none">
                <a:solidFill>
                  <a:schemeClr val="accent4"/>
                </a:solidFill>
                <a:latin typeface="Raleway"/>
                <a:ea typeface="Raleway"/>
                <a:cs typeface="Raleway"/>
                <a:sym typeface="Raleway"/>
              </a:defRPr>
            </a:lvl9pPr>
          </a:lstStyle>
          <a:p>
            <a:pPr marL="0" indent="0"/>
            <a:r>
              <a:rPr lang="fr-FR" dirty="0"/>
              <a:t>Détection par la méthode interquartile </a:t>
            </a:r>
          </a:p>
        </p:txBody>
      </p:sp>
      <p:grpSp>
        <p:nvGrpSpPr>
          <p:cNvPr id="10" name="Google Shape;10659;p60">
            <a:extLst>
              <a:ext uri="{FF2B5EF4-FFF2-40B4-BE49-F238E27FC236}">
                <a16:creationId xmlns:a16="http://schemas.microsoft.com/office/drawing/2014/main" id="{C4134DA7-3310-C438-FBD9-DE082737D57B}"/>
              </a:ext>
            </a:extLst>
          </p:cNvPr>
          <p:cNvGrpSpPr/>
          <p:nvPr/>
        </p:nvGrpSpPr>
        <p:grpSpPr>
          <a:xfrm>
            <a:off x="1352913" y="1360980"/>
            <a:ext cx="371777" cy="349434"/>
            <a:chOff x="6630539" y="2917502"/>
            <a:chExt cx="371777" cy="349434"/>
          </a:xfrm>
          <a:solidFill>
            <a:schemeClr val="accent2"/>
          </a:solidFill>
        </p:grpSpPr>
        <p:sp>
          <p:nvSpPr>
            <p:cNvPr id="11" name="Google Shape;10660;p60">
              <a:extLst>
                <a:ext uri="{FF2B5EF4-FFF2-40B4-BE49-F238E27FC236}">
                  <a16:creationId xmlns:a16="http://schemas.microsoft.com/office/drawing/2014/main" id="{58BEFF0D-6047-EA8A-EFB7-C37D606873B9}"/>
                </a:ext>
              </a:extLst>
            </p:cNvPr>
            <p:cNvSpPr/>
            <p:nvPr/>
          </p:nvSpPr>
          <p:spPr>
            <a:xfrm>
              <a:off x="6689292" y="3043093"/>
              <a:ext cx="92109" cy="30586"/>
            </a:xfrm>
            <a:custGeom>
              <a:avLst/>
              <a:gdLst/>
              <a:ahLst/>
              <a:cxnLst/>
              <a:rect l="l" t="t" r="r" b="b"/>
              <a:pathLst>
                <a:path w="2894" h="961" extrusionOk="0">
                  <a:moveTo>
                    <a:pt x="1164" y="1"/>
                  </a:moveTo>
                  <a:cubicBezTo>
                    <a:pt x="816" y="1"/>
                    <a:pt x="501" y="36"/>
                    <a:pt x="298" y="67"/>
                  </a:cubicBezTo>
                  <a:cubicBezTo>
                    <a:pt x="119" y="91"/>
                    <a:pt x="0" y="246"/>
                    <a:pt x="0" y="401"/>
                  </a:cubicBezTo>
                  <a:lnTo>
                    <a:pt x="0" y="794"/>
                  </a:lnTo>
                  <a:cubicBezTo>
                    <a:pt x="0" y="877"/>
                    <a:pt x="72" y="960"/>
                    <a:pt x="155" y="960"/>
                  </a:cubicBezTo>
                  <a:cubicBezTo>
                    <a:pt x="250" y="960"/>
                    <a:pt x="322" y="877"/>
                    <a:pt x="322" y="794"/>
                  </a:cubicBezTo>
                  <a:lnTo>
                    <a:pt x="322" y="401"/>
                  </a:lnTo>
                  <a:cubicBezTo>
                    <a:pt x="322" y="401"/>
                    <a:pt x="322" y="389"/>
                    <a:pt x="334" y="389"/>
                  </a:cubicBezTo>
                  <a:cubicBezTo>
                    <a:pt x="511" y="361"/>
                    <a:pt x="812" y="318"/>
                    <a:pt x="1157" y="318"/>
                  </a:cubicBezTo>
                  <a:cubicBezTo>
                    <a:pt x="1253" y="318"/>
                    <a:pt x="1352" y="321"/>
                    <a:pt x="1453" y="329"/>
                  </a:cubicBezTo>
                  <a:cubicBezTo>
                    <a:pt x="1989" y="365"/>
                    <a:pt x="2382" y="496"/>
                    <a:pt x="2596" y="734"/>
                  </a:cubicBezTo>
                  <a:cubicBezTo>
                    <a:pt x="2626" y="764"/>
                    <a:pt x="2670" y="779"/>
                    <a:pt x="2715" y="779"/>
                  </a:cubicBezTo>
                  <a:cubicBezTo>
                    <a:pt x="2760" y="779"/>
                    <a:pt x="2804" y="764"/>
                    <a:pt x="2834" y="734"/>
                  </a:cubicBezTo>
                  <a:cubicBezTo>
                    <a:pt x="2894" y="675"/>
                    <a:pt x="2894" y="567"/>
                    <a:pt x="2834" y="508"/>
                  </a:cubicBezTo>
                  <a:cubicBezTo>
                    <a:pt x="2437" y="103"/>
                    <a:pt x="1753" y="1"/>
                    <a:pt x="116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0661;p60">
              <a:extLst>
                <a:ext uri="{FF2B5EF4-FFF2-40B4-BE49-F238E27FC236}">
                  <a16:creationId xmlns:a16="http://schemas.microsoft.com/office/drawing/2014/main" id="{73CD8A84-9CB0-7428-064A-A47210D71921}"/>
                </a:ext>
              </a:extLst>
            </p:cNvPr>
            <p:cNvSpPr/>
            <p:nvPr/>
          </p:nvSpPr>
          <p:spPr>
            <a:xfrm>
              <a:off x="6630539" y="2993315"/>
              <a:ext cx="208852" cy="273621"/>
            </a:xfrm>
            <a:custGeom>
              <a:avLst/>
              <a:gdLst/>
              <a:ahLst/>
              <a:cxnLst/>
              <a:rect l="l" t="t" r="r" b="b"/>
              <a:pathLst>
                <a:path w="6562" h="8597" extrusionOk="0">
                  <a:moveTo>
                    <a:pt x="5132" y="334"/>
                  </a:moveTo>
                  <a:lnTo>
                    <a:pt x="5132" y="1988"/>
                  </a:lnTo>
                  <a:cubicBezTo>
                    <a:pt x="5132" y="2239"/>
                    <a:pt x="5073" y="2477"/>
                    <a:pt x="4966" y="2703"/>
                  </a:cubicBezTo>
                  <a:cubicBezTo>
                    <a:pt x="4954" y="2727"/>
                    <a:pt x="4954" y="2739"/>
                    <a:pt x="4954" y="2774"/>
                  </a:cubicBezTo>
                  <a:lnTo>
                    <a:pt x="4954" y="3262"/>
                  </a:lnTo>
                  <a:cubicBezTo>
                    <a:pt x="4954" y="3727"/>
                    <a:pt x="4763" y="4155"/>
                    <a:pt x="4430" y="4465"/>
                  </a:cubicBezTo>
                  <a:cubicBezTo>
                    <a:pt x="4108" y="4765"/>
                    <a:pt x="3713" y="4920"/>
                    <a:pt x="3275" y="4920"/>
                  </a:cubicBezTo>
                  <a:cubicBezTo>
                    <a:pt x="3243" y="4920"/>
                    <a:pt x="3212" y="4919"/>
                    <a:pt x="3180" y="4917"/>
                  </a:cubicBezTo>
                  <a:cubicBezTo>
                    <a:pt x="2299" y="4882"/>
                    <a:pt x="1620" y="4120"/>
                    <a:pt x="1620" y="3215"/>
                  </a:cubicBezTo>
                  <a:lnTo>
                    <a:pt x="1620" y="2786"/>
                  </a:lnTo>
                  <a:cubicBezTo>
                    <a:pt x="1620" y="2762"/>
                    <a:pt x="1620" y="2739"/>
                    <a:pt x="1608" y="2715"/>
                  </a:cubicBezTo>
                  <a:cubicBezTo>
                    <a:pt x="1501" y="2489"/>
                    <a:pt x="1441" y="2239"/>
                    <a:pt x="1441" y="2000"/>
                  </a:cubicBezTo>
                  <a:lnTo>
                    <a:pt x="1441" y="1631"/>
                  </a:lnTo>
                  <a:cubicBezTo>
                    <a:pt x="1441" y="917"/>
                    <a:pt x="2025" y="334"/>
                    <a:pt x="2739" y="334"/>
                  </a:cubicBezTo>
                  <a:close/>
                  <a:moveTo>
                    <a:pt x="4204" y="5048"/>
                  </a:moveTo>
                  <a:lnTo>
                    <a:pt x="4204" y="5358"/>
                  </a:lnTo>
                  <a:lnTo>
                    <a:pt x="3287" y="6001"/>
                  </a:lnTo>
                  <a:lnTo>
                    <a:pt x="2358" y="5358"/>
                  </a:lnTo>
                  <a:lnTo>
                    <a:pt x="2358" y="5048"/>
                  </a:lnTo>
                  <a:cubicBezTo>
                    <a:pt x="2596" y="5179"/>
                    <a:pt x="2870" y="5263"/>
                    <a:pt x="3156" y="5275"/>
                  </a:cubicBezTo>
                  <a:lnTo>
                    <a:pt x="3287" y="5275"/>
                  </a:lnTo>
                  <a:cubicBezTo>
                    <a:pt x="3608" y="5275"/>
                    <a:pt x="3930" y="5203"/>
                    <a:pt x="4204" y="5048"/>
                  </a:cubicBezTo>
                  <a:close/>
                  <a:moveTo>
                    <a:pt x="2203" y="5668"/>
                  </a:moveTo>
                  <a:lnTo>
                    <a:pt x="3001" y="6227"/>
                  </a:lnTo>
                  <a:lnTo>
                    <a:pt x="2584" y="6656"/>
                  </a:lnTo>
                  <a:lnTo>
                    <a:pt x="2573" y="6656"/>
                  </a:lnTo>
                  <a:lnTo>
                    <a:pt x="2037" y="5858"/>
                  </a:lnTo>
                  <a:lnTo>
                    <a:pt x="2203" y="5668"/>
                  </a:lnTo>
                  <a:close/>
                  <a:moveTo>
                    <a:pt x="4359" y="5668"/>
                  </a:moveTo>
                  <a:lnTo>
                    <a:pt x="4525" y="5858"/>
                  </a:lnTo>
                  <a:lnTo>
                    <a:pt x="4001" y="6656"/>
                  </a:lnTo>
                  <a:lnTo>
                    <a:pt x="3989" y="6656"/>
                  </a:lnTo>
                  <a:lnTo>
                    <a:pt x="3549" y="6227"/>
                  </a:lnTo>
                  <a:lnTo>
                    <a:pt x="4359" y="5668"/>
                  </a:lnTo>
                  <a:close/>
                  <a:moveTo>
                    <a:pt x="2739" y="0"/>
                  </a:moveTo>
                  <a:cubicBezTo>
                    <a:pt x="1822" y="0"/>
                    <a:pt x="1096" y="738"/>
                    <a:pt x="1096" y="1643"/>
                  </a:cubicBezTo>
                  <a:lnTo>
                    <a:pt x="1096" y="2012"/>
                  </a:lnTo>
                  <a:cubicBezTo>
                    <a:pt x="1096" y="2298"/>
                    <a:pt x="1156" y="2584"/>
                    <a:pt x="1275" y="2846"/>
                  </a:cubicBezTo>
                  <a:lnTo>
                    <a:pt x="1275" y="3239"/>
                  </a:lnTo>
                  <a:cubicBezTo>
                    <a:pt x="1275" y="3870"/>
                    <a:pt x="1561" y="4453"/>
                    <a:pt x="2001" y="4822"/>
                  </a:cubicBezTo>
                  <a:lnTo>
                    <a:pt x="2001" y="5406"/>
                  </a:lnTo>
                  <a:lnTo>
                    <a:pt x="1692" y="5739"/>
                  </a:lnTo>
                  <a:cubicBezTo>
                    <a:pt x="1668" y="5763"/>
                    <a:pt x="1644" y="5822"/>
                    <a:pt x="1644" y="5870"/>
                  </a:cubicBezTo>
                  <a:lnTo>
                    <a:pt x="596" y="6251"/>
                  </a:lnTo>
                  <a:cubicBezTo>
                    <a:pt x="239" y="6394"/>
                    <a:pt x="1" y="6727"/>
                    <a:pt x="1" y="7108"/>
                  </a:cubicBezTo>
                  <a:lnTo>
                    <a:pt x="1" y="8418"/>
                  </a:lnTo>
                  <a:cubicBezTo>
                    <a:pt x="1" y="8501"/>
                    <a:pt x="72" y="8573"/>
                    <a:pt x="156" y="8573"/>
                  </a:cubicBezTo>
                  <a:cubicBezTo>
                    <a:pt x="251" y="8573"/>
                    <a:pt x="322" y="8501"/>
                    <a:pt x="322" y="8418"/>
                  </a:cubicBezTo>
                  <a:lnTo>
                    <a:pt x="322" y="7108"/>
                  </a:lnTo>
                  <a:cubicBezTo>
                    <a:pt x="322" y="6870"/>
                    <a:pt x="477" y="6656"/>
                    <a:pt x="691" y="6584"/>
                  </a:cubicBezTo>
                  <a:lnTo>
                    <a:pt x="1811" y="6179"/>
                  </a:lnTo>
                  <a:lnTo>
                    <a:pt x="2275" y="6882"/>
                  </a:lnTo>
                  <a:cubicBezTo>
                    <a:pt x="2334" y="6965"/>
                    <a:pt x="2418" y="7025"/>
                    <a:pt x="2525" y="7025"/>
                  </a:cubicBezTo>
                  <a:lnTo>
                    <a:pt x="2561" y="7025"/>
                  </a:lnTo>
                  <a:cubicBezTo>
                    <a:pt x="2644" y="7025"/>
                    <a:pt x="2739" y="7001"/>
                    <a:pt x="2811" y="6930"/>
                  </a:cubicBezTo>
                  <a:lnTo>
                    <a:pt x="3096" y="6644"/>
                  </a:lnTo>
                  <a:lnTo>
                    <a:pt x="3096" y="8430"/>
                  </a:lnTo>
                  <a:cubicBezTo>
                    <a:pt x="3096" y="8513"/>
                    <a:pt x="3168" y="8596"/>
                    <a:pt x="3251" y="8596"/>
                  </a:cubicBezTo>
                  <a:cubicBezTo>
                    <a:pt x="3346" y="8596"/>
                    <a:pt x="3418" y="8513"/>
                    <a:pt x="3418" y="8430"/>
                  </a:cubicBezTo>
                  <a:lnTo>
                    <a:pt x="3418" y="6644"/>
                  </a:lnTo>
                  <a:lnTo>
                    <a:pt x="3704" y="6930"/>
                  </a:lnTo>
                  <a:cubicBezTo>
                    <a:pt x="3763" y="6989"/>
                    <a:pt x="3870" y="7025"/>
                    <a:pt x="3954" y="7025"/>
                  </a:cubicBezTo>
                  <a:lnTo>
                    <a:pt x="3989" y="7025"/>
                  </a:lnTo>
                  <a:cubicBezTo>
                    <a:pt x="4085" y="7013"/>
                    <a:pt x="4180" y="6953"/>
                    <a:pt x="4239" y="6882"/>
                  </a:cubicBezTo>
                  <a:lnTo>
                    <a:pt x="4704" y="6179"/>
                  </a:lnTo>
                  <a:lnTo>
                    <a:pt x="5811" y="6584"/>
                  </a:lnTo>
                  <a:cubicBezTo>
                    <a:pt x="6037" y="6656"/>
                    <a:pt x="6192" y="6882"/>
                    <a:pt x="6192" y="7108"/>
                  </a:cubicBezTo>
                  <a:lnTo>
                    <a:pt x="6192" y="8418"/>
                  </a:lnTo>
                  <a:cubicBezTo>
                    <a:pt x="6192" y="8501"/>
                    <a:pt x="6264" y="8573"/>
                    <a:pt x="6347" y="8573"/>
                  </a:cubicBezTo>
                  <a:cubicBezTo>
                    <a:pt x="6442" y="8573"/>
                    <a:pt x="6514" y="8501"/>
                    <a:pt x="6514" y="8418"/>
                  </a:cubicBezTo>
                  <a:lnTo>
                    <a:pt x="6514" y="7108"/>
                  </a:lnTo>
                  <a:cubicBezTo>
                    <a:pt x="6561" y="6703"/>
                    <a:pt x="6323" y="6370"/>
                    <a:pt x="5966" y="6239"/>
                  </a:cubicBezTo>
                  <a:lnTo>
                    <a:pt x="4906" y="5858"/>
                  </a:lnTo>
                  <a:cubicBezTo>
                    <a:pt x="4906" y="5810"/>
                    <a:pt x="4894" y="5763"/>
                    <a:pt x="4859" y="5715"/>
                  </a:cubicBezTo>
                  <a:lnTo>
                    <a:pt x="4549" y="5394"/>
                  </a:lnTo>
                  <a:lnTo>
                    <a:pt x="4549" y="4822"/>
                  </a:lnTo>
                  <a:cubicBezTo>
                    <a:pt x="4585" y="4798"/>
                    <a:pt x="4609" y="4763"/>
                    <a:pt x="4656" y="4739"/>
                  </a:cubicBezTo>
                  <a:cubicBezTo>
                    <a:pt x="5061" y="4370"/>
                    <a:pt x="5275" y="3822"/>
                    <a:pt x="5275" y="3274"/>
                  </a:cubicBezTo>
                  <a:lnTo>
                    <a:pt x="5275" y="2834"/>
                  </a:lnTo>
                  <a:cubicBezTo>
                    <a:pt x="5394" y="2560"/>
                    <a:pt x="5454" y="2286"/>
                    <a:pt x="5454" y="2000"/>
                  </a:cubicBezTo>
                  <a:lnTo>
                    <a:pt x="5454" y="167"/>
                  </a:lnTo>
                  <a:cubicBezTo>
                    <a:pt x="5454" y="83"/>
                    <a:pt x="5382" y="0"/>
                    <a:pt x="5299"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662;p60">
              <a:extLst>
                <a:ext uri="{FF2B5EF4-FFF2-40B4-BE49-F238E27FC236}">
                  <a16:creationId xmlns:a16="http://schemas.microsoft.com/office/drawing/2014/main" id="{257A0964-BBD2-C604-D723-15CAB77C294C}"/>
                </a:ext>
              </a:extLst>
            </p:cNvPr>
            <p:cNvSpPr/>
            <p:nvPr/>
          </p:nvSpPr>
          <p:spPr>
            <a:xfrm>
              <a:off x="6665804" y="3232053"/>
              <a:ext cx="10630" cy="33737"/>
            </a:xfrm>
            <a:custGeom>
              <a:avLst/>
              <a:gdLst/>
              <a:ahLst/>
              <a:cxnLst/>
              <a:rect l="l" t="t" r="r" b="b"/>
              <a:pathLst>
                <a:path w="334" h="1060" extrusionOk="0">
                  <a:moveTo>
                    <a:pt x="167" y="0"/>
                  </a:moveTo>
                  <a:cubicBezTo>
                    <a:pt x="83" y="0"/>
                    <a:pt x="0" y="83"/>
                    <a:pt x="0" y="167"/>
                  </a:cubicBezTo>
                  <a:lnTo>
                    <a:pt x="0" y="893"/>
                  </a:lnTo>
                  <a:cubicBezTo>
                    <a:pt x="0" y="988"/>
                    <a:pt x="83" y="1060"/>
                    <a:pt x="167" y="1060"/>
                  </a:cubicBezTo>
                  <a:cubicBezTo>
                    <a:pt x="262" y="1060"/>
                    <a:pt x="333" y="988"/>
                    <a:pt x="333" y="893"/>
                  </a:cubicBezTo>
                  <a:lnTo>
                    <a:pt x="333" y="167"/>
                  </a:lnTo>
                  <a:cubicBezTo>
                    <a:pt x="333" y="83"/>
                    <a:pt x="262"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0663;p60">
              <a:extLst>
                <a:ext uri="{FF2B5EF4-FFF2-40B4-BE49-F238E27FC236}">
                  <a16:creationId xmlns:a16="http://schemas.microsoft.com/office/drawing/2014/main" id="{3D0E02FC-95FD-CE80-7393-E7B7409843B6}"/>
                </a:ext>
              </a:extLst>
            </p:cNvPr>
            <p:cNvSpPr/>
            <p:nvPr/>
          </p:nvSpPr>
          <p:spPr>
            <a:xfrm>
              <a:off x="6793877" y="3232053"/>
              <a:ext cx="10248" cy="33737"/>
            </a:xfrm>
            <a:custGeom>
              <a:avLst/>
              <a:gdLst/>
              <a:ahLst/>
              <a:cxnLst/>
              <a:rect l="l" t="t" r="r" b="b"/>
              <a:pathLst>
                <a:path w="322" h="1060" extrusionOk="0">
                  <a:moveTo>
                    <a:pt x="167" y="0"/>
                  </a:moveTo>
                  <a:cubicBezTo>
                    <a:pt x="72" y="0"/>
                    <a:pt x="0" y="83"/>
                    <a:pt x="0" y="167"/>
                  </a:cubicBezTo>
                  <a:lnTo>
                    <a:pt x="0" y="893"/>
                  </a:lnTo>
                  <a:cubicBezTo>
                    <a:pt x="0" y="988"/>
                    <a:pt x="72" y="1060"/>
                    <a:pt x="167" y="1060"/>
                  </a:cubicBezTo>
                  <a:cubicBezTo>
                    <a:pt x="250" y="1060"/>
                    <a:pt x="322" y="988"/>
                    <a:pt x="322" y="893"/>
                  </a:cubicBezTo>
                  <a:lnTo>
                    <a:pt x="322" y="167"/>
                  </a:lnTo>
                  <a:cubicBezTo>
                    <a:pt x="322" y="83"/>
                    <a:pt x="250" y="0"/>
                    <a:pt x="16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0664;p60">
              <a:extLst>
                <a:ext uri="{FF2B5EF4-FFF2-40B4-BE49-F238E27FC236}">
                  <a16:creationId xmlns:a16="http://schemas.microsoft.com/office/drawing/2014/main" id="{9798081E-316C-A010-0F2A-3146898601FD}"/>
                </a:ext>
              </a:extLst>
            </p:cNvPr>
            <p:cNvSpPr/>
            <p:nvPr/>
          </p:nvSpPr>
          <p:spPr>
            <a:xfrm>
              <a:off x="6828347" y="2952766"/>
              <a:ext cx="173969" cy="181162"/>
            </a:xfrm>
            <a:custGeom>
              <a:avLst/>
              <a:gdLst/>
              <a:ahLst/>
              <a:cxnLst/>
              <a:rect l="l" t="t" r="r" b="b"/>
              <a:pathLst>
                <a:path w="5466" h="5692" extrusionOk="0">
                  <a:moveTo>
                    <a:pt x="3847" y="0"/>
                  </a:moveTo>
                  <a:cubicBezTo>
                    <a:pt x="3751" y="0"/>
                    <a:pt x="3680" y="72"/>
                    <a:pt x="3680" y="167"/>
                  </a:cubicBezTo>
                  <a:cubicBezTo>
                    <a:pt x="3680" y="250"/>
                    <a:pt x="3751" y="322"/>
                    <a:pt x="3847" y="322"/>
                  </a:cubicBezTo>
                  <a:lnTo>
                    <a:pt x="4751" y="322"/>
                  </a:lnTo>
                  <a:cubicBezTo>
                    <a:pt x="4954" y="322"/>
                    <a:pt x="5121" y="488"/>
                    <a:pt x="5121" y="703"/>
                  </a:cubicBezTo>
                  <a:lnTo>
                    <a:pt x="5121" y="3643"/>
                  </a:lnTo>
                  <a:cubicBezTo>
                    <a:pt x="5121" y="3858"/>
                    <a:pt x="4954" y="4013"/>
                    <a:pt x="4751" y="4013"/>
                  </a:cubicBezTo>
                  <a:lnTo>
                    <a:pt x="2918" y="4013"/>
                  </a:lnTo>
                  <a:cubicBezTo>
                    <a:pt x="2894" y="4013"/>
                    <a:pt x="2846" y="4036"/>
                    <a:pt x="2811" y="4048"/>
                  </a:cubicBezTo>
                  <a:lnTo>
                    <a:pt x="1180" y="5239"/>
                  </a:lnTo>
                  <a:lnTo>
                    <a:pt x="1180" y="5239"/>
                  </a:lnTo>
                  <a:lnTo>
                    <a:pt x="1430" y="4227"/>
                  </a:lnTo>
                  <a:cubicBezTo>
                    <a:pt x="1442" y="4179"/>
                    <a:pt x="1430" y="4120"/>
                    <a:pt x="1406" y="4072"/>
                  </a:cubicBezTo>
                  <a:cubicBezTo>
                    <a:pt x="1370" y="4036"/>
                    <a:pt x="1311" y="4013"/>
                    <a:pt x="1263" y="4013"/>
                  </a:cubicBezTo>
                  <a:lnTo>
                    <a:pt x="715" y="4013"/>
                  </a:lnTo>
                  <a:cubicBezTo>
                    <a:pt x="513" y="4013"/>
                    <a:pt x="346" y="3858"/>
                    <a:pt x="346" y="3643"/>
                  </a:cubicBezTo>
                  <a:lnTo>
                    <a:pt x="346" y="715"/>
                  </a:lnTo>
                  <a:cubicBezTo>
                    <a:pt x="346" y="500"/>
                    <a:pt x="513" y="345"/>
                    <a:pt x="715" y="345"/>
                  </a:cubicBezTo>
                  <a:lnTo>
                    <a:pt x="1620" y="345"/>
                  </a:lnTo>
                  <a:cubicBezTo>
                    <a:pt x="1715" y="345"/>
                    <a:pt x="1787" y="262"/>
                    <a:pt x="1787" y="179"/>
                  </a:cubicBezTo>
                  <a:cubicBezTo>
                    <a:pt x="1787" y="84"/>
                    <a:pt x="1715" y="12"/>
                    <a:pt x="1620" y="12"/>
                  </a:cubicBezTo>
                  <a:lnTo>
                    <a:pt x="715" y="12"/>
                  </a:lnTo>
                  <a:cubicBezTo>
                    <a:pt x="310" y="12"/>
                    <a:pt x="1" y="345"/>
                    <a:pt x="1" y="726"/>
                  </a:cubicBezTo>
                  <a:lnTo>
                    <a:pt x="1" y="3643"/>
                  </a:lnTo>
                  <a:cubicBezTo>
                    <a:pt x="1" y="4048"/>
                    <a:pt x="334" y="4358"/>
                    <a:pt x="715" y="4358"/>
                  </a:cubicBezTo>
                  <a:lnTo>
                    <a:pt x="1049" y="4358"/>
                  </a:lnTo>
                  <a:lnTo>
                    <a:pt x="787" y="5370"/>
                  </a:lnTo>
                  <a:cubicBezTo>
                    <a:pt x="763" y="5477"/>
                    <a:pt x="811" y="5596"/>
                    <a:pt x="894" y="5656"/>
                  </a:cubicBezTo>
                  <a:cubicBezTo>
                    <a:pt x="941" y="5679"/>
                    <a:pt x="989" y="5691"/>
                    <a:pt x="1049" y="5691"/>
                  </a:cubicBezTo>
                  <a:cubicBezTo>
                    <a:pt x="1108" y="5691"/>
                    <a:pt x="1144" y="5679"/>
                    <a:pt x="1192" y="5656"/>
                  </a:cubicBezTo>
                  <a:lnTo>
                    <a:pt x="2954" y="4370"/>
                  </a:lnTo>
                  <a:lnTo>
                    <a:pt x="4716" y="4370"/>
                  </a:lnTo>
                  <a:cubicBezTo>
                    <a:pt x="5121" y="4370"/>
                    <a:pt x="5430" y="4048"/>
                    <a:pt x="5430" y="3655"/>
                  </a:cubicBezTo>
                  <a:lnTo>
                    <a:pt x="5430" y="726"/>
                  </a:lnTo>
                  <a:cubicBezTo>
                    <a:pt x="5466" y="322"/>
                    <a:pt x="5132" y="0"/>
                    <a:pt x="475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665;p60">
              <a:extLst>
                <a:ext uri="{FF2B5EF4-FFF2-40B4-BE49-F238E27FC236}">
                  <a16:creationId xmlns:a16="http://schemas.microsoft.com/office/drawing/2014/main" id="{432F780D-AD4F-78FF-88D3-D16CA2537F99}"/>
                </a:ext>
              </a:extLst>
            </p:cNvPr>
            <p:cNvSpPr/>
            <p:nvPr/>
          </p:nvSpPr>
          <p:spPr>
            <a:xfrm>
              <a:off x="6898463" y="2917502"/>
              <a:ext cx="34151" cy="104999"/>
            </a:xfrm>
            <a:custGeom>
              <a:avLst/>
              <a:gdLst/>
              <a:ahLst/>
              <a:cxnLst/>
              <a:rect l="l" t="t" r="r" b="b"/>
              <a:pathLst>
                <a:path w="1073" h="3299" extrusionOk="0">
                  <a:moveTo>
                    <a:pt x="715" y="346"/>
                  </a:moveTo>
                  <a:lnTo>
                    <a:pt x="548" y="2930"/>
                  </a:lnTo>
                  <a:lnTo>
                    <a:pt x="513" y="2930"/>
                  </a:lnTo>
                  <a:lnTo>
                    <a:pt x="346" y="346"/>
                  </a:lnTo>
                  <a:close/>
                  <a:moveTo>
                    <a:pt x="167" y="1"/>
                  </a:moveTo>
                  <a:cubicBezTo>
                    <a:pt x="120" y="1"/>
                    <a:pt x="72" y="25"/>
                    <a:pt x="48" y="60"/>
                  </a:cubicBezTo>
                  <a:cubicBezTo>
                    <a:pt x="12" y="96"/>
                    <a:pt x="1" y="144"/>
                    <a:pt x="1" y="203"/>
                  </a:cubicBezTo>
                  <a:lnTo>
                    <a:pt x="179" y="3132"/>
                  </a:lnTo>
                  <a:cubicBezTo>
                    <a:pt x="179" y="3216"/>
                    <a:pt x="251" y="3299"/>
                    <a:pt x="346" y="3299"/>
                  </a:cubicBezTo>
                  <a:lnTo>
                    <a:pt x="715" y="3299"/>
                  </a:lnTo>
                  <a:cubicBezTo>
                    <a:pt x="798" y="3299"/>
                    <a:pt x="882" y="3216"/>
                    <a:pt x="882" y="3132"/>
                  </a:cubicBezTo>
                  <a:lnTo>
                    <a:pt x="1060" y="203"/>
                  </a:lnTo>
                  <a:cubicBezTo>
                    <a:pt x="1072" y="144"/>
                    <a:pt x="1048" y="96"/>
                    <a:pt x="1013" y="60"/>
                  </a:cubicBezTo>
                  <a:cubicBezTo>
                    <a:pt x="989" y="37"/>
                    <a:pt x="941" y="1"/>
                    <a:pt x="89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0666;p60">
              <a:extLst>
                <a:ext uri="{FF2B5EF4-FFF2-40B4-BE49-F238E27FC236}">
                  <a16:creationId xmlns:a16="http://schemas.microsoft.com/office/drawing/2014/main" id="{7C65FECB-8F9A-9504-D009-CF2800396F3F}"/>
                </a:ext>
              </a:extLst>
            </p:cNvPr>
            <p:cNvSpPr/>
            <p:nvPr/>
          </p:nvSpPr>
          <p:spPr>
            <a:xfrm>
              <a:off x="6898081" y="3028548"/>
              <a:ext cx="34151" cy="34119"/>
            </a:xfrm>
            <a:custGeom>
              <a:avLst/>
              <a:gdLst/>
              <a:ahLst/>
              <a:cxnLst/>
              <a:rect l="l" t="t" r="r" b="b"/>
              <a:pathLst>
                <a:path w="1073" h="1072" extrusionOk="0">
                  <a:moveTo>
                    <a:pt x="536" y="346"/>
                  </a:moveTo>
                  <a:cubicBezTo>
                    <a:pt x="644" y="346"/>
                    <a:pt x="727" y="429"/>
                    <a:pt x="727" y="536"/>
                  </a:cubicBezTo>
                  <a:cubicBezTo>
                    <a:pt x="727" y="631"/>
                    <a:pt x="655" y="727"/>
                    <a:pt x="536" y="727"/>
                  </a:cubicBezTo>
                  <a:cubicBezTo>
                    <a:pt x="429" y="727"/>
                    <a:pt x="346" y="631"/>
                    <a:pt x="346" y="536"/>
                  </a:cubicBezTo>
                  <a:cubicBezTo>
                    <a:pt x="346" y="429"/>
                    <a:pt x="429" y="346"/>
                    <a:pt x="536" y="346"/>
                  </a:cubicBezTo>
                  <a:close/>
                  <a:moveTo>
                    <a:pt x="536" y="0"/>
                  </a:moveTo>
                  <a:cubicBezTo>
                    <a:pt x="239" y="0"/>
                    <a:pt x="1" y="239"/>
                    <a:pt x="1" y="536"/>
                  </a:cubicBezTo>
                  <a:cubicBezTo>
                    <a:pt x="1" y="834"/>
                    <a:pt x="239" y="1072"/>
                    <a:pt x="536" y="1072"/>
                  </a:cubicBezTo>
                  <a:cubicBezTo>
                    <a:pt x="834" y="1072"/>
                    <a:pt x="1072" y="834"/>
                    <a:pt x="1072" y="536"/>
                  </a:cubicBezTo>
                  <a:cubicBezTo>
                    <a:pt x="1072" y="239"/>
                    <a:pt x="834" y="0"/>
                    <a:pt x="53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1" name="Graphique 40" descr="Liste de contrôle avec un remplissage uni">
            <a:extLst>
              <a:ext uri="{FF2B5EF4-FFF2-40B4-BE49-F238E27FC236}">
                <a16:creationId xmlns:a16="http://schemas.microsoft.com/office/drawing/2014/main" id="{1007E378-8DE0-D186-ABA6-BDC9D0A023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32526" y="2561033"/>
            <a:ext cx="360000" cy="360000"/>
          </a:xfrm>
          <a:prstGeom prst="rect">
            <a:avLst/>
          </a:prstGeom>
        </p:spPr>
      </p:pic>
      <p:sp>
        <p:nvSpPr>
          <p:cNvPr id="3" name="Google Shape;208;p26">
            <a:extLst>
              <a:ext uri="{FF2B5EF4-FFF2-40B4-BE49-F238E27FC236}">
                <a16:creationId xmlns:a16="http://schemas.microsoft.com/office/drawing/2014/main" id="{66DFBF97-6E89-9F01-ED6E-E91A3DED464E}"/>
              </a:ext>
            </a:extLst>
          </p:cNvPr>
          <p:cNvSpPr txBox="1">
            <a:spLocks/>
          </p:cNvSpPr>
          <p:nvPr/>
        </p:nvSpPr>
        <p:spPr>
          <a:xfrm>
            <a:off x="8338140" y="4686300"/>
            <a:ext cx="642926" cy="457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accent4"/>
              </a:buClr>
              <a:buSzPts val="1200"/>
              <a:buFont typeface="Atkinson Hyperlegible"/>
              <a:buNone/>
              <a:defRPr sz="1400" b="0" i="0" u="none" strike="noStrike" cap="none">
                <a:solidFill>
                  <a:schemeClr val="accent4"/>
                </a:solidFill>
                <a:latin typeface="Atkinson Hyperlegible"/>
                <a:ea typeface="Atkinson Hyperlegible"/>
                <a:cs typeface="Atkinson Hyperlegible"/>
                <a:sym typeface="Atkinson Hyperlegible"/>
              </a:defRPr>
            </a:lvl1pPr>
            <a:lvl2pPr marL="914400" marR="0" lvl="1"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2pPr>
            <a:lvl3pPr marL="1371600" marR="0" lvl="2"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3pPr>
            <a:lvl4pPr marL="1828800" marR="0" lvl="3"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4pPr>
            <a:lvl5pPr marL="2286000" marR="0" lvl="4"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5pPr>
            <a:lvl6pPr marL="2743200" marR="0" lvl="5"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6pPr>
            <a:lvl7pPr marL="3200400" marR="0" lvl="6"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7pPr>
            <a:lvl8pPr marL="3657600" marR="0" lvl="7"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8pPr>
            <a:lvl9pPr marL="4114800" marR="0" lvl="8" indent="-304800" algn="ctr" rtl="0">
              <a:lnSpc>
                <a:spcPct val="100000"/>
              </a:lnSpc>
              <a:spcBef>
                <a:spcPts val="0"/>
              </a:spcBef>
              <a:spcAft>
                <a:spcPts val="0"/>
              </a:spcAft>
              <a:buClr>
                <a:schemeClr val="accent4"/>
              </a:buClr>
              <a:buSzPts val="1800"/>
              <a:buFont typeface="Atkinson Hyperlegible"/>
              <a:buNone/>
              <a:defRPr sz="1800" b="0" i="0" u="none" strike="noStrike" cap="none">
                <a:solidFill>
                  <a:schemeClr val="accent4"/>
                </a:solidFill>
                <a:latin typeface="Atkinson Hyperlegible"/>
                <a:ea typeface="Atkinson Hyperlegible"/>
                <a:cs typeface="Atkinson Hyperlegible"/>
                <a:sym typeface="Atkinson Hyperlegible"/>
              </a:defRPr>
            </a:lvl9pPr>
          </a:lstStyle>
          <a:p>
            <a:pPr marL="0" indent="0"/>
            <a:r>
              <a:rPr lang="fr-FR" dirty="0"/>
              <a:t>9</a:t>
            </a:r>
          </a:p>
        </p:txBody>
      </p:sp>
    </p:spTree>
    <p:extLst>
      <p:ext uri="{BB962C8B-B14F-4D97-AF65-F5344CB8AC3E}">
        <p14:creationId xmlns:p14="http://schemas.microsoft.com/office/powerpoint/2010/main" val="3178006854"/>
      </p:ext>
    </p:extLst>
  </p:cSld>
  <p:clrMapOvr>
    <a:masterClrMapping/>
  </p:clrMapOvr>
</p:sld>
</file>

<file path=ppt/theme/theme1.xml><?xml version="1.0" encoding="utf-8"?>
<a:theme xmlns:a="http://schemas.openxmlformats.org/drawingml/2006/main" name="Financial Services Company Profile by Slidesgo">
  <a:themeElements>
    <a:clrScheme name="Simple Light">
      <a:dk1>
        <a:srgbClr val="FFFFFF"/>
      </a:dk1>
      <a:lt1>
        <a:srgbClr val="3662DF"/>
      </a:lt1>
      <a:dk2>
        <a:srgbClr val="80B6FA"/>
      </a:dk2>
      <a:lt2>
        <a:srgbClr val="E5F1FF"/>
      </a:lt2>
      <a:accent1>
        <a:srgbClr val="F1616C"/>
      </a:accent1>
      <a:accent2>
        <a:srgbClr val="F6B82A"/>
      </a:accent2>
      <a:accent3>
        <a:srgbClr val="59B48C"/>
      </a:accent3>
      <a:accent4>
        <a:srgbClr val="1A3777"/>
      </a:accent4>
      <a:accent5>
        <a:srgbClr val="FFFFFF"/>
      </a:accent5>
      <a:accent6>
        <a:srgbClr val="FFFFFF"/>
      </a:accent6>
      <a:hlink>
        <a:srgbClr val="1A377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22602</TotalTime>
  <Words>967</Words>
  <Application>Microsoft Macintosh PowerPoint</Application>
  <PresentationFormat>Affichage à l'écran (16:9)</PresentationFormat>
  <Paragraphs>93</Paragraphs>
  <Slides>16</Slides>
  <Notes>16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16</vt:i4>
      </vt:variant>
    </vt:vector>
  </HeadingPairs>
  <TitlesOfParts>
    <vt:vector size="21" baseType="lpstr">
      <vt:lpstr>Arial</vt:lpstr>
      <vt:lpstr>Raleway</vt:lpstr>
      <vt:lpstr>Calibri</vt:lpstr>
      <vt:lpstr>Atkinson Hyperlegible</vt:lpstr>
      <vt:lpstr>Financial Services Company Profile by Slidesgo</vt:lpstr>
      <vt:lpstr>Détection des faux billets avec Python</vt:lpstr>
      <vt:lpstr>Présentation PowerPoint</vt:lpstr>
      <vt:lpstr>Contexte</vt:lpstr>
      <vt:lpstr>Démarche</vt:lpstr>
      <vt:lpstr>Jeu de données</vt:lpstr>
      <vt:lpstr>Jeu de données  Certaines variables  ont assez peu de différences</vt:lpstr>
      <vt:lpstr>Jeu de données  Et d’autres montrent des differences plus  importantes.</vt:lpstr>
      <vt:lpstr>Nettoyage du jeu de données (margin_low)</vt:lpstr>
      <vt:lpstr>Nettoyage du jeu de données (outliers)</vt:lpstr>
      <vt:lpstr>Test des différents modèles</vt:lpstr>
      <vt:lpstr>Démarche pour les tests</vt:lpstr>
      <vt:lpstr>Régression logistique (avec correction des outliers)     Recall    0,9847</vt:lpstr>
      <vt:lpstr>Random Forest (avec correction des outliers sur  vrais billets)        Recall          0,9847</vt:lpstr>
      <vt:lpstr>Choix du modèle de régression logistique (avec correction des outliers)</vt:lpstr>
      <vt:lpstr>Etapes du logiciel </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Charles Claeyman</cp:lastModifiedBy>
  <cp:revision>7</cp:revision>
  <dcterms:modified xsi:type="dcterms:W3CDTF">2025-08-18T05:43:57Z</dcterms:modified>
</cp:coreProperties>
</file>