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7"/>
  </p:notesMasterIdLst>
  <p:sldIdLst>
    <p:sldId id="256" r:id="rId2"/>
    <p:sldId id="259" r:id="rId3"/>
    <p:sldId id="261" r:id="rId4"/>
    <p:sldId id="312" r:id="rId5"/>
    <p:sldId id="311" r:id="rId6"/>
    <p:sldId id="263" r:id="rId7"/>
    <p:sldId id="318" r:id="rId8"/>
    <p:sldId id="317" r:id="rId9"/>
    <p:sldId id="313" r:id="rId10"/>
    <p:sldId id="314" r:id="rId11"/>
    <p:sldId id="264" r:id="rId12"/>
    <p:sldId id="265" r:id="rId13"/>
    <p:sldId id="266" r:id="rId14"/>
    <p:sldId id="315" r:id="rId15"/>
    <p:sldId id="316" r:id="rId16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8"/>
    </p:embeddedFont>
    <p:embeddedFont>
      <p:font typeface="Catamaran" pitchFamily="2" charset="77"/>
      <p:regular r:id="rId19"/>
      <p:bold r:id="rId20"/>
    </p:embeddedFont>
    <p:embeddedFont>
      <p:font typeface="Hepta Slab Medium" pitchFamily="2" charset="77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320F1A-39EA-414D-8B45-4B17C9293A3F}">
  <a:tblStyle styleId="{88320F1A-39EA-414D-8B45-4B17C9293A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9D7C16-A1B4-4E73-A2C3-D2C35543F68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C408B2E-C6FF-41D0-9E12-700E883616BD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9"/>
    <p:restoredTop sz="94662"/>
  </p:normalViewPr>
  <p:slideViewPr>
    <p:cSldViewPr snapToGrid="0">
      <p:cViewPr varScale="1">
        <p:scale>
          <a:sx n="139" d="100"/>
          <a:sy n="139" d="100"/>
        </p:scale>
        <p:origin x="6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3D86D4-1C6A-FF41-BE7F-FC0E62423AAA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77C1A86-2A79-1444-BD0B-6907D63B4E11}">
      <dgm:prSet phldrT="[Texte]"/>
      <dgm:spPr/>
      <dgm:t>
        <a:bodyPr/>
        <a:lstStyle/>
        <a:p>
          <a:r>
            <a:rPr lang="fr-FR" dirty="0"/>
            <a:t>Normalité</a:t>
          </a:r>
        </a:p>
      </dgm:t>
    </dgm:pt>
    <dgm:pt modelId="{5432EE3C-F7CD-2C49-A372-DF6C32CDBD03}" type="parTrans" cxnId="{9CCF1C18-0D1A-1C4B-904C-7E66920A52B6}">
      <dgm:prSet/>
      <dgm:spPr/>
      <dgm:t>
        <a:bodyPr/>
        <a:lstStyle/>
        <a:p>
          <a:endParaRPr lang="fr-FR"/>
        </a:p>
      </dgm:t>
    </dgm:pt>
    <dgm:pt modelId="{EA7BC0B8-646C-5744-A9CF-C96DA0602257}" type="sibTrans" cxnId="{9CCF1C18-0D1A-1C4B-904C-7E66920A52B6}">
      <dgm:prSet/>
      <dgm:spPr/>
      <dgm:t>
        <a:bodyPr/>
        <a:lstStyle/>
        <a:p>
          <a:endParaRPr lang="fr-FR"/>
        </a:p>
      </dgm:t>
    </dgm:pt>
    <dgm:pt modelId="{C8F26CAD-5DD1-4747-9058-DA7E76C02F1F}">
      <dgm:prSet phldrT="[Texte]"/>
      <dgm:spPr/>
      <dgm:t>
        <a:bodyPr/>
        <a:lstStyle/>
        <a:p>
          <a:r>
            <a:rPr lang="fr-FR" dirty="0"/>
            <a:t>âge </a:t>
          </a:r>
        </a:p>
      </dgm:t>
    </dgm:pt>
    <dgm:pt modelId="{A6EF2E19-23CF-9E4C-AC1A-D962693757ED}" type="parTrans" cxnId="{0478F7ED-8ED1-DE4A-89EC-ACECCA70E674}">
      <dgm:prSet/>
      <dgm:spPr/>
      <dgm:t>
        <a:bodyPr/>
        <a:lstStyle/>
        <a:p>
          <a:endParaRPr lang="fr-FR"/>
        </a:p>
      </dgm:t>
    </dgm:pt>
    <dgm:pt modelId="{AEE1689D-AB27-9247-8648-CF72BE72980A}" type="sibTrans" cxnId="{0478F7ED-8ED1-DE4A-89EC-ACECCA70E674}">
      <dgm:prSet/>
      <dgm:spPr/>
      <dgm:t>
        <a:bodyPr/>
        <a:lstStyle/>
        <a:p>
          <a:endParaRPr lang="fr-FR"/>
        </a:p>
      </dgm:t>
    </dgm:pt>
    <dgm:pt modelId="{1E2A603B-01C7-954E-A573-FA2AE05DC036}">
      <dgm:prSet phldrT="[Texte]"/>
      <dgm:spPr/>
      <dgm:t>
        <a:bodyPr/>
        <a:lstStyle/>
        <a:p>
          <a:r>
            <a:rPr lang="fr-FR" dirty="0"/>
            <a:t>Pearson</a:t>
          </a:r>
        </a:p>
      </dgm:t>
    </dgm:pt>
    <dgm:pt modelId="{A51D2A1D-45BA-3546-8681-CA603FAFB343}" type="parTrans" cxnId="{AD8F470D-36C3-484B-B41B-8A385AA5D376}">
      <dgm:prSet/>
      <dgm:spPr/>
      <dgm:t>
        <a:bodyPr/>
        <a:lstStyle/>
        <a:p>
          <a:endParaRPr lang="fr-FR"/>
        </a:p>
      </dgm:t>
    </dgm:pt>
    <dgm:pt modelId="{A95FCFCE-374D-784D-A37D-DA4385A02024}" type="sibTrans" cxnId="{AD8F470D-36C3-484B-B41B-8A385AA5D376}">
      <dgm:prSet/>
      <dgm:spPr/>
      <dgm:t>
        <a:bodyPr/>
        <a:lstStyle/>
        <a:p>
          <a:endParaRPr lang="fr-FR"/>
        </a:p>
      </dgm:t>
    </dgm:pt>
    <dgm:pt modelId="{A3DDE73B-DA6B-A347-B1A7-0333983AE95D}">
      <dgm:prSet phldrT="[Texte]"/>
      <dgm:spPr/>
      <dgm:t>
        <a:bodyPr/>
        <a:lstStyle/>
        <a:p>
          <a:r>
            <a:rPr lang="fr-FR" dirty="0"/>
            <a:t>Absence de corrélation</a:t>
          </a:r>
        </a:p>
      </dgm:t>
    </dgm:pt>
    <dgm:pt modelId="{0C9F1FC5-9CE2-8E45-8741-D759D799F814}" type="parTrans" cxnId="{DC83006C-7901-294A-AE7A-349450A376A3}">
      <dgm:prSet/>
      <dgm:spPr/>
      <dgm:t>
        <a:bodyPr/>
        <a:lstStyle/>
        <a:p>
          <a:endParaRPr lang="fr-FR"/>
        </a:p>
      </dgm:t>
    </dgm:pt>
    <dgm:pt modelId="{027D0AE9-EBCC-B241-ACB7-7AB5FA39B4A6}" type="sibTrans" cxnId="{DC83006C-7901-294A-AE7A-349450A376A3}">
      <dgm:prSet/>
      <dgm:spPr/>
      <dgm:t>
        <a:bodyPr/>
        <a:lstStyle/>
        <a:p>
          <a:endParaRPr lang="fr-FR"/>
        </a:p>
      </dgm:t>
    </dgm:pt>
    <dgm:pt modelId="{0E96A52E-C2A0-8343-81B9-44B9FE15F1DA}">
      <dgm:prSet phldrT="[Texte]"/>
      <dgm:spPr/>
      <dgm:t>
        <a:bodyPr/>
        <a:lstStyle/>
        <a:p>
          <a:r>
            <a:rPr lang="fr-FR" dirty="0"/>
            <a:t>Test </a:t>
          </a:r>
          <a:r>
            <a:rPr lang="fr-FR" dirty="0" err="1"/>
            <a:t>Kruskal</a:t>
          </a:r>
          <a:r>
            <a:rPr lang="fr-FR" dirty="0"/>
            <a:t> Wallis </a:t>
          </a:r>
        </a:p>
      </dgm:t>
    </dgm:pt>
    <dgm:pt modelId="{8534E752-79C7-6546-9EC5-9A834FF6860F}" type="parTrans" cxnId="{2D9ABEE2-8AD3-9C40-BA94-B2D22B00A2FF}">
      <dgm:prSet/>
      <dgm:spPr/>
      <dgm:t>
        <a:bodyPr/>
        <a:lstStyle/>
        <a:p>
          <a:endParaRPr lang="fr-FR"/>
        </a:p>
      </dgm:t>
    </dgm:pt>
    <dgm:pt modelId="{080C389E-5289-034F-BCE4-7DB45B5D8F12}" type="sibTrans" cxnId="{2D9ABEE2-8AD3-9C40-BA94-B2D22B00A2FF}">
      <dgm:prSet/>
      <dgm:spPr/>
      <dgm:t>
        <a:bodyPr/>
        <a:lstStyle/>
        <a:p>
          <a:endParaRPr lang="fr-FR"/>
        </a:p>
      </dgm:t>
    </dgm:pt>
    <dgm:pt modelId="{3D35CBF2-45C9-2842-A39F-79284EA1C928}">
      <dgm:prSet phldrT="[Texte]" custT="1"/>
      <dgm:spPr/>
      <dgm:t>
        <a:bodyPr/>
        <a:lstStyle/>
        <a:p>
          <a:r>
            <a:rPr lang="fr-FR" sz="1600" dirty="0"/>
            <a:t>Différence significative entre les groupes </a:t>
          </a:r>
        </a:p>
      </dgm:t>
    </dgm:pt>
    <dgm:pt modelId="{B609B610-B2C1-8247-A27D-C06B8AB3D8AF}" type="parTrans" cxnId="{B9420640-2B8D-E046-88A5-39C9D624370D}">
      <dgm:prSet/>
      <dgm:spPr/>
      <dgm:t>
        <a:bodyPr/>
        <a:lstStyle/>
        <a:p>
          <a:endParaRPr lang="fr-FR"/>
        </a:p>
      </dgm:t>
    </dgm:pt>
    <dgm:pt modelId="{09B44DF0-ABEB-844C-AE5F-E557595406DD}" type="sibTrans" cxnId="{B9420640-2B8D-E046-88A5-39C9D624370D}">
      <dgm:prSet/>
      <dgm:spPr/>
      <dgm:t>
        <a:bodyPr/>
        <a:lstStyle/>
        <a:p>
          <a:endParaRPr lang="fr-FR"/>
        </a:p>
      </dgm:t>
    </dgm:pt>
    <dgm:pt modelId="{55E3ACE8-F965-5049-8A29-CAA7A839FE00}">
      <dgm:prSet phldrT="[Texte]"/>
      <dgm:spPr/>
      <dgm:t>
        <a:bodyPr/>
        <a:lstStyle/>
        <a:p>
          <a:r>
            <a:rPr lang="fr-FR" dirty="0"/>
            <a:t>Montant total des achats</a:t>
          </a:r>
        </a:p>
      </dgm:t>
    </dgm:pt>
    <dgm:pt modelId="{7BC2545C-4BA4-BF4F-A9B7-DAAB8DD4931B}" type="parTrans" cxnId="{33309F23-4B56-D54C-B55D-1A9C3FFAB670}">
      <dgm:prSet/>
      <dgm:spPr/>
      <dgm:t>
        <a:bodyPr/>
        <a:lstStyle/>
        <a:p>
          <a:endParaRPr lang="fr-FR"/>
        </a:p>
      </dgm:t>
    </dgm:pt>
    <dgm:pt modelId="{C36460C9-EADA-3A44-894B-BEB9825C5364}" type="sibTrans" cxnId="{33309F23-4B56-D54C-B55D-1A9C3FFAB670}">
      <dgm:prSet/>
      <dgm:spPr/>
      <dgm:t>
        <a:bodyPr/>
        <a:lstStyle/>
        <a:p>
          <a:endParaRPr lang="fr-FR"/>
        </a:p>
      </dgm:t>
    </dgm:pt>
    <dgm:pt modelId="{7019DF09-F13C-0F47-90F2-8B7B537FFB0C}">
      <dgm:prSet phldrT="[Texte]"/>
      <dgm:spPr/>
      <dgm:t>
        <a:bodyPr/>
        <a:lstStyle/>
        <a:p>
          <a:r>
            <a:rPr lang="fr-FR" dirty="0"/>
            <a:t>Problème de linéarité</a:t>
          </a:r>
        </a:p>
      </dgm:t>
    </dgm:pt>
    <dgm:pt modelId="{07BCC002-4514-8A46-8046-A11C2ECE5543}" type="parTrans" cxnId="{3DEA12BA-4D43-D540-B3E4-A3627F6F2D5A}">
      <dgm:prSet/>
      <dgm:spPr/>
      <dgm:t>
        <a:bodyPr/>
        <a:lstStyle/>
        <a:p>
          <a:endParaRPr lang="fr-FR"/>
        </a:p>
      </dgm:t>
    </dgm:pt>
    <dgm:pt modelId="{7C4DA615-0245-A247-8DF1-AB5832A20A6A}" type="sibTrans" cxnId="{3DEA12BA-4D43-D540-B3E4-A3627F6F2D5A}">
      <dgm:prSet/>
      <dgm:spPr/>
      <dgm:t>
        <a:bodyPr/>
        <a:lstStyle/>
        <a:p>
          <a:endParaRPr lang="fr-FR"/>
        </a:p>
      </dgm:t>
    </dgm:pt>
    <dgm:pt modelId="{02C90288-50BD-384D-A2B4-AAED7ECB4D47}" type="pres">
      <dgm:prSet presAssocID="{D93D86D4-1C6A-FF41-BE7F-FC0E62423AAA}" presName="rootnode" presStyleCnt="0">
        <dgm:presLayoutVars>
          <dgm:chMax/>
          <dgm:chPref/>
          <dgm:dir/>
          <dgm:animLvl val="lvl"/>
        </dgm:presLayoutVars>
      </dgm:prSet>
      <dgm:spPr/>
    </dgm:pt>
    <dgm:pt modelId="{A511E8DC-DCDE-9C46-AB0C-FB6EB86C0996}" type="pres">
      <dgm:prSet presAssocID="{B77C1A86-2A79-1444-BD0B-6907D63B4E11}" presName="composite" presStyleCnt="0"/>
      <dgm:spPr/>
    </dgm:pt>
    <dgm:pt modelId="{F81905CD-C9AD-AE4F-AAA8-F51EE8781B4E}" type="pres">
      <dgm:prSet presAssocID="{B77C1A86-2A79-1444-BD0B-6907D63B4E11}" presName="bentUpArrow1" presStyleLbl="alignImgPlace1" presStyleIdx="0" presStyleCnt="2"/>
      <dgm:spPr/>
    </dgm:pt>
    <dgm:pt modelId="{34FB58DF-2A4F-F64C-9BFA-A00192B93288}" type="pres">
      <dgm:prSet presAssocID="{B77C1A86-2A79-1444-BD0B-6907D63B4E11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94D330ED-EE46-7241-B726-A994773940AB}" type="pres">
      <dgm:prSet presAssocID="{B77C1A86-2A79-1444-BD0B-6907D63B4E11}" presName="ChildText" presStyleLbl="revTx" presStyleIdx="0" presStyleCnt="3" custScaleX="288550" custLinFactX="6489" custLinFactNeighborX="100000" custLinFactNeighborY="-1">
        <dgm:presLayoutVars>
          <dgm:chMax val="0"/>
          <dgm:chPref val="0"/>
          <dgm:bulletEnabled val="1"/>
        </dgm:presLayoutVars>
      </dgm:prSet>
      <dgm:spPr/>
    </dgm:pt>
    <dgm:pt modelId="{F402065B-28E8-1A46-B76F-D8098EDAE0B0}" type="pres">
      <dgm:prSet presAssocID="{EA7BC0B8-646C-5744-A9CF-C96DA0602257}" presName="sibTrans" presStyleCnt="0"/>
      <dgm:spPr/>
    </dgm:pt>
    <dgm:pt modelId="{4D1C13D2-23FF-CB40-8B85-AB2028F91E9B}" type="pres">
      <dgm:prSet presAssocID="{1E2A603B-01C7-954E-A573-FA2AE05DC036}" presName="composite" presStyleCnt="0"/>
      <dgm:spPr/>
    </dgm:pt>
    <dgm:pt modelId="{14914ECF-7785-B247-96CC-2DC876F22A5A}" type="pres">
      <dgm:prSet presAssocID="{1E2A603B-01C7-954E-A573-FA2AE05DC036}" presName="bentUpArrow1" presStyleLbl="alignImgPlace1" presStyleIdx="1" presStyleCnt="2" custLinFactNeighborX="-41228" custLinFactNeighborY="1482"/>
      <dgm:spPr/>
    </dgm:pt>
    <dgm:pt modelId="{5E6B4D39-7480-F34E-87F4-A75F5BD12D8E}" type="pres">
      <dgm:prSet presAssocID="{1E2A603B-01C7-954E-A573-FA2AE05DC036}" presName="ParentText" presStyleLbl="node1" presStyleIdx="1" presStyleCnt="3" custLinFactNeighborX="-29563" custLinFactNeighborY="-1106">
        <dgm:presLayoutVars>
          <dgm:chMax val="1"/>
          <dgm:chPref val="1"/>
          <dgm:bulletEnabled val="1"/>
        </dgm:presLayoutVars>
      </dgm:prSet>
      <dgm:spPr/>
    </dgm:pt>
    <dgm:pt modelId="{B7B70E8C-2403-7F48-878E-176749242A4F}" type="pres">
      <dgm:prSet presAssocID="{1E2A603B-01C7-954E-A573-FA2AE05DC036}" presName="ChildText" presStyleLbl="revTx" presStyleIdx="1" presStyleCnt="3" custScaleX="326779" custLinFactNeighborX="91581" custLinFactNeighborY="-2738">
        <dgm:presLayoutVars>
          <dgm:chMax val="0"/>
          <dgm:chPref val="0"/>
          <dgm:bulletEnabled val="1"/>
        </dgm:presLayoutVars>
      </dgm:prSet>
      <dgm:spPr/>
    </dgm:pt>
    <dgm:pt modelId="{ED14E858-DA2E-734B-BC5C-E58984C66F45}" type="pres">
      <dgm:prSet presAssocID="{A95FCFCE-374D-784D-A37D-DA4385A02024}" presName="sibTrans" presStyleCnt="0"/>
      <dgm:spPr/>
    </dgm:pt>
    <dgm:pt modelId="{5B1F6395-C66B-1042-AB4D-34AF2FC314EB}" type="pres">
      <dgm:prSet presAssocID="{0E96A52E-C2A0-8343-81B9-44B9FE15F1DA}" presName="composite" presStyleCnt="0"/>
      <dgm:spPr/>
    </dgm:pt>
    <dgm:pt modelId="{AA9D107E-2DEA-354A-BD36-D94844957E58}" type="pres">
      <dgm:prSet presAssocID="{0E96A52E-C2A0-8343-81B9-44B9FE15F1DA}" presName="ParentText" presStyleLbl="node1" presStyleIdx="2" presStyleCnt="3" custLinFactNeighborX="-56539" custLinFactNeighborY="-7745">
        <dgm:presLayoutVars>
          <dgm:chMax val="1"/>
          <dgm:chPref val="1"/>
          <dgm:bulletEnabled val="1"/>
        </dgm:presLayoutVars>
      </dgm:prSet>
      <dgm:spPr/>
    </dgm:pt>
    <dgm:pt modelId="{2E435F04-893A-FB43-8BDB-BA4DDBAE068C}" type="pres">
      <dgm:prSet presAssocID="{0E96A52E-C2A0-8343-81B9-44B9FE15F1DA}" presName="FinalChildText" presStyleLbl="revTx" presStyleIdx="2" presStyleCnt="3" custScaleX="221437" custLinFactNeighborX="10287" custLinFactNeighborY="-5736">
        <dgm:presLayoutVars>
          <dgm:chMax val="0"/>
          <dgm:chPref val="0"/>
          <dgm:bulletEnabled val="1"/>
        </dgm:presLayoutVars>
      </dgm:prSet>
      <dgm:spPr/>
    </dgm:pt>
  </dgm:ptLst>
  <dgm:cxnLst>
    <dgm:cxn modelId="{AD8F470D-36C3-484B-B41B-8A385AA5D376}" srcId="{D93D86D4-1C6A-FF41-BE7F-FC0E62423AAA}" destId="{1E2A603B-01C7-954E-A573-FA2AE05DC036}" srcOrd="1" destOrd="0" parTransId="{A51D2A1D-45BA-3546-8681-CA603FAFB343}" sibTransId="{A95FCFCE-374D-784D-A37D-DA4385A02024}"/>
    <dgm:cxn modelId="{9CCF1C18-0D1A-1C4B-904C-7E66920A52B6}" srcId="{D93D86D4-1C6A-FF41-BE7F-FC0E62423AAA}" destId="{B77C1A86-2A79-1444-BD0B-6907D63B4E11}" srcOrd="0" destOrd="0" parTransId="{5432EE3C-F7CD-2C49-A372-DF6C32CDBD03}" sibTransId="{EA7BC0B8-646C-5744-A9CF-C96DA0602257}"/>
    <dgm:cxn modelId="{33309F23-4B56-D54C-B55D-1A9C3FFAB670}" srcId="{B77C1A86-2A79-1444-BD0B-6907D63B4E11}" destId="{55E3ACE8-F965-5049-8A29-CAA7A839FE00}" srcOrd="1" destOrd="0" parTransId="{7BC2545C-4BA4-BF4F-A9B7-DAAB8DD4931B}" sibTransId="{C36460C9-EADA-3A44-894B-BEB9825C5364}"/>
    <dgm:cxn modelId="{D437FE3B-5B77-DA40-BB94-529EAA15940C}" type="presOf" srcId="{3D35CBF2-45C9-2842-A39F-79284EA1C928}" destId="{2E435F04-893A-FB43-8BDB-BA4DDBAE068C}" srcOrd="0" destOrd="0" presId="urn:microsoft.com/office/officeart/2005/8/layout/StepDownProcess"/>
    <dgm:cxn modelId="{4866043C-623A-9F4A-898A-D5418DD78678}" type="presOf" srcId="{A3DDE73B-DA6B-A347-B1A7-0333983AE95D}" destId="{B7B70E8C-2403-7F48-878E-176749242A4F}" srcOrd="0" destOrd="0" presId="urn:microsoft.com/office/officeart/2005/8/layout/StepDownProcess"/>
    <dgm:cxn modelId="{B9420640-2B8D-E046-88A5-39C9D624370D}" srcId="{0E96A52E-C2A0-8343-81B9-44B9FE15F1DA}" destId="{3D35CBF2-45C9-2842-A39F-79284EA1C928}" srcOrd="0" destOrd="0" parTransId="{B609B610-B2C1-8247-A27D-C06B8AB3D8AF}" sibTransId="{09B44DF0-ABEB-844C-AE5F-E557595406DD}"/>
    <dgm:cxn modelId="{BA67735A-B78D-C24F-B93A-8024153FB4F1}" type="presOf" srcId="{0E96A52E-C2A0-8343-81B9-44B9FE15F1DA}" destId="{AA9D107E-2DEA-354A-BD36-D94844957E58}" srcOrd="0" destOrd="0" presId="urn:microsoft.com/office/officeart/2005/8/layout/StepDownProcess"/>
    <dgm:cxn modelId="{DC83006C-7901-294A-AE7A-349450A376A3}" srcId="{1E2A603B-01C7-954E-A573-FA2AE05DC036}" destId="{A3DDE73B-DA6B-A347-B1A7-0333983AE95D}" srcOrd="0" destOrd="0" parTransId="{0C9F1FC5-9CE2-8E45-8741-D759D799F814}" sibTransId="{027D0AE9-EBCC-B241-ACB7-7AB5FA39B4A6}"/>
    <dgm:cxn modelId="{C050457E-8F3C-284A-8BBE-B7AF2AFC98B1}" type="presOf" srcId="{D93D86D4-1C6A-FF41-BE7F-FC0E62423AAA}" destId="{02C90288-50BD-384D-A2B4-AAED7ECB4D47}" srcOrd="0" destOrd="0" presId="urn:microsoft.com/office/officeart/2005/8/layout/StepDownProcess"/>
    <dgm:cxn modelId="{7FD3B282-B9C3-2D49-B7F1-B27CEC6076E7}" type="presOf" srcId="{B77C1A86-2A79-1444-BD0B-6907D63B4E11}" destId="{34FB58DF-2A4F-F64C-9BFA-A00192B93288}" srcOrd="0" destOrd="0" presId="urn:microsoft.com/office/officeart/2005/8/layout/StepDownProcess"/>
    <dgm:cxn modelId="{88B55D88-8C4F-FC4D-9BE8-40A852F84EE8}" type="presOf" srcId="{C8F26CAD-5DD1-4747-9058-DA7E76C02F1F}" destId="{94D330ED-EE46-7241-B726-A994773940AB}" srcOrd="0" destOrd="0" presId="urn:microsoft.com/office/officeart/2005/8/layout/StepDownProcess"/>
    <dgm:cxn modelId="{D0A14FB2-FC8C-3446-B4C3-D498BE43D58F}" type="presOf" srcId="{1E2A603B-01C7-954E-A573-FA2AE05DC036}" destId="{5E6B4D39-7480-F34E-87F4-A75F5BD12D8E}" srcOrd="0" destOrd="0" presId="urn:microsoft.com/office/officeart/2005/8/layout/StepDownProcess"/>
    <dgm:cxn modelId="{3DEA12BA-4D43-D540-B3E4-A3627F6F2D5A}" srcId="{1E2A603B-01C7-954E-A573-FA2AE05DC036}" destId="{7019DF09-F13C-0F47-90F2-8B7B537FFB0C}" srcOrd="1" destOrd="0" parTransId="{07BCC002-4514-8A46-8046-A11C2ECE5543}" sibTransId="{7C4DA615-0245-A247-8DF1-AB5832A20A6A}"/>
    <dgm:cxn modelId="{BE1CDFCF-178A-7E4B-8B8F-139F02E07B2B}" type="presOf" srcId="{7019DF09-F13C-0F47-90F2-8B7B537FFB0C}" destId="{B7B70E8C-2403-7F48-878E-176749242A4F}" srcOrd="0" destOrd="1" presId="urn:microsoft.com/office/officeart/2005/8/layout/StepDownProcess"/>
    <dgm:cxn modelId="{2D9ABEE2-8AD3-9C40-BA94-B2D22B00A2FF}" srcId="{D93D86D4-1C6A-FF41-BE7F-FC0E62423AAA}" destId="{0E96A52E-C2A0-8343-81B9-44B9FE15F1DA}" srcOrd="2" destOrd="0" parTransId="{8534E752-79C7-6546-9EC5-9A834FF6860F}" sibTransId="{080C389E-5289-034F-BCE4-7DB45B5D8F12}"/>
    <dgm:cxn modelId="{0478F7ED-8ED1-DE4A-89EC-ACECCA70E674}" srcId="{B77C1A86-2A79-1444-BD0B-6907D63B4E11}" destId="{C8F26CAD-5DD1-4747-9058-DA7E76C02F1F}" srcOrd="0" destOrd="0" parTransId="{A6EF2E19-23CF-9E4C-AC1A-D962693757ED}" sibTransId="{AEE1689D-AB27-9247-8648-CF72BE72980A}"/>
    <dgm:cxn modelId="{B7A805F7-BBC6-6F45-8502-A5884D1FF172}" type="presOf" srcId="{55E3ACE8-F965-5049-8A29-CAA7A839FE00}" destId="{94D330ED-EE46-7241-B726-A994773940AB}" srcOrd="0" destOrd="1" presId="urn:microsoft.com/office/officeart/2005/8/layout/StepDownProcess"/>
    <dgm:cxn modelId="{A6C1B761-2B7F-2946-8A37-D0FEA48BE5C4}" type="presParOf" srcId="{02C90288-50BD-384D-A2B4-AAED7ECB4D47}" destId="{A511E8DC-DCDE-9C46-AB0C-FB6EB86C0996}" srcOrd="0" destOrd="0" presId="urn:microsoft.com/office/officeart/2005/8/layout/StepDownProcess"/>
    <dgm:cxn modelId="{AAE727DA-3122-BC40-AE90-29FFFA041E2F}" type="presParOf" srcId="{A511E8DC-DCDE-9C46-AB0C-FB6EB86C0996}" destId="{F81905CD-C9AD-AE4F-AAA8-F51EE8781B4E}" srcOrd="0" destOrd="0" presId="urn:microsoft.com/office/officeart/2005/8/layout/StepDownProcess"/>
    <dgm:cxn modelId="{5F04A5AB-C3BA-784F-B802-7361982542B2}" type="presParOf" srcId="{A511E8DC-DCDE-9C46-AB0C-FB6EB86C0996}" destId="{34FB58DF-2A4F-F64C-9BFA-A00192B93288}" srcOrd="1" destOrd="0" presId="urn:microsoft.com/office/officeart/2005/8/layout/StepDownProcess"/>
    <dgm:cxn modelId="{EE5F70A6-3301-9D49-9D64-55DD62764465}" type="presParOf" srcId="{A511E8DC-DCDE-9C46-AB0C-FB6EB86C0996}" destId="{94D330ED-EE46-7241-B726-A994773940AB}" srcOrd="2" destOrd="0" presId="urn:microsoft.com/office/officeart/2005/8/layout/StepDownProcess"/>
    <dgm:cxn modelId="{9E3DC6EE-BF36-7A44-B153-FF9731EA2DEF}" type="presParOf" srcId="{02C90288-50BD-384D-A2B4-AAED7ECB4D47}" destId="{F402065B-28E8-1A46-B76F-D8098EDAE0B0}" srcOrd="1" destOrd="0" presId="urn:microsoft.com/office/officeart/2005/8/layout/StepDownProcess"/>
    <dgm:cxn modelId="{4B001B89-400D-3748-9873-48839204ACB4}" type="presParOf" srcId="{02C90288-50BD-384D-A2B4-AAED7ECB4D47}" destId="{4D1C13D2-23FF-CB40-8B85-AB2028F91E9B}" srcOrd="2" destOrd="0" presId="urn:microsoft.com/office/officeart/2005/8/layout/StepDownProcess"/>
    <dgm:cxn modelId="{39D9A9B1-E735-4440-88C0-DC3C32AB1CC4}" type="presParOf" srcId="{4D1C13D2-23FF-CB40-8B85-AB2028F91E9B}" destId="{14914ECF-7785-B247-96CC-2DC876F22A5A}" srcOrd="0" destOrd="0" presId="urn:microsoft.com/office/officeart/2005/8/layout/StepDownProcess"/>
    <dgm:cxn modelId="{23F7C117-1774-FC4A-BE8E-F35DCF2D5B8A}" type="presParOf" srcId="{4D1C13D2-23FF-CB40-8B85-AB2028F91E9B}" destId="{5E6B4D39-7480-F34E-87F4-A75F5BD12D8E}" srcOrd="1" destOrd="0" presId="urn:microsoft.com/office/officeart/2005/8/layout/StepDownProcess"/>
    <dgm:cxn modelId="{136362E1-3EB1-A54E-8EB2-6DDE07AFD507}" type="presParOf" srcId="{4D1C13D2-23FF-CB40-8B85-AB2028F91E9B}" destId="{B7B70E8C-2403-7F48-878E-176749242A4F}" srcOrd="2" destOrd="0" presId="urn:microsoft.com/office/officeart/2005/8/layout/StepDownProcess"/>
    <dgm:cxn modelId="{B6C49E6A-B27B-9B49-915E-5904DB686B3A}" type="presParOf" srcId="{02C90288-50BD-384D-A2B4-AAED7ECB4D47}" destId="{ED14E858-DA2E-734B-BC5C-E58984C66F45}" srcOrd="3" destOrd="0" presId="urn:microsoft.com/office/officeart/2005/8/layout/StepDownProcess"/>
    <dgm:cxn modelId="{A53E1266-64D3-3A45-982E-65632C226D6E}" type="presParOf" srcId="{02C90288-50BD-384D-A2B4-AAED7ECB4D47}" destId="{5B1F6395-C66B-1042-AB4D-34AF2FC314EB}" srcOrd="4" destOrd="0" presId="urn:microsoft.com/office/officeart/2005/8/layout/StepDownProcess"/>
    <dgm:cxn modelId="{D3871C3C-A1B2-E149-ACD0-0009ADEE46AC}" type="presParOf" srcId="{5B1F6395-C66B-1042-AB4D-34AF2FC314EB}" destId="{AA9D107E-2DEA-354A-BD36-D94844957E58}" srcOrd="0" destOrd="0" presId="urn:microsoft.com/office/officeart/2005/8/layout/StepDownProcess"/>
    <dgm:cxn modelId="{966D0FCE-D3C7-3E4F-8A98-93DCC355FD07}" type="presParOf" srcId="{5B1F6395-C66B-1042-AB4D-34AF2FC314EB}" destId="{2E435F04-893A-FB43-8BDB-BA4DDBAE068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905CD-C9AD-AE4F-AAA8-F51EE8781B4E}">
      <dsp:nvSpPr>
        <dsp:cNvPr id="0" name=""/>
        <dsp:cNvSpPr/>
      </dsp:nvSpPr>
      <dsp:spPr>
        <a:xfrm rot="5400000">
          <a:off x="764091" y="979002"/>
          <a:ext cx="865843" cy="98573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B58DF-2A4F-F64C-9BFA-A00192B93288}">
      <dsp:nvSpPr>
        <dsp:cNvPr id="0" name=""/>
        <dsp:cNvSpPr/>
      </dsp:nvSpPr>
      <dsp:spPr>
        <a:xfrm>
          <a:off x="534695" y="19197"/>
          <a:ext cx="1457570" cy="102025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Normalité</a:t>
          </a:r>
        </a:p>
      </dsp:txBody>
      <dsp:txXfrm>
        <a:off x="584509" y="69011"/>
        <a:ext cx="1357942" cy="920624"/>
      </dsp:txXfrm>
    </dsp:sp>
    <dsp:sp modelId="{94D330ED-EE46-7241-B726-A994773940AB}">
      <dsp:nvSpPr>
        <dsp:cNvPr id="0" name=""/>
        <dsp:cNvSpPr/>
      </dsp:nvSpPr>
      <dsp:spPr>
        <a:xfrm>
          <a:off x="2121746" y="116493"/>
          <a:ext cx="3058912" cy="824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âge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Montant total des achats</a:t>
          </a:r>
        </a:p>
      </dsp:txBody>
      <dsp:txXfrm>
        <a:off x="2121746" y="116493"/>
        <a:ext cx="3058912" cy="824612"/>
      </dsp:txXfrm>
    </dsp:sp>
    <dsp:sp modelId="{14914ECF-7785-B247-96CC-2DC876F22A5A}">
      <dsp:nvSpPr>
        <dsp:cNvPr id="0" name=""/>
        <dsp:cNvSpPr/>
      </dsp:nvSpPr>
      <dsp:spPr>
        <a:xfrm rot="5400000">
          <a:off x="2045890" y="2137913"/>
          <a:ext cx="865843" cy="98573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B4D39-7480-F34E-87F4-A75F5BD12D8E}">
      <dsp:nvSpPr>
        <dsp:cNvPr id="0" name=""/>
        <dsp:cNvSpPr/>
      </dsp:nvSpPr>
      <dsp:spPr>
        <a:xfrm>
          <a:off x="1791990" y="1153993"/>
          <a:ext cx="1457570" cy="102025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Pearson</a:t>
          </a:r>
        </a:p>
      </dsp:txBody>
      <dsp:txXfrm>
        <a:off x="1841804" y="1203807"/>
        <a:ext cx="1357942" cy="920624"/>
      </dsp:txXfrm>
    </dsp:sp>
    <dsp:sp modelId="{B7B70E8C-2403-7F48-878E-176749242A4F}">
      <dsp:nvSpPr>
        <dsp:cNvPr id="0" name=""/>
        <dsp:cNvSpPr/>
      </dsp:nvSpPr>
      <dsp:spPr>
        <a:xfrm>
          <a:off x="3449271" y="1240003"/>
          <a:ext cx="3464177" cy="824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Absence de corrélation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Problème de linéarité</a:t>
          </a:r>
        </a:p>
      </dsp:txBody>
      <dsp:txXfrm>
        <a:off x="3449271" y="1240003"/>
        <a:ext cx="3464177" cy="824612"/>
      </dsp:txXfrm>
    </dsp:sp>
    <dsp:sp modelId="{AA9D107E-2DEA-354A-BD36-D94844957E58}">
      <dsp:nvSpPr>
        <dsp:cNvPr id="0" name=""/>
        <dsp:cNvSpPr/>
      </dsp:nvSpPr>
      <dsp:spPr>
        <a:xfrm>
          <a:off x="3086992" y="2232338"/>
          <a:ext cx="1457570" cy="102025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Test </a:t>
          </a:r>
          <a:r>
            <a:rPr lang="fr-FR" sz="1900" kern="1200" dirty="0" err="1"/>
            <a:t>Kruskal</a:t>
          </a:r>
          <a:r>
            <a:rPr lang="fr-FR" sz="1900" kern="1200" dirty="0"/>
            <a:t> Wallis </a:t>
          </a:r>
        </a:p>
      </dsp:txBody>
      <dsp:txXfrm>
        <a:off x="3136806" y="2282152"/>
        <a:ext cx="1357942" cy="920624"/>
      </dsp:txXfrm>
    </dsp:sp>
    <dsp:sp modelId="{2E435F04-893A-FB43-8BDB-BA4DDBAE068C}">
      <dsp:nvSpPr>
        <dsp:cNvPr id="0" name=""/>
        <dsp:cNvSpPr/>
      </dsp:nvSpPr>
      <dsp:spPr>
        <a:xfrm>
          <a:off x="4834035" y="2361361"/>
          <a:ext cx="2347448" cy="824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Différence significative entre les groupes </a:t>
          </a:r>
        </a:p>
      </dsp:txBody>
      <dsp:txXfrm>
        <a:off x="4834035" y="2361361"/>
        <a:ext cx="2347448" cy="824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2" name="Google Shape;22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1" name="Google Shape;265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5" name="Google Shape;270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6" name="Google Shape;270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7" name="Google Shape;278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8" name="Google Shape;278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4">
          <a:extLst>
            <a:ext uri="{FF2B5EF4-FFF2-40B4-BE49-F238E27FC236}">
              <a16:creationId xmlns:a16="http://schemas.microsoft.com/office/drawing/2014/main" id="{41042A54-723B-C7EE-2727-0C8B7FB92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5" name="Google Shape;2705;gd5260bdd85_0_256:notes">
            <a:extLst>
              <a:ext uri="{FF2B5EF4-FFF2-40B4-BE49-F238E27FC236}">
                <a16:creationId xmlns:a16="http://schemas.microsoft.com/office/drawing/2014/main" id="{DB0293FB-721E-3B7D-532A-DFBEC8EC2D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6" name="Google Shape;2706;gd5260bdd85_0_256:notes">
            <a:extLst>
              <a:ext uri="{FF2B5EF4-FFF2-40B4-BE49-F238E27FC236}">
                <a16:creationId xmlns:a16="http://schemas.microsoft.com/office/drawing/2014/main" id="{59DF12FD-9BD4-4291-244D-6016ECF1B3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956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D0451BDF-C750-39D4-00B2-5EEBEC654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54dda1946d_6_257:notes">
            <a:extLst>
              <a:ext uri="{FF2B5EF4-FFF2-40B4-BE49-F238E27FC236}">
                <a16:creationId xmlns:a16="http://schemas.microsoft.com/office/drawing/2014/main" id="{3E22BB7F-EE4A-80D8-893D-82EF0A31FA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54dda1946d_6_257:notes">
            <a:extLst>
              <a:ext uri="{FF2B5EF4-FFF2-40B4-BE49-F238E27FC236}">
                <a16:creationId xmlns:a16="http://schemas.microsoft.com/office/drawing/2014/main" id="{8E7966AD-061F-D029-72ED-6B9DD36A62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299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7" name="Google Shape;252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5">
          <a:extLst>
            <a:ext uri="{FF2B5EF4-FFF2-40B4-BE49-F238E27FC236}">
              <a16:creationId xmlns:a16="http://schemas.microsoft.com/office/drawing/2014/main" id="{CF9947C4-F4AC-06B1-91C0-18E3B17AD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g14072739ea5_12_0:notes">
            <a:extLst>
              <a:ext uri="{FF2B5EF4-FFF2-40B4-BE49-F238E27FC236}">
                <a16:creationId xmlns:a16="http://schemas.microsoft.com/office/drawing/2014/main" id="{B4900A7C-3503-5DD7-2C3F-A09CE553D6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7" name="Google Shape;2527;g14072739ea5_12_0:notes">
            <a:extLst>
              <a:ext uri="{FF2B5EF4-FFF2-40B4-BE49-F238E27FC236}">
                <a16:creationId xmlns:a16="http://schemas.microsoft.com/office/drawing/2014/main" id="{F670FA36-CD4F-1432-60A0-325EA42C8F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285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5">
          <a:extLst>
            <a:ext uri="{FF2B5EF4-FFF2-40B4-BE49-F238E27FC236}">
              <a16:creationId xmlns:a16="http://schemas.microsoft.com/office/drawing/2014/main" id="{976DA601-70EB-2942-6823-DFB9D1FE3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g14072739ea5_12_0:notes">
            <a:extLst>
              <a:ext uri="{FF2B5EF4-FFF2-40B4-BE49-F238E27FC236}">
                <a16:creationId xmlns:a16="http://schemas.microsoft.com/office/drawing/2014/main" id="{6207F3B5-C386-79D9-6385-519CD1AE91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7" name="Google Shape;2527;g14072739ea5_12_0:notes">
            <a:extLst>
              <a:ext uri="{FF2B5EF4-FFF2-40B4-BE49-F238E27FC236}">
                <a16:creationId xmlns:a16="http://schemas.microsoft.com/office/drawing/2014/main" id="{5A2F2B44-F3B8-84D8-C936-CD5A3B59AA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904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8" name="Google Shape;260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9" name="Google Shape;260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7">
          <a:extLst>
            <a:ext uri="{FF2B5EF4-FFF2-40B4-BE49-F238E27FC236}">
              <a16:creationId xmlns:a16="http://schemas.microsoft.com/office/drawing/2014/main" id="{5E9B5C1C-5B0F-EC13-8898-327C349EB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8" name="Google Shape;2608;g54dda1946d_6_332:notes">
            <a:extLst>
              <a:ext uri="{FF2B5EF4-FFF2-40B4-BE49-F238E27FC236}">
                <a16:creationId xmlns:a16="http://schemas.microsoft.com/office/drawing/2014/main" id="{9F796750-3C51-F63F-6569-830C6C1143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9" name="Google Shape;2609;g54dda1946d_6_332:notes">
            <a:extLst>
              <a:ext uri="{FF2B5EF4-FFF2-40B4-BE49-F238E27FC236}">
                <a16:creationId xmlns:a16="http://schemas.microsoft.com/office/drawing/2014/main" id="{770CAE79-C9C0-E70A-4C69-20D31028D6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887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7">
          <a:extLst>
            <a:ext uri="{FF2B5EF4-FFF2-40B4-BE49-F238E27FC236}">
              <a16:creationId xmlns:a16="http://schemas.microsoft.com/office/drawing/2014/main" id="{ECFE257D-A9F4-3D29-7159-106069DB9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8" name="Google Shape;2608;g54dda1946d_6_332:notes">
            <a:extLst>
              <a:ext uri="{FF2B5EF4-FFF2-40B4-BE49-F238E27FC236}">
                <a16:creationId xmlns:a16="http://schemas.microsoft.com/office/drawing/2014/main" id="{C049A8A7-EE94-30BF-787D-5EB85E55C0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9" name="Google Shape;2609;g54dda1946d_6_332:notes">
            <a:extLst>
              <a:ext uri="{FF2B5EF4-FFF2-40B4-BE49-F238E27FC236}">
                <a16:creationId xmlns:a16="http://schemas.microsoft.com/office/drawing/2014/main" id="{67AAAAD0-E858-7CB0-A93B-E954BF996B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090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7">
          <a:extLst>
            <a:ext uri="{FF2B5EF4-FFF2-40B4-BE49-F238E27FC236}">
              <a16:creationId xmlns:a16="http://schemas.microsoft.com/office/drawing/2014/main" id="{4F1E6BD1-3B18-9DC5-B274-F429E59B2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8" name="Google Shape;2608;g54dda1946d_6_332:notes">
            <a:extLst>
              <a:ext uri="{FF2B5EF4-FFF2-40B4-BE49-F238E27FC236}">
                <a16:creationId xmlns:a16="http://schemas.microsoft.com/office/drawing/2014/main" id="{E68C4256-BD1E-B5EE-6C48-DA705A72FA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9" name="Google Shape;2609;g54dda1946d_6_332:notes">
            <a:extLst>
              <a:ext uri="{FF2B5EF4-FFF2-40B4-BE49-F238E27FC236}">
                <a16:creationId xmlns:a16="http://schemas.microsoft.com/office/drawing/2014/main" id="{91050DE6-2EC3-E990-CA1C-60E10402F2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971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39488"/>
            <a:ext cx="40824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2172400"/>
            <a:ext cx="21579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604000"/>
            <a:ext cx="9144000" cy="54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2"/>
          <p:cNvSpPr/>
          <p:nvPr/>
        </p:nvSpPr>
        <p:spPr>
          <a:xfrm>
            <a:off x="0" y="4604000"/>
            <a:ext cx="9144000" cy="54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7" name="Google Shape;2157;p32"/>
          <p:cNvSpPr/>
          <p:nvPr/>
        </p:nvSpPr>
        <p:spPr>
          <a:xfrm>
            <a:off x="4579825" y="4737950"/>
            <a:ext cx="4001942" cy="194169"/>
          </a:xfrm>
          <a:custGeom>
            <a:avLst/>
            <a:gdLst/>
            <a:ahLst/>
            <a:cxnLst/>
            <a:rect l="l" t="t" r="r" b="b"/>
            <a:pathLst>
              <a:path w="72925" h="4816" extrusionOk="0">
                <a:moveTo>
                  <a:pt x="36463" y="0"/>
                </a:moveTo>
                <a:cubicBezTo>
                  <a:pt x="26791" y="0"/>
                  <a:pt x="17517" y="254"/>
                  <a:pt x="10679" y="705"/>
                </a:cubicBezTo>
                <a:cubicBezTo>
                  <a:pt x="3842" y="1157"/>
                  <a:pt x="1" y="1769"/>
                  <a:pt x="1" y="2408"/>
                </a:cubicBezTo>
                <a:cubicBezTo>
                  <a:pt x="1" y="3047"/>
                  <a:pt x="3842" y="3659"/>
                  <a:pt x="10679" y="4111"/>
                </a:cubicBezTo>
                <a:cubicBezTo>
                  <a:pt x="17517" y="4562"/>
                  <a:pt x="26791" y="4816"/>
                  <a:pt x="36463" y="4816"/>
                </a:cubicBezTo>
                <a:cubicBezTo>
                  <a:pt x="46133" y="4816"/>
                  <a:pt x="55407" y="4562"/>
                  <a:pt x="62245" y="4111"/>
                </a:cubicBezTo>
                <a:cubicBezTo>
                  <a:pt x="69082" y="3659"/>
                  <a:pt x="72924" y="3047"/>
                  <a:pt x="72924" y="2408"/>
                </a:cubicBezTo>
                <a:cubicBezTo>
                  <a:pt x="72924" y="1769"/>
                  <a:pt x="69082" y="1157"/>
                  <a:pt x="62245" y="705"/>
                </a:cubicBezTo>
                <a:cubicBezTo>
                  <a:pt x="55407" y="254"/>
                  <a:pt x="46133" y="0"/>
                  <a:pt x="36463" y="0"/>
                </a:cubicBezTo>
                <a:close/>
              </a:path>
            </a:pathLst>
          </a:custGeom>
          <a:solidFill>
            <a:srgbClr val="233766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8" name="Google Shape;2158;p32"/>
          <p:cNvGrpSpPr/>
          <p:nvPr/>
        </p:nvGrpSpPr>
        <p:grpSpPr>
          <a:xfrm>
            <a:off x="3424999" y="1667022"/>
            <a:ext cx="4280167" cy="2557600"/>
            <a:chOff x="3424999" y="1667022"/>
            <a:chExt cx="4280167" cy="2557600"/>
          </a:xfrm>
        </p:grpSpPr>
        <p:sp>
          <p:nvSpPr>
            <p:cNvPr id="2159" name="Google Shape;2159;p32"/>
            <p:cNvSpPr/>
            <p:nvPr/>
          </p:nvSpPr>
          <p:spPr>
            <a:xfrm rot="-2050201" flipH="1">
              <a:off x="3701261" y="3083747"/>
              <a:ext cx="430936" cy="1116199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2"/>
            <p:cNvSpPr/>
            <p:nvPr/>
          </p:nvSpPr>
          <p:spPr>
            <a:xfrm>
              <a:off x="7274235" y="1667022"/>
              <a:ext cx="430932" cy="1116188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1" name="Google Shape;2161;p32"/>
          <p:cNvGrpSpPr/>
          <p:nvPr/>
        </p:nvGrpSpPr>
        <p:grpSpPr>
          <a:xfrm>
            <a:off x="4117653" y="2235088"/>
            <a:ext cx="4294422" cy="2596254"/>
            <a:chOff x="4117653" y="2235088"/>
            <a:chExt cx="4294422" cy="2596254"/>
          </a:xfrm>
        </p:grpSpPr>
        <p:grpSp>
          <p:nvGrpSpPr>
            <p:cNvPr id="2162" name="Google Shape;2162;p32"/>
            <p:cNvGrpSpPr/>
            <p:nvPr/>
          </p:nvGrpSpPr>
          <p:grpSpPr>
            <a:xfrm rot="5812310" flipH="1">
              <a:off x="5816296" y="3494348"/>
              <a:ext cx="2326966" cy="324856"/>
              <a:chOff x="6899888" y="3500100"/>
              <a:chExt cx="1038875" cy="145025"/>
            </a:xfrm>
          </p:grpSpPr>
          <p:sp>
            <p:nvSpPr>
              <p:cNvPr id="2163" name="Google Shape;2163;p32"/>
              <p:cNvSpPr/>
              <p:nvPr/>
            </p:nvSpPr>
            <p:spPr>
              <a:xfrm>
                <a:off x="6899888" y="3500100"/>
                <a:ext cx="1038875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41555" h="5801" extrusionOk="0">
                    <a:moveTo>
                      <a:pt x="1" y="1"/>
                    </a:moveTo>
                    <a:lnTo>
                      <a:pt x="1" y="5801"/>
                    </a:lnTo>
                    <a:lnTo>
                      <a:pt x="41555" y="5801"/>
                    </a:lnTo>
                    <a:lnTo>
                      <a:pt x="415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32"/>
              <p:cNvSpPr/>
              <p:nvPr/>
            </p:nvSpPr>
            <p:spPr>
              <a:xfrm>
                <a:off x="7057938" y="3517850"/>
                <a:ext cx="262350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10494" h="4305" extrusionOk="0">
                    <a:moveTo>
                      <a:pt x="132" y="1"/>
                    </a:moveTo>
                    <a:cubicBezTo>
                      <a:pt x="132" y="73"/>
                      <a:pt x="73" y="132"/>
                      <a:pt x="0" y="132"/>
                    </a:cubicBezTo>
                    <a:lnTo>
                      <a:pt x="0" y="4174"/>
                    </a:lnTo>
                    <a:cubicBezTo>
                      <a:pt x="73" y="4174"/>
                      <a:pt x="132" y="4233"/>
                      <a:pt x="132" y="4305"/>
                    </a:cubicBezTo>
                    <a:lnTo>
                      <a:pt x="10363" y="4305"/>
                    </a:lnTo>
                    <a:cubicBezTo>
                      <a:pt x="10363" y="4233"/>
                      <a:pt x="10421" y="4174"/>
                      <a:pt x="10494" y="4174"/>
                    </a:cubicBezTo>
                    <a:lnTo>
                      <a:pt x="10494" y="132"/>
                    </a:lnTo>
                    <a:cubicBezTo>
                      <a:pt x="10422" y="132"/>
                      <a:pt x="10363" y="73"/>
                      <a:pt x="103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32"/>
              <p:cNvSpPr/>
              <p:nvPr/>
            </p:nvSpPr>
            <p:spPr>
              <a:xfrm>
                <a:off x="7431513" y="3521000"/>
                <a:ext cx="32620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13048" h="4013" extrusionOk="0">
                    <a:moveTo>
                      <a:pt x="6763" y="0"/>
                    </a:moveTo>
                    <a:cubicBezTo>
                      <a:pt x="3974" y="0"/>
                      <a:pt x="1165" y="59"/>
                      <a:pt x="851" y="144"/>
                    </a:cubicBezTo>
                    <a:cubicBezTo>
                      <a:pt x="689" y="188"/>
                      <a:pt x="546" y="247"/>
                      <a:pt x="436" y="323"/>
                    </a:cubicBezTo>
                    <a:cubicBezTo>
                      <a:pt x="0" y="619"/>
                      <a:pt x="121" y="1104"/>
                      <a:pt x="112" y="1544"/>
                    </a:cubicBezTo>
                    <a:cubicBezTo>
                      <a:pt x="102" y="2129"/>
                      <a:pt x="89" y="2771"/>
                      <a:pt x="177" y="3353"/>
                    </a:cubicBezTo>
                    <a:cubicBezTo>
                      <a:pt x="228" y="3687"/>
                      <a:pt x="327" y="3881"/>
                      <a:pt x="693" y="3968"/>
                    </a:cubicBezTo>
                    <a:cubicBezTo>
                      <a:pt x="829" y="4000"/>
                      <a:pt x="1755" y="4012"/>
                      <a:pt x="3020" y="4012"/>
                    </a:cubicBezTo>
                    <a:cubicBezTo>
                      <a:pt x="6189" y="4012"/>
                      <a:pt x="11488" y="3939"/>
                      <a:pt x="11830" y="3932"/>
                    </a:cubicBezTo>
                    <a:cubicBezTo>
                      <a:pt x="12186" y="3925"/>
                      <a:pt x="12684" y="3892"/>
                      <a:pt x="12848" y="3419"/>
                    </a:cubicBezTo>
                    <a:cubicBezTo>
                      <a:pt x="13048" y="2842"/>
                      <a:pt x="12929" y="2176"/>
                      <a:pt x="12921" y="1571"/>
                    </a:cubicBezTo>
                    <a:cubicBezTo>
                      <a:pt x="12914" y="1040"/>
                      <a:pt x="13004" y="524"/>
                      <a:pt x="12560" y="211"/>
                    </a:cubicBezTo>
                    <a:cubicBezTo>
                      <a:pt x="12346" y="59"/>
                      <a:pt x="9564" y="0"/>
                      <a:pt x="6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32"/>
              <p:cNvSpPr/>
              <p:nvPr/>
            </p:nvSpPr>
            <p:spPr>
              <a:xfrm>
                <a:off x="7448613" y="3531825"/>
                <a:ext cx="292575" cy="78725"/>
              </a:xfrm>
              <a:custGeom>
                <a:avLst/>
                <a:gdLst/>
                <a:ahLst/>
                <a:cxnLst/>
                <a:rect l="l" t="t" r="r" b="b"/>
                <a:pathLst>
                  <a:path w="11703" h="3149" extrusionOk="0">
                    <a:moveTo>
                      <a:pt x="5330" y="134"/>
                    </a:moveTo>
                    <a:cubicBezTo>
                      <a:pt x="8063" y="134"/>
                      <a:pt x="11033" y="189"/>
                      <a:pt x="11209" y="286"/>
                    </a:cubicBezTo>
                    <a:cubicBezTo>
                      <a:pt x="11509" y="464"/>
                      <a:pt x="11504" y="740"/>
                      <a:pt x="11499" y="1061"/>
                    </a:cubicBezTo>
                    <a:cubicBezTo>
                      <a:pt x="11498" y="1123"/>
                      <a:pt x="11497" y="1184"/>
                      <a:pt x="11498" y="1247"/>
                    </a:cubicBezTo>
                    <a:cubicBezTo>
                      <a:pt x="11499" y="1365"/>
                      <a:pt x="11508" y="1487"/>
                      <a:pt x="11516" y="1606"/>
                    </a:cubicBezTo>
                    <a:cubicBezTo>
                      <a:pt x="11540" y="1947"/>
                      <a:pt x="11564" y="2300"/>
                      <a:pt x="11438" y="2607"/>
                    </a:cubicBezTo>
                    <a:cubicBezTo>
                      <a:pt x="11317" y="2896"/>
                      <a:pt x="10959" y="2942"/>
                      <a:pt x="10590" y="2948"/>
                    </a:cubicBezTo>
                    <a:cubicBezTo>
                      <a:pt x="10232" y="2954"/>
                      <a:pt x="5507" y="3008"/>
                      <a:pt x="2693" y="3008"/>
                    </a:cubicBezTo>
                    <a:cubicBezTo>
                      <a:pt x="1571" y="3008"/>
                      <a:pt x="753" y="2999"/>
                      <a:pt x="636" y="2976"/>
                    </a:cubicBezTo>
                    <a:cubicBezTo>
                      <a:pt x="341" y="2917"/>
                      <a:pt x="270" y="2798"/>
                      <a:pt x="229" y="2569"/>
                    </a:cubicBezTo>
                    <a:cubicBezTo>
                      <a:pt x="152" y="2149"/>
                      <a:pt x="162" y="1673"/>
                      <a:pt x="172" y="1253"/>
                    </a:cubicBezTo>
                    <a:lnTo>
                      <a:pt x="172" y="1227"/>
                    </a:lnTo>
                    <a:cubicBezTo>
                      <a:pt x="173" y="1165"/>
                      <a:pt x="171" y="1101"/>
                      <a:pt x="169" y="1034"/>
                    </a:cubicBezTo>
                    <a:cubicBezTo>
                      <a:pt x="156" y="765"/>
                      <a:pt x="145" y="531"/>
                      <a:pt x="425" y="371"/>
                    </a:cubicBezTo>
                    <a:cubicBezTo>
                      <a:pt x="516" y="320"/>
                      <a:pt x="635" y="277"/>
                      <a:pt x="778" y="245"/>
                    </a:cubicBezTo>
                    <a:cubicBezTo>
                      <a:pt x="1114" y="169"/>
                      <a:pt x="3147" y="134"/>
                      <a:pt x="5330" y="134"/>
                    </a:cubicBezTo>
                    <a:close/>
                    <a:moveTo>
                      <a:pt x="6046" y="0"/>
                    </a:moveTo>
                    <a:cubicBezTo>
                      <a:pt x="3674" y="0"/>
                      <a:pt x="1049" y="41"/>
                      <a:pt x="746" y="109"/>
                    </a:cubicBezTo>
                    <a:cubicBezTo>
                      <a:pt x="588" y="146"/>
                      <a:pt x="457" y="193"/>
                      <a:pt x="354" y="251"/>
                    </a:cubicBezTo>
                    <a:cubicBezTo>
                      <a:pt x="1" y="451"/>
                      <a:pt x="15" y="765"/>
                      <a:pt x="26" y="1042"/>
                    </a:cubicBezTo>
                    <a:cubicBezTo>
                      <a:pt x="30" y="1103"/>
                      <a:pt x="32" y="1166"/>
                      <a:pt x="31" y="1226"/>
                    </a:cubicBezTo>
                    <a:lnTo>
                      <a:pt x="31" y="1251"/>
                    </a:lnTo>
                    <a:cubicBezTo>
                      <a:pt x="21" y="1678"/>
                      <a:pt x="10" y="2162"/>
                      <a:pt x="89" y="2596"/>
                    </a:cubicBezTo>
                    <a:cubicBezTo>
                      <a:pt x="138" y="2861"/>
                      <a:pt x="240" y="3042"/>
                      <a:pt x="607" y="3114"/>
                    </a:cubicBezTo>
                    <a:cubicBezTo>
                      <a:pt x="736" y="3139"/>
                      <a:pt x="1582" y="3149"/>
                      <a:pt x="2732" y="3149"/>
                    </a:cubicBezTo>
                    <a:cubicBezTo>
                      <a:pt x="5601" y="3149"/>
                      <a:pt x="10357" y="3090"/>
                      <a:pt x="10582" y="3090"/>
                    </a:cubicBezTo>
                    <a:cubicBezTo>
                      <a:pt x="10586" y="3090"/>
                      <a:pt x="10588" y="3090"/>
                      <a:pt x="10590" y="3090"/>
                    </a:cubicBezTo>
                    <a:cubicBezTo>
                      <a:pt x="10869" y="3086"/>
                      <a:pt x="11392" y="3077"/>
                      <a:pt x="11563" y="2663"/>
                    </a:cubicBezTo>
                    <a:cubicBezTo>
                      <a:pt x="11703" y="2325"/>
                      <a:pt x="11678" y="1955"/>
                      <a:pt x="11653" y="1599"/>
                    </a:cubicBezTo>
                    <a:cubicBezTo>
                      <a:pt x="11643" y="1477"/>
                      <a:pt x="11636" y="1361"/>
                      <a:pt x="11633" y="1247"/>
                    </a:cubicBezTo>
                    <a:cubicBezTo>
                      <a:pt x="11632" y="1187"/>
                      <a:pt x="11633" y="1126"/>
                      <a:pt x="11636" y="1066"/>
                    </a:cubicBezTo>
                    <a:cubicBezTo>
                      <a:pt x="11641" y="733"/>
                      <a:pt x="11647" y="387"/>
                      <a:pt x="11277" y="168"/>
                    </a:cubicBezTo>
                    <a:cubicBezTo>
                      <a:pt x="11022" y="17"/>
                      <a:pt x="7551" y="0"/>
                      <a:pt x="60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32"/>
              <p:cNvSpPr/>
              <p:nvPr/>
            </p:nvSpPr>
            <p:spPr>
              <a:xfrm>
                <a:off x="7101013" y="3548800"/>
                <a:ext cx="177900" cy="46825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1873" extrusionOk="0">
                    <a:moveTo>
                      <a:pt x="1128" y="1"/>
                    </a:moveTo>
                    <a:cubicBezTo>
                      <a:pt x="758" y="1"/>
                      <a:pt x="354" y="197"/>
                      <a:pt x="160" y="493"/>
                    </a:cubicBezTo>
                    <a:cubicBezTo>
                      <a:pt x="41" y="676"/>
                      <a:pt x="0" y="895"/>
                      <a:pt x="95" y="1133"/>
                    </a:cubicBezTo>
                    <a:cubicBezTo>
                      <a:pt x="232" y="1471"/>
                      <a:pt x="543" y="1830"/>
                      <a:pt x="937" y="1830"/>
                    </a:cubicBezTo>
                    <a:cubicBezTo>
                      <a:pt x="1117" y="1830"/>
                      <a:pt x="1315" y="1755"/>
                      <a:pt x="1522" y="1568"/>
                    </a:cubicBezTo>
                    <a:cubicBezTo>
                      <a:pt x="1804" y="1315"/>
                      <a:pt x="1962" y="935"/>
                      <a:pt x="1874" y="566"/>
                    </a:cubicBezTo>
                    <a:cubicBezTo>
                      <a:pt x="1778" y="165"/>
                      <a:pt x="1467" y="1"/>
                      <a:pt x="1128" y="1"/>
                    </a:cubicBezTo>
                    <a:close/>
                    <a:moveTo>
                      <a:pt x="6280" y="1"/>
                    </a:moveTo>
                    <a:cubicBezTo>
                      <a:pt x="5910" y="1"/>
                      <a:pt x="5507" y="197"/>
                      <a:pt x="5313" y="494"/>
                    </a:cubicBezTo>
                    <a:cubicBezTo>
                      <a:pt x="5193" y="676"/>
                      <a:pt x="5153" y="898"/>
                      <a:pt x="5249" y="1134"/>
                    </a:cubicBezTo>
                    <a:cubicBezTo>
                      <a:pt x="5384" y="1472"/>
                      <a:pt x="5694" y="1830"/>
                      <a:pt x="6089" y="1830"/>
                    </a:cubicBezTo>
                    <a:cubicBezTo>
                      <a:pt x="6269" y="1830"/>
                      <a:pt x="6467" y="1755"/>
                      <a:pt x="6674" y="1569"/>
                    </a:cubicBezTo>
                    <a:cubicBezTo>
                      <a:pt x="6957" y="1316"/>
                      <a:pt x="7115" y="936"/>
                      <a:pt x="7026" y="567"/>
                    </a:cubicBezTo>
                    <a:cubicBezTo>
                      <a:pt x="6930" y="165"/>
                      <a:pt x="6619" y="1"/>
                      <a:pt x="6280" y="1"/>
                    </a:cubicBezTo>
                    <a:close/>
                    <a:moveTo>
                      <a:pt x="3492" y="2"/>
                    </a:moveTo>
                    <a:cubicBezTo>
                      <a:pt x="3261" y="2"/>
                      <a:pt x="3025" y="118"/>
                      <a:pt x="2823" y="427"/>
                    </a:cubicBezTo>
                    <a:cubicBezTo>
                      <a:pt x="2615" y="745"/>
                      <a:pt x="2561" y="1152"/>
                      <a:pt x="2742" y="1487"/>
                    </a:cubicBezTo>
                    <a:cubicBezTo>
                      <a:pt x="2889" y="1761"/>
                      <a:pt x="3122" y="1873"/>
                      <a:pt x="3368" y="1873"/>
                    </a:cubicBezTo>
                    <a:cubicBezTo>
                      <a:pt x="3802" y="1873"/>
                      <a:pt x="4280" y="1526"/>
                      <a:pt x="4415" y="1114"/>
                    </a:cubicBezTo>
                    <a:cubicBezTo>
                      <a:pt x="4484" y="906"/>
                      <a:pt x="4466" y="684"/>
                      <a:pt x="4314" y="480"/>
                    </a:cubicBezTo>
                    <a:cubicBezTo>
                      <a:pt x="4128" y="232"/>
                      <a:pt x="3816" y="2"/>
                      <a:pt x="3492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32"/>
              <p:cNvSpPr/>
              <p:nvPr/>
            </p:nvSpPr>
            <p:spPr>
              <a:xfrm>
                <a:off x="7470688" y="3556750"/>
                <a:ext cx="244875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9795" h="1221" extrusionOk="0">
                    <a:moveTo>
                      <a:pt x="4089" y="1"/>
                    </a:moveTo>
                    <a:cubicBezTo>
                      <a:pt x="3848" y="1"/>
                      <a:pt x="3584" y="129"/>
                      <a:pt x="3458" y="323"/>
                    </a:cubicBezTo>
                    <a:cubicBezTo>
                      <a:pt x="3380" y="442"/>
                      <a:pt x="3353" y="585"/>
                      <a:pt x="3416" y="738"/>
                    </a:cubicBezTo>
                    <a:cubicBezTo>
                      <a:pt x="3505" y="958"/>
                      <a:pt x="3707" y="1192"/>
                      <a:pt x="3964" y="1192"/>
                    </a:cubicBezTo>
                    <a:cubicBezTo>
                      <a:pt x="4081" y="1192"/>
                      <a:pt x="4210" y="1143"/>
                      <a:pt x="4346" y="1021"/>
                    </a:cubicBezTo>
                    <a:cubicBezTo>
                      <a:pt x="4529" y="856"/>
                      <a:pt x="4631" y="609"/>
                      <a:pt x="4575" y="368"/>
                    </a:cubicBezTo>
                    <a:cubicBezTo>
                      <a:pt x="4512" y="108"/>
                      <a:pt x="4310" y="1"/>
                      <a:pt x="4089" y="1"/>
                    </a:cubicBezTo>
                    <a:close/>
                    <a:moveTo>
                      <a:pt x="5897" y="1"/>
                    </a:moveTo>
                    <a:cubicBezTo>
                      <a:pt x="5655" y="1"/>
                      <a:pt x="5392" y="129"/>
                      <a:pt x="5266" y="323"/>
                    </a:cubicBezTo>
                    <a:cubicBezTo>
                      <a:pt x="5188" y="442"/>
                      <a:pt x="5161" y="585"/>
                      <a:pt x="5224" y="738"/>
                    </a:cubicBezTo>
                    <a:cubicBezTo>
                      <a:pt x="5313" y="958"/>
                      <a:pt x="5514" y="1192"/>
                      <a:pt x="5771" y="1192"/>
                    </a:cubicBezTo>
                    <a:cubicBezTo>
                      <a:pt x="5889" y="1192"/>
                      <a:pt x="6018" y="1143"/>
                      <a:pt x="6153" y="1021"/>
                    </a:cubicBezTo>
                    <a:cubicBezTo>
                      <a:pt x="6336" y="856"/>
                      <a:pt x="6439" y="609"/>
                      <a:pt x="6382" y="368"/>
                    </a:cubicBezTo>
                    <a:cubicBezTo>
                      <a:pt x="6319" y="108"/>
                      <a:pt x="6117" y="1"/>
                      <a:pt x="5897" y="1"/>
                    </a:cubicBezTo>
                    <a:close/>
                    <a:moveTo>
                      <a:pt x="9251" y="1"/>
                    </a:moveTo>
                    <a:cubicBezTo>
                      <a:pt x="9010" y="1"/>
                      <a:pt x="8746" y="129"/>
                      <a:pt x="8620" y="323"/>
                    </a:cubicBezTo>
                    <a:cubicBezTo>
                      <a:pt x="8543" y="442"/>
                      <a:pt x="8516" y="585"/>
                      <a:pt x="8578" y="738"/>
                    </a:cubicBezTo>
                    <a:cubicBezTo>
                      <a:pt x="8668" y="958"/>
                      <a:pt x="8869" y="1192"/>
                      <a:pt x="9126" y="1192"/>
                    </a:cubicBezTo>
                    <a:cubicBezTo>
                      <a:pt x="9243" y="1192"/>
                      <a:pt x="9372" y="1143"/>
                      <a:pt x="9508" y="1021"/>
                    </a:cubicBezTo>
                    <a:cubicBezTo>
                      <a:pt x="9690" y="856"/>
                      <a:pt x="9794" y="609"/>
                      <a:pt x="9736" y="368"/>
                    </a:cubicBezTo>
                    <a:cubicBezTo>
                      <a:pt x="9674" y="108"/>
                      <a:pt x="9472" y="1"/>
                      <a:pt x="9251" y="1"/>
                    </a:cubicBezTo>
                    <a:close/>
                    <a:moveTo>
                      <a:pt x="735" y="1"/>
                    </a:moveTo>
                    <a:cubicBezTo>
                      <a:pt x="494" y="1"/>
                      <a:pt x="230" y="129"/>
                      <a:pt x="104" y="324"/>
                    </a:cubicBezTo>
                    <a:cubicBezTo>
                      <a:pt x="26" y="443"/>
                      <a:pt x="0" y="586"/>
                      <a:pt x="62" y="740"/>
                    </a:cubicBezTo>
                    <a:cubicBezTo>
                      <a:pt x="151" y="960"/>
                      <a:pt x="353" y="1193"/>
                      <a:pt x="610" y="1193"/>
                    </a:cubicBezTo>
                    <a:cubicBezTo>
                      <a:pt x="728" y="1193"/>
                      <a:pt x="857" y="1145"/>
                      <a:pt x="992" y="1024"/>
                    </a:cubicBezTo>
                    <a:cubicBezTo>
                      <a:pt x="1175" y="858"/>
                      <a:pt x="1277" y="610"/>
                      <a:pt x="1219" y="369"/>
                    </a:cubicBezTo>
                    <a:cubicBezTo>
                      <a:pt x="1157" y="108"/>
                      <a:pt x="955" y="1"/>
                      <a:pt x="735" y="1"/>
                    </a:cubicBezTo>
                    <a:close/>
                    <a:moveTo>
                      <a:pt x="2271" y="1"/>
                    </a:moveTo>
                    <a:cubicBezTo>
                      <a:pt x="2121" y="1"/>
                      <a:pt x="1968" y="77"/>
                      <a:pt x="1837" y="278"/>
                    </a:cubicBezTo>
                    <a:cubicBezTo>
                      <a:pt x="1701" y="486"/>
                      <a:pt x="1665" y="752"/>
                      <a:pt x="1783" y="968"/>
                    </a:cubicBezTo>
                    <a:cubicBezTo>
                      <a:pt x="1880" y="1147"/>
                      <a:pt x="2032" y="1220"/>
                      <a:pt x="2193" y="1220"/>
                    </a:cubicBezTo>
                    <a:cubicBezTo>
                      <a:pt x="2476" y="1220"/>
                      <a:pt x="2786" y="994"/>
                      <a:pt x="2874" y="726"/>
                    </a:cubicBezTo>
                    <a:cubicBezTo>
                      <a:pt x="2918" y="591"/>
                      <a:pt x="2906" y="447"/>
                      <a:pt x="2807" y="313"/>
                    </a:cubicBezTo>
                    <a:cubicBezTo>
                      <a:pt x="2685" y="151"/>
                      <a:pt x="2482" y="1"/>
                      <a:pt x="2271" y="1"/>
                    </a:cubicBezTo>
                    <a:close/>
                    <a:moveTo>
                      <a:pt x="7433" y="1"/>
                    </a:moveTo>
                    <a:cubicBezTo>
                      <a:pt x="7283" y="1"/>
                      <a:pt x="7129" y="77"/>
                      <a:pt x="6998" y="278"/>
                    </a:cubicBezTo>
                    <a:cubicBezTo>
                      <a:pt x="6864" y="486"/>
                      <a:pt x="6827" y="752"/>
                      <a:pt x="6945" y="968"/>
                    </a:cubicBezTo>
                    <a:cubicBezTo>
                      <a:pt x="7042" y="1147"/>
                      <a:pt x="7193" y="1220"/>
                      <a:pt x="7354" y="1220"/>
                    </a:cubicBezTo>
                    <a:cubicBezTo>
                      <a:pt x="7637" y="1220"/>
                      <a:pt x="7948" y="994"/>
                      <a:pt x="8036" y="726"/>
                    </a:cubicBezTo>
                    <a:cubicBezTo>
                      <a:pt x="8080" y="591"/>
                      <a:pt x="8068" y="447"/>
                      <a:pt x="7968" y="313"/>
                    </a:cubicBezTo>
                    <a:cubicBezTo>
                      <a:pt x="7848" y="151"/>
                      <a:pt x="7644" y="1"/>
                      <a:pt x="74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32"/>
              <p:cNvSpPr/>
              <p:nvPr/>
            </p:nvSpPr>
            <p:spPr>
              <a:xfrm>
                <a:off x="7807938" y="3500100"/>
                <a:ext cx="96525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5801" extrusionOk="0">
                    <a:moveTo>
                      <a:pt x="1" y="1"/>
                    </a:moveTo>
                    <a:lnTo>
                      <a:pt x="1" y="5801"/>
                    </a:lnTo>
                    <a:lnTo>
                      <a:pt x="1322" y="5801"/>
                    </a:lnTo>
                    <a:lnTo>
                      <a:pt x="1322" y="1"/>
                    </a:lnTo>
                    <a:close/>
                    <a:moveTo>
                      <a:pt x="1939" y="1"/>
                    </a:moveTo>
                    <a:lnTo>
                      <a:pt x="1939" y="5801"/>
                    </a:lnTo>
                    <a:lnTo>
                      <a:pt x="2600" y="5801"/>
                    </a:lnTo>
                    <a:lnTo>
                      <a:pt x="2600" y="1"/>
                    </a:lnTo>
                    <a:close/>
                    <a:moveTo>
                      <a:pt x="3200" y="1"/>
                    </a:moveTo>
                    <a:lnTo>
                      <a:pt x="3200" y="5801"/>
                    </a:lnTo>
                    <a:lnTo>
                      <a:pt x="3861" y="5801"/>
                    </a:lnTo>
                    <a:lnTo>
                      <a:pt x="38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32"/>
              <p:cNvSpPr/>
              <p:nvPr/>
            </p:nvSpPr>
            <p:spPr>
              <a:xfrm>
                <a:off x="7368913" y="3500100"/>
                <a:ext cx="16550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801" extrusionOk="0">
                    <a:moveTo>
                      <a:pt x="0" y="1"/>
                    </a:moveTo>
                    <a:lnTo>
                      <a:pt x="0" y="5801"/>
                    </a:lnTo>
                    <a:lnTo>
                      <a:pt x="661" y="5801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32"/>
              <p:cNvSpPr/>
              <p:nvPr/>
            </p:nvSpPr>
            <p:spPr>
              <a:xfrm>
                <a:off x="6933713" y="3500100"/>
                <a:ext cx="96525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5801" extrusionOk="0">
                    <a:moveTo>
                      <a:pt x="1" y="1"/>
                    </a:moveTo>
                    <a:lnTo>
                      <a:pt x="1" y="5801"/>
                    </a:lnTo>
                    <a:lnTo>
                      <a:pt x="662" y="5801"/>
                    </a:lnTo>
                    <a:lnTo>
                      <a:pt x="662" y="1"/>
                    </a:lnTo>
                    <a:close/>
                    <a:moveTo>
                      <a:pt x="1261" y="1"/>
                    </a:moveTo>
                    <a:lnTo>
                      <a:pt x="1261" y="5801"/>
                    </a:lnTo>
                    <a:lnTo>
                      <a:pt x="1921" y="5801"/>
                    </a:lnTo>
                    <a:lnTo>
                      <a:pt x="1921" y="1"/>
                    </a:lnTo>
                    <a:close/>
                    <a:moveTo>
                      <a:pt x="2539" y="1"/>
                    </a:moveTo>
                    <a:lnTo>
                      <a:pt x="2539" y="5801"/>
                    </a:lnTo>
                    <a:lnTo>
                      <a:pt x="3860" y="5801"/>
                    </a:lnTo>
                    <a:lnTo>
                      <a:pt x="38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2" name="Google Shape;2172;p32"/>
            <p:cNvGrpSpPr/>
            <p:nvPr/>
          </p:nvGrpSpPr>
          <p:grpSpPr>
            <a:xfrm rot="5400000" flipH="1">
              <a:off x="6815691" y="3224066"/>
              <a:ext cx="2585362" cy="607406"/>
              <a:chOff x="4972650" y="1317400"/>
              <a:chExt cx="1151250" cy="270475"/>
            </a:xfrm>
          </p:grpSpPr>
          <p:sp>
            <p:nvSpPr>
              <p:cNvPr id="2173" name="Google Shape;2173;p32"/>
              <p:cNvSpPr/>
              <p:nvPr/>
            </p:nvSpPr>
            <p:spPr>
              <a:xfrm>
                <a:off x="4972650" y="1317400"/>
                <a:ext cx="115125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46050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46050" y="10819"/>
                    </a:lnTo>
                    <a:lnTo>
                      <a:pt x="4605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32"/>
              <p:cNvSpPr/>
              <p:nvPr/>
            </p:nvSpPr>
            <p:spPr>
              <a:xfrm>
                <a:off x="5045125" y="1317400"/>
                <a:ext cx="19210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10819" extrusionOk="0">
                    <a:moveTo>
                      <a:pt x="1" y="1"/>
                    </a:moveTo>
                    <a:lnTo>
                      <a:pt x="1" y="10819"/>
                    </a:lnTo>
                    <a:lnTo>
                      <a:pt x="7684" y="10819"/>
                    </a:lnTo>
                    <a:lnTo>
                      <a:pt x="76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32"/>
              <p:cNvSpPr/>
              <p:nvPr/>
            </p:nvSpPr>
            <p:spPr>
              <a:xfrm>
                <a:off x="6012050" y="1317400"/>
                <a:ext cx="62425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10819" extrusionOk="0">
                    <a:moveTo>
                      <a:pt x="1" y="1"/>
                    </a:moveTo>
                    <a:lnTo>
                      <a:pt x="1" y="10819"/>
                    </a:lnTo>
                    <a:lnTo>
                      <a:pt x="2496" y="10819"/>
                    </a:lnTo>
                    <a:lnTo>
                      <a:pt x="24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32"/>
              <p:cNvSpPr/>
              <p:nvPr/>
            </p:nvSpPr>
            <p:spPr>
              <a:xfrm>
                <a:off x="5066800" y="1317400"/>
                <a:ext cx="148425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5937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857" y="10819"/>
                    </a:lnTo>
                    <a:lnTo>
                      <a:pt x="857" y="1"/>
                    </a:lnTo>
                    <a:close/>
                    <a:moveTo>
                      <a:pt x="1692" y="1"/>
                    </a:moveTo>
                    <a:lnTo>
                      <a:pt x="1692" y="10819"/>
                    </a:lnTo>
                    <a:lnTo>
                      <a:pt x="2549" y="10819"/>
                    </a:lnTo>
                    <a:lnTo>
                      <a:pt x="2549" y="1"/>
                    </a:lnTo>
                    <a:close/>
                    <a:moveTo>
                      <a:pt x="3385" y="1"/>
                    </a:moveTo>
                    <a:lnTo>
                      <a:pt x="3385" y="10819"/>
                    </a:lnTo>
                    <a:lnTo>
                      <a:pt x="4242" y="10819"/>
                    </a:lnTo>
                    <a:lnTo>
                      <a:pt x="4242" y="1"/>
                    </a:lnTo>
                    <a:close/>
                    <a:moveTo>
                      <a:pt x="5079" y="1"/>
                    </a:moveTo>
                    <a:lnTo>
                      <a:pt x="5079" y="10819"/>
                    </a:lnTo>
                    <a:lnTo>
                      <a:pt x="5936" y="10819"/>
                    </a:lnTo>
                    <a:lnTo>
                      <a:pt x="59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32"/>
              <p:cNvSpPr/>
              <p:nvPr/>
            </p:nvSpPr>
            <p:spPr>
              <a:xfrm>
                <a:off x="6031500" y="1317400"/>
                <a:ext cx="2145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857" y="10819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32"/>
              <p:cNvSpPr/>
              <p:nvPr/>
            </p:nvSpPr>
            <p:spPr>
              <a:xfrm>
                <a:off x="5288000" y="1342250"/>
                <a:ext cx="686950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27478" h="8831" extrusionOk="0">
                    <a:moveTo>
                      <a:pt x="202" y="1"/>
                    </a:moveTo>
                    <a:cubicBezTo>
                      <a:pt x="202" y="112"/>
                      <a:pt x="112" y="202"/>
                      <a:pt x="1" y="202"/>
                    </a:cubicBezTo>
                    <a:lnTo>
                      <a:pt x="1" y="8631"/>
                    </a:lnTo>
                    <a:cubicBezTo>
                      <a:pt x="112" y="8631"/>
                      <a:pt x="202" y="8721"/>
                      <a:pt x="202" y="8831"/>
                    </a:cubicBezTo>
                    <a:lnTo>
                      <a:pt x="27277" y="8831"/>
                    </a:lnTo>
                    <a:cubicBezTo>
                      <a:pt x="27277" y="8721"/>
                      <a:pt x="27366" y="8631"/>
                      <a:pt x="27477" y="8631"/>
                    </a:cubicBezTo>
                    <a:lnTo>
                      <a:pt x="27477" y="202"/>
                    </a:lnTo>
                    <a:cubicBezTo>
                      <a:pt x="27367" y="202"/>
                      <a:pt x="27277" y="112"/>
                      <a:pt x="272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32"/>
              <p:cNvSpPr/>
              <p:nvPr/>
            </p:nvSpPr>
            <p:spPr>
              <a:xfrm>
                <a:off x="5539475" y="1419300"/>
                <a:ext cx="1982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7929" h="4236" extrusionOk="0">
                    <a:moveTo>
                      <a:pt x="3643" y="1"/>
                    </a:moveTo>
                    <a:cubicBezTo>
                      <a:pt x="3041" y="1"/>
                      <a:pt x="2515" y="141"/>
                      <a:pt x="2064" y="352"/>
                    </a:cubicBezTo>
                    <a:cubicBezTo>
                      <a:pt x="678" y="1002"/>
                      <a:pt x="0" y="2325"/>
                      <a:pt x="0" y="2325"/>
                    </a:cubicBezTo>
                    <a:cubicBezTo>
                      <a:pt x="0" y="2325"/>
                      <a:pt x="1952" y="4235"/>
                      <a:pt x="4232" y="4235"/>
                    </a:cubicBezTo>
                    <a:cubicBezTo>
                      <a:pt x="5453" y="4235"/>
                      <a:pt x="6768" y="3688"/>
                      <a:pt x="7929" y="2009"/>
                    </a:cubicBezTo>
                    <a:cubicBezTo>
                      <a:pt x="7410" y="1555"/>
                      <a:pt x="6918" y="1193"/>
                      <a:pt x="6453" y="905"/>
                    </a:cubicBezTo>
                    <a:cubicBezTo>
                      <a:pt x="5380" y="248"/>
                      <a:pt x="4444" y="1"/>
                      <a:pt x="3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32"/>
              <p:cNvSpPr/>
              <p:nvPr/>
            </p:nvSpPr>
            <p:spPr>
              <a:xfrm>
                <a:off x="5590575" y="1419300"/>
                <a:ext cx="110200" cy="71575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2863" extrusionOk="0">
                    <a:moveTo>
                      <a:pt x="1598" y="0"/>
                    </a:moveTo>
                    <a:cubicBezTo>
                      <a:pt x="996" y="0"/>
                      <a:pt x="471" y="140"/>
                      <a:pt x="21" y="351"/>
                    </a:cubicBezTo>
                    <a:cubicBezTo>
                      <a:pt x="8" y="449"/>
                      <a:pt x="0" y="550"/>
                      <a:pt x="0" y="651"/>
                    </a:cubicBezTo>
                    <a:cubicBezTo>
                      <a:pt x="0" y="1872"/>
                      <a:pt x="992" y="2862"/>
                      <a:pt x="2212" y="2862"/>
                    </a:cubicBezTo>
                    <a:cubicBezTo>
                      <a:pt x="3347" y="2862"/>
                      <a:pt x="4282" y="2007"/>
                      <a:pt x="4408" y="906"/>
                    </a:cubicBezTo>
                    <a:cubicBezTo>
                      <a:pt x="3335" y="248"/>
                      <a:pt x="2399" y="0"/>
                      <a:pt x="1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32"/>
              <p:cNvSpPr/>
              <p:nvPr/>
            </p:nvSpPr>
            <p:spPr>
              <a:xfrm>
                <a:off x="5524250" y="1370550"/>
                <a:ext cx="224900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3120" extrusionOk="0">
                    <a:moveTo>
                      <a:pt x="5076" y="1"/>
                    </a:moveTo>
                    <a:cubicBezTo>
                      <a:pt x="5012" y="1"/>
                      <a:pt x="4955" y="45"/>
                      <a:pt x="4940" y="109"/>
                    </a:cubicBezTo>
                    <a:lnTo>
                      <a:pt x="4740" y="969"/>
                    </a:lnTo>
                    <a:cubicBezTo>
                      <a:pt x="4604" y="959"/>
                      <a:pt x="4471" y="954"/>
                      <a:pt x="4339" y="954"/>
                    </a:cubicBezTo>
                    <a:cubicBezTo>
                      <a:pt x="4091" y="954"/>
                      <a:pt x="3850" y="971"/>
                      <a:pt x="3617" y="1001"/>
                    </a:cubicBezTo>
                    <a:lnTo>
                      <a:pt x="3515" y="124"/>
                    </a:lnTo>
                    <a:cubicBezTo>
                      <a:pt x="3507" y="53"/>
                      <a:pt x="3448" y="1"/>
                      <a:pt x="3380" y="1"/>
                    </a:cubicBezTo>
                    <a:cubicBezTo>
                      <a:pt x="3374" y="1"/>
                      <a:pt x="3368" y="2"/>
                      <a:pt x="3362" y="2"/>
                    </a:cubicBezTo>
                    <a:cubicBezTo>
                      <a:pt x="3285" y="12"/>
                      <a:pt x="3231" y="79"/>
                      <a:pt x="3240" y="156"/>
                    </a:cubicBezTo>
                    <a:lnTo>
                      <a:pt x="3343" y="1042"/>
                    </a:lnTo>
                    <a:cubicBezTo>
                      <a:pt x="2966" y="1109"/>
                      <a:pt x="2613" y="1208"/>
                      <a:pt x="2288" y="1325"/>
                    </a:cubicBezTo>
                    <a:lnTo>
                      <a:pt x="1988" y="379"/>
                    </a:lnTo>
                    <a:cubicBezTo>
                      <a:pt x="1969" y="320"/>
                      <a:pt x="1913" y="282"/>
                      <a:pt x="1854" y="282"/>
                    </a:cubicBezTo>
                    <a:cubicBezTo>
                      <a:pt x="1840" y="282"/>
                      <a:pt x="1826" y="284"/>
                      <a:pt x="1812" y="288"/>
                    </a:cubicBezTo>
                    <a:cubicBezTo>
                      <a:pt x="1739" y="311"/>
                      <a:pt x="1699" y="389"/>
                      <a:pt x="1721" y="463"/>
                    </a:cubicBezTo>
                    <a:lnTo>
                      <a:pt x="2027" y="1425"/>
                    </a:lnTo>
                    <a:cubicBezTo>
                      <a:pt x="1651" y="1580"/>
                      <a:pt x="1317" y="1753"/>
                      <a:pt x="1037" y="1922"/>
                    </a:cubicBezTo>
                    <a:lnTo>
                      <a:pt x="736" y="1276"/>
                    </a:lnTo>
                    <a:cubicBezTo>
                      <a:pt x="713" y="1226"/>
                      <a:pt x="663" y="1196"/>
                      <a:pt x="611" y="1196"/>
                    </a:cubicBezTo>
                    <a:cubicBezTo>
                      <a:pt x="591" y="1196"/>
                      <a:pt x="571" y="1200"/>
                      <a:pt x="551" y="1210"/>
                    </a:cubicBezTo>
                    <a:cubicBezTo>
                      <a:pt x="482" y="1242"/>
                      <a:pt x="451" y="1324"/>
                      <a:pt x="485" y="1394"/>
                    </a:cubicBezTo>
                    <a:lnTo>
                      <a:pt x="801" y="2071"/>
                    </a:lnTo>
                    <a:cubicBezTo>
                      <a:pt x="335" y="2374"/>
                      <a:pt x="69" y="2622"/>
                      <a:pt x="58" y="2632"/>
                    </a:cubicBezTo>
                    <a:cubicBezTo>
                      <a:pt x="2" y="2686"/>
                      <a:pt x="0" y="2772"/>
                      <a:pt x="53" y="2828"/>
                    </a:cubicBezTo>
                    <a:cubicBezTo>
                      <a:pt x="80" y="2857"/>
                      <a:pt x="117" y="2871"/>
                      <a:pt x="153" y="2871"/>
                    </a:cubicBezTo>
                    <a:cubicBezTo>
                      <a:pt x="188" y="2871"/>
                      <a:pt x="222" y="2859"/>
                      <a:pt x="250" y="2833"/>
                    </a:cubicBezTo>
                    <a:cubicBezTo>
                      <a:pt x="259" y="2825"/>
                      <a:pt x="1267" y="1878"/>
                      <a:pt x="2791" y="1441"/>
                    </a:cubicBezTo>
                    <a:cubicBezTo>
                      <a:pt x="3314" y="1291"/>
                      <a:pt x="3831" y="1216"/>
                      <a:pt x="4341" y="1216"/>
                    </a:cubicBezTo>
                    <a:cubicBezTo>
                      <a:pt x="5814" y="1216"/>
                      <a:pt x="7230" y="1840"/>
                      <a:pt x="8567" y="3082"/>
                    </a:cubicBezTo>
                    <a:cubicBezTo>
                      <a:pt x="8593" y="3106"/>
                      <a:pt x="8627" y="3119"/>
                      <a:pt x="8662" y="3119"/>
                    </a:cubicBezTo>
                    <a:cubicBezTo>
                      <a:pt x="8699" y="3119"/>
                      <a:pt x="8737" y="3104"/>
                      <a:pt x="8764" y="3074"/>
                    </a:cubicBezTo>
                    <a:cubicBezTo>
                      <a:pt x="8816" y="3019"/>
                      <a:pt x="8813" y="2930"/>
                      <a:pt x="8757" y="2878"/>
                    </a:cubicBezTo>
                    <a:cubicBezTo>
                      <a:pt x="8613" y="2745"/>
                      <a:pt x="8468" y="2618"/>
                      <a:pt x="8325" y="2501"/>
                    </a:cubicBezTo>
                    <a:lnTo>
                      <a:pt x="8934" y="1975"/>
                    </a:lnTo>
                    <a:cubicBezTo>
                      <a:pt x="8990" y="1923"/>
                      <a:pt x="8996" y="1837"/>
                      <a:pt x="8946" y="1778"/>
                    </a:cubicBezTo>
                    <a:cubicBezTo>
                      <a:pt x="8919" y="1746"/>
                      <a:pt x="8880" y="1730"/>
                      <a:pt x="8841" y="1730"/>
                    </a:cubicBezTo>
                    <a:cubicBezTo>
                      <a:pt x="8808" y="1730"/>
                      <a:pt x="8776" y="1741"/>
                      <a:pt x="8750" y="1763"/>
                    </a:cubicBezTo>
                    <a:lnTo>
                      <a:pt x="8101" y="2324"/>
                    </a:lnTo>
                    <a:cubicBezTo>
                      <a:pt x="7863" y="2141"/>
                      <a:pt x="7625" y="1981"/>
                      <a:pt x="7391" y="1840"/>
                    </a:cubicBezTo>
                    <a:lnTo>
                      <a:pt x="7919" y="1302"/>
                    </a:lnTo>
                    <a:cubicBezTo>
                      <a:pt x="7972" y="1247"/>
                      <a:pt x="7972" y="1159"/>
                      <a:pt x="7915" y="1105"/>
                    </a:cubicBezTo>
                    <a:cubicBezTo>
                      <a:pt x="7888" y="1079"/>
                      <a:pt x="7853" y="1065"/>
                      <a:pt x="7818" y="1065"/>
                    </a:cubicBezTo>
                    <a:cubicBezTo>
                      <a:pt x="7782" y="1065"/>
                      <a:pt x="7746" y="1079"/>
                      <a:pt x="7719" y="1108"/>
                    </a:cubicBezTo>
                    <a:lnTo>
                      <a:pt x="7143" y="1697"/>
                    </a:lnTo>
                    <a:cubicBezTo>
                      <a:pt x="6844" y="1532"/>
                      <a:pt x="6547" y="1399"/>
                      <a:pt x="6256" y="1294"/>
                    </a:cubicBezTo>
                    <a:lnTo>
                      <a:pt x="6679" y="487"/>
                    </a:lnTo>
                    <a:cubicBezTo>
                      <a:pt x="6715" y="418"/>
                      <a:pt x="6689" y="334"/>
                      <a:pt x="6620" y="300"/>
                    </a:cubicBezTo>
                    <a:cubicBezTo>
                      <a:pt x="6599" y="289"/>
                      <a:pt x="6577" y="283"/>
                      <a:pt x="6555" y="283"/>
                    </a:cubicBezTo>
                    <a:cubicBezTo>
                      <a:pt x="6505" y="283"/>
                      <a:pt x="6457" y="311"/>
                      <a:pt x="6433" y="358"/>
                    </a:cubicBezTo>
                    <a:lnTo>
                      <a:pt x="5989" y="1206"/>
                    </a:lnTo>
                    <a:cubicBezTo>
                      <a:pt x="5659" y="1104"/>
                      <a:pt x="5336" y="1036"/>
                      <a:pt x="5020" y="997"/>
                    </a:cubicBezTo>
                    <a:lnTo>
                      <a:pt x="5210" y="172"/>
                    </a:lnTo>
                    <a:cubicBezTo>
                      <a:pt x="5229" y="97"/>
                      <a:pt x="5182" y="23"/>
                      <a:pt x="5107" y="4"/>
                    </a:cubicBezTo>
                    <a:cubicBezTo>
                      <a:pt x="5096" y="2"/>
                      <a:pt x="5086" y="1"/>
                      <a:pt x="50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32"/>
              <p:cNvSpPr/>
              <p:nvPr/>
            </p:nvSpPr>
            <p:spPr>
              <a:xfrm>
                <a:off x="5359600" y="1359225"/>
                <a:ext cx="26175" cy="18285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7314" extrusionOk="0">
                    <a:moveTo>
                      <a:pt x="511" y="1"/>
                    </a:moveTo>
                    <a:cubicBezTo>
                      <a:pt x="252" y="1"/>
                      <a:pt x="1" y="227"/>
                      <a:pt x="43" y="501"/>
                    </a:cubicBezTo>
                    <a:cubicBezTo>
                      <a:pt x="74" y="711"/>
                      <a:pt x="297" y="901"/>
                      <a:pt x="516" y="901"/>
                    </a:cubicBezTo>
                    <a:cubicBezTo>
                      <a:pt x="557" y="901"/>
                      <a:pt x="598" y="894"/>
                      <a:pt x="638" y="880"/>
                    </a:cubicBezTo>
                    <a:cubicBezTo>
                      <a:pt x="711" y="852"/>
                      <a:pt x="778" y="813"/>
                      <a:pt x="835" y="761"/>
                    </a:cubicBezTo>
                    <a:cubicBezTo>
                      <a:pt x="970" y="642"/>
                      <a:pt x="1046" y="467"/>
                      <a:pt x="986" y="283"/>
                    </a:cubicBezTo>
                    <a:cubicBezTo>
                      <a:pt x="928" y="107"/>
                      <a:pt x="750" y="33"/>
                      <a:pt x="578" y="6"/>
                    </a:cubicBezTo>
                    <a:cubicBezTo>
                      <a:pt x="555" y="3"/>
                      <a:pt x="533" y="1"/>
                      <a:pt x="511" y="1"/>
                    </a:cubicBezTo>
                    <a:close/>
                    <a:moveTo>
                      <a:pt x="511" y="1290"/>
                    </a:moveTo>
                    <a:cubicBezTo>
                      <a:pt x="252" y="1290"/>
                      <a:pt x="1" y="1515"/>
                      <a:pt x="43" y="1790"/>
                    </a:cubicBezTo>
                    <a:cubicBezTo>
                      <a:pt x="74" y="2000"/>
                      <a:pt x="298" y="2191"/>
                      <a:pt x="517" y="2191"/>
                    </a:cubicBezTo>
                    <a:cubicBezTo>
                      <a:pt x="558" y="2191"/>
                      <a:pt x="598" y="2184"/>
                      <a:pt x="638" y="2170"/>
                    </a:cubicBezTo>
                    <a:cubicBezTo>
                      <a:pt x="711" y="2140"/>
                      <a:pt x="778" y="2100"/>
                      <a:pt x="835" y="2050"/>
                    </a:cubicBezTo>
                    <a:cubicBezTo>
                      <a:pt x="970" y="1931"/>
                      <a:pt x="1046" y="1756"/>
                      <a:pt x="986" y="1572"/>
                    </a:cubicBezTo>
                    <a:cubicBezTo>
                      <a:pt x="928" y="1395"/>
                      <a:pt x="750" y="1322"/>
                      <a:pt x="578" y="1295"/>
                    </a:cubicBezTo>
                    <a:cubicBezTo>
                      <a:pt x="555" y="1291"/>
                      <a:pt x="533" y="1290"/>
                      <a:pt x="511" y="1290"/>
                    </a:cubicBezTo>
                    <a:close/>
                    <a:moveTo>
                      <a:pt x="510" y="2576"/>
                    </a:moveTo>
                    <a:cubicBezTo>
                      <a:pt x="251" y="2576"/>
                      <a:pt x="1" y="2803"/>
                      <a:pt x="43" y="3076"/>
                    </a:cubicBezTo>
                    <a:cubicBezTo>
                      <a:pt x="75" y="3287"/>
                      <a:pt x="298" y="3476"/>
                      <a:pt x="517" y="3476"/>
                    </a:cubicBezTo>
                    <a:cubicBezTo>
                      <a:pt x="558" y="3476"/>
                      <a:pt x="598" y="3470"/>
                      <a:pt x="638" y="3455"/>
                    </a:cubicBezTo>
                    <a:cubicBezTo>
                      <a:pt x="711" y="3429"/>
                      <a:pt x="778" y="3389"/>
                      <a:pt x="835" y="3337"/>
                    </a:cubicBezTo>
                    <a:cubicBezTo>
                      <a:pt x="970" y="3218"/>
                      <a:pt x="1046" y="3043"/>
                      <a:pt x="986" y="2858"/>
                    </a:cubicBezTo>
                    <a:cubicBezTo>
                      <a:pt x="928" y="2681"/>
                      <a:pt x="749" y="2609"/>
                      <a:pt x="578" y="2582"/>
                    </a:cubicBezTo>
                    <a:cubicBezTo>
                      <a:pt x="555" y="2578"/>
                      <a:pt x="532" y="2576"/>
                      <a:pt x="510" y="2576"/>
                    </a:cubicBezTo>
                    <a:close/>
                    <a:moveTo>
                      <a:pt x="511" y="3836"/>
                    </a:moveTo>
                    <a:cubicBezTo>
                      <a:pt x="252" y="3836"/>
                      <a:pt x="1" y="4062"/>
                      <a:pt x="43" y="4337"/>
                    </a:cubicBezTo>
                    <a:cubicBezTo>
                      <a:pt x="74" y="4548"/>
                      <a:pt x="297" y="4737"/>
                      <a:pt x="517" y="4737"/>
                    </a:cubicBezTo>
                    <a:cubicBezTo>
                      <a:pt x="557" y="4737"/>
                      <a:pt x="598" y="4731"/>
                      <a:pt x="638" y="4716"/>
                    </a:cubicBezTo>
                    <a:cubicBezTo>
                      <a:pt x="711" y="4687"/>
                      <a:pt x="778" y="4647"/>
                      <a:pt x="835" y="4598"/>
                    </a:cubicBezTo>
                    <a:cubicBezTo>
                      <a:pt x="970" y="4478"/>
                      <a:pt x="1046" y="4304"/>
                      <a:pt x="986" y="4119"/>
                    </a:cubicBezTo>
                    <a:cubicBezTo>
                      <a:pt x="928" y="3942"/>
                      <a:pt x="750" y="3868"/>
                      <a:pt x="578" y="3842"/>
                    </a:cubicBezTo>
                    <a:cubicBezTo>
                      <a:pt x="555" y="3838"/>
                      <a:pt x="533" y="3836"/>
                      <a:pt x="511" y="3836"/>
                    </a:cubicBezTo>
                    <a:close/>
                    <a:moveTo>
                      <a:pt x="511" y="5124"/>
                    </a:moveTo>
                    <a:cubicBezTo>
                      <a:pt x="252" y="5124"/>
                      <a:pt x="1" y="5350"/>
                      <a:pt x="43" y="5625"/>
                    </a:cubicBezTo>
                    <a:cubicBezTo>
                      <a:pt x="74" y="5835"/>
                      <a:pt x="298" y="6025"/>
                      <a:pt x="517" y="6025"/>
                    </a:cubicBezTo>
                    <a:cubicBezTo>
                      <a:pt x="558" y="6025"/>
                      <a:pt x="598" y="6019"/>
                      <a:pt x="638" y="6004"/>
                    </a:cubicBezTo>
                    <a:cubicBezTo>
                      <a:pt x="711" y="5975"/>
                      <a:pt x="778" y="5936"/>
                      <a:pt x="835" y="5884"/>
                    </a:cubicBezTo>
                    <a:cubicBezTo>
                      <a:pt x="970" y="5766"/>
                      <a:pt x="1046" y="5590"/>
                      <a:pt x="986" y="5406"/>
                    </a:cubicBezTo>
                    <a:cubicBezTo>
                      <a:pt x="928" y="5230"/>
                      <a:pt x="750" y="5156"/>
                      <a:pt x="578" y="5129"/>
                    </a:cubicBezTo>
                    <a:cubicBezTo>
                      <a:pt x="555" y="5126"/>
                      <a:pt x="533" y="5124"/>
                      <a:pt x="511" y="5124"/>
                    </a:cubicBezTo>
                    <a:close/>
                    <a:moveTo>
                      <a:pt x="511" y="6413"/>
                    </a:moveTo>
                    <a:cubicBezTo>
                      <a:pt x="252" y="6413"/>
                      <a:pt x="1" y="6639"/>
                      <a:pt x="43" y="6913"/>
                    </a:cubicBezTo>
                    <a:cubicBezTo>
                      <a:pt x="74" y="7124"/>
                      <a:pt x="298" y="7314"/>
                      <a:pt x="517" y="7314"/>
                    </a:cubicBezTo>
                    <a:cubicBezTo>
                      <a:pt x="558" y="7314"/>
                      <a:pt x="598" y="7307"/>
                      <a:pt x="638" y="7293"/>
                    </a:cubicBezTo>
                    <a:cubicBezTo>
                      <a:pt x="711" y="7264"/>
                      <a:pt x="778" y="7225"/>
                      <a:pt x="835" y="7173"/>
                    </a:cubicBezTo>
                    <a:cubicBezTo>
                      <a:pt x="970" y="7055"/>
                      <a:pt x="1046" y="6879"/>
                      <a:pt x="986" y="6695"/>
                    </a:cubicBezTo>
                    <a:cubicBezTo>
                      <a:pt x="928" y="6519"/>
                      <a:pt x="750" y="6445"/>
                      <a:pt x="578" y="6418"/>
                    </a:cubicBezTo>
                    <a:cubicBezTo>
                      <a:pt x="555" y="6415"/>
                      <a:pt x="533" y="6413"/>
                      <a:pt x="511" y="64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32"/>
              <p:cNvSpPr/>
              <p:nvPr/>
            </p:nvSpPr>
            <p:spPr>
              <a:xfrm>
                <a:off x="5881250" y="1359225"/>
                <a:ext cx="26175" cy="18285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7314" extrusionOk="0">
                    <a:moveTo>
                      <a:pt x="510" y="1"/>
                    </a:moveTo>
                    <a:cubicBezTo>
                      <a:pt x="252" y="1"/>
                      <a:pt x="1" y="227"/>
                      <a:pt x="42" y="501"/>
                    </a:cubicBezTo>
                    <a:cubicBezTo>
                      <a:pt x="74" y="711"/>
                      <a:pt x="297" y="901"/>
                      <a:pt x="516" y="901"/>
                    </a:cubicBezTo>
                    <a:cubicBezTo>
                      <a:pt x="557" y="901"/>
                      <a:pt x="598" y="894"/>
                      <a:pt x="638" y="880"/>
                    </a:cubicBezTo>
                    <a:cubicBezTo>
                      <a:pt x="710" y="852"/>
                      <a:pt x="778" y="813"/>
                      <a:pt x="836" y="761"/>
                    </a:cubicBezTo>
                    <a:cubicBezTo>
                      <a:pt x="970" y="642"/>
                      <a:pt x="1046" y="467"/>
                      <a:pt x="987" y="283"/>
                    </a:cubicBezTo>
                    <a:cubicBezTo>
                      <a:pt x="929" y="107"/>
                      <a:pt x="749" y="33"/>
                      <a:pt x="577" y="6"/>
                    </a:cubicBezTo>
                    <a:cubicBezTo>
                      <a:pt x="555" y="3"/>
                      <a:pt x="532" y="1"/>
                      <a:pt x="510" y="1"/>
                    </a:cubicBezTo>
                    <a:close/>
                    <a:moveTo>
                      <a:pt x="510" y="1290"/>
                    </a:moveTo>
                    <a:cubicBezTo>
                      <a:pt x="252" y="1290"/>
                      <a:pt x="1" y="1515"/>
                      <a:pt x="42" y="1790"/>
                    </a:cubicBezTo>
                    <a:cubicBezTo>
                      <a:pt x="74" y="2000"/>
                      <a:pt x="298" y="2191"/>
                      <a:pt x="517" y="2191"/>
                    </a:cubicBezTo>
                    <a:cubicBezTo>
                      <a:pt x="558" y="2191"/>
                      <a:pt x="599" y="2184"/>
                      <a:pt x="638" y="2170"/>
                    </a:cubicBezTo>
                    <a:cubicBezTo>
                      <a:pt x="710" y="2140"/>
                      <a:pt x="778" y="2100"/>
                      <a:pt x="836" y="2050"/>
                    </a:cubicBezTo>
                    <a:cubicBezTo>
                      <a:pt x="970" y="1931"/>
                      <a:pt x="1046" y="1756"/>
                      <a:pt x="987" y="1572"/>
                    </a:cubicBezTo>
                    <a:cubicBezTo>
                      <a:pt x="929" y="1395"/>
                      <a:pt x="749" y="1322"/>
                      <a:pt x="577" y="1295"/>
                    </a:cubicBezTo>
                    <a:cubicBezTo>
                      <a:pt x="555" y="1291"/>
                      <a:pt x="532" y="1290"/>
                      <a:pt x="510" y="1290"/>
                    </a:cubicBezTo>
                    <a:close/>
                    <a:moveTo>
                      <a:pt x="509" y="2576"/>
                    </a:moveTo>
                    <a:cubicBezTo>
                      <a:pt x="251" y="2576"/>
                      <a:pt x="1" y="2803"/>
                      <a:pt x="42" y="3076"/>
                    </a:cubicBezTo>
                    <a:cubicBezTo>
                      <a:pt x="75" y="3287"/>
                      <a:pt x="298" y="3476"/>
                      <a:pt x="517" y="3476"/>
                    </a:cubicBezTo>
                    <a:cubicBezTo>
                      <a:pt x="558" y="3476"/>
                      <a:pt x="599" y="3470"/>
                      <a:pt x="638" y="3455"/>
                    </a:cubicBezTo>
                    <a:cubicBezTo>
                      <a:pt x="710" y="3429"/>
                      <a:pt x="778" y="3389"/>
                      <a:pt x="836" y="3337"/>
                    </a:cubicBezTo>
                    <a:cubicBezTo>
                      <a:pt x="970" y="3218"/>
                      <a:pt x="1046" y="3043"/>
                      <a:pt x="987" y="2858"/>
                    </a:cubicBezTo>
                    <a:cubicBezTo>
                      <a:pt x="929" y="2681"/>
                      <a:pt x="748" y="2609"/>
                      <a:pt x="577" y="2582"/>
                    </a:cubicBezTo>
                    <a:cubicBezTo>
                      <a:pt x="554" y="2578"/>
                      <a:pt x="532" y="2576"/>
                      <a:pt x="509" y="2576"/>
                    </a:cubicBezTo>
                    <a:close/>
                    <a:moveTo>
                      <a:pt x="510" y="3836"/>
                    </a:moveTo>
                    <a:cubicBezTo>
                      <a:pt x="252" y="3836"/>
                      <a:pt x="1" y="4062"/>
                      <a:pt x="42" y="4337"/>
                    </a:cubicBezTo>
                    <a:cubicBezTo>
                      <a:pt x="74" y="4548"/>
                      <a:pt x="297" y="4737"/>
                      <a:pt x="517" y="4737"/>
                    </a:cubicBezTo>
                    <a:cubicBezTo>
                      <a:pt x="558" y="4737"/>
                      <a:pt x="598" y="4731"/>
                      <a:pt x="638" y="4716"/>
                    </a:cubicBezTo>
                    <a:cubicBezTo>
                      <a:pt x="710" y="4687"/>
                      <a:pt x="778" y="4647"/>
                      <a:pt x="836" y="4598"/>
                    </a:cubicBezTo>
                    <a:cubicBezTo>
                      <a:pt x="970" y="4478"/>
                      <a:pt x="1046" y="4304"/>
                      <a:pt x="987" y="4119"/>
                    </a:cubicBezTo>
                    <a:cubicBezTo>
                      <a:pt x="929" y="3942"/>
                      <a:pt x="749" y="3868"/>
                      <a:pt x="577" y="3842"/>
                    </a:cubicBezTo>
                    <a:cubicBezTo>
                      <a:pt x="555" y="3838"/>
                      <a:pt x="532" y="3836"/>
                      <a:pt x="510" y="3836"/>
                    </a:cubicBezTo>
                    <a:close/>
                    <a:moveTo>
                      <a:pt x="510" y="5124"/>
                    </a:moveTo>
                    <a:cubicBezTo>
                      <a:pt x="252" y="5124"/>
                      <a:pt x="1" y="5350"/>
                      <a:pt x="42" y="5625"/>
                    </a:cubicBezTo>
                    <a:cubicBezTo>
                      <a:pt x="74" y="5835"/>
                      <a:pt x="298" y="6025"/>
                      <a:pt x="517" y="6025"/>
                    </a:cubicBezTo>
                    <a:cubicBezTo>
                      <a:pt x="558" y="6025"/>
                      <a:pt x="599" y="6019"/>
                      <a:pt x="638" y="6004"/>
                    </a:cubicBezTo>
                    <a:cubicBezTo>
                      <a:pt x="710" y="5975"/>
                      <a:pt x="778" y="5936"/>
                      <a:pt x="836" y="5884"/>
                    </a:cubicBezTo>
                    <a:cubicBezTo>
                      <a:pt x="970" y="5766"/>
                      <a:pt x="1046" y="5590"/>
                      <a:pt x="987" y="5406"/>
                    </a:cubicBezTo>
                    <a:cubicBezTo>
                      <a:pt x="929" y="5230"/>
                      <a:pt x="749" y="5156"/>
                      <a:pt x="577" y="5129"/>
                    </a:cubicBezTo>
                    <a:cubicBezTo>
                      <a:pt x="555" y="5126"/>
                      <a:pt x="532" y="5124"/>
                      <a:pt x="510" y="5124"/>
                    </a:cubicBezTo>
                    <a:close/>
                    <a:moveTo>
                      <a:pt x="510" y="6413"/>
                    </a:moveTo>
                    <a:cubicBezTo>
                      <a:pt x="252" y="6413"/>
                      <a:pt x="1" y="6639"/>
                      <a:pt x="42" y="6913"/>
                    </a:cubicBezTo>
                    <a:cubicBezTo>
                      <a:pt x="74" y="7124"/>
                      <a:pt x="298" y="7314"/>
                      <a:pt x="517" y="7314"/>
                    </a:cubicBezTo>
                    <a:cubicBezTo>
                      <a:pt x="558" y="7314"/>
                      <a:pt x="599" y="7307"/>
                      <a:pt x="638" y="7293"/>
                    </a:cubicBezTo>
                    <a:cubicBezTo>
                      <a:pt x="710" y="7264"/>
                      <a:pt x="778" y="7225"/>
                      <a:pt x="836" y="7173"/>
                    </a:cubicBezTo>
                    <a:cubicBezTo>
                      <a:pt x="970" y="7055"/>
                      <a:pt x="1046" y="6879"/>
                      <a:pt x="987" y="6695"/>
                    </a:cubicBezTo>
                    <a:cubicBezTo>
                      <a:pt x="929" y="6519"/>
                      <a:pt x="749" y="6445"/>
                      <a:pt x="577" y="6418"/>
                    </a:cubicBezTo>
                    <a:cubicBezTo>
                      <a:pt x="555" y="6415"/>
                      <a:pt x="532" y="6413"/>
                      <a:pt x="510" y="64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32"/>
              <p:cNvSpPr/>
              <p:nvPr/>
            </p:nvSpPr>
            <p:spPr>
              <a:xfrm>
                <a:off x="5410150" y="1342250"/>
                <a:ext cx="44300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831" extrusionOk="0">
                    <a:moveTo>
                      <a:pt x="1" y="1"/>
                    </a:moveTo>
                    <a:lnTo>
                      <a:pt x="1" y="8831"/>
                    </a:lnTo>
                    <a:lnTo>
                      <a:pt x="526" y="8831"/>
                    </a:lnTo>
                    <a:lnTo>
                      <a:pt x="526" y="1"/>
                    </a:lnTo>
                    <a:close/>
                    <a:moveTo>
                      <a:pt x="1247" y="1"/>
                    </a:moveTo>
                    <a:lnTo>
                      <a:pt x="1247" y="8831"/>
                    </a:lnTo>
                    <a:lnTo>
                      <a:pt x="1772" y="8831"/>
                    </a:lnTo>
                    <a:lnTo>
                      <a:pt x="17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32"/>
              <p:cNvSpPr/>
              <p:nvPr/>
            </p:nvSpPr>
            <p:spPr>
              <a:xfrm>
                <a:off x="5810725" y="1342250"/>
                <a:ext cx="44325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8831" extrusionOk="0">
                    <a:moveTo>
                      <a:pt x="1" y="1"/>
                    </a:moveTo>
                    <a:lnTo>
                      <a:pt x="1" y="8831"/>
                    </a:lnTo>
                    <a:lnTo>
                      <a:pt x="526" y="8831"/>
                    </a:lnTo>
                    <a:lnTo>
                      <a:pt x="526" y="1"/>
                    </a:lnTo>
                    <a:close/>
                    <a:moveTo>
                      <a:pt x="1247" y="1"/>
                    </a:moveTo>
                    <a:lnTo>
                      <a:pt x="1247" y="8831"/>
                    </a:lnTo>
                    <a:lnTo>
                      <a:pt x="1772" y="8831"/>
                    </a:lnTo>
                    <a:lnTo>
                      <a:pt x="17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6" name="Google Shape;2186;p32"/>
            <p:cNvGrpSpPr/>
            <p:nvPr/>
          </p:nvGrpSpPr>
          <p:grpSpPr>
            <a:xfrm rot="-5400000" flipH="1">
              <a:off x="6363869" y="3379637"/>
              <a:ext cx="2357199" cy="524427"/>
              <a:chOff x="6959925" y="2252125"/>
              <a:chExt cx="1049650" cy="233525"/>
            </a:xfrm>
          </p:grpSpPr>
          <p:sp>
            <p:nvSpPr>
              <p:cNvPr id="2187" name="Google Shape;2187;p32"/>
              <p:cNvSpPr/>
              <p:nvPr/>
            </p:nvSpPr>
            <p:spPr>
              <a:xfrm>
                <a:off x="6959925" y="2252125"/>
                <a:ext cx="1049650" cy="233500"/>
              </a:xfrm>
              <a:custGeom>
                <a:avLst/>
                <a:gdLst/>
                <a:ahLst/>
                <a:cxnLst/>
                <a:rect l="l" t="t" r="r" b="b"/>
                <a:pathLst>
                  <a:path w="41986" h="9340" extrusionOk="0">
                    <a:moveTo>
                      <a:pt x="0" y="0"/>
                    </a:moveTo>
                    <a:lnTo>
                      <a:pt x="0" y="9340"/>
                    </a:lnTo>
                    <a:lnTo>
                      <a:pt x="41985" y="9340"/>
                    </a:lnTo>
                    <a:lnTo>
                      <a:pt x="419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32"/>
              <p:cNvSpPr/>
              <p:nvPr/>
            </p:nvSpPr>
            <p:spPr>
              <a:xfrm>
                <a:off x="7048750" y="2299300"/>
                <a:ext cx="558425" cy="141100"/>
              </a:xfrm>
              <a:custGeom>
                <a:avLst/>
                <a:gdLst/>
                <a:ahLst/>
                <a:cxnLst/>
                <a:rect l="l" t="t" r="r" b="b"/>
                <a:pathLst>
                  <a:path w="22337" h="5644" extrusionOk="0">
                    <a:moveTo>
                      <a:pt x="177" y="1"/>
                    </a:moveTo>
                    <a:cubicBezTo>
                      <a:pt x="177" y="98"/>
                      <a:pt x="98" y="177"/>
                      <a:pt x="0" y="177"/>
                    </a:cubicBezTo>
                    <a:lnTo>
                      <a:pt x="0" y="5467"/>
                    </a:lnTo>
                    <a:cubicBezTo>
                      <a:pt x="98" y="5467"/>
                      <a:pt x="177" y="5547"/>
                      <a:pt x="177" y="5644"/>
                    </a:cubicBezTo>
                    <a:lnTo>
                      <a:pt x="22160" y="5644"/>
                    </a:lnTo>
                    <a:cubicBezTo>
                      <a:pt x="22160" y="5547"/>
                      <a:pt x="22239" y="5467"/>
                      <a:pt x="22336" y="5467"/>
                    </a:cubicBezTo>
                    <a:lnTo>
                      <a:pt x="22336" y="177"/>
                    </a:lnTo>
                    <a:cubicBezTo>
                      <a:pt x="22239" y="177"/>
                      <a:pt x="22160" y="98"/>
                      <a:pt x="221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32"/>
              <p:cNvSpPr/>
              <p:nvPr/>
            </p:nvSpPr>
            <p:spPr>
              <a:xfrm>
                <a:off x="7648425" y="2252125"/>
                <a:ext cx="153775" cy="233525"/>
              </a:xfrm>
              <a:custGeom>
                <a:avLst/>
                <a:gdLst/>
                <a:ahLst/>
                <a:cxnLst/>
                <a:rect l="l" t="t" r="r" b="b"/>
                <a:pathLst>
                  <a:path w="6151" h="9341" extrusionOk="0">
                    <a:moveTo>
                      <a:pt x="1" y="0"/>
                    </a:moveTo>
                    <a:lnTo>
                      <a:pt x="1" y="9341"/>
                    </a:lnTo>
                    <a:lnTo>
                      <a:pt x="695" y="9341"/>
                    </a:lnTo>
                    <a:lnTo>
                      <a:pt x="695" y="0"/>
                    </a:lnTo>
                    <a:close/>
                    <a:moveTo>
                      <a:pt x="1758" y="0"/>
                    </a:moveTo>
                    <a:lnTo>
                      <a:pt x="1758" y="9341"/>
                    </a:lnTo>
                    <a:lnTo>
                      <a:pt x="2451" y="9341"/>
                    </a:lnTo>
                    <a:lnTo>
                      <a:pt x="2451" y="0"/>
                    </a:lnTo>
                    <a:close/>
                    <a:moveTo>
                      <a:pt x="5457" y="0"/>
                    </a:moveTo>
                    <a:lnTo>
                      <a:pt x="5457" y="9341"/>
                    </a:lnTo>
                    <a:lnTo>
                      <a:pt x="6151" y="9341"/>
                    </a:lnTo>
                    <a:lnTo>
                      <a:pt x="61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32"/>
              <p:cNvSpPr/>
              <p:nvPr/>
            </p:nvSpPr>
            <p:spPr>
              <a:xfrm>
                <a:off x="7728350" y="2273500"/>
                <a:ext cx="39225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7564" extrusionOk="0">
                    <a:moveTo>
                      <a:pt x="768" y="1"/>
                    </a:moveTo>
                    <a:cubicBezTo>
                      <a:pt x="639" y="1"/>
                      <a:pt x="511" y="36"/>
                      <a:pt x="404" y="112"/>
                    </a:cubicBezTo>
                    <a:cubicBezTo>
                      <a:pt x="372" y="133"/>
                      <a:pt x="344" y="159"/>
                      <a:pt x="318" y="186"/>
                    </a:cubicBezTo>
                    <a:cubicBezTo>
                      <a:pt x="2" y="509"/>
                      <a:pt x="71" y="1124"/>
                      <a:pt x="574" y="1233"/>
                    </a:cubicBezTo>
                    <a:cubicBezTo>
                      <a:pt x="622" y="1243"/>
                      <a:pt x="673" y="1248"/>
                      <a:pt x="724" y="1248"/>
                    </a:cubicBezTo>
                    <a:cubicBezTo>
                      <a:pt x="1035" y="1248"/>
                      <a:pt x="1387" y="1066"/>
                      <a:pt x="1462" y="760"/>
                    </a:cubicBezTo>
                    <a:cubicBezTo>
                      <a:pt x="1569" y="320"/>
                      <a:pt x="1161" y="1"/>
                      <a:pt x="768" y="1"/>
                    </a:cubicBezTo>
                    <a:close/>
                    <a:moveTo>
                      <a:pt x="766" y="2105"/>
                    </a:moveTo>
                    <a:cubicBezTo>
                      <a:pt x="637" y="2105"/>
                      <a:pt x="510" y="2140"/>
                      <a:pt x="403" y="2216"/>
                    </a:cubicBezTo>
                    <a:cubicBezTo>
                      <a:pt x="372" y="2239"/>
                      <a:pt x="344" y="2263"/>
                      <a:pt x="317" y="2290"/>
                    </a:cubicBezTo>
                    <a:cubicBezTo>
                      <a:pt x="1" y="2614"/>
                      <a:pt x="71" y="3229"/>
                      <a:pt x="573" y="3338"/>
                    </a:cubicBezTo>
                    <a:cubicBezTo>
                      <a:pt x="620" y="3348"/>
                      <a:pt x="670" y="3353"/>
                      <a:pt x="721" y="3353"/>
                    </a:cubicBezTo>
                    <a:cubicBezTo>
                      <a:pt x="1031" y="3353"/>
                      <a:pt x="1386" y="3171"/>
                      <a:pt x="1461" y="2864"/>
                    </a:cubicBezTo>
                    <a:cubicBezTo>
                      <a:pt x="1567" y="2424"/>
                      <a:pt x="1159" y="2105"/>
                      <a:pt x="766" y="2105"/>
                    </a:cubicBezTo>
                    <a:close/>
                    <a:moveTo>
                      <a:pt x="767" y="4210"/>
                    </a:moveTo>
                    <a:cubicBezTo>
                      <a:pt x="637" y="4210"/>
                      <a:pt x="510" y="4244"/>
                      <a:pt x="403" y="4321"/>
                    </a:cubicBezTo>
                    <a:cubicBezTo>
                      <a:pt x="372" y="4343"/>
                      <a:pt x="344" y="4369"/>
                      <a:pt x="317" y="4395"/>
                    </a:cubicBezTo>
                    <a:cubicBezTo>
                      <a:pt x="1" y="4718"/>
                      <a:pt x="71" y="5333"/>
                      <a:pt x="573" y="5443"/>
                    </a:cubicBezTo>
                    <a:cubicBezTo>
                      <a:pt x="620" y="5453"/>
                      <a:pt x="670" y="5458"/>
                      <a:pt x="721" y="5458"/>
                    </a:cubicBezTo>
                    <a:cubicBezTo>
                      <a:pt x="1031" y="5458"/>
                      <a:pt x="1386" y="5276"/>
                      <a:pt x="1461" y="4969"/>
                    </a:cubicBezTo>
                    <a:cubicBezTo>
                      <a:pt x="1567" y="4529"/>
                      <a:pt x="1159" y="4210"/>
                      <a:pt x="767" y="4210"/>
                    </a:cubicBezTo>
                    <a:close/>
                    <a:moveTo>
                      <a:pt x="767" y="6316"/>
                    </a:moveTo>
                    <a:cubicBezTo>
                      <a:pt x="638" y="6316"/>
                      <a:pt x="510" y="6350"/>
                      <a:pt x="403" y="6427"/>
                    </a:cubicBezTo>
                    <a:cubicBezTo>
                      <a:pt x="372" y="6449"/>
                      <a:pt x="344" y="6473"/>
                      <a:pt x="317" y="6499"/>
                    </a:cubicBezTo>
                    <a:cubicBezTo>
                      <a:pt x="1" y="6824"/>
                      <a:pt x="71" y="7439"/>
                      <a:pt x="573" y="7548"/>
                    </a:cubicBezTo>
                    <a:cubicBezTo>
                      <a:pt x="620" y="7558"/>
                      <a:pt x="671" y="7563"/>
                      <a:pt x="723" y="7563"/>
                    </a:cubicBezTo>
                    <a:cubicBezTo>
                      <a:pt x="1032" y="7563"/>
                      <a:pt x="1386" y="7381"/>
                      <a:pt x="1461" y="7075"/>
                    </a:cubicBezTo>
                    <a:cubicBezTo>
                      <a:pt x="1567" y="6634"/>
                      <a:pt x="1159" y="6316"/>
                      <a:pt x="767" y="6316"/>
                    </a:cubicBezTo>
                    <a:close/>
                  </a:path>
                </a:pathLst>
              </a:custGeom>
              <a:solidFill>
                <a:srgbClr val="233766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32"/>
              <p:cNvSpPr/>
              <p:nvPr/>
            </p:nvSpPr>
            <p:spPr>
              <a:xfrm>
                <a:off x="6982300" y="2273500"/>
                <a:ext cx="39175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7564" extrusionOk="0">
                    <a:moveTo>
                      <a:pt x="767" y="1"/>
                    </a:moveTo>
                    <a:cubicBezTo>
                      <a:pt x="637" y="1"/>
                      <a:pt x="510" y="36"/>
                      <a:pt x="403" y="112"/>
                    </a:cubicBezTo>
                    <a:cubicBezTo>
                      <a:pt x="372" y="133"/>
                      <a:pt x="344" y="159"/>
                      <a:pt x="317" y="186"/>
                    </a:cubicBezTo>
                    <a:cubicBezTo>
                      <a:pt x="0" y="509"/>
                      <a:pt x="70" y="1124"/>
                      <a:pt x="573" y="1233"/>
                    </a:cubicBezTo>
                    <a:cubicBezTo>
                      <a:pt x="620" y="1243"/>
                      <a:pt x="671" y="1248"/>
                      <a:pt x="723" y="1248"/>
                    </a:cubicBezTo>
                    <a:cubicBezTo>
                      <a:pt x="1033" y="1248"/>
                      <a:pt x="1385" y="1066"/>
                      <a:pt x="1460" y="760"/>
                    </a:cubicBezTo>
                    <a:cubicBezTo>
                      <a:pt x="1567" y="320"/>
                      <a:pt x="1159" y="1"/>
                      <a:pt x="767" y="1"/>
                    </a:cubicBezTo>
                    <a:close/>
                    <a:moveTo>
                      <a:pt x="766" y="2105"/>
                    </a:moveTo>
                    <a:cubicBezTo>
                      <a:pt x="637" y="2105"/>
                      <a:pt x="510" y="2140"/>
                      <a:pt x="403" y="2216"/>
                    </a:cubicBezTo>
                    <a:cubicBezTo>
                      <a:pt x="372" y="2239"/>
                      <a:pt x="344" y="2263"/>
                      <a:pt x="317" y="2290"/>
                    </a:cubicBezTo>
                    <a:cubicBezTo>
                      <a:pt x="0" y="2614"/>
                      <a:pt x="71" y="3229"/>
                      <a:pt x="573" y="3338"/>
                    </a:cubicBezTo>
                    <a:cubicBezTo>
                      <a:pt x="620" y="3348"/>
                      <a:pt x="670" y="3353"/>
                      <a:pt x="721" y="3353"/>
                    </a:cubicBezTo>
                    <a:cubicBezTo>
                      <a:pt x="1031" y="3353"/>
                      <a:pt x="1385" y="3171"/>
                      <a:pt x="1460" y="2864"/>
                    </a:cubicBezTo>
                    <a:cubicBezTo>
                      <a:pt x="1567" y="2424"/>
                      <a:pt x="1159" y="2105"/>
                      <a:pt x="766" y="2105"/>
                    </a:cubicBezTo>
                    <a:close/>
                    <a:moveTo>
                      <a:pt x="767" y="4210"/>
                    </a:moveTo>
                    <a:cubicBezTo>
                      <a:pt x="637" y="4210"/>
                      <a:pt x="510" y="4244"/>
                      <a:pt x="403" y="4321"/>
                    </a:cubicBezTo>
                    <a:cubicBezTo>
                      <a:pt x="372" y="4343"/>
                      <a:pt x="344" y="4369"/>
                      <a:pt x="317" y="4395"/>
                    </a:cubicBezTo>
                    <a:cubicBezTo>
                      <a:pt x="0" y="4718"/>
                      <a:pt x="71" y="5333"/>
                      <a:pt x="573" y="5443"/>
                    </a:cubicBezTo>
                    <a:cubicBezTo>
                      <a:pt x="620" y="5453"/>
                      <a:pt x="670" y="5458"/>
                      <a:pt x="721" y="5458"/>
                    </a:cubicBezTo>
                    <a:cubicBezTo>
                      <a:pt x="1031" y="5458"/>
                      <a:pt x="1385" y="5276"/>
                      <a:pt x="1460" y="4969"/>
                    </a:cubicBezTo>
                    <a:cubicBezTo>
                      <a:pt x="1567" y="4529"/>
                      <a:pt x="1159" y="4210"/>
                      <a:pt x="767" y="4210"/>
                    </a:cubicBezTo>
                    <a:close/>
                    <a:moveTo>
                      <a:pt x="767" y="6316"/>
                    </a:moveTo>
                    <a:cubicBezTo>
                      <a:pt x="638" y="6316"/>
                      <a:pt x="510" y="6350"/>
                      <a:pt x="403" y="6427"/>
                    </a:cubicBezTo>
                    <a:cubicBezTo>
                      <a:pt x="372" y="6449"/>
                      <a:pt x="344" y="6473"/>
                      <a:pt x="317" y="6499"/>
                    </a:cubicBezTo>
                    <a:cubicBezTo>
                      <a:pt x="0" y="6824"/>
                      <a:pt x="71" y="7439"/>
                      <a:pt x="573" y="7548"/>
                    </a:cubicBezTo>
                    <a:cubicBezTo>
                      <a:pt x="620" y="7558"/>
                      <a:pt x="671" y="7563"/>
                      <a:pt x="722" y="7563"/>
                    </a:cubicBezTo>
                    <a:cubicBezTo>
                      <a:pt x="1032" y="7563"/>
                      <a:pt x="1385" y="7381"/>
                      <a:pt x="1460" y="7075"/>
                    </a:cubicBezTo>
                    <a:cubicBezTo>
                      <a:pt x="1567" y="6634"/>
                      <a:pt x="1159" y="6316"/>
                      <a:pt x="767" y="6316"/>
                    </a:cubicBezTo>
                    <a:close/>
                  </a:path>
                </a:pathLst>
              </a:custGeom>
              <a:solidFill>
                <a:srgbClr val="233766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32"/>
              <p:cNvSpPr/>
              <p:nvPr/>
            </p:nvSpPr>
            <p:spPr>
              <a:xfrm>
                <a:off x="7839050" y="2289125"/>
                <a:ext cx="136550" cy="157875"/>
              </a:xfrm>
              <a:custGeom>
                <a:avLst/>
                <a:gdLst/>
                <a:ahLst/>
                <a:cxnLst/>
                <a:rect l="l" t="t" r="r" b="b"/>
                <a:pathLst>
                  <a:path w="5462" h="6315" extrusionOk="0">
                    <a:moveTo>
                      <a:pt x="1" y="0"/>
                    </a:moveTo>
                    <a:lnTo>
                      <a:pt x="1" y="6314"/>
                    </a:lnTo>
                    <a:lnTo>
                      <a:pt x="5462" y="6314"/>
                    </a:lnTo>
                    <a:lnTo>
                      <a:pt x="54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32"/>
              <p:cNvSpPr/>
              <p:nvPr/>
            </p:nvSpPr>
            <p:spPr>
              <a:xfrm>
                <a:off x="7853275" y="2315675"/>
                <a:ext cx="10182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3811" extrusionOk="0">
                    <a:moveTo>
                      <a:pt x="2287" y="0"/>
                    </a:moveTo>
                    <a:cubicBezTo>
                      <a:pt x="2277" y="153"/>
                      <a:pt x="2298" y="315"/>
                      <a:pt x="2329" y="467"/>
                    </a:cubicBezTo>
                    <a:cubicBezTo>
                      <a:pt x="2386" y="740"/>
                      <a:pt x="2492" y="932"/>
                      <a:pt x="2659" y="1147"/>
                    </a:cubicBezTo>
                    <a:cubicBezTo>
                      <a:pt x="2794" y="1322"/>
                      <a:pt x="2960" y="1435"/>
                      <a:pt x="3138" y="1560"/>
                    </a:cubicBezTo>
                    <a:cubicBezTo>
                      <a:pt x="3305" y="1676"/>
                      <a:pt x="3441" y="1695"/>
                      <a:pt x="3643" y="1719"/>
                    </a:cubicBezTo>
                    <a:cubicBezTo>
                      <a:pt x="3740" y="1731"/>
                      <a:pt x="3868" y="1771"/>
                      <a:pt x="3978" y="1771"/>
                    </a:cubicBezTo>
                    <a:cubicBezTo>
                      <a:pt x="4007" y="1771"/>
                      <a:pt x="4034" y="1769"/>
                      <a:pt x="4060" y="1762"/>
                    </a:cubicBezTo>
                    <a:cubicBezTo>
                      <a:pt x="4072" y="1697"/>
                      <a:pt x="4047" y="1625"/>
                      <a:pt x="4040" y="1558"/>
                    </a:cubicBezTo>
                    <a:cubicBezTo>
                      <a:pt x="4023" y="1388"/>
                      <a:pt x="4020" y="1229"/>
                      <a:pt x="3961" y="1068"/>
                    </a:cubicBezTo>
                    <a:cubicBezTo>
                      <a:pt x="3855" y="775"/>
                      <a:pt x="3541" y="538"/>
                      <a:pt x="3257" y="430"/>
                    </a:cubicBezTo>
                    <a:cubicBezTo>
                      <a:pt x="3156" y="392"/>
                      <a:pt x="2282" y="84"/>
                      <a:pt x="2287" y="0"/>
                    </a:cubicBezTo>
                    <a:close/>
                    <a:moveTo>
                      <a:pt x="1542" y="1469"/>
                    </a:moveTo>
                    <a:cubicBezTo>
                      <a:pt x="1352" y="1469"/>
                      <a:pt x="1158" y="1513"/>
                      <a:pt x="1000" y="1580"/>
                    </a:cubicBezTo>
                    <a:cubicBezTo>
                      <a:pt x="907" y="1620"/>
                      <a:pt x="179" y="1947"/>
                      <a:pt x="26" y="1947"/>
                    </a:cubicBezTo>
                    <a:cubicBezTo>
                      <a:pt x="13" y="1947"/>
                      <a:pt x="5" y="1944"/>
                      <a:pt x="1" y="1940"/>
                    </a:cubicBezTo>
                    <a:lnTo>
                      <a:pt x="1" y="1940"/>
                    </a:lnTo>
                    <a:cubicBezTo>
                      <a:pt x="100" y="2058"/>
                      <a:pt x="227" y="2160"/>
                      <a:pt x="353" y="2247"/>
                    </a:cubicBezTo>
                    <a:cubicBezTo>
                      <a:pt x="582" y="2405"/>
                      <a:pt x="792" y="2471"/>
                      <a:pt x="1062" y="2512"/>
                    </a:cubicBezTo>
                    <a:cubicBezTo>
                      <a:pt x="1126" y="2521"/>
                      <a:pt x="1188" y="2525"/>
                      <a:pt x="1249" y="2525"/>
                    </a:cubicBezTo>
                    <a:cubicBezTo>
                      <a:pt x="1397" y="2525"/>
                      <a:pt x="1540" y="2502"/>
                      <a:pt x="1693" y="2480"/>
                    </a:cubicBezTo>
                    <a:cubicBezTo>
                      <a:pt x="1893" y="2449"/>
                      <a:pt x="2004" y="2367"/>
                      <a:pt x="2167" y="2245"/>
                    </a:cubicBezTo>
                    <a:cubicBezTo>
                      <a:pt x="2266" y="2171"/>
                      <a:pt x="2431" y="2098"/>
                      <a:pt x="2498" y="1988"/>
                    </a:cubicBezTo>
                    <a:cubicBezTo>
                      <a:pt x="2463" y="1933"/>
                      <a:pt x="2394" y="1898"/>
                      <a:pt x="2343" y="1854"/>
                    </a:cubicBezTo>
                    <a:cubicBezTo>
                      <a:pt x="2215" y="1742"/>
                      <a:pt x="2104" y="1632"/>
                      <a:pt x="1949" y="1555"/>
                    </a:cubicBezTo>
                    <a:cubicBezTo>
                      <a:pt x="1828" y="1494"/>
                      <a:pt x="1686" y="1469"/>
                      <a:pt x="1542" y="1469"/>
                    </a:cubicBezTo>
                    <a:close/>
                    <a:moveTo>
                      <a:pt x="3978" y="1964"/>
                    </a:moveTo>
                    <a:cubicBezTo>
                      <a:pt x="3921" y="1964"/>
                      <a:pt x="3861" y="1987"/>
                      <a:pt x="3803" y="1994"/>
                    </a:cubicBezTo>
                    <a:cubicBezTo>
                      <a:pt x="3633" y="2018"/>
                      <a:pt x="3477" y="2028"/>
                      <a:pt x="3317" y="2094"/>
                    </a:cubicBezTo>
                    <a:cubicBezTo>
                      <a:pt x="3029" y="2211"/>
                      <a:pt x="2806" y="2534"/>
                      <a:pt x="2710" y="2822"/>
                    </a:cubicBezTo>
                    <a:cubicBezTo>
                      <a:pt x="2675" y="2927"/>
                      <a:pt x="2403" y="3810"/>
                      <a:pt x="2321" y="3810"/>
                    </a:cubicBezTo>
                    <a:cubicBezTo>
                      <a:pt x="2321" y="3810"/>
                      <a:pt x="2321" y="3810"/>
                      <a:pt x="2321" y="3810"/>
                    </a:cubicBezTo>
                    <a:lnTo>
                      <a:pt x="2321" y="3810"/>
                    </a:lnTo>
                    <a:cubicBezTo>
                      <a:pt x="2331" y="3811"/>
                      <a:pt x="2341" y="3811"/>
                      <a:pt x="2351" y="3811"/>
                    </a:cubicBezTo>
                    <a:cubicBezTo>
                      <a:pt x="2496" y="3811"/>
                      <a:pt x="2645" y="3783"/>
                      <a:pt x="2785" y="3748"/>
                    </a:cubicBezTo>
                    <a:cubicBezTo>
                      <a:pt x="3054" y="3681"/>
                      <a:pt x="3241" y="3566"/>
                      <a:pt x="3450" y="3390"/>
                    </a:cubicBezTo>
                    <a:cubicBezTo>
                      <a:pt x="3620" y="3248"/>
                      <a:pt x="3726" y="3079"/>
                      <a:pt x="3844" y="2896"/>
                    </a:cubicBezTo>
                    <a:cubicBezTo>
                      <a:pt x="3953" y="2725"/>
                      <a:pt x="3966" y="2588"/>
                      <a:pt x="3980" y="2385"/>
                    </a:cubicBezTo>
                    <a:cubicBezTo>
                      <a:pt x="3990" y="2262"/>
                      <a:pt x="4044" y="2089"/>
                      <a:pt x="4006" y="1966"/>
                    </a:cubicBezTo>
                    <a:cubicBezTo>
                      <a:pt x="3997" y="1965"/>
                      <a:pt x="3988" y="1964"/>
                      <a:pt x="3978" y="19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32"/>
              <p:cNvSpPr/>
              <p:nvPr/>
            </p:nvSpPr>
            <p:spPr>
              <a:xfrm>
                <a:off x="7129525" y="2318425"/>
                <a:ext cx="100300" cy="99175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967" extrusionOk="0">
                    <a:moveTo>
                      <a:pt x="1944" y="957"/>
                    </a:moveTo>
                    <a:lnTo>
                      <a:pt x="1944" y="957"/>
                    </a:lnTo>
                    <a:cubicBezTo>
                      <a:pt x="1941" y="964"/>
                      <a:pt x="1939" y="974"/>
                      <a:pt x="1939" y="984"/>
                    </a:cubicBezTo>
                    <a:cubicBezTo>
                      <a:pt x="1939" y="1493"/>
                      <a:pt x="1531" y="1908"/>
                      <a:pt x="1024" y="1919"/>
                    </a:cubicBezTo>
                    <a:cubicBezTo>
                      <a:pt x="1033" y="1786"/>
                      <a:pt x="1065" y="1653"/>
                      <a:pt x="1124" y="1531"/>
                    </a:cubicBezTo>
                    <a:cubicBezTo>
                      <a:pt x="1167" y="1441"/>
                      <a:pt x="1226" y="1357"/>
                      <a:pt x="1299" y="1280"/>
                    </a:cubicBezTo>
                    <a:cubicBezTo>
                      <a:pt x="1476" y="1092"/>
                      <a:pt x="1709" y="978"/>
                      <a:pt x="1944" y="957"/>
                    </a:cubicBezTo>
                    <a:close/>
                    <a:moveTo>
                      <a:pt x="2070" y="954"/>
                    </a:moveTo>
                    <a:cubicBezTo>
                      <a:pt x="2119" y="957"/>
                      <a:pt x="2168" y="962"/>
                      <a:pt x="2217" y="973"/>
                    </a:cubicBezTo>
                    <a:cubicBezTo>
                      <a:pt x="2663" y="1077"/>
                      <a:pt x="3033" y="1504"/>
                      <a:pt x="3053" y="1934"/>
                    </a:cubicBezTo>
                    <a:cubicBezTo>
                      <a:pt x="3042" y="1926"/>
                      <a:pt x="3028" y="1920"/>
                      <a:pt x="3013" y="1920"/>
                    </a:cubicBezTo>
                    <a:cubicBezTo>
                      <a:pt x="2498" y="1920"/>
                      <a:pt x="2076" y="1501"/>
                      <a:pt x="2076" y="984"/>
                    </a:cubicBezTo>
                    <a:cubicBezTo>
                      <a:pt x="2076" y="973"/>
                      <a:pt x="2074" y="963"/>
                      <a:pt x="2070" y="954"/>
                    </a:cubicBezTo>
                    <a:close/>
                    <a:moveTo>
                      <a:pt x="2007" y="1365"/>
                    </a:moveTo>
                    <a:cubicBezTo>
                      <a:pt x="2117" y="1653"/>
                      <a:pt x="2345" y="1883"/>
                      <a:pt x="2633" y="1991"/>
                    </a:cubicBezTo>
                    <a:cubicBezTo>
                      <a:pt x="2345" y="2100"/>
                      <a:pt x="2117" y="2330"/>
                      <a:pt x="2007" y="2617"/>
                    </a:cubicBezTo>
                    <a:cubicBezTo>
                      <a:pt x="1898" y="2330"/>
                      <a:pt x="1669" y="2101"/>
                      <a:pt x="1381" y="1991"/>
                    </a:cubicBezTo>
                    <a:cubicBezTo>
                      <a:pt x="1669" y="1882"/>
                      <a:pt x="1898" y="1653"/>
                      <a:pt x="2007" y="1365"/>
                    </a:cubicBezTo>
                    <a:close/>
                    <a:moveTo>
                      <a:pt x="3049" y="2049"/>
                    </a:moveTo>
                    <a:lnTo>
                      <a:pt x="3049" y="2049"/>
                    </a:lnTo>
                    <a:cubicBezTo>
                      <a:pt x="3021" y="2492"/>
                      <a:pt x="2744" y="2845"/>
                      <a:pt x="2317" y="2959"/>
                    </a:cubicBezTo>
                    <a:cubicBezTo>
                      <a:pt x="2236" y="2983"/>
                      <a:pt x="2156" y="3001"/>
                      <a:pt x="2074" y="3010"/>
                    </a:cubicBezTo>
                    <a:cubicBezTo>
                      <a:pt x="2075" y="3006"/>
                      <a:pt x="2076" y="3002"/>
                      <a:pt x="2076" y="2996"/>
                    </a:cubicBezTo>
                    <a:cubicBezTo>
                      <a:pt x="2076" y="2481"/>
                      <a:pt x="2497" y="2060"/>
                      <a:pt x="3013" y="2060"/>
                    </a:cubicBezTo>
                    <a:cubicBezTo>
                      <a:pt x="3027" y="2060"/>
                      <a:pt x="3038" y="2055"/>
                      <a:pt x="3049" y="2049"/>
                    </a:cubicBezTo>
                    <a:close/>
                    <a:moveTo>
                      <a:pt x="1026" y="2063"/>
                    </a:moveTo>
                    <a:cubicBezTo>
                      <a:pt x="1531" y="2076"/>
                      <a:pt x="1939" y="2491"/>
                      <a:pt x="1939" y="2999"/>
                    </a:cubicBezTo>
                    <a:cubicBezTo>
                      <a:pt x="1939" y="3004"/>
                      <a:pt x="1941" y="3009"/>
                      <a:pt x="1943" y="3016"/>
                    </a:cubicBezTo>
                    <a:cubicBezTo>
                      <a:pt x="1937" y="3015"/>
                      <a:pt x="1931" y="3015"/>
                      <a:pt x="1925" y="3015"/>
                    </a:cubicBezTo>
                    <a:cubicBezTo>
                      <a:pt x="1919" y="3015"/>
                      <a:pt x="1913" y="3015"/>
                      <a:pt x="1908" y="3015"/>
                    </a:cubicBezTo>
                    <a:cubicBezTo>
                      <a:pt x="1586" y="2974"/>
                      <a:pt x="1311" y="2786"/>
                      <a:pt x="1151" y="2494"/>
                    </a:cubicBezTo>
                    <a:cubicBezTo>
                      <a:pt x="1078" y="2359"/>
                      <a:pt x="1037" y="2210"/>
                      <a:pt x="1026" y="2063"/>
                    </a:cubicBezTo>
                    <a:close/>
                    <a:moveTo>
                      <a:pt x="2027" y="814"/>
                    </a:moveTo>
                    <a:cubicBezTo>
                      <a:pt x="1727" y="814"/>
                      <a:pt x="1424" y="947"/>
                      <a:pt x="1198" y="1186"/>
                    </a:cubicBezTo>
                    <a:cubicBezTo>
                      <a:pt x="1117" y="1272"/>
                      <a:pt x="1050" y="1369"/>
                      <a:pt x="999" y="1472"/>
                    </a:cubicBezTo>
                    <a:cubicBezTo>
                      <a:pt x="834" y="1815"/>
                      <a:pt x="845" y="2223"/>
                      <a:pt x="1029" y="2562"/>
                    </a:cubicBezTo>
                    <a:cubicBezTo>
                      <a:pt x="1210" y="2894"/>
                      <a:pt x="1525" y="3109"/>
                      <a:pt x="1889" y="3154"/>
                    </a:cubicBezTo>
                    <a:cubicBezTo>
                      <a:pt x="1920" y="3157"/>
                      <a:pt x="1951" y="3159"/>
                      <a:pt x="1981" y="3159"/>
                    </a:cubicBezTo>
                    <a:cubicBezTo>
                      <a:pt x="2112" y="3159"/>
                      <a:pt x="2236" y="3128"/>
                      <a:pt x="2354" y="3096"/>
                    </a:cubicBezTo>
                    <a:cubicBezTo>
                      <a:pt x="2873" y="2954"/>
                      <a:pt x="3204" y="2507"/>
                      <a:pt x="3191" y="1954"/>
                    </a:cubicBezTo>
                    <a:cubicBezTo>
                      <a:pt x="3182" y="1456"/>
                      <a:pt x="2760" y="958"/>
                      <a:pt x="2249" y="839"/>
                    </a:cubicBezTo>
                    <a:cubicBezTo>
                      <a:pt x="2176" y="822"/>
                      <a:pt x="2101" y="814"/>
                      <a:pt x="2027" y="814"/>
                    </a:cubicBezTo>
                    <a:close/>
                    <a:moveTo>
                      <a:pt x="2017" y="143"/>
                    </a:moveTo>
                    <a:cubicBezTo>
                      <a:pt x="2133" y="143"/>
                      <a:pt x="2248" y="156"/>
                      <a:pt x="2361" y="180"/>
                    </a:cubicBezTo>
                    <a:cubicBezTo>
                      <a:pt x="3167" y="367"/>
                      <a:pt x="3836" y="1153"/>
                      <a:pt x="3852" y="1931"/>
                    </a:cubicBezTo>
                    <a:cubicBezTo>
                      <a:pt x="3869" y="2798"/>
                      <a:pt x="3354" y="3502"/>
                      <a:pt x="2536" y="3724"/>
                    </a:cubicBezTo>
                    <a:cubicBezTo>
                      <a:pt x="2336" y="3778"/>
                      <a:pt x="2141" y="3826"/>
                      <a:pt x="1940" y="3826"/>
                    </a:cubicBezTo>
                    <a:cubicBezTo>
                      <a:pt x="1895" y="3826"/>
                      <a:pt x="1850" y="3823"/>
                      <a:pt x="1804" y="3818"/>
                    </a:cubicBezTo>
                    <a:cubicBezTo>
                      <a:pt x="1230" y="3748"/>
                      <a:pt x="738" y="3411"/>
                      <a:pt x="455" y="2892"/>
                    </a:cubicBezTo>
                    <a:cubicBezTo>
                      <a:pt x="162" y="2357"/>
                      <a:pt x="145" y="1715"/>
                      <a:pt x="406" y="1176"/>
                    </a:cubicBezTo>
                    <a:cubicBezTo>
                      <a:pt x="484" y="1015"/>
                      <a:pt x="590" y="863"/>
                      <a:pt x="718" y="727"/>
                    </a:cubicBezTo>
                    <a:cubicBezTo>
                      <a:pt x="1074" y="351"/>
                      <a:pt x="1548" y="143"/>
                      <a:pt x="2017" y="143"/>
                    </a:cubicBezTo>
                    <a:close/>
                    <a:moveTo>
                      <a:pt x="2018" y="1"/>
                    </a:moveTo>
                    <a:cubicBezTo>
                      <a:pt x="1513" y="1"/>
                      <a:pt x="1000" y="225"/>
                      <a:pt x="618" y="630"/>
                    </a:cubicBezTo>
                    <a:cubicBezTo>
                      <a:pt x="479" y="776"/>
                      <a:pt x="365" y="939"/>
                      <a:pt x="281" y="1114"/>
                    </a:cubicBezTo>
                    <a:cubicBezTo>
                      <a:pt x="0" y="1695"/>
                      <a:pt x="19" y="2383"/>
                      <a:pt x="333" y="2958"/>
                    </a:cubicBezTo>
                    <a:cubicBezTo>
                      <a:pt x="638" y="3518"/>
                      <a:pt x="1167" y="3882"/>
                      <a:pt x="1787" y="3957"/>
                    </a:cubicBezTo>
                    <a:cubicBezTo>
                      <a:pt x="1839" y="3963"/>
                      <a:pt x="1889" y="3967"/>
                      <a:pt x="1941" y="3967"/>
                    </a:cubicBezTo>
                    <a:cubicBezTo>
                      <a:pt x="2160" y="3967"/>
                      <a:pt x="2372" y="3914"/>
                      <a:pt x="2575" y="3856"/>
                    </a:cubicBezTo>
                    <a:cubicBezTo>
                      <a:pt x="3455" y="3617"/>
                      <a:pt x="4011" y="2861"/>
                      <a:pt x="3992" y="1927"/>
                    </a:cubicBezTo>
                    <a:cubicBezTo>
                      <a:pt x="3975" y="1089"/>
                      <a:pt x="3258" y="244"/>
                      <a:pt x="2393" y="43"/>
                    </a:cubicBezTo>
                    <a:cubicBezTo>
                      <a:pt x="2270" y="15"/>
                      <a:pt x="2144" y="1"/>
                      <a:pt x="20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32"/>
              <p:cNvSpPr/>
              <p:nvPr/>
            </p:nvSpPr>
            <p:spPr>
              <a:xfrm>
                <a:off x="7270825" y="2356225"/>
                <a:ext cx="27945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1178" h="804" extrusionOk="0">
                    <a:moveTo>
                      <a:pt x="401" y="1"/>
                    </a:moveTo>
                    <a:cubicBezTo>
                      <a:pt x="401" y="222"/>
                      <a:pt x="221" y="402"/>
                      <a:pt x="0" y="402"/>
                    </a:cubicBezTo>
                    <a:cubicBezTo>
                      <a:pt x="221" y="402"/>
                      <a:pt x="401" y="581"/>
                      <a:pt x="401" y="803"/>
                    </a:cubicBezTo>
                    <a:cubicBezTo>
                      <a:pt x="401" y="583"/>
                      <a:pt x="580" y="402"/>
                      <a:pt x="802" y="402"/>
                    </a:cubicBezTo>
                    <a:cubicBezTo>
                      <a:pt x="580" y="402"/>
                      <a:pt x="401" y="222"/>
                      <a:pt x="401" y="1"/>
                    </a:cubicBezTo>
                    <a:close/>
                    <a:moveTo>
                      <a:pt x="2476" y="1"/>
                    </a:moveTo>
                    <a:cubicBezTo>
                      <a:pt x="2476" y="222"/>
                      <a:pt x="2296" y="402"/>
                      <a:pt x="2075" y="402"/>
                    </a:cubicBezTo>
                    <a:cubicBezTo>
                      <a:pt x="2296" y="402"/>
                      <a:pt x="2476" y="581"/>
                      <a:pt x="2476" y="803"/>
                    </a:cubicBezTo>
                    <a:cubicBezTo>
                      <a:pt x="2476" y="583"/>
                      <a:pt x="2655" y="402"/>
                      <a:pt x="2877" y="402"/>
                    </a:cubicBezTo>
                    <a:cubicBezTo>
                      <a:pt x="2655" y="402"/>
                      <a:pt x="2476" y="222"/>
                      <a:pt x="2476" y="1"/>
                    </a:cubicBezTo>
                    <a:close/>
                    <a:moveTo>
                      <a:pt x="4551" y="1"/>
                    </a:moveTo>
                    <a:cubicBezTo>
                      <a:pt x="4551" y="222"/>
                      <a:pt x="4371" y="402"/>
                      <a:pt x="4150" y="402"/>
                    </a:cubicBezTo>
                    <a:cubicBezTo>
                      <a:pt x="4371" y="402"/>
                      <a:pt x="4551" y="581"/>
                      <a:pt x="4551" y="803"/>
                    </a:cubicBezTo>
                    <a:cubicBezTo>
                      <a:pt x="4551" y="583"/>
                      <a:pt x="4730" y="402"/>
                      <a:pt x="4952" y="402"/>
                    </a:cubicBezTo>
                    <a:cubicBezTo>
                      <a:pt x="4730" y="402"/>
                      <a:pt x="4551" y="222"/>
                      <a:pt x="4551" y="1"/>
                    </a:cubicBezTo>
                    <a:close/>
                    <a:moveTo>
                      <a:pt x="6626" y="1"/>
                    </a:moveTo>
                    <a:cubicBezTo>
                      <a:pt x="6626" y="222"/>
                      <a:pt x="6446" y="402"/>
                      <a:pt x="6225" y="402"/>
                    </a:cubicBezTo>
                    <a:cubicBezTo>
                      <a:pt x="6446" y="402"/>
                      <a:pt x="6626" y="581"/>
                      <a:pt x="6626" y="803"/>
                    </a:cubicBezTo>
                    <a:cubicBezTo>
                      <a:pt x="6626" y="583"/>
                      <a:pt x="6805" y="402"/>
                      <a:pt x="7027" y="402"/>
                    </a:cubicBezTo>
                    <a:cubicBezTo>
                      <a:pt x="6805" y="402"/>
                      <a:pt x="6626" y="222"/>
                      <a:pt x="6626" y="1"/>
                    </a:cubicBezTo>
                    <a:close/>
                    <a:moveTo>
                      <a:pt x="8701" y="1"/>
                    </a:moveTo>
                    <a:cubicBezTo>
                      <a:pt x="8701" y="222"/>
                      <a:pt x="8521" y="402"/>
                      <a:pt x="8300" y="402"/>
                    </a:cubicBezTo>
                    <a:cubicBezTo>
                      <a:pt x="8521" y="402"/>
                      <a:pt x="8701" y="581"/>
                      <a:pt x="8701" y="803"/>
                    </a:cubicBezTo>
                    <a:cubicBezTo>
                      <a:pt x="8701" y="583"/>
                      <a:pt x="8880" y="402"/>
                      <a:pt x="9102" y="402"/>
                    </a:cubicBezTo>
                    <a:cubicBezTo>
                      <a:pt x="8880" y="402"/>
                      <a:pt x="8701" y="222"/>
                      <a:pt x="8701" y="1"/>
                    </a:cubicBezTo>
                    <a:close/>
                    <a:moveTo>
                      <a:pt x="10776" y="1"/>
                    </a:moveTo>
                    <a:cubicBezTo>
                      <a:pt x="10776" y="222"/>
                      <a:pt x="10596" y="402"/>
                      <a:pt x="10375" y="402"/>
                    </a:cubicBezTo>
                    <a:cubicBezTo>
                      <a:pt x="10596" y="402"/>
                      <a:pt x="10776" y="581"/>
                      <a:pt x="10776" y="803"/>
                    </a:cubicBezTo>
                    <a:cubicBezTo>
                      <a:pt x="10776" y="583"/>
                      <a:pt x="10955" y="402"/>
                      <a:pt x="11177" y="402"/>
                    </a:cubicBezTo>
                    <a:cubicBezTo>
                      <a:pt x="10955" y="402"/>
                      <a:pt x="10776" y="222"/>
                      <a:pt x="10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6" name="Google Shape;2196;p32"/>
            <p:cNvGrpSpPr/>
            <p:nvPr/>
          </p:nvGrpSpPr>
          <p:grpSpPr>
            <a:xfrm rot="-5400000">
              <a:off x="5076208" y="2655923"/>
              <a:ext cx="543920" cy="2461031"/>
              <a:chOff x="3416200" y="1908925"/>
              <a:chExt cx="291975" cy="1321075"/>
            </a:xfrm>
          </p:grpSpPr>
          <p:sp>
            <p:nvSpPr>
              <p:cNvPr id="2197" name="Google Shape;2197;p32"/>
              <p:cNvSpPr/>
              <p:nvPr/>
            </p:nvSpPr>
            <p:spPr>
              <a:xfrm>
                <a:off x="3416200" y="1908925"/>
                <a:ext cx="291925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7" y="5284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32"/>
              <p:cNvSpPr/>
              <p:nvPr/>
            </p:nvSpPr>
            <p:spPr>
              <a:xfrm>
                <a:off x="3417250" y="2207950"/>
                <a:ext cx="283550" cy="716075"/>
              </a:xfrm>
              <a:custGeom>
                <a:avLst/>
                <a:gdLst/>
                <a:ahLst/>
                <a:cxnLst/>
                <a:rect l="l" t="t" r="r" b="b"/>
                <a:pathLst>
                  <a:path w="11342" h="28643" extrusionOk="0">
                    <a:moveTo>
                      <a:pt x="6192" y="1"/>
                    </a:moveTo>
                    <a:cubicBezTo>
                      <a:pt x="4609" y="1"/>
                      <a:pt x="2974" y="560"/>
                      <a:pt x="2060" y="1653"/>
                    </a:cubicBezTo>
                    <a:cubicBezTo>
                      <a:pt x="0" y="4118"/>
                      <a:pt x="1478" y="8364"/>
                      <a:pt x="1541" y="11246"/>
                    </a:cubicBezTo>
                    <a:cubicBezTo>
                      <a:pt x="1593" y="13569"/>
                      <a:pt x="1610" y="15882"/>
                      <a:pt x="1457" y="18218"/>
                    </a:cubicBezTo>
                    <a:cubicBezTo>
                      <a:pt x="1371" y="19537"/>
                      <a:pt x="1227" y="20853"/>
                      <a:pt x="1077" y="22167"/>
                    </a:cubicBezTo>
                    <a:cubicBezTo>
                      <a:pt x="963" y="23183"/>
                      <a:pt x="646" y="24439"/>
                      <a:pt x="814" y="25468"/>
                    </a:cubicBezTo>
                    <a:cubicBezTo>
                      <a:pt x="1206" y="27848"/>
                      <a:pt x="2933" y="28484"/>
                      <a:pt x="5155" y="28618"/>
                    </a:cubicBezTo>
                    <a:cubicBezTo>
                      <a:pt x="5418" y="28634"/>
                      <a:pt x="5677" y="28642"/>
                      <a:pt x="5930" y="28642"/>
                    </a:cubicBezTo>
                    <a:cubicBezTo>
                      <a:pt x="8494" y="28642"/>
                      <a:pt x="10490" y="27766"/>
                      <a:pt x="10738" y="24734"/>
                    </a:cubicBezTo>
                    <a:cubicBezTo>
                      <a:pt x="10965" y="21921"/>
                      <a:pt x="10026" y="19011"/>
                      <a:pt x="10018" y="16181"/>
                    </a:cubicBezTo>
                    <a:cubicBezTo>
                      <a:pt x="10013" y="14694"/>
                      <a:pt x="9846" y="13240"/>
                      <a:pt x="9941" y="11739"/>
                    </a:cubicBezTo>
                    <a:cubicBezTo>
                      <a:pt x="10048" y="10059"/>
                      <a:pt x="10447" y="8450"/>
                      <a:pt x="10628" y="6788"/>
                    </a:cubicBezTo>
                    <a:cubicBezTo>
                      <a:pt x="10885" y="4438"/>
                      <a:pt x="11342" y="2390"/>
                      <a:pt x="9200" y="851"/>
                    </a:cubicBezTo>
                    <a:cubicBezTo>
                      <a:pt x="8407" y="281"/>
                      <a:pt x="7313" y="1"/>
                      <a:pt x="61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32"/>
              <p:cNvSpPr/>
              <p:nvPr/>
            </p:nvSpPr>
            <p:spPr>
              <a:xfrm>
                <a:off x="3479875" y="2261125"/>
                <a:ext cx="164575" cy="616675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24667" extrusionOk="0">
                    <a:moveTo>
                      <a:pt x="230" y="1"/>
                    </a:moveTo>
                    <a:cubicBezTo>
                      <a:pt x="104" y="1"/>
                      <a:pt x="0" y="103"/>
                      <a:pt x="0" y="231"/>
                    </a:cubicBezTo>
                    <a:lnTo>
                      <a:pt x="0" y="24436"/>
                    </a:lnTo>
                    <a:cubicBezTo>
                      <a:pt x="0" y="24564"/>
                      <a:pt x="104" y="24666"/>
                      <a:pt x="230" y="24666"/>
                    </a:cubicBezTo>
                    <a:lnTo>
                      <a:pt x="6352" y="24666"/>
                    </a:lnTo>
                    <a:cubicBezTo>
                      <a:pt x="6480" y="24666"/>
                      <a:pt x="6582" y="24564"/>
                      <a:pt x="6582" y="24436"/>
                    </a:cubicBezTo>
                    <a:lnTo>
                      <a:pt x="6582" y="231"/>
                    </a:lnTo>
                    <a:cubicBezTo>
                      <a:pt x="6582" y="103"/>
                      <a:pt x="6480" y="1"/>
                      <a:pt x="63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32"/>
              <p:cNvSpPr/>
              <p:nvPr/>
            </p:nvSpPr>
            <p:spPr>
              <a:xfrm>
                <a:off x="3502775" y="2288375"/>
                <a:ext cx="118800" cy="5622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22489" extrusionOk="0">
                    <a:moveTo>
                      <a:pt x="196" y="1"/>
                    </a:moveTo>
                    <a:cubicBezTo>
                      <a:pt x="196" y="109"/>
                      <a:pt x="109" y="196"/>
                      <a:pt x="1" y="196"/>
                    </a:cubicBezTo>
                    <a:lnTo>
                      <a:pt x="1" y="22292"/>
                    </a:lnTo>
                    <a:cubicBezTo>
                      <a:pt x="109" y="22292"/>
                      <a:pt x="196" y="22379"/>
                      <a:pt x="196" y="22488"/>
                    </a:cubicBezTo>
                    <a:lnTo>
                      <a:pt x="4555" y="22488"/>
                    </a:lnTo>
                    <a:cubicBezTo>
                      <a:pt x="4555" y="22379"/>
                      <a:pt x="4643" y="22292"/>
                      <a:pt x="4752" y="22292"/>
                    </a:cubicBezTo>
                    <a:lnTo>
                      <a:pt x="4752" y="196"/>
                    </a:lnTo>
                    <a:cubicBezTo>
                      <a:pt x="4644" y="196"/>
                      <a:pt x="4555" y="109"/>
                      <a:pt x="45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32"/>
              <p:cNvSpPr/>
              <p:nvPr/>
            </p:nvSpPr>
            <p:spPr>
              <a:xfrm>
                <a:off x="3416200" y="1940125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9"/>
                    </a:lnTo>
                    <a:lnTo>
                      <a:pt x="11677" y="2739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32"/>
              <p:cNvSpPr/>
              <p:nvPr/>
            </p:nvSpPr>
            <p:spPr>
              <a:xfrm>
                <a:off x="3416200" y="2128150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1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32"/>
              <p:cNvSpPr/>
              <p:nvPr/>
            </p:nvSpPr>
            <p:spPr>
              <a:xfrm>
                <a:off x="3441450" y="2080750"/>
                <a:ext cx="2468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8" extrusionOk="0">
                    <a:moveTo>
                      <a:pt x="3524" y="0"/>
                    </a:moveTo>
                    <a:cubicBezTo>
                      <a:pt x="3444" y="0"/>
                      <a:pt x="3377" y="228"/>
                      <a:pt x="3360" y="533"/>
                    </a:cubicBezTo>
                    <a:cubicBezTo>
                      <a:pt x="3054" y="552"/>
                      <a:pt x="2826" y="618"/>
                      <a:pt x="2826" y="698"/>
                    </a:cubicBezTo>
                    <a:cubicBezTo>
                      <a:pt x="2826" y="778"/>
                      <a:pt x="3055" y="845"/>
                      <a:pt x="3360" y="862"/>
                    </a:cubicBezTo>
                    <a:cubicBezTo>
                      <a:pt x="3379" y="1168"/>
                      <a:pt x="3444" y="1396"/>
                      <a:pt x="3524" y="1396"/>
                    </a:cubicBezTo>
                    <a:cubicBezTo>
                      <a:pt x="3605" y="1396"/>
                      <a:pt x="3671" y="1167"/>
                      <a:pt x="3689" y="862"/>
                    </a:cubicBezTo>
                    <a:cubicBezTo>
                      <a:pt x="3995" y="845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3"/>
                    </a:cubicBezTo>
                    <a:cubicBezTo>
                      <a:pt x="3670" y="227"/>
                      <a:pt x="3605" y="0"/>
                      <a:pt x="3524" y="0"/>
                    </a:cubicBezTo>
                    <a:close/>
                    <a:moveTo>
                      <a:pt x="6350" y="0"/>
                    </a:moveTo>
                    <a:cubicBezTo>
                      <a:pt x="6270" y="0"/>
                      <a:pt x="6204" y="228"/>
                      <a:pt x="6187" y="533"/>
                    </a:cubicBezTo>
                    <a:cubicBezTo>
                      <a:pt x="5880" y="552"/>
                      <a:pt x="5653" y="618"/>
                      <a:pt x="5653" y="698"/>
                    </a:cubicBezTo>
                    <a:cubicBezTo>
                      <a:pt x="5653" y="778"/>
                      <a:pt x="5882" y="845"/>
                      <a:pt x="6187" y="862"/>
                    </a:cubicBezTo>
                    <a:cubicBezTo>
                      <a:pt x="6205" y="1168"/>
                      <a:pt x="6270" y="1396"/>
                      <a:pt x="6350" y="1396"/>
                    </a:cubicBezTo>
                    <a:cubicBezTo>
                      <a:pt x="6430" y="1396"/>
                      <a:pt x="6498" y="1167"/>
                      <a:pt x="6515" y="862"/>
                    </a:cubicBezTo>
                    <a:cubicBezTo>
                      <a:pt x="6820" y="845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3"/>
                    </a:cubicBezTo>
                    <a:cubicBezTo>
                      <a:pt x="6497" y="227"/>
                      <a:pt x="6430" y="0"/>
                      <a:pt x="6350" y="0"/>
                    </a:cubicBezTo>
                    <a:close/>
                    <a:moveTo>
                      <a:pt x="9176" y="0"/>
                    </a:moveTo>
                    <a:cubicBezTo>
                      <a:pt x="9096" y="0"/>
                      <a:pt x="9028" y="228"/>
                      <a:pt x="9011" y="533"/>
                    </a:cubicBezTo>
                    <a:cubicBezTo>
                      <a:pt x="8705" y="552"/>
                      <a:pt x="8478" y="618"/>
                      <a:pt x="8478" y="698"/>
                    </a:cubicBezTo>
                    <a:cubicBezTo>
                      <a:pt x="8478" y="778"/>
                      <a:pt x="8706" y="845"/>
                      <a:pt x="9011" y="862"/>
                    </a:cubicBezTo>
                    <a:cubicBezTo>
                      <a:pt x="9029" y="1168"/>
                      <a:pt x="9096" y="1396"/>
                      <a:pt x="9176" y="1396"/>
                    </a:cubicBezTo>
                    <a:cubicBezTo>
                      <a:pt x="9256" y="1396"/>
                      <a:pt x="9322" y="1167"/>
                      <a:pt x="9340" y="862"/>
                    </a:cubicBezTo>
                    <a:cubicBezTo>
                      <a:pt x="9647" y="845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3"/>
                    </a:cubicBezTo>
                    <a:cubicBezTo>
                      <a:pt x="9321" y="227"/>
                      <a:pt x="9256" y="0"/>
                      <a:pt x="9176" y="0"/>
                    </a:cubicBezTo>
                    <a:close/>
                    <a:moveTo>
                      <a:pt x="697" y="1"/>
                    </a:moveTo>
                    <a:cubicBezTo>
                      <a:pt x="617" y="1"/>
                      <a:pt x="552" y="228"/>
                      <a:pt x="534" y="535"/>
                    </a:cubicBezTo>
                    <a:cubicBezTo>
                      <a:pt x="229" y="552"/>
                      <a:pt x="0" y="619"/>
                      <a:pt x="0" y="699"/>
                    </a:cubicBezTo>
                    <a:cubicBezTo>
                      <a:pt x="0" y="779"/>
                      <a:pt x="227" y="845"/>
                      <a:pt x="534" y="864"/>
                    </a:cubicBezTo>
                    <a:cubicBezTo>
                      <a:pt x="551" y="1168"/>
                      <a:pt x="617" y="1397"/>
                      <a:pt x="697" y="1397"/>
                    </a:cubicBezTo>
                    <a:cubicBezTo>
                      <a:pt x="778" y="1397"/>
                      <a:pt x="844" y="1169"/>
                      <a:pt x="862" y="864"/>
                    </a:cubicBezTo>
                    <a:cubicBezTo>
                      <a:pt x="1168" y="845"/>
                      <a:pt x="1397" y="778"/>
                      <a:pt x="1396" y="699"/>
                    </a:cubicBezTo>
                    <a:cubicBezTo>
                      <a:pt x="1396" y="619"/>
                      <a:pt x="1168" y="553"/>
                      <a:pt x="862" y="535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32"/>
              <p:cNvSpPr/>
              <p:nvPr/>
            </p:nvSpPr>
            <p:spPr>
              <a:xfrm>
                <a:off x="3416200" y="3130700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8"/>
                    </a:lnTo>
                    <a:lnTo>
                      <a:pt x="11677" y="2738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32"/>
              <p:cNvSpPr/>
              <p:nvPr/>
            </p:nvSpPr>
            <p:spPr>
              <a:xfrm>
                <a:off x="3416200" y="2998925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0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32"/>
              <p:cNvSpPr/>
              <p:nvPr/>
            </p:nvSpPr>
            <p:spPr>
              <a:xfrm>
                <a:off x="3441450" y="3023600"/>
                <a:ext cx="24685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7" extrusionOk="0">
                    <a:moveTo>
                      <a:pt x="697" y="1"/>
                    </a:moveTo>
                    <a:cubicBezTo>
                      <a:pt x="617" y="1"/>
                      <a:pt x="552" y="227"/>
                      <a:pt x="534" y="534"/>
                    </a:cubicBezTo>
                    <a:cubicBezTo>
                      <a:pt x="229" y="551"/>
                      <a:pt x="0" y="618"/>
                      <a:pt x="0" y="698"/>
                    </a:cubicBezTo>
                    <a:cubicBezTo>
                      <a:pt x="0" y="778"/>
                      <a:pt x="227" y="845"/>
                      <a:pt x="534" y="863"/>
                    </a:cubicBezTo>
                    <a:cubicBezTo>
                      <a:pt x="551" y="1168"/>
                      <a:pt x="617" y="1396"/>
                      <a:pt x="697" y="1396"/>
                    </a:cubicBezTo>
                    <a:cubicBezTo>
                      <a:pt x="778" y="1396"/>
                      <a:pt x="844" y="1169"/>
                      <a:pt x="862" y="863"/>
                    </a:cubicBezTo>
                    <a:cubicBezTo>
                      <a:pt x="1168" y="846"/>
                      <a:pt x="1397" y="778"/>
                      <a:pt x="1396" y="698"/>
                    </a:cubicBezTo>
                    <a:cubicBezTo>
                      <a:pt x="1396" y="618"/>
                      <a:pt x="1168" y="553"/>
                      <a:pt x="862" y="534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  <a:moveTo>
                      <a:pt x="3524" y="1"/>
                    </a:moveTo>
                    <a:cubicBezTo>
                      <a:pt x="3444" y="1"/>
                      <a:pt x="3377" y="230"/>
                      <a:pt x="3360" y="534"/>
                    </a:cubicBezTo>
                    <a:cubicBezTo>
                      <a:pt x="3054" y="553"/>
                      <a:pt x="2826" y="618"/>
                      <a:pt x="2826" y="698"/>
                    </a:cubicBezTo>
                    <a:cubicBezTo>
                      <a:pt x="2826" y="778"/>
                      <a:pt x="3055" y="846"/>
                      <a:pt x="3360" y="863"/>
                    </a:cubicBezTo>
                    <a:cubicBezTo>
                      <a:pt x="3379" y="1169"/>
                      <a:pt x="3444" y="1396"/>
                      <a:pt x="3524" y="1396"/>
                    </a:cubicBezTo>
                    <a:cubicBezTo>
                      <a:pt x="3605" y="1396"/>
                      <a:pt x="3671" y="1168"/>
                      <a:pt x="3689" y="863"/>
                    </a:cubicBezTo>
                    <a:cubicBezTo>
                      <a:pt x="3995" y="846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4"/>
                    </a:cubicBezTo>
                    <a:cubicBezTo>
                      <a:pt x="3670" y="227"/>
                      <a:pt x="3605" y="1"/>
                      <a:pt x="3524" y="1"/>
                    </a:cubicBezTo>
                    <a:close/>
                    <a:moveTo>
                      <a:pt x="6350" y="1"/>
                    </a:moveTo>
                    <a:cubicBezTo>
                      <a:pt x="6270" y="1"/>
                      <a:pt x="6204" y="230"/>
                      <a:pt x="6187" y="534"/>
                    </a:cubicBezTo>
                    <a:cubicBezTo>
                      <a:pt x="5880" y="553"/>
                      <a:pt x="5653" y="618"/>
                      <a:pt x="5653" y="698"/>
                    </a:cubicBezTo>
                    <a:cubicBezTo>
                      <a:pt x="5653" y="778"/>
                      <a:pt x="5882" y="846"/>
                      <a:pt x="6187" y="863"/>
                    </a:cubicBezTo>
                    <a:cubicBezTo>
                      <a:pt x="6205" y="1169"/>
                      <a:pt x="6270" y="1396"/>
                      <a:pt x="6350" y="1396"/>
                    </a:cubicBezTo>
                    <a:cubicBezTo>
                      <a:pt x="6430" y="1396"/>
                      <a:pt x="6498" y="1168"/>
                      <a:pt x="6515" y="863"/>
                    </a:cubicBezTo>
                    <a:cubicBezTo>
                      <a:pt x="6820" y="846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4"/>
                    </a:cubicBezTo>
                    <a:cubicBezTo>
                      <a:pt x="6497" y="227"/>
                      <a:pt x="6430" y="1"/>
                      <a:pt x="6350" y="1"/>
                    </a:cubicBezTo>
                    <a:close/>
                    <a:moveTo>
                      <a:pt x="9176" y="1"/>
                    </a:moveTo>
                    <a:cubicBezTo>
                      <a:pt x="9096" y="1"/>
                      <a:pt x="9028" y="230"/>
                      <a:pt x="9011" y="534"/>
                    </a:cubicBezTo>
                    <a:cubicBezTo>
                      <a:pt x="8705" y="553"/>
                      <a:pt x="8478" y="618"/>
                      <a:pt x="8478" y="698"/>
                    </a:cubicBezTo>
                    <a:cubicBezTo>
                      <a:pt x="8478" y="778"/>
                      <a:pt x="8706" y="846"/>
                      <a:pt x="9011" y="863"/>
                    </a:cubicBezTo>
                    <a:cubicBezTo>
                      <a:pt x="9029" y="1169"/>
                      <a:pt x="9096" y="1396"/>
                      <a:pt x="9176" y="1396"/>
                    </a:cubicBezTo>
                    <a:cubicBezTo>
                      <a:pt x="9256" y="1396"/>
                      <a:pt x="9322" y="1168"/>
                      <a:pt x="9340" y="863"/>
                    </a:cubicBezTo>
                    <a:cubicBezTo>
                      <a:pt x="9647" y="846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4"/>
                    </a:cubicBezTo>
                    <a:cubicBezTo>
                      <a:pt x="9321" y="227"/>
                      <a:pt x="9256" y="1"/>
                      <a:pt x="91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32"/>
              <p:cNvSpPr/>
              <p:nvPr/>
            </p:nvSpPr>
            <p:spPr>
              <a:xfrm>
                <a:off x="3542375" y="2343300"/>
                <a:ext cx="40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323" extrusionOk="0">
                    <a:moveTo>
                      <a:pt x="772" y="1"/>
                    </a:moveTo>
                    <a:cubicBezTo>
                      <a:pt x="692" y="1"/>
                      <a:pt x="610" y="15"/>
                      <a:pt x="529" y="47"/>
                    </a:cubicBezTo>
                    <a:cubicBezTo>
                      <a:pt x="522" y="51"/>
                      <a:pt x="514" y="53"/>
                      <a:pt x="508" y="56"/>
                    </a:cubicBezTo>
                    <a:cubicBezTo>
                      <a:pt x="42" y="255"/>
                      <a:pt x="1" y="855"/>
                      <a:pt x="313" y="1200"/>
                    </a:cubicBezTo>
                    <a:cubicBezTo>
                      <a:pt x="456" y="1357"/>
                      <a:pt x="622" y="1426"/>
                      <a:pt x="783" y="1426"/>
                    </a:cubicBezTo>
                    <a:cubicBezTo>
                      <a:pt x="1049" y="1426"/>
                      <a:pt x="1301" y="1239"/>
                      <a:pt x="1419" y="950"/>
                    </a:cubicBezTo>
                    <a:cubicBezTo>
                      <a:pt x="1618" y="466"/>
                      <a:pt x="1226" y="1"/>
                      <a:pt x="772" y="1"/>
                    </a:cubicBezTo>
                    <a:close/>
                    <a:moveTo>
                      <a:pt x="772" y="2416"/>
                    </a:moveTo>
                    <a:cubicBezTo>
                      <a:pt x="692" y="2416"/>
                      <a:pt x="610" y="2430"/>
                      <a:pt x="529" y="2462"/>
                    </a:cubicBezTo>
                    <a:cubicBezTo>
                      <a:pt x="522" y="2464"/>
                      <a:pt x="514" y="2467"/>
                      <a:pt x="508" y="2470"/>
                    </a:cubicBezTo>
                    <a:cubicBezTo>
                      <a:pt x="40" y="2668"/>
                      <a:pt x="1" y="3270"/>
                      <a:pt x="313" y="3614"/>
                    </a:cubicBezTo>
                    <a:cubicBezTo>
                      <a:pt x="456" y="3771"/>
                      <a:pt x="622" y="3840"/>
                      <a:pt x="783" y="3840"/>
                    </a:cubicBezTo>
                    <a:cubicBezTo>
                      <a:pt x="1049" y="3840"/>
                      <a:pt x="1301" y="3653"/>
                      <a:pt x="1419" y="3365"/>
                    </a:cubicBezTo>
                    <a:cubicBezTo>
                      <a:pt x="1618" y="2881"/>
                      <a:pt x="1226" y="2416"/>
                      <a:pt x="772" y="2416"/>
                    </a:cubicBezTo>
                    <a:close/>
                    <a:moveTo>
                      <a:pt x="772" y="4829"/>
                    </a:moveTo>
                    <a:cubicBezTo>
                      <a:pt x="692" y="4829"/>
                      <a:pt x="610" y="4843"/>
                      <a:pt x="529" y="4875"/>
                    </a:cubicBezTo>
                    <a:cubicBezTo>
                      <a:pt x="522" y="4877"/>
                      <a:pt x="514" y="4880"/>
                      <a:pt x="508" y="4884"/>
                    </a:cubicBezTo>
                    <a:cubicBezTo>
                      <a:pt x="40" y="5082"/>
                      <a:pt x="1" y="5683"/>
                      <a:pt x="313" y="6027"/>
                    </a:cubicBezTo>
                    <a:cubicBezTo>
                      <a:pt x="456" y="6184"/>
                      <a:pt x="622" y="6253"/>
                      <a:pt x="783" y="6253"/>
                    </a:cubicBezTo>
                    <a:cubicBezTo>
                      <a:pt x="1049" y="6253"/>
                      <a:pt x="1301" y="6066"/>
                      <a:pt x="1419" y="5778"/>
                    </a:cubicBezTo>
                    <a:cubicBezTo>
                      <a:pt x="1618" y="5294"/>
                      <a:pt x="1226" y="4829"/>
                      <a:pt x="772" y="4829"/>
                    </a:cubicBezTo>
                    <a:close/>
                    <a:moveTo>
                      <a:pt x="773" y="7243"/>
                    </a:moveTo>
                    <a:cubicBezTo>
                      <a:pt x="692" y="7243"/>
                      <a:pt x="610" y="7257"/>
                      <a:pt x="529" y="7289"/>
                    </a:cubicBezTo>
                    <a:cubicBezTo>
                      <a:pt x="522" y="7292"/>
                      <a:pt x="514" y="7294"/>
                      <a:pt x="508" y="7298"/>
                    </a:cubicBezTo>
                    <a:cubicBezTo>
                      <a:pt x="40" y="7496"/>
                      <a:pt x="1" y="8098"/>
                      <a:pt x="313" y="8442"/>
                    </a:cubicBezTo>
                    <a:cubicBezTo>
                      <a:pt x="456" y="8599"/>
                      <a:pt x="622" y="8668"/>
                      <a:pt x="783" y="8668"/>
                    </a:cubicBezTo>
                    <a:cubicBezTo>
                      <a:pt x="1049" y="8668"/>
                      <a:pt x="1301" y="8481"/>
                      <a:pt x="1419" y="8192"/>
                    </a:cubicBezTo>
                    <a:cubicBezTo>
                      <a:pt x="1618" y="7708"/>
                      <a:pt x="1227" y="7243"/>
                      <a:pt x="773" y="7243"/>
                    </a:cubicBezTo>
                    <a:close/>
                    <a:moveTo>
                      <a:pt x="773" y="9656"/>
                    </a:moveTo>
                    <a:cubicBezTo>
                      <a:pt x="693" y="9656"/>
                      <a:pt x="611" y="9671"/>
                      <a:pt x="529" y="9703"/>
                    </a:cubicBezTo>
                    <a:cubicBezTo>
                      <a:pt x="522" y="9705"/>
                      <a:pt x="514" y="9708"/>
                      <a:pt x="508" y="9711"/>
                    </a:cubicBezTo>
                    <a:cubicBezTo>
                      <a:pt x="40" y="9909"/>
                      <a:pt x="1" y="10511"/>
                      <a:pt x="313" y="10855"/>
                    </a:cubicBezTo>
                    <a:cubicBezTo>
                      <a:pt x="456" y="11012"/>
                      <a:pt x="622" y="11081"/>
                      <a:pt x="783" y="11081"/>
                    </a:cubicBezTo>
                    <a:cubicBezTo>
                      <a:pt x="1049" y="11081"/>
                      <a:pt x="1301" y="10894"/>
                      <a:pt x="1419" y="10606"/>
                    </a:cubicBezTo>
                    <a:cubicBezTo>
                      <a:pt x="1618" y="10122"/>
                      <a:pt x="1227" y="9656"/>
                      <a:pt x="773" y="9656"/>
                    </a:cubicBezTo>
                    <a:close/>
                    <a:moveTo>
                      <a:pt x="772" y="12070"/>
                    </a:moveTo>
                    <a:cubicBezTo>
                      <a:pt x="692" y="12070"/>
                      <a:pt x="610" y="12084"/>
                      <a:pt x="529" y="12116"/>
                    </a:cubicBezTo>
                    <a:cubicBezTo>
                      <a:pt x="522" y="12118"/>
                      <a:pt x="514" y="12121"/>
                      <a:pt x="508" y="12125"/>
                    </a:cubicBezTo>
                    <a:cubicBezTo>
                      <a:pt x="40" y="12323"/>
                      <a:pt x="1" y="12924"/>
                      <a:pt x="313" y="13268"/>
                    </a:cubicBezTo>
                    <a:cubicBezTo>
                      <a:pt x="456" y="13425"/>
                      <a:pt x="622" y="13494"/>
                      <a:pt x="783" y="13494"/>
                    </a:cubicBezTo>
                    <a:cubicBezTo>
                      <a:pt x="1049" y="13494"/>
                      <a:pt x="1301" y="13307"/>
                      <a:pt x="1419" y="13019"/>
                    </a:cubicBezTo>
                    <a:cubicBezTo>
                      <a:pt x="1618" y="12535"/>
                      <a:pt x="1226" y="12070"/>
                      <a:pt x="772" y="12070"/>
                    </a:cubicBezTo>
                    <a:close/>
                    <a:moveTo>
                      <a:pt x="773" y="14484"/>
                    </a:moveTo>
                    <a:cubicBezTo>
                      <a:pt x="692" y="14484"/>
                      <a:pt x="610" y="14498"/>
                      <a:pt x="529" y="14530"/>
                    </a:cubicBezTo>
                    <a:cubicBezTo>
                      <a:pt x="522" y="14533"/>
                      <a:pt x="514" y="14535"/>
                      <a:pt x="508" y="14539"/>
                    </a:cubicBezTo>
                    <a:cubicBezTo>
                      <a:pt x="40" y="14737"/>
                      <a:pt x="1" y="15339"/>
                      <a:pt x="313" y="15683"/>
                    </a:cubicBezTo>
                    <a:cubicBezTo>
                      <a:pt x="456" y="15840"/>
                      <a:pt x="622" y="15909"/>
                      <a:pt x="783" y="15909"/>
                    </a:cubicBezTo>
                    <a:cubicBezTo>
                      <a:pt x="1049" y="15909"/>
                      <a:pt x="1301" y="15722"/>
                      <a:pt x="1419" y="15433"/>
                    </a:cubicBezTo>
                    <a:cubicBezTo>
                      <a:pt x="1618" y="14949"/>
                      <a:pt x="1227" y="14484"/>
                      <a:pt x="773" y="14484"/>
                    </a:cubicBezTo>
                    <a:close/>
                    <a:moveTo>
                      <a:pt x="774" y="16897"/>
                    </a:moveTo>
                    <a:cubicBezTo>
                      <a:pt x="693" y="16897"/>
                      <a:pt x="611" y="16912"/>
                      <a:pt x="529" y="16944"/>
                    </a:cubicBezTo>
                    <a:cubicBezTo>
                      <a:pt x="522" y="16946"/>
                      <a:pt x="514" y="16949"/>
                      <a:pt x="508" y="16952"/>
                    </a:cubicBezTo>
                    <a:cubicBezTo>
                      <a:pt x="40" y="17150"/>
                      <a:pt x="1" y="17752"/>
                      <a:pt x="313" y="18096"/>
                    </a:cubicBezTo>
                    <a:cubicBezTo>
                      <a:pt x="456" y="18253"/>
                      <a:pt x="622" y="18322"/>
                      <a:pt x="783" y="18322"/>
                    </a:cubicBezTo>
                    <a:cubicBezTo>
                      <a:pt x="1049" y="18322"/>
                      <a:pt x="1301" y="18135"/>
                      <a:pt x="1419" y="17847"/>
                    </a:cubicBezTo>
                    <a:cubicBezTo>
                      <a:pt x="1618" y="17362"/>
                      <a:pt x="1227" y="16897"/>
                      <a:pt x="774" y="168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32"/>
              <p:cNvSpPr/>
              <p:nvPr/>
            </p:nvSpPr>
            <p:spPr>
              <a:xfrm>
                <a:off x="3416200" y="3073900"/>
                <a:ext cx="29197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93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11678" y="480"/>
                    </a:lnTo>
                    <a:lnTo>
                      <a:pt x="11678" y="1"/>
                    </a:lnTo>
                    <a:close/>
                    <a:moveTo>
                      <a:pt x="0" y="1139"/>
                    </a:moveTo>
                    <a:lnTo>
                      <a:pt x="0" y="1617"/>
                    </a:lnTo>
                    <a:lnTo>
                      <a:pt x="11678" y="1617"/>
                    </a:lnTo>
                    <a:lnTo>
                      <a:pt x="11678" y="1139"/>
                    </a:lnTo>
                    <a:close/>
                    <a:moveTo>
                      <a:pt x="5839" y="3087"/>
                    </a:moveTo>
                    <a:cubicBezTo>
                      <a:pt x="3369" y="3087"/>
                      <a:pt x="1365" y="3335"/>
                      <a:pt x="1365" y="3640"/>
                    </a:cubicBezTo>
                    <a:cubicBezTo>
                      <a:pt x="1365" y="3945"/>
                      <a:pt x="3369" y="4192"/>
                      <a:pt x="5839" y="4192"/>
                    </a:cubicBezTo>
                    <a:cubicBezTo>
                      <a:pt x="8310" y="4192"/>
                      <a:pt x="10312" y="3946"/>
                      <a:pt x="10312" y="3640"/>
                    </a:cubicBezTo>
                    <a:cubicBezTo>
                      <a:pt x="10312" y="3335"/>
                      <a:pt x="8310" y="3087"/>
                      <a:pt x="5839" y="308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32"/>
              <p:cNvSpPr/>
              <p:nvPr/>
            </p:nvSpPr>
            <p:spPr>
              <a:xfrm>
                <a:off x="3416200" y="1961175"/>
                <a:ext cx="291975" cy="10417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67" extrusionOk="0">
                    <a:moveTo>
                      <a:pt x="5839" y="0"/>
                    </a:moveTo>
                    <a:cubicBezTo>
                      <a:pt x="3369" y="0"/>
                      <a:pt x="1365" y="248"/>
                      <a:pt x="1365" y="553"/>
                    </a:cubicBezTo>
                    <a:cubicBezTo>
                      <a:pt x="1365" y="858"/>
                      <a:pt x="3369" y="1105"/>
                      <a:pt x="5839" y="1105"/>
                    </a:cubicBezTo>
                    <a:cubicBezTo>
                      <a:pt x="8310" y="1105"/>
                      <a:pt x="10312" y="858"/>
                      <a:pt x="10312" y="553"/>
                    </a:cubicBezTo>
                    <a:cubicBezTo>
                      <a:pt x="10312" y="248"/>
                      <a:pt x="8310" y="0"/>
                      <a:pt x="5839" y="0"/>
                    </a:cubicBezTo>
                    <a:close/>
                    <a:moveTo>
                      <a:pt x="0" y="2550"/>
                    </a:moveTo>
                    <a:lnTo>
                      <a:pt x="0" y="3029"/>
                    </a:lnTo>
                    <a:lnTo>
                      <a:pt x="11678" y="3029"/>
                    </a:lnTo>
                    <a:lnTo>
                      <a:pt x="11678" y="2550"/>
                    </a:lnTo>
                    <a:close/>
                    <a:moveTo>
                      <a:pt x="0" y="3688"/>
                    </a:moveTo>
                    <a:lnTo>
                      <a:pt x="0" y="4166"/>
                    </a:lnTo>
                    <a:lnTo>
                      <a:pt x="11678" y="4166"/>
                    </a:lnTo>
                    <a:lnTo>
                      <a:pt x="11678" y="36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0" name="Google Shape;2210;p32"/>
            <p:cNvGrpSpPr/>
            <p:nvPr/>
          </p:nvGrpSpPr>
          <p:grpSpPr>
            <a:xfrm>
              <a:off x="4319155" y="3066226"/>
              <a:ext cx="2058020" cy="548240"/>
              <a:chOff x="6959925" y="3849675"/>
              <a:chExt cx="918800" cy="244750"/>
            </a:xfrm>
          </p:grpSpPr>
          <p:sp>
            <p:nvSpPr>
              <p:cNvPr id="2211" name="Google Shape;2211;p32"/>
              <p:cNvSpPr/>
              <p:nvPr/>
            </p:nvSpPr>
            <p:spPr>
              <a:xfrm>
                <a:off x="6959925" y="3849675"/>
                <a:ext cx="918800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36752" h="9789" extrusionOk="0">
                    <a:moveTo>
                      <a:pt x="1" y="1"/>
                    </a:moveTo>
                    <a:lnTo>
                      <a:pt x="1" y="9788"/>
                    </a:lnTo>
                    <a:lnTo>
                      <a:pt x="36751" y="9788"/>
                    </a:lnTo>
                    <a:lnTo>
                      <a:pt x="367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32"/>
              <p:cNvSpPr/>
              <p:nvPr/>
            </p:nvSpPr>
            <p:spPr>
              <a:xfrm>
                <a:off x="7074650" y="3849675"/>
                <a:ext cx="35775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9789" extrusionOk="0">
                    <a:moveTo>
                      <a:pt x="0" y="1"/>
                    </a:moveTo>
                    <a:lnTo>
                      <a:pt x="0" y="9788"/>
                    </a:lnTo>
                    <a:lnTo>
                      <a:pt x="1430" y="9788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32"/>
              <p:cNvSpPr/>
              <p:nvPr/>
            </p:nvSpPr>
            <p:spPr>
              <a:xfrm>
                <a:off x="7009550" y="3849675"/>
                <a:ext cx="165975" cy="2447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9790" extrusionOk="0">
                    <a:moveTo>
                      <a:pt x="1" y="1"/>
                    </a:moveTo>
                    <a:lnTo>
                      <a:pt x="1" y="9790"/>
                    </a:lnTo>
                    <a:lnTo>
                      <a:pt x="1430" y="9790"/>
                    </a:lnTo>
                    <a:lnTo>
                      <a:pt x="1430" y="1"/>
                    </a:lnTo>
                    <a:close/>
                    <a:moveTo>
                      <a:pt x="5210" y="1"/>
                    </a:moveTo>
                    <a:lnTo>
                      <a:pt x="5210" y="9790"/>
                    </a:lnTo>
                    <a:lnTo>
                      <a:pt x="6639" y="9790"/>
                    </a:lnTo>
                    <a:lnTo>
                      <a:pt x="6639" y="1"/>
                    </a:ln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32"/>
              <p:cNvSpPr/>
              <p:nvPr/>
            </p:nvSpPr>
            <p:spPr>
              <a:xfrm>
                <a:off x="7223600" y="3885600"/>
                <a:ext cx="2874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11499" h="6918" extrusionOk="0">
                    <a:moveTo>
                      <a:pt x="169" y="0"/>
                    </a:moveTo>
                    <a:cubicBezTo>
                      <a:pt x="169" y="93"/>
                      <a:pt x="94" y="168"/>
                      <a:pt x="1" y="168"/>
                    </a:cubicBezTo>
                    <a:lnTo>
                      <a:pt x="1" y="6749"/>
                    </a:lnTo>
                    <a:cubicBezTo>
                      <a:pt x="94" y="6749"/>
                      <a:pt x="169" y="6824"/>
                      <a:pt x="169" y="6917"/>
                    </a:cubicBezTo>
                    <a:lnTo>
                      <a:pt x="11330" y="6917"/>
                    </a:lnTo>
                    <a:cubicBezTo>
                      <a:pt x="11330" y="6824"/>
                      <a:pt x="11405" y="6749"/>
                      <a:pt x="11499" y="6749"/>
                    </a:cubicBezTo>
                    <a:lnTo>
                      <a:pt x="11499" y="168"/>
                    </a:lnTo>
                    <a:cubicBezTo>
                      <a:pt x="11405" y="168"/>
                      <a:pt x="11330" y="92"/>
                      <a:pt x="11330" y="0"/>
                    </a:cubicBez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32"/>
              <p:cNvSpPr/>
              <p:nvPr/>
            </p:nvSpPr>
            <p:spPr>
              <a:xfrm>
                <a:off x="7246900" y="3906300"/>
                <a:ext cx="240850" cy="131525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5261" extrusionOk="0">
                    <a:moveTo>
                      <a:pt x="168" y="0"/>
                    </a:moveTo>
                    <a:cubicBezTo>
                      <a:pt x="168" y="93"/>
                      <a:pt x="93" y="168"/>
                      <a:pt x="0" y="168"/>
                    </a:cubicBezTo>
                    <a:lnTo>
                      <a:pt x="0" y="5092"/>
                    </a:lnTo>
                    <a:cubicBezTo>
                      <a:pt x="93" y="5092"/>
                      <a:pt x="168" y="5167"/>
                      <a:pt x="168" y="5260"/>
                    </a:cubicBezTo>
                    <a:lnTo>
                      <a:pt x="9465" y="5260"/>
                    </a:lnTo>
                    <a:cubicBezTo>
                      <a:pt x="9465" y="5167"/>
                      <a:pt x="9540" y="5092"/>
                      <a:pt x="9633" y="5092"/>
                    </a:cubicBezTo>
                    <a:lnTo>
                      <a:pt x="9633" y="168"/>
                    </a:lnTo>
                    <a:cubicBezTo>
                      <a:pt x="9541" y="168"/>
                      <a:pt x="9465" y="93"/>
                      <a:pt x="9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32"/>
              <p:cNvSpPr/>
              <p:nvPr/>
            </p:nvSpPr>
            <p:spPr>
              <a:xfrm>
                <a:off x="7282775" y="3948125"/>
                <a:ext cx="179900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880" extrusionOk="0">
                    <a:moveTo>
                      <a:pt x="6026" y="45"/>
                    </a:moveTo>
                    <a:cubicBezTo>
                      <a:pt x="5553" y="45"/>
                      <a:pt x="5087" y="338"/>
                      <a:pt x="5043" y="918"/>
                    </a:cubicBezTo>
                    <a:cubicBezTo>
                      <a:pt x="5006" y="1396"/>
                      <a:pt x="5560" y="1836"/>
                      <a:pt x="6018" y="1836"/>
                    </a:cubicBezTo>
                    <a:cubicBezTo>
                      <a:pt x="6046" y="1836"/>
                      <a:pt x="6073" y="1834"/>
                      <a:pt x="6100" y="1831"/>
                    </a:cubicBezTo>
                    <a:cubicBezTo>
                      <a:pt x="6636" y="1766"/>
                      <a:pt x="7196" y="1352"/>
                      <a:pt x="7020" y="755"/>
                    </a:cubicBezTo>
                    <a:cubicBezTo>
                      <a:pt x="6881" y="280"/>
                      <a:pt x="6450" y="45"/>
                      <a:pt x="6026" y="45"/>
                    </a:cubicBezTo>
                    <a:close/>
                    <a:moveTo>
                      <a:pt x="1021" y="62"/>
                    </a:moveTo>
                    <a:cubicBezTo>
                      <a:pt x="547" y="62"/>
                      <a:pt x="81" y="355"/>
                      <a:pt x="37" y="935"/>
                    </a:cubicBezTo>
                    <a:cubicBezTo>
                      <a:pt x="1" y="1413"/>
                      <a:pt x="554" y="1853"/>
                      <a:pt x="1012" y="1853"/>
                    </a:cubicBezTo>
                    <a:cubicBezTo>
                      <a:pt x="1040" y="1853"/>
                      <a:pt x="1067" y="1851"/>
                      <a:pt x="1094" y="1848"/>
                    </a:cubicBezTo>
                    <a:cubicBezTo>
                      <a:pt x="1631" y="1783"/>
                      <a:pt x="2190" y="1370"/>
                      <a:pt x="2015" y="772"/>
                    </a:cubicBezTo>
                    <a:cubicBezTo>
                      <a:pt x="1875" y="297"/>
                      <a:pt x="1445" y="62"/>
                      <a:pt x="1021" y="62"/>
                    </a:cubicBezTo>
                    <a:close/>
                    <a:moveTo>
                      <a:pt x="3703" y="1"/>
                    </a:moveTo>
                    <a:cubicBezTo>
                      <a:pt x="3688" y="1"/>
                      <a:pt x="3672" y="1"/>
                      <a:pt x="3657" y="2"/>
                    </a:cubicBezTo>
                    <a:cubicBezTo>
                      <a:pt x="3515" y="8"/>
                      <a:pt x="3366" y="61"/>
                      <a:pt x="3235" y="113"/>
                    </a:cubicBezTo>
                    <a:cubicBezTo>
                      <a:pt x="3121" y="158"/>
                      <a:pt x="3021" y="221"/>
                      <a:pt x="2940" y="296"/>
                    </a:cubicBezTo>
                    <a:cubicBezTo>
                      <a:pt x="2750" y="469"/>
                      <a:pt x="2649" y="714"/>
                      <a:pt x="2636" y="991"/>
                    </a:cubicBezTo>
                    <a:cubicBezTo>
                      <a:pt x="2614" y="1467"/>
                      <a:pt x="3000" y="1878"/>
                      <a:pt x="3475" y="1879"/>
                    </a:cubicBezTo>
                    <a:cubicBezTo>
                      <a:pt x="3478" y="1879"/>
                      <a:pt x="3481" y="1879"/>
                      <a:pt x="3484" y="1879"/>
                    </a:cubicBezTo>
                    <a:cubicBezTo>
                      <a:pt x="4085" y="1879"/>
                      <a:pt x="4557" y="1659"/>
                      <a:pt x="4588" y="956"/>
                    </a:cubicBezTo>
                    <a:cubicBezTo>
                      <a:pt x="4610" y="452"/>
                      <a:pt x="4221" y="1"/>
                      <a:pt x="3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32"/>
              <p:cNvSpPr/>
              <p:nvPr/>
            </p:nvSpPr>
            <p:spPr>
              <a:xfrm>
                <a:off x="7569800" y="3889050"/>
                <a:ext cx="252075" cy="162275"/>
              </a:xfrm>
              <a:custGeom>
                <a:avLst/>
                <a:gdLst/>
                <a:ahLst/>
                <a:cxnLst/>
                <a:rect l="l" t="t" r="r" b="b"/>
                <a:pathLst>
                  <a:path w="10083" h="6491" extrusionOk="0">
                    <a:moveTo>
                      <a:pt x="416" y="0"/>
                    </a:moveTo>
                    <a:cubicBezTo>
                      <a:pt x="187" y="0"/>
                      <a:pt x="1" y="185"/>
                      <a:pt x="1" y="414"/>
                    </a:cubicBezTo>
                    <a:cubicBezTo>
                      <a:pt x="1" y="643"/>
                      <a:pt x="187" y="829"/>
                      <a:pt x="416" y="829"/>
                    </a:cubicBezTo>
                    <a:lnTo>
                      <a:pt x="9669" y="829"/>
                    </a:lnTo>
                    <a:cubicBezTo>
                      <a:pt x="9897" y="829"/>
                      <a:pt x="10082" y="643"/>
                      <a:pt x="10082" y="414"/>
                    </a:cubicBezTo>
                    <a:cubicBezTo>
                      <a:pt x="10082" y="185"/>
                      <a:pt x="9897" y="0"/>
                      <a:pt x="9669" y="0"/>
                    </a:cubicBezTo>
                    <a:close/>
                    <a:moveTo>
                      <a:pt x="416" y="1888"/>
                    </a:moveTo>
                    <a:cubicBezTo>
                      <a:pt x="187" y="1888"/>
                      <a:pt x="1" y="2073"/>
                      <a:pt x="1" y="2302"/>
                    </a:cubicBezTo>
                    <a:cubicBezTo>
                      <a:pt x="1" y="2531"/>
                      <a:pt x="187" y="2717"/>
                      <a:pt x="416" y="2717"/>
                    </a:cubicBezTo>
                    <a:lnTo>
                      <a:pt x="9669" y="2717"/>
                    </a:lnTo>
                    <a:cubicBezTo>
                      <a:pt x="9897" y="2715"/>
                      <a:pt x="10082" y="2531"/>
                      <a:pt x="10082" y="2302"/>
                    </a:cubicBezTo>
                    <a:cubicBezTo>
                      <a:pt x="10082" y="2073"/>
                      <a:pt x="9897" y="1888"/>
                      <a:pt x="9669" y="1888"/>
                    </a:cubicBezTo>
                    <a:close/>
                    <a:moveTo>
                      <a:pt x="416" y="3774"/>
                    </a:moveTo>
                    <a:cubicBezTo>
                      <a:pt x="187" y="3774"/>
                      <a:pt x="1" y="3960"/>
                      <a:pt x="1" y="4189"/>
                    </a:cubicBezTo>
                    <a:cubicBezTo>
                      <a:pt x="1" y="4418"/>
                      <a:pt x="187" y="4603"/>
                      <a:pt x="416" y="4603"/>
                    </a:cubicBezTo>
                    <a:lnTo>
                      <a:pt x="9669" y="4603"/>
                    </a:lnTo>
                    <a:cubicBezTo>
                      <a:pt x="9897" y="4603"/>
                      <a:pt x="10082" y="4418"/>
                      <a:pt x="10082" y="4189"/>
                    </a:cubicBezTo>
                    <a:cubicBezTo>
                      <a:pt x="10082" y="3960"/>
                      <a:pt x="9897" y="3774"/>
                      <a:pt x="9669" y="3774"/>
                    </a:cubicBezTo>
                    <a:close/>
                    <a:moveTo>
                      <a:pt x="416" y="5661"/>
                    </a:moveTo>
                    <a:cubicBezTo>
                      <a:pt x="187" y="5661"/>
                      <a:pt x="1" y="5848"/>
                      <a:pt x="1" y="6076"/>
                    </a:cubicBezTo>
                    <a:cubicBezTo>
                      <a:pt x="1" y="6305"/>
                      <a:pt x="187" y="6490"/>
                      <a:pt x="416" y="6490"/>
                    </a:cubicBezTo>
                    <a:lnTo>
                      <a:pt x="9669" y="6490"/>
                    </a:lnTo>
                    <a:cubicBezTo>
                      <a:pt x="9897" y="6489"/>
                      <a:pt x="10082" y="6305"/>
                      <a:pt x="10082" y="6076"/>
                    </a:cubicBezTo>
                    <a:cubicBezTo>
                      <a:pt x="10082" y="5848"/>
                      <a:pt x="9897" y="5661"/>
                      <a:pt x="9669" y="566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32"/>
              <p:cNvSpPr/>
              <p:nvPr/>
            </p:nvSpPr>
            <p:spPr>
              <a:xfrm>
                <a:off x="7150800" y="3877000"/>
                <a:ext cx="13650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7606" extrusionOk="0">
                    <a:moveTo>
                      <a:pt x="0" y="1"/>
                    </a:moveTo>
                    <a:lnTo>
                      <a:pt x="0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0" y="1413"/>
                    </a:moveTo>
                    <a:lnTo>
                      <a:pt x="0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0" y="2825"/>
                    </a:moveTo>
                    <a:lnTo>
                      <a:pt x="0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0" y="4236"/>
                    </a:moveTo>
                    <a:lnTo>
                      <a:pt x="0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0" y="5648"/>
                    </a:moveTo>
                    <a:lnTo>
                      <a:pt x="0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0" y="7060"/>
                    </a:moveTo>
                    <a:lnTo>
                      <a:pt x="0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32"/>
              <p:cNvSpPr/>
              <p:nvPr/>
            </p:nvSpPr>
            <p:spPr>
              <a:xfrm>
                <a:off x="7020600" y="3877000"/>
                <a:ext cx="13675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7606" extrusionOk="0">
                    <a:moveTo>
                      <a:pt x="1" y="1"/>
                    </a:moveTo>
                    <a:lnTo>
                      <a:pt x="1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1" y="1413"/>
                    </a:moveTo>
                    <a:lnTo>
                      <a:pt x="1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1" y="2825"/>
                    </a:moveTo>
                    <a:lnTo>
                      <a:pt x="1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1" y="4236"/>
                    </a:moveTo>
                    <a:lnTo>
                      <a:pt x="1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1" y="5648"/>
                    </a:moveTo>
                    <a:lnTo>
                      <a:pt x="1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1" y="7060"/>
                    </a:moveTo>
                    <a:lnTo>
                      <a:pt x="1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0" name="Google Shape;2220;p32"/>
            <p:cNvGrpSpPr/>
            <p:nvPr/>
          </p:nvGrpSpPr>
          <p:grpSpPr>
            <a:xfrm>
              <a:off x="4225796" y="4158404"/>
              <a:ext cx="2244746" cy="660292"/>
              <a:chOff x="5131550" y="1719550"/>
              <a:chExt cx="999575" cy="294025"/>
            </a:xfrm>
          </p:grpSpPr>
          <p:sp>
            <p:nvSpPr>
              <p:cNvPr id="2221" name="Google Shape;2221;p32"/>
              <p:cNvSpPr/>
              <p:nvPr/>
            </p:nvSpPr>
            <p:spPr>
              <a:xfrm>
                <a:off x="5131550" y="1719550"/>
                <a:ext cx="999575" cy="294025"/>
              </a:xfrm>
              <a:custGeom>
                <a:avLst/>
                <a:gdLst/>
                <a:ahLst/>
                <a:cxnLst/>
                <a:rect l="l" t="t" r="r" b="b"/>
                <a:pathLst>
                  <a:path w="39983" h="11761" extrusionOk="0">
                    <a:moveTo>
                      <a:pt x="1" y="0"/>
                    </a:moveTo>
                    <a:lnTo>
                      <a:pt x="1" y="582"/>
                    </a:lnTo>
                    <a:cubicBezTo>
                      <a:pt x="1" y="729"/>
                      <a:pt x="26" y="870"/>
                      <a:pt x="75" y="1001"/>
                    </a:cubicBezTo>
                    <a:cubicBezTo>
                      <a:pt x="246" y="1477"/>
                      <a:pt x="702" y="1819"/>
                      <a:pt x="1239" y="1819"/>
                    </a:cubicBezTo>
                    <a:lnTo>
                      <a:pt x="33911" y="1819"/>
                    </a:lnTo>
                    <a:cubicBezTo>
                      <a:pt x="36089" y="1819"/>
                      <a:pt x="37929" y="3535"/>
                      <a:pt x="37970" y="5715"/>
                    </a:cubicBezTo>
                    <a:cubicBezTo>
                      <a:pt x="37988" y="6839"/>
                      <a:pt x="37540" y="7859"/>
                      <a:pt x="36806" y="8592"/>
                    </a:cubicBezTo>
                    <a:cubicBezTo>
                      <a:pt x="36087" y="9311"/>
                      <a:pt x="35096" y="9755"/>
                      <a:pt x="33999" y="9755"/>
                    </a:cubicBezTo>
                    <a:lnTo>
                      <a:pt x="1239" y="9755"/>
                    </a:lnTo>
                    <a:cubicBezTo>
                      <a:pt x="635" y="9755"/>
                      <a:pt x="132" y="10188"/>
                      <a:pt x="23" y="10759"/>
                    </a:cubicBezTo>
                    <a:cubicBezTo>
                      <a:pt x="7" y="10835"/>
                      <a:pt x="1" y="10914"/>
                      <a:pt x="1" y="10993"/>
                    </a:cubicBezTo>
                    <a:lnTo>
                      <a:pt x="1" y="11760"/>
                    </a:lnTo>
                    <a:lnTo>
                      <a:pt x="33966" y="11760"/>
                    </a:lnTo>
                    <a:cubicBezTo>
                      <a:pt x="37168" y="11760"/>
                      <a:pt x="39855" y="9239"/>
                      <a:pt x="39939" y="6037"/>
                    </a:cubicBezTo>
                    <a:cubicBezTo>
                      <a:pt x="39982" y="4352"/>
                      <a:pt x="39317" y="2822"/>
                      <a:pt x="38220" y="1722"/>
                    </a:cubicBezTo>
                    <a:cubicBezTo>
                      <a:pt x="37155" y="658"/>
                      <a:pt x="35686" y="0"/>
                      <a:pt x="340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32"/>
              <p:cNvSpPr/>
              <p:nvPr/>
            </p:nvSpPr>
            <p:spPr>
              <a:xfrm>
                <a:off x="5132125" y="1744575"/>
                <a:ext cx="976475" cy="243975"/>
              </a:xfrm>
              <a:custGeom>
                <a:avLst/>
                <a:gdLst/>
                <a:ahLst/>
                <a:cxnLst/>
                <a:rect l="l" t="t" r="r" b="b"/>
                <a:pathLst>
                  <a:path w="39059" h="9759" extrusionOk="0">
                    <a:moveTo>
                      <a:pt x="52" y="0"/>
                    </a:moveTo>
                    <a:cubicBezTo>
                      <a:pt x="223" y="476"/>
                      <a:pt x="679" y="818"/>
                      <a:pt x="1216" y="818"/>
                    </a:cubicBezTo>
                    <a:lnTo>
                      <a:pt x="33888" y="818"/>
                    </a:lnTo>
                    <a:cubicBezTo>
                      <a:pt x="36066" y="818"/>
                      <a:pt x="37906" y="2534"/>
                      <a:pt x="37947" y="4714"/>
                    </a:cubicBezTo>
                    <a:cubicBezTo>
                      <a:pt x="37965" y="5838"/>
                      <a:pt x="37517" y="6858"/>
                      <a:pt x="36783" y="7591"/>
                    </a:cubicBezTo>
                    <a:cubicBezTo>
                      <a:pt x="36064" y="8310"/>
                      <a:pt x="35073" y="8754"/>
                      <a:pt x="33976" y="8754"/>
                    </a:cubicBezTo>
                    <a:lnTo>
                      <a:pt x="1216" y="8754"/>
                    </a:lnTo>
                    <a:cubicBezTo>
                      <a:pt x="612" y="8754"/>
                      <a:pt x="109" y="9187"/>
                      <a:pt x="0" y="9758"/>
                    </a:cubicBezTo>
                    <a:lnTo>
                      <a:pt x="34066" y="9758"/>
                    </a:lnTo>
                    <a:cubicBezTo>
                      <a:pt x="36724" y="9758"/>
                      <a:pt x="38953" y="7666"/>
                      <a:pt x="39023" y="5009"/>
                    </a:cubicBezTo>
                    <a:cubicBezTo>
                      <a:pt x="39059" y="3610"/>
                      <a:pt x="38507" y="2343"/>
                      <a:pt x="37596" y="1429"/>
                    </a:cubicBezTo>
                    <a:cubicBezTo>
                      <a:pt x="36712" y="547"/>
                      <a:pt x="35493" y="0"/>
                      <a:pt x="34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32"/>
              <p:cNvSpPr/>
              <p:nvPr/>
            </p:nvSpPr>
            <p:spPr>
              <a:xfrm>
                <a:off x="5183175" y="1765000"/>
                <a:ext cx="8976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35905" h="7937" extrusionOk="0">
                    <a:moveTo>
                      <a:pt x="0" y="1"/>
                    </a:moveTo>
                    <a:lnTo>
                      <a:pt x="0" y="7937"/>
                    </a:lnTo>
                    <a:lnTo>
                      <a:pt x="31936" y="7937"/>
                    </a:lnTo>
                    <a:cubicBezTo>
                      <a:pt x="33032" y="7937"/>
                      <a:pt x="34023" y="7494"/>
                      <a:pt x="34743" y="6775"/>
                    </a:cubicBezTo>
                    <a:cubicBezTo>
                      <a:pt x="35065" y="6454"/>
                      <a:pt x="35329" y="6080"/>
                      <a:pt x="35525" y="5665"/>
                    </a:cubicBezTo>
                    <a:cubicBezTo>
                      <a:pt x="35770" y="5151"/>
                      <a:pt x="35905" y="4577"/>
                      <a:pt x="35905" y="3970"/>
                    </a:cubicBezTo>
                    <a:cubicBezTo>
                      <a:pt x="35905" y="1779"/>
                      <a:pt x="34126" y="2"/>
                      <a:pt x="319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32"/>
              <p:cNvSpPr/>
              <p:nvPr/>
            </p:nvSpPr>
            <p:spPr>
              <a:xfrm>
                <a:off x="5183125" y="1795975"/>
                <a:ext cx="785225" cy="125200"/>
              </a:xfrm>
              <a:custGeom>
                <a:avLst/>
                <a:gdLst/>
                <a:ahLst/>
                <a:cxnLst/>
                <a:rect l="l" t="t" r="r" b="b"/>
                <a:pathLst>
                  <a:path w="31409" h="5008" extrusionOk="0">
                    <a:moveTo>
                      <a:pt x="1" y="0"/>
                    </a:moveTo>
                    <a:lnTo>
                      <a:pt x="1" y="349"/>
                    </a:lnTo>
                    <a:lnTo>
                      <a:pt x="28371" y="349"/>
                    </a:lnTo>
                    <a:cubicBezTo>
                      <a:pt x="28379" y="349"/>
                      <a:pt x="28386" y="342"/>
                      <a:pt x="28386" y="334"/>
                    </a:cubicBezTo>
                    <a:lnTo>
                      <a:pt x="28386" y="14"/>
                    </a:lnTo>
                    <a:cubicBezTo>
                      <a:pt x="28386" y="7"/>
                      <a:pt x="28379" y="0"/>
                      <a:pt x="28371" y="0"/>
                    </a:cubicBezTo>
                    <a:close/>
                    <a:moveTo>
                      <a:pt x="2" y="1553"/>
                    </a:moveTo>
                    <a:lnTo>
                      <a:pt x="2" y="1902"/>
                    </a:lnTo>
                    <a:lnTo>
                      <a:pt x="31394" y="1902"/>
                    </a:lnTo>
                    <a:cubicBezTo>
                      <a:pt x="31401" y="1902"/>
                      <a:pt x="31409" y="1895"/>
                      <a:pt x="31409" y="1887"/>
                    </a:cubicBezTo>
                    <a:lnTo>
                      <a:pt x="31409" y="1568"/>
                    </a:lnTo>
                    <a:cubicBezTo>
                      <a:pt x="31409" y="1560"/>
                      <a:pt x="31401" y="1553"/>
                      <a:pt x="31394" y="1553"/>
                    </a:cubicBezTo>
                    <a:close/>
                    <a:moveTo>
                      <a:pt x="2" y="3105"/>
                    </a:moveTo>
                    <a:lnTo>
                      <a:pt x="2" y="3455"/>
                    </a:lnTo>
                    <a:lnTo>
                      <a:pt x="23086" y="3455"/>
                    </a:lnTo>
                    <a:cubicBezTo>
                      <a:pt x="23094" y="3455"/>
                      <a:pt x="23101" y="3447"/>
                      <a:pt x="23101" y="3440"/>
                    </a:cubicBezTo>
                    <a:lnTo>
                      <a:pt x="23101" y="3120"/>
                    </a:lnTo>
                    <a:cubicBezTo>
                      <a:pt x="23101" y="3113"/>
                      <a:pt x="23094" y="3105"/>
                      <a:pt x="23086" y="3105"/>
                    </a:cubicBezTo>
                    <a:close/>
                    <a:moveTo>
                      <a:pt x="2" y="4659"/>
                    </a:moveTo>
                    <a:lnTo>
                      <a:pt x="2" y="5008"/>
                    </a:lnTo>
                    <a:lnTo>
                      <a:pt x="25970" y="5008"/>
                    </a:lnTo>
                    <a:cubicBezTo>
                      <a:pt x="25978" y="5008"/>
                      <a:pt x="25985" y="5001"/>
                      <a:pt x="25985" y="4993"/>
                    </a:cubicBezTo>
                    <a:lnTo>
                      <a:pt x="25985" y="4674"/>
                    </a:lnTo>
                    <a:cubicBezTo>
                      <a:pt x="25985" y="4666"/>
                      <a:pt x="25978" y="4659"/>
                      <a:pt x="25970" y="4659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32"/>
              <p:cNvSpPr/>
              <p:nvPr/>
            </p:nvSpPr>
            <p:spPr>
              <a:xfrm>
                <a:off x="5369925" y="1795975"/>
                <a:ext cx="121625" cy="146575"/>
              </a:xfrm>
              <a:custGeom>
                <a:avLst/>
                <a:gdLst/>
                <a:ahLst/>
                <a:cxnLst/>
                <a:rect l="l" t="t" r="r" b="b"/>
                <a:pathLst>
                  <a:path w="4865" h="5863" extrusionOk="0">
                    <a:moveTo>
                      <a:pt x="1" y="0"/>
                    </a:moveTo>
                    <a:lnTo>
                      <a:pt x="1" y="5862"/>
                    </a:lnTo>
                    <a:lnTo>
                      <a:pt x="2433" y="5431"/>
                    </a:lnTo>
                    <a:lnTo>
                      <a:pt x="4864" y="5862"/>
                    </a:lnTo>
                    <a:lnTo>
                      <a:pt x="48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6" name="Google Shape;2226;p32"/>
            <p:cNvGrpSpPr/>
            <p:nvPr/>
          </p:nvGrpSpPr>
          <p:grpSpPr>
            <a:xfrm>
              <a:off x="4193859" y="2777533"/>
              <a:ext cx="2013326" cy="288685"/>
              <a:chOff x="6919063" y="1049075"/>
              <a:chExt cx="896525" cy="128550"/>
            </a:xfrm>
          </p:grpSpPr>
          <p:sp>
            <p:nvSpPr>
              <p:cNvPr id="2227" name="Google Shape;2227;p32"/>
              <p:cNvSpPr/>
              <p:nvPr/>
            </p:nvSpPr>
            <p:spPr>
              <a:xfrm>
                <a:off x="6919063" y="1049075"/>
                <a:ext cx="896525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35861" h="5139" extrusionOk="0">
                    <a:moveTo>
                      <a:pt x="2" y="1"/>
                    </a:moveTo>
                    <a:lnTo>
                      <a:pt x="0" y="5138"/>
                    </a:lnTo>
                    <a:lnTo>
                      <a:pt x="35860" y="5139"/>
                    </a:lnTo>
                    <a:lnTo>
                      <a:pt x="35860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32"/>
              <p:cNvSpPr/>
              <p:nvPr/>
            </p:nvSpPr>
            <p:spPr>
              <a:xfrm>
                <a:off x="7169925" y="1075975"/>
                <a:ext cx="394825" cy="74697"/>
              </a:xfrm>
              <a:custGeom>
                <a:avLst/>
                <a:gdLst/>
                <a:ahLst/>
                <a:cxnLst/>
                <a:rect l="l" t="t" r="r" b="b"/>
                <a:pathLst>
                  <a:path w="15793" h="2582" extrusionOk="0">
                    <a:moveTo>
                      <a:pt x="1290" y="1"/>
                    </a:moveTo>
                    <a:cubicBezTo>
                      <a:pt x="1290" y="713"/>
                      <a:pt x="712" y="1291"/>
                      <a:pt x="0" y="1291"/>
                    </a:cubicBezTo>
                    <a:cubicBezTo>
                      <a:pt x="712" y="1291"/>
                      <a:pt x="1290" y="1868"/>
                      <a:pt x="1290" y="2581"/>
                    </a:cubicBezTo>
                    <a:lnTo>
                      <a:pt x="14502" y="2582"/>
                    </a:lnTo>
                    <a:cubicBezTo>
                      <a:pt x="14504" y="1870"/>
                      <a:pt x="15081" y="1292"/>
                      <a:pt x="15792" y="1292"/>
                    </a:cubicBezTo>
                    <a:cubicBezTo>
                      <a:pt x="15080" y="1292"/>
                      <a:pt x="14502" y="714"/>
                      <a:pt x="14502" y="2"/>
                    </a:cubicBez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32"/>
              <p:cNvSpPr/>
              <p:nvPr/>
            </p:nvSpPr>
            <p:spPr>
              <a:xfrm>
                <a:off x="7607813" y="1049150"/>
                <a:ext cx="170750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6830" h="5139" extrusionOk="0">
                    <a:moveTo>
                      <a:pt x="1" y="1"/>
                    </a:moveTo>
                    <a:lnTo>
                      <a:pt x="1" y="5138"/>
                    </a:lnTo>
                    <a:lnTo>
                      <a:pt x="1177" y="5138"/>
                    </a:lnTo>
                    <a:lnTo>
                      <a:pt x="1177" y="1"/>
                    </a:lnTo>
                    <a:close/>
                    <a:moveTo>
                      <a:pt x="1947" y="1"/>
                    </a:moveTo>
                    <a:lnTo>
                      <a:pt x="1947" y="5138"/>
                    </a:lnTo>
                    <a:lnTo>
                      <a:pt x="3124" y="5138"/>
                    </a:lnTo>
                    <a:lnTo>
                      <a:pt x="3124" y="1"/>
                    </a:lnTo>
                    <a:close/>
                    <a:moveTo>
                      <a:pt x="4016" y="1"/>
                    </a:moveTo>
                    <a:lnTo>
                      <a:pt x="4016" y="5138"/>
                    </a:lnTo>
                    <a:lnTo>
                      <a:pt x="6830" y="5138"/>
                    </a:lnTo>
                    <a:lnTo>
                      <a:pt x="6830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32"/>
              <p:cNvSpPr/>
              <p:nvPr/>
            </p:nvSpPr>
            <p:spPr>
              <a:xfrm>
                <a:off x="7735263" y="1059925"/>
                <a:ext cx="17325" cy="10937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4375" extrusionOk="0">
                    <a:moveTo>
                      <a:pt x="321" y="0"/>
                    </a:moveTo>
                    <a:cubicBezTo>
                      <a:pt x="149" y="0"/>
                      <a:pt x="3" y="126"/>
                      <a:pt x="39" y="322"/>
                    </a:cubicBezTo>
                    <a:cubicBezTo>
                      <a:pt x="70" y="492"/>
                      <a:pt x="157" y="587"/>
                      <a:pt x="303" y="587"/>
                    </a:cubicBezTo>
                    <a:cubicBezTo>
                      <a:pt x="332" y="587"/>
                      <a:pt x="365" y="584"/>
                      <a:pt x="399" y="575"/>
                    </a:cubicBezTo>
                    <a:cubicBezTo>
                      <a:pt x="670" y="511"/>
                      <a:pt x="692" y="127"/>
                      <a:pt x="456" y="26"/>
                    </a:cubicBezTo>
                    <a:lnTo>
                      <a:pt x="419" y="14"/>
                    </a:lnTo>
                    <a:cubicBezTo>
                      <a:pt x="386" y="5"/>
                      <a:pt x="353" y="0"/>
                      <a:pt x="321" y="0"/>
                    </a:cubicBezTo>
                    <a:close/>
                    <a:moveTo>
                      <a:pt x="319" y="947"/>
                    </a:moveTo>
                    <a:cubicBezTo>
                      <a:pt x="146" y="947"/>
                      <a:pt x="0" y="1073"/>
                      <a:pt x="37" y="1268"/>
                    </a:cubicBezTo>
                    <a:cubicBezTo>
                      <a:pt x="68" y="1439"/>
                      <a:pt x="155" y="1535"/>
                      <a:pt x="300" y="1535"/>
                    </a:cubicBezTo>
                    <a:cubicBezTo>
                      <a:pt x="330" y="1535"/>
                      <a:pt x="363" y="1530"/>
                      <a:pt x="398" y="1522"/>
                    </a:cubicBezTo>
                    <a:cubicBezTo>
                      <a:pt x="670" y="1458"/>
                      <a:pt x="692" y="1074"/>
                      <a:pt x="454" y="972"/>
                    </a:cubicBezTo>
                    <a:cubicBezTo>
                      <a:pt x="443" y="967"/>
                      <a:pt x="431" y="964"/>
                      <a:pt x="417" y="960"/>
                    </a:cubicBezTo>
                    <a:cubicBezTo>
                      <a:pt x="384" y="951"/>
                      <a:pt x="351" y="947"/>
                      <a:pt x="319" y="947"/>
                    </a:cubicBezTo>
                    <a:close/>
                    <a:moveTo>
                      <a:pt x="319" y="1893"/>
                    </a:moveTo>
                    <a:cubicBezTo>
                      <a:pt x="146" y="1893"/>
                      <a:pt x="0" y="2020"/>
                      <a:pt x="37" y="2215"/>
                    </a:cubicBezTo>
                    <a:cubicBezTo>
                      <a:pt x="68" y="2385"/>
                      <a:pt x="155" y="2481"/>
                      <a:pt x="300" y="2481"/>
                    </a:cubicBezTo>
                    <a:cubicBezTo>
                      <a:pt x="330" y="2481"/>
                      <a:pt x="363" y="2477"/>
                      <a:pt x="398" y="2469"/>
                    </a:cubicBezTo>
                    <a:cubicBezTo>
                      <a:pt x="670" y="2404"/>
                      <a:pt x="692" y="2023"/>
                      <a:pt x="454" y="1919"/>
                    </a:cubicBezTo>
                    <a:cubicBezTo>
                      <a:pt x="443" y="1913"/>
                      <a:pt x="431" y="1910"/>
                      <a:pt x="417" y="1907"/>
                    </a:cubicBezTo>
                    <a:cubicBezTo>
                      <a:pt x="384" y="1898"/>
                      <a:pt x="351" y="1893"/>
                      <a:pt x="319" y="1893"/>
                    </a:cubicBezTo>
                    <a:close/>
                    <a:moveTo>
                      <a:pt x="319" y="2840"/>
                    </a:moveTo>
                    <a:cubicBezTo>
                      <a:pt x="146" y="2840"/>
                      <a:pt x="0" y="2966"/>
                      <a:pt x="37" y="3162"/>
                    </a:cubicBezTo>
                    <a:cubicBezTo>
                      <a:pt x="68" y="3332"/>
                      <a:pt x="155" y="3428"/>
                      <a:pt x="300" y="3428"/>
                    </a:cubicBezTo>
                    <a:cubicBezTo>
                      <a:pt x="330" y="3428"/>
                      <a:pt x="363" y="3424"/>
                      <a:pt x="398" y="3415"/>
                    </a:cubicBezTo>
                    <a:cubicBezTo>
                      <a:pt x="668" y="3351"/>
                      <a:pt x="692" y="2969"/>
                      <a:pt x="454" y="2865"/>
                    </a:cubicBezTo>
                    <a:cubicBezTo>
                      <a:pt x="443" y="2860"/>
                      <a:pt x="431" y="2857"/>
                      <a:pt x="417" y="2854"/>
                    </a:cubicBezTo>
                    <a:cubicBezTo>
                      <a:pt x="384" y="2844"/>
                      <a:pt x="351" y="2840"/>
                      <a:pt x="319" y="2840"/>
                    </a:cubicBezTo>
                    <a:close/>
                    <a:moveTo>
                      <a:pt x="319" y="3786"/>
                    </a:moveTo>
                    <a:cubicBezTo>
                      <a:pt x="146" y="3786"/>
                      <a:pt x="0" y="3913"/>
                      <a:pt x="37" y="4108"/>
                    </a:cubicBezTo>
                    <a:cubicBezTo>
                      <a:pt x="68" y="4278"/>
                      <a:pt x="155" y="4374"/>
                      <a:pt x="300" y="4374"/>
                    </a:cubicBezTo>
                    <a:cubicBezTo>
                      <a:pt x="330" y="4374"/>
                      <a:pt x="363" y="4370"/>
                      <a:pt x="398" y="4362"/>
                    </a:cubicBezTo>
                    <a:cubicBezTo>
                      <a:pt x="668" y="4297"/>
                      <a:pt x="692" y="3916"/>
                      <a:pt x="454" y="3812"/>
                    </a:cubicBezTo>
                    <a:cubicBezTo>
                      <a:pt x="443" y="3807"/>
                      <a:pt x="431" y="3803"/>
                      <a:pt x="417" y="3800"/>
                    </a:cubicBezTo>
                    <a:cubicBezTo>
                      <a:pt x="384" y="3791"/>
                      <a:pt x="351" y="3786"/>
                      <a:pt x="319" y="378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32"/>
              <p:cNvSpPr/>
              <p:nvPr/>
            </p:nvSpPr>
            <p:spPr>
              <a:xfrm>
                <a:off x="6956088" y="1049125"/>
                <a:ext cx="170700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6828" h="5137" extrusionOk="0">
                    <a:moveTo>
                      <a:pt x="1" y="1"/>
                    </a:moveTo>
                    <a:lnTo>
                      <a:pt x="1" y="5137"/>
                    </a:lnTo>
                    <a:lnTo>
                      <a:pt x="2815" y="5137"/>
                    </a:lnTo>
                    <a:lnTo>
                      <a:pt x="2815" y="1"/>
                    </a:lnTo>
                    <a:close/>
                    <a:moveTo>
                      <a:pt x="3705" y="1"/>
                    </a:moveTo>
                    <a:lnTo>
                      <a:pt x="3705" y="5137"/>
                    </a:lnTo>
                    <a:lnTo>
                      <a:pt x="4881" y="5137"/>
                    </a:lnTo>
                    <a:lnTo>
                      <a:pt x="4881" y="1"/>
                    </a:lnTo>
                    <a:close/>
                    <a:moveTo>
                      <a:pt x="5651" y="1"/>
                    </a:moveTo>
                    <a:lnTo>
                      <a:pt x="5651" y="5137"/>
                    </a:lnTo>
                    <a:lnTo>
                      <a:pt x="6828" y="5137"/>
                    </a:lnTo>
                    <a:lnTo>
                      <a:pt x="682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32"/>
              <p:cNvSpPr/>
              <p:nvPr/>
            </p:nvSpPr>
            <p:spPr>
              <a:xfrm>
                <a:off x="6982063" y="1059850"/>
                <a:ext cx="17275" cy="109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376" extrusionOk="0">
                    <a:moveTo>
                      <a:pt x="373" y="1"/>
                    </a:moveTo>
                    <a:cubicBezTo>
                      <a:pt x="341" y="1"/>
                      <a:pt x="307" y="5"/>
                      <a:pt x="274" y="15"/>
                    </a:cubicBezTo>
                    <a:cubicBezTo>
                      <a:pt x="261" y="17"/>
                      <a:pt x="249" y="21"/>
                      <a:pt x="238" y="26"/>
                    </a:cubicBezTo>
                    <a:cubicBezTo>
                      <a:pt x="0" y="129"/>
                      <a:pt x="24" y="512"/>
                      <a:pt x="295" y="576"/>
                    </a:cubicBezTo>
                    <a:cubicBezTo>
                      <a:pt x="330" y="585"/>
                      <a:pt x="362" y="589"/>
                      <a:pt x="392" y="589"/>
                    </a:cubicBezTo>
                    <a:cubicBezTo>
                      <a:pt x="537" y="589"/>
                      <a:pt x="624" y="493"/>
                      <a:pt x="655" y="322"/>
                    </a:cubicBezTo>
                    <a:cubicBezTo>
                      <a:pt x="691" y="127"/>
                      <a:pt x="545" y="1"/>
                      <a:pt x="373" y="1"/>
                    </a:cubicBezTo>
                    <a:close/>
                    <a:moveTo>
                      <a:pt x="373" y="948"/>
                    </a:moveTo>
                    <a:cubicBezTo>
                      <a:pt x="341" y="948"/>
                      <a:pt x="307" y="952"/>
                      <a:pt x="274" y="961"/>
                    </a:cubicBezTo>
                    <a:lnTo>
                      <a:pt x="238" y="973"/>
                    </a:lnTo>
                    <a:cubicBezTo>
                      <a:pt x="0" y="1076"/>
                      <a:pt x="24" y="1459"/>
                      <a:pt x="295" y="1523"/>
                    </a:cubicBezTo>
                    <a:cubicBezTo>
                      <a:pt x="329" y="1531"/>
                      <a:pt x="361" y="1535"/>
                      <a:pt x="390" y="1535"/>
                    </a:cubicBezTo>
                    <a:cubicBezTo>
                      <a:pt x="536" y="1535"/>
                      <a:pt x="624" y="1438"/>
                      <a:pt x="655" y="1268"/>
                    </a:cubicBezTo>
                    <a:cubicBezTo>
                      <a:pt x="691" y="1074"/>
                      <a:pt x="545" y="948"/>
                      <a:pt x="373" y="948"/>
                    </a:cubicBezTo>
                    <a:close/>
                    <a:moveTo>
                      <a:pt x="373" y="1895"/>
                    </a:moveTo>
                    <a:cubicBezTo>
                      <a:pt x="341" y="1895"/>
                      <a:pt x="307" y="1900"/>
                      <a:pt x="274" y="1909"/>
                    </a:cubicBezTo>
                    <a:lnTo>
                      <a:pt x="238" y="1921"/>
                    </a:lnTo>
                    <a:cubicBezTo>
                      <a:pt x="0" y="2022"/>
                      <a:pt x="24" y="2406"/>
                      <a:pt x="295" y="2470"/>
                    </a:cubicBezTo>
                    <a:cubicBezTo>
                      <a:pt x="329" y="2479"/>
                      <a:pt x="361" y="2483"/>
                      <a:pt x="391" y="2483"/>
                    </a:cubicBezTo>
                    <a:cubicBezTo>
                      <a:pt x="537" y="2483"/>
                      <a:pt x="624" y="2387"/>
                      <a:pt x="655" y="2216"/>
                    </a:cubicBezTo>
                    <a:cubicBezTo>
                      <a:pt x="691" y="2021"/>
                      <a:pt x="545" y="1895"/>
                      <a:pt x="373" y="1895"/>
                    </a:cubicBezTo>
                    <a:close/>
                    <a:moveTo>
                      <a:pt x="373" y="2842"/>
                    </a:moveTo>
                    <a:cubicBezTo>
                      <a:pt x="341" y="2842"/>
                      <a:pt x="307" y="2846"/>
                      <a:pt x="274" y="2855"/>
                    </a:cubicBezTo>
                    <a:lnTo>
                      <a:pt x="238" y="2867"/>
                    </a:lnTo>
                    <a:cubicBezTo>
                      <a:pt x="0" y="2969"/>
                      <a:pt x="24" y="3353"/>
                      <a:pt x="295" y="3417"/>
                    </a:cubicBezTo>
                    <a:cubicBezTo>
                      <a:pt x="329" y="3425"/>
                      <a:pt x="361" y="3429"/>
                      <a:pt x="391" y="3429"/>
                    </a:cubicBezTo>
                    <a:cubicBezTo>
                      <a:pt x="537" y="3429"/>
                      <a:pt x="624" y="3333"/>
                      <a:pt x="655" y="3162"/>
                    </a:cubicBezTo>
                    <a:cubicBezTo>
                      <a:pt x="691" y="2968"/>
                      <a:pt x="545" y="2842"/>
                      <a:pt x="373" y="2842"/>
                    </a:cubicBezTo>
                    <a:close/>
                    <a:moveTo>
                      <a:pt x="373" y="3788"/>
                    </a:moveTo>
                    <a:cubicBezTo>
                      <a:pt x="341" y="3788"/>
                      <a:pt x="307" y="3793"/>
                      <a:pt x="274" y="3802"/>
                    </a:cubicBezTo>
                    <a:lnTo>
                      <a:pt x="238" y="3814"/>
                    </a:lnTo>
                    <a:cubicBezTo>
                      <a:pt x="0" y="3917"/>
                      <a:pt x="24" y="4299"/>
                      <a:pt x="295" y="4364"/>
                    </a:cubicBezTo>
                    <a:cubicBezTo>
                      <a:pt x="329" y="4372"/>
                      <a:pt x="361" y="4376"/>
                      <a:pt x="391" y="4376"/>
                    </a:cubicBezTo>
                    <a:cubicBezTo>
                      <a:pt x="537" y="4376"/>
                      <a:pt x="624" y="4280"/>
                      <a:pt x="655" y="4109"/>
                    </a:cubicBezTo>
                    <a:cubicBezTo>
                      <a:pt x="691" y="3915"/>
                      <a:pt x="545" y="3788"/>
                      <a:pt x="373" y="37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32"/>
              <p:cNvSpPr/>
              <p:nvPr/>
            </p:nvSpPr>
            <p:spPr>
              <a:xfrm>
                <a:off x="7215750" y="1092437"/>
                <a:ext cx="289625" cy="42151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1457" extrusionOk="0">
                    <a:moveTo>
                      <a:pt x="11585" y="895"/>
                    </a:moveTo>
                    <a:lnTo>
                      <a:pt x="11585" y="895"/>
                    </a:lnTo>
                    <a:cubicBezTo>
                      <a:pt x="11585" y="895"/>
                      <a:pt x="11585" y="895"/>
                      <a:pt x="11585" y="895"/>
                    </a:cubicBezTo>
                    <a:cubicBezTo>
                      <a:pt x="11585" y="895"/>
                      <a:pt x="11585" y="895"/>
                      <a:pt x="11585" y="895"/>
                    </a:cubicBezTo>
                    <a:close/>
                    <a:moveTo>
                      <a:pt x="7676" y="1045"/>
                    </a:moveTo>
                    <a:cubicBezTo>
                      <a:pt x="7676" y="1045"/>
                      <a:pt x="7676" y="1045"/>
                      <a:pt x="7676" y="1045"/>
                    </a:cubicBezTo>
                    <a:lnTo>
                      <a:pt x="7676" y="1045"/>
                    </a:lnTo>
                    <a:cubicBezTo>
                      <a:pt x="7676" y="1045"/>
                      <a:pt x="7676" y="1045"/>
                      <a:pt x="7676" y="1045"/>
                    </a:cubicBezTo>
                    <a:close/>
                    <a:moveTo>
                      <a:pt x="10391" y="1144"/>
                    </a:moveTo>
                    <a:lnTo>
                      <a:pt x="10391" y="1144"/>
                    </a:lnTo>
                    <a:cubicBezTo>
                      <a:pt x="10391" y="1144"/>
                      <a:pt x="10391" y="1144"/>
                      <a:pt x="10391" y="1144"/>
                    </a:cubicBezTo>
                    <a:cubicBezTo>
                      <a:pt x="10391" y="1144"/>
                      <a:pt x="10391" y="1144"/>
                      <a:pt x="10391" y="1144"/>
                    </a:cubicBezTo>
                    <a:close/>
                    <a:moveTo>
                      <a:pt x="3643" y="1"/>
                    </a:moveTo>
                    <a:cubicBezTo>
                      <a:pt x="3604" y="1"/>
                      <a:pt x="3566" y="2"/>
                      <a:pt x="3527" y="6"/>
                    </a:cubicBezTo>
                    <a:cubicBezTo>
                      <a:pt x="3349" y="23"/>
                      <a:pt x="3214" y="112"/>
                      <a:pt x="3071" y="187"/>
                    </a:cubicBezTo>
                    <a:cubicBezTo>
                      <a:pt x="2907" y="221"/>
                      <a:pt x="2264" y="370"/>
                      <a:pt x="2109" y="503"/>
                    </a:cubicBezTo>
                    <a:cubicBezTo>
                      <a:pt x="1917" y="474"/>
                      <a:pt x="1733" y="460"/>
                      <a:pt x="1559" y="460"/>
                    </a:cubicBezTo>
                    <a:cubicBezTo>
                      <a:pt x="1311" y="460"/>
                      <a:pt x="1082" y="489"/>
                      <a:pt x="873" y="545"/>
                    </a:cubicBezTo>
                    <a:cubicBezTo>
                      <a:pt x="749" y="579"/>
                      <a:pt x="124" y="758"/>
                      <a:pt x="12" y="978"/>
                    </a:cubicBezTo>
                    <a:cubicBezTo>
                      <a:pt x="9" y="984"/>
                      <a:pt x="7" y="990"/>
                      <a:pt x="6" y="997"/>
                    </a:cubicBezTo>
                    <a:cubicBezTo>
                      <a:pt x="0" y="1027"/>
                      <a:pt x="14" y="1056"/>
                      <a:pt x="43" y="1071"/>
                    </a:cubicBezTo>
                    <a:cubicBezTo>
                      <a:pt x="53" y="1076"/>
                      <a:pt x="64" y="1078"/>
                      <a:pt x="75" y="1078"/>
                    </a:cubicBezTo>
                    <a:cubicBezTo>
                      <a:pt x="100" y="1078"/>
                      <a:pt x="124" y="1064"/>
                      <a:pt x="136" y="1040"/>
                    </a:cubicBezTo>
                    <a:cubicBezTo>
                      <a:pt x="195" y="925"/>
                      <a:pt x="569" y="771"/>
                      <a:pt x="911" y="679"/>
                    </a:cubicBezTo>
                    <a:cubicBezTo>
                      <a:pt x="1109" y="625"/>
                      <a:pt x="1326" y="598"/>
                      <a:pt x="1561" y="598"/>
                    </a:cubicBezTo>
                    <a:cubicBezTo>
                      <a:pt x="1737" y="598"/>
                      <a:pt x="1924" y="614"/>
                      <a:pt x="2121" y="644"/>
                    </a:cubicBezTo>
                    <a:cubicBezTo>
                      <a:pt x="2130" y="647"/>
                      <a:pt x="2138" y="650"/>
                      <a:pt x="2146" y="650"/>
                    </a:cubicBezTo>
                    <a:cubicBezTo>
                      <a:pt x="2149" y="650"/>
                      <a:pt x="2151" y="650"/>
                      <a:pt x="2153" y="649"/>
                    </a:cubicBezTo>
                    <a:cubicBezTo>
                      <a:pt x="2292" y="672"/>
                      <a:pt x="2436" y="700"/>
                      <a:pt x="2586" y="738"/>
                    </a:cubicBezTo>
                    <a:cubicBezTo>
                      <a:pt x="2826" y="798"/>
                      <a:pt x="3062" y="862"/>
                      <a:pt x="3296" y="925"/>
                    </a:cubicBezTo>
                    <a:cubicBezTo>
                      <a:pt x="4161" y="1160"/>
                      <a:pt x="4985" y="1384"/>
                      <a:pt x="5904" y="1384"/>
                    </a:cubicBezTo>
                    <a:cubicBezTo>
                      <a:pt x="6014" y="1384"/>
                      <a:pt x="6125" y="1381"/>
                      <a:pt x="6237" y="1374"/>
                    </a:cubicBezTo>
                    <a:cubicBezTo>
                      <a:pt x="6389" y="1407"/>
                      <a:pt x="6537" y="1456"/>
                      <a:pt x="6695" y="1456"/>
                    </a:cubicBezTo>
                    <a:cubicBezTo>
                      <a:pt x="6725" y="1456"/>
                      <a:pt x="6756" y="1454"/>
                      <a:pt x="6787" y="1450"/>
                    </a:cubicBezTo>
                    <a:cubicBezTo>
                      <a:pt x="7135" y="1403"/>
                      <a:pt x="7399" y="1197"/>
                      <a:pt x="7676" y="1045"/>
                    </a:cubicBezTo>
                    <a:lnTo>
                      <a:pt x="7676" y="1045"/>
                    </a:lnTo>
                    <a:cubicBezTo>
                      <a:pt x="7674" y="1046"/>
                      <a:pt x="7672" y="1046"/>
                      <a:pt x="7669" y="1046"/>
                    </a:cubicBezTo>
                    <a:cubicBezTo>
                      <a:pt x="7628" y="1046"/>
                      <a:pt x="7449" y="985"/>
                      <a:pt x="7418" y="979"/>
                    </a:cubicBezTo>
                    <a:cubicBezTo>
                      <a:pt x="7334" y="959"/>
                      <a:pt x="7255" y="950"/>
                      <a:pt x="7170" y="945"/>
                    </a:cubicBezTo>
                    <a:cubicBezTo>
                      <a:pt x="7085" y="940"/>
                      <a:pt x="6998" y="931"/>
                      <a:pt x="6912" y="931"/>
                    </a:cubicBezTo>
                    <a:cubicBezTo>
                      <a:pt x="6833" y="931"/>
                      <a:pt x="6755" y="939"/>
                      <a:pt x="6681" y="965"/>
                    </a:cubicBezTo>
                    <a:cubicBezTo>
                      <a:pt x="6500" y="1028"/>
                      <a:pt x="6352" y="1088"/>
                      <a:pt x="6200" y="1184"/>
                    </a:cubicBezTo>
                    <a:cubicBezTo>
                      <a:pt x="6174" y="1200"/>
                      <a:pt x="6138" y="1219"/>
                      <a:pt x="6103" y="1241"/>
                    </a:cubicBezTo>
                    <a:cubicBezTo>
                      <a:pt x="6037" y="1243"/>
                      <a:pt x="5971" y="1244"/>
                      <a:pt x="5905" y="1244"/>
                    </a:cubicBezTo>
                    <a:cubicBezTo>
                      <a:pt x="5191" y="1244"/>
                      <a:pt x="4530" y="1105"/>
                      <a:pt x="3862" y="933"/>
                    </a:cubicBezTo>
                    <a:cubicBezTo>
                      <a:pt x="4317" y="917"/>
                      <a:pt x="4762" y="811"/>
                      <a:pt x="5282" y="674"/>
                    </a:cubicBezTo>
                    <a:cubicBezTo>
                      <a:pt x="5662" y="573"/>
                      <a:pt x="6071" y="489"/>
                      <a:pt x="6521" y="421"/>
                    </a:cubicBezTo>
                    <a:cubicBezTo>
                      <a:pt x="6529" y="424"/>
                      <a:pt x="6538" y="426"/>
                      <a:pt x="6548" y="426"/>
                    </a:cubicBezTo>
                    <a:cubicBezTo>
                      <a:pt x="6551" y="426"/>
                      <a:pt x="6555" y="425"/>
                      <a:pt x="6559" y="425"/>
                    </a:cubicBezTo>
                    <a:cubicBezTo>
                      <a:pt x="6596" y="417"/>
                      <a:pt x="6638" y="413"/>
                      <a:pt x="6684" y="413"/>
                    </a:cubicBezTo>
                    <a:cubicBezTo>
                      <a:pt x="6994" y="413"/>
                      <a:pt x="7475" y="576"/>
                      <a:pt x="7713" y="674"/>
                    </a:cubicBezTo>
                    <a:cubicBezTo>
                      <a:pt x="8082" y="826"/>
                      <a:pt x="8432" y="954"/>
                      <a:pt x="8824" y="1047"/>
                    </a:cubicBezTo>
                    <a:cubicBezTo>
                      <a:pt x="8854" y="1061"/>
                      <a:pt x="8884" y="1076"/>
                      <a:pt x="8907" y="1088"/>
                    </a:cubicBezTo>
                    <a:cubicBezTo>
                      <a:pt x="9067" y="1175"/>
                      <a:pt x="9222" y="1227"/>
                      <a:pt x="9408" y="1279"/>
                    </a:cubicBezTo>
                    <a:cubicBezTo>
                      <a:pt x="9466" y="1296"/>
                      <a:pt x="9526" y="1302"/>
                      <a:pt x="9585" y="1302"/>
                    </a:cubicBezTo>
                    <a:cubicBezTo>
                      <a:pt x="9690" y="1302"/>
                      <a:pt x="9795" y="1284"/>
                      <a:pt x="9897" y="1273"/>
                    </a:cubicBezTo>
                    <a:cubicBezTo>
                      <a:pt x="9982" y="1263"/>
                      <a:pt x="10060" y="1248"/>
                      <a:pt x="10141" y="1226"/>
                    </a:cubicBezTo>
                    <a:cubicBezTo>
                      <a:pt x="10171" y="1217"/>
                      <a:pt x="10349" y="1144"/>
                      <a:pt x="10386" y="1144"/>
                    </a:cubicBezTo>
                    <a:cubicBezTo>
                      <a:pt x="10388" y="1144"/>
                      <a:pt x="10390" y="1144"/>
                      <a:pt x="10391" y="1144"/>
                    </a:cubicBezTo>
                    <a:lnTo>
                      <a:pt x="10391" y="1144"/>
                    </a:lnTo>
                    <a:cubicBezTo>
                      <a:pt x="10099" y="1010"/>
                      <a:pt x="9816" y="818"/>
                      <a:pt x="9464" y="790"/>
                    </a:cubicBezTo>
                    <a:cubicBezTo>
                      <a:pt x="9445" y="789"/>
                      <a:pt x="9427" y="788"/>
                      <a:pt x="9408" y="788"/>
                    </a:cubicBezTo>
                    <a:cubicBezTo>
                      <a:pt x="9215" y="788"/>
                      <a:pt x="9044" y="869"/>
                      <a:pt x="8862" y="913"/>
                    </a:cubicBezTo>
                    <a:cubicBezTo>
                      <a:pt x="8477" y="822"/>
                      <a:pt x="8130" y="696"/>
                      <a:pt x="7767" y="545"/>
                    </a:cubicBezTo>
                    <a:cubicBezTo>
                      <a:pt x="7746" y="537"/>
                      <a:pt x="7451" y="417"/>
                      <a:pt x="7132" y="339"/>
                    </a:cubicBezTo>
                    <a:cubicBezTo>
                      <a:pt x="7188" y="333"/>
                      <a:pt x="7241" y="326"/>
                      <a:pt x="7296" y="321"/>
                    </a:cubicBezTo>
                    <a:lnTo>
                      <a:pt x="7445" y="305"/>
                    </a:lnTo>
                    <a:cubicBezTo>
                      <a:pt x="7798" y="266"/>
                      <a:pt x="8165" y="226"/>
                      <a:pt x="8527" y="226"/>
                    </a:cubicBezTo>
                    <a:cubicBezTo>
                      <a:pt x="8556" y="226"/>
                      <a:pt x="8586" y="226"/>
                      <a:pt x="8616" y="227"/>
                    </a:cubicBezTo>
                    <a:cubicBezTo>
                      <a:pt x="9136" y="237"/>
                      <a:pt x="9638" y="337"/>
                      <a:pt x="10130" y="456"/>
                    </a:cubicBezTo>
                    <a:cubicBezTo>
                      <a:pt x="10266" y="579"/>
                      <a:pt x="10356" y="737"/>
                      <a:pt x="10553" y="812"/>
                    </a:cubicBezTo>
                    <a:cubicBezTo>
                      <a:pt x="10745" y="885"/>
                      <a:pt x="10959" y="898"/>
                      <a:pt x="11174" y="898"/>
                    </a:cubicBezTo>
                    <a:cubicBezTo>
                      <a:pt x="11286" y="898"/>
                      <a:pt x="11397" y="894"/>
                      <a:pt x="11506" y="894"/>
                    </a:cubicBezTo>
                    <a:cubicBezTo>
                      <a:pt x="11533" y="894"/>
                      <a:pt x="11559" y="895"/>
                      <a:pt x="11585" y="895"/>
                    </a:cubicBezTo>
                    <a:lnTo>
                      <a:pt x="11585" y="895"/>
                    </a:lnTo>
                    <a:cubicBezTo>
                      <a:pt x="11559" y="894"/>
                      <a:pt x="11452" y="745"/>
                      <a:pt x="11432" y="724"/>
                    </a:cubicBezTo>
                    <a:cubicBezTo>
                      <a:pt x="11381" y="673"/>
                      <a:pt x="11327" y="628"/>
                      <a:pt x="11263" y="585"/>
                    </a:cubicBezTo>
                    <a:cubicBezTo>
                      <a:pt x="11141" y="504"/>
                      <a:pt x="11023" y="405"/>
                      <a:pt x="10858" y="379"/>
                    </a:cubicBezTo>
                    <a:cubicBezTo>
                      <a:pt x="10690" y="351"/>
                      <a:pt x="10542" y="331"/>
                      <a:pt x="10377" y="331"/>
                    </a:cubicBezTo>
                    <a:cubicBezTo>
                      <a:pt x="10351" y="331"/>
                      <a:pt x="10325" y="332"/>
                      <a:pt x="10298" y="333"/>
                    </a:cubicBezTo>
                    <a:cubicBezTo>
                      <a:pt x="10290" y="333"/>
                      <a:pt x="10282" y="333"/>
                      <a:pt x="10273" y="333"/>
                    </a:cubicBezTo>
                    <a:cubicBezTo>
                      <a:pt x="10255" y="333"/>
                      <a:pt x="10234" y="333"/>
                      <a:pt x="10213" y="333"/>
                    </a:cubicBezTo>
                    <a:cubicBezTo>
                      <a:pt x="9698" y="205"/>
                      <a:pt x="9169" y="100"/>
                      <a:pt x="8617" y="88"/>
                    </a:cubicBezTo>
                    <a:cubicBezTo>
                      <a:pt x="8583" y="87"/>
                      <a:pt x="8549" y="87"/>
                      <a:pt x="8514" y="87"/>
                    </a:cubicBezTo>
                    <a:cubicBezTo>
                      <a:pt x="8148" y="87"/>
                      <a:pt x="7783" y="127"/>
                      <a:pt x="7429" y="166"/>
                    </a:cubicBezTo>
                    <a:lnTo>
                      <a:pt x="7281" y="182"/>
                    </a:lnTo>
                    <a:cubicBezTo>
                      <a:pt x="6506" y="264"/>
                      <a:pt x="5841" y="382"/>
                      <a:pt x="5248" y="539"/>
                    </a:cubicBezTo>
                    <a:cubicBezTo>
                      <a:pt x="4691" y="686"/>
                      <a:pt x="4223" y="797"/>
                      <a:pt x="3738" y="797"/>
                    </a:cubicBezTo>
                    <a:cubicBezTo>
                      <a:pt x="3542" y="797"/>
                      <a:pt x="3344" y="779"/>
                      <a:pt x="3135" y="738"/>
                    </a:cubicBezTo>
                    <a:lnTo>
                      <a:pt x="3131" y="738"/>
                    </a:lnTo>
                    <a:cubicBezTo>
                      <a:pt x="2961" y="692"/>
                      <a:pt x="2793" y="646"/>
                      <a:pt x="2619" y="603"/>
                    </a:cubicBezTo>
                    <a:cubicBezTo>
                      <a:pt x="2519" y="577"/>
                      <a:pt x="2421" y="557"/>
                      <a:pt x="2327" y="539"/>
                    </a:cubicBezTo>
                    <a:cubicBezTo>
                      <a:pt x="2488" y="480"/>
                      <a:pt x="2763" y="405"/>
                      <a:pt x="2949" y="358"/>
                    </a:cubicBezTo>
                    <a:cubicBezTo>
                      <a:pt x="2996" y="371"/>
                      <a:pt x="3043" y="384"/>
                      <a:pt x="3078" y="395"/>
                    </a:cubicBezTo>
                    <a:cubicBezTo>
                      <a:pt x="3260" y="450"/>
                      <a:pt x="3428" y="473"/>
                      <a:pt x="3624" y="492"/>
                    </a:cubicBezTo>
                    <a:cubicBezTo>
                      <a:pt x="3642" y="494"/>
                      <a:pt x="3661" y="494"/>
                      <a:pt x="3679" y="494"/>
                    </a:cubicBezTo>
                    <a:cubicBezTo>
                      <a:pt x="3826" y="494"/>
                      <a:pt x="3963" y="440"/>
                      <a:pt x="4098" y="398"/>
                    </a:cubicBezTo>
                    <a:cubicBezTo>
                      <a:pt x="4177" y="374"/>
                      <a:pt x="4248" y="346"/>
                      <a:pt x="4319" y="310"/>
                    </a:cubicBezTo>
                    <a:cubicBezTo>
                      <a:pt x="4348" y="295"/>
                      <a:pt x="4507" y="187"/>
                      <a:pt x="4536" y="187"/>
                    </a:cubicBezTo>
                    <a:cubicBezTo>
                      <a:pt x="4536" y="187"/>
                      <a:pt x="4537" y="187"/>
                      <a:pt x="4538" y="187"/>
                    </a:cubicBezTo>
                    <a:cubicBezTo>
                      <a:pt x="4248" y="117"/>
                      <a:pt x="3952" y="1"/>
                      <a:pt x="36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9"/>
          <p:cNvSpPr txBox="1">
            <a:spLocks noGrp="1"/>
          </p:cNvSpPr>
          <p:nvPr>
            <p:ph type="title"/>
          </p:nvPr>
        </p:nvSpPr>
        <p:spPr>
          <a:xfrm>
            <a:off x="713213" y="533575"/>
            <a:ext cx="3408600" cy="108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9"/>
          <p:cNvSpPr txBox="1">
            <a:spLocks noGrp="1"/>
          </p:cNvSpPr>
          <p:nvPr>
            <p:ph type="subTitle" idx="1"/>
          </p:nvPr>
        </p:nvSpPr>
        <p:spPr>
          <a:xfrm>
            <a:off x="713213" y="1545125"/>
            <a:ext cx="3408600" cy="9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9"/>
          <p:cNvSpPr/>
          <p:nvPr/>
        </p:nvSpPr>
        <p:spPr>
          <a:xfrm>
            <a:off x="0" y="4604000"/>
            <a:ext cx="9144000" cy="54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31" name="Google Shape;1431;p24"/>
          <p:cNvSpPr txBox="1">
            <a:spLocks noGrp="1"/>
          </p:cNvSpPr>
          <p:nvPr>
            <p:ph type="subTitle" idx="1"/>
          </p:nvPr>
        </p:nvSpPr>
        <p:spPr>
          <a:xfrm>
            <a:off x="4923247" y="284642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2" name="Google Shape;1432;p24"/>
          <p:cNvSpPr txBox="1">
            <a:spLocks noGrp="1"/>
          </p:cNvSpPr>
          <p:nvPr>
            <p:ph type="subTitle" idx="2"/>
          </p:nvPr>
        </p:nvSpPr>
        <p:spPr>
          <a:xfrm>
            <a:off x="1715375" y="284642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3" name="Google Shape;1433;p24"/>
          <p:cNvSpPr txBox="1">
            <a:spLocks noGrp="1"/>
          </p:cNvSpPr>
          <p:nvPr>
            <p:ph type="subTitle" idx="3"/>
          </p:nvPr>
        </p:nvSpPr>
        <p:spPr>
          <a:xfrm>
            <a:off x="1715375" y="235880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4" name="Google Shape;1434;p24"/>
          <p:cNvSpPr txBox="1">
            <a:spLocks noGrp="1"/>
          </p:cNvSpPr>
          <p:nvPr>
            <p:ph type="subTitle" idx="4"/>
          </p:nvPr>
        </p:nvSpPr>
        <p:spPr>
          <a:xfrm>
            <a:off x="4923250" y="235880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5" name="Google Shape;1435;p24"/>
          <p:cNvSpPr/>
          <p:nvPr/>
        </p:nvSpPr>
        <p:spPr>
          <a:xfrm>
            <a:off x="0" y="4821750"/>
            <a:ext cx="91440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6" name="Google Shape;1436;p24"/>
          <p:cNvGrpSpPr/>
          <p:nvPr/>
        </p:nvGrpSpPr>
        <p:grpSpPr>
          <a:xfrm>
            <a:off x="-4236028" y="4840462"/>
            <a:ext cx="17689997" cy="194169"/>
            <a:chOff x="-4236028" y="4840462"/>
            <a:chExt cx="17689997" cy="194169"/>
          </a:xfrm>
        </p:grpSpPr>
        <p:sp>
          <p:nvSpPr>
            <p:cNvPr id="1437" name="Google Shape;1437;p24"/>
            <p:cNvSpPr/>
            <p:nvPr/>
          </p:nvSpPr>
          <p:spPr>
            <a:xfrm>
              <a:off x="8479572" y="4840462"/>
              <a:ext cx="4974397" cy="194169"/>
            </a:xfrm>
            <a:custGeom>
              <a:avLst/>
              <a:gdLst/>
              <a:ahLst/>
              <a:cxnLst/>
              <a:rect l="l" t="t" r="r" b="b"/>
              <a:pathLst>
                <a:path w="72925" h="4816" extrusionOk="0">
                  <a:moveTo>
                    <a:pt x="36463" y="0"/>
                  </a:moveTo>
                  <a:cubicBezTo>
                    <a:pt x="26791" y="0"/>
                    <a:pt x="17517" y="254"/>
                    <a:pt x="10679" y="705"/>
                  </a:cubicBezTo>
                  <a:cubicBezTo>
                    <a:pt x="3842" y="1157"/>
                    <a:pt x="1" y="1769"/>
                    <a:pt x="1" y="2408"/>
                  </a:cubicBezTo>
                  <a:cubicBezTo>
                    <a:pt x="1" y="3047"/>
                    <a:pt x="3842" y="3659"/>
                    <a:pt x="10679" y="4111"/>
                  </a:cubicBezTo>
                  <a:cubicBezTo>
                    <a:pt x="17517" y="4562"/>
                    <a:pt x="26791" y="4816"/>
                    <a:pt x="36463" y="4816"/>
                  </a:cubicBezTo>
                  <a:cubicBezTo>
                    <a:pt x="46133" y="4816"/>
                    <a:pt x="55407" y="4562"/>
                    <a:pt x="62245" y="4111"/>
                  </a:cubicBezTo>
                  <a:cubicBezTo>
                    <a:pt x="69082" y="3659"/>
                    <a:pt x="72924" y="3047"/>
                    <a:pt x="72924" y="2408"/>
                  </a:cubicBezTo>
                  <a:cubicBezTo>
                    <a:pt x="72924" y="1769"/>
                    <a:pt x="69082" y="1157"/>
                    <a:pt x="62245" y="705"/>
                  </a:cubicBezTo>
                  <a:cubicBezTo>
                    <a:pt x="55407" y="254"/>
                    <a:pt x="46133" y="0"/>
                    <a:pt x="36463" y="0"/>
                  </a:cubicBezTo>
                  <a:close/>
                </a:path>
              </a:pathLst>
            </a:custGeom>
            <a:solidFill>
              <a:srgbClr val="23376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4"/>
            <p:cNvSpPr/>
            <p:nvPr/>
          </p:nvSpPr>
          <p:spPr>
            <a:xfrm>
              <a:off x="-4236028" y="4840462"/>
              <a:ext cx="4974397" cy="194169"/>
            </a:xfrm>
            <a:custGeom>
              <a:avLst/>
              <a:gdLst/>
              <a:ahLst/>
              <a:cxnLst/>
              <a:rect l="l" t="t" r="r" b="b"/>
              <a:pathLst>
                <a:path w="72925" h="4816" extrusionOk="0">
                  <a:moveTo>
                    <a:pt x="36463" y="0"/>
                  </a:moveTo>
                  <a:cubicBezTo>
                    <a:pt x="26791" y="0"/>
                    <a:pt x="17517" y="254"/>
                    <a:pt x="10679" y="705"/>
                  </a:cubicBezTo>
                  <a:cubicBezTo>
                    <a:pt x="3842" y="1157"/>
                    <a:pt x="1" y="1769"/>
                    <a:pt x="1" y="2408"/>
                  </a:cubicBezTo>
                  <a:cubicBezTo>
                    <a:pt x="1" y="3047"/>
                    <a:pt x="3842" y="3659"/>
                    <a:pt x="10679" y="4111"/>
                  </a:cubicBezTo>
                  <a:cubicBezTo>
                    <a:pt x="17517" y="4562"/>
                    <a:pt x="26791" y="4816"/>
                    <a:pt x="36463" y="4816"/>
                  </a:cubicBezTo>
                  <a:cubicBezTo>
                    <a:pt x="46133" y="4816"/>
                    <a:pt x="55407" y="4562"/>
                    <a:pt x="62245" y="4111"/>
                  </a:cubicBezTo>
                  <a:cubicBezTo>
                    <a:pt x="69082" y="3659"/>
                    <a:pt x="72924" y="3047"/>
                    <a:pt x="72924" y="2408"/>
                  </a:cubicBezTo>
                  <a:cubicBezTo>
                    <a:pt x="72924" y="1769"/>
                    <a:pt x="69082" y="1157"/>
                    <a:pt x="62245" y="705"/>
                  </a:cubicBezTo>
                  <a:cubicBezTo>
                    <a:pt x="55407" y="254"/>
                    <a:pt x="46133" y="0"/>
                    <a:pt x="36463" y="0"/>
                  </a:cubicBezTo>
                  <a:close/>
                </a:path>
              </a:pathLst>
            </a:custGeom>
            <a:solidFill>
              <a:srgbClr val="23376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9" name="Google Shape;1439;p24"/>
          <p:cNvGrpSpPr/>
          <p:nvPr/>
        </p:nvGrpSpPr>
        <p:grpSpPr>
          <a:xfrm>
            <a:off x="-2103496" y="2385475"/>
            <a:ext cx="13326890" cy="2544506"/>
            <a:chOff x="-2103496" y="2385475"/>
            <a:chExt cx="13326890" cy="2544506"/>
          </a:xfrm>
        </p:grpSpPr>
        <p:grpSp>
          <p:nvGrpSpPr>
            <p:cNvPr id="1440" name="Google Shape;1440;p24"/>
            <p:cNvGrpSpPr/>
            <p:nvPr/>
          </p:nvGrpSpPr>
          <p:grpSpPr>
            <a:xfrm rot="5400000">
              <a:off x="9611161" y="3038236"/>
              <a:ext cx="328988" cy="2363927"/>
              <a:chOff x="3010050" y="1961050"/>
              <a:chExt cx="176600" cy="1268950"/>
            </a:xfrm>
          </p:grpSpPr>
          <p:sp>
            <p:nvSpPr>
              <p:cNvPr id="1441" name="Google Shape;1441;p24"/>
              <p:cNvSpPr/>
              <p:nvPr/>
            </p:nvSpPr>
            <p:spPr>
              <a:xfrm>
                <a:off x="3010050" y="1961050"/>
                <a:ext cx="176600" cy="12689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50758" extrusionOk="0">
                    <a:moveTo>
                      <a:pt x="1" y="1"/>
                    </a:moveTo>
                    <a:lnTo>
                      <a:pt x="1" y="50758"/>
                    </a:lnTo>
                    <a:lnTo>
                      <a:pt x="7063" y="50758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4"/>
              <p:cNvSpPr/>
              <p:nvPr/>
            </p:nvSpPr>
            <p:spPr>
              <a:xfrm>
                <a:off x="3010050" y="312012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4"/>
              <p:cNvSpPr/>
              <p:nvPr/>
            </p:nvSpPr>
            <p:spPr>
              <a:xfrm>
                <a:off x="3010050" y="2938175"/>
                <a:ext cx="1766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6" extrusionOk="0">
                    <a:moveTo>
                      <a:pt x="1" y="0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4"/>
              <p:cNvSpPr/>
              <p:nvPr/>
            </p:nvSpPr>
            <p:spPr>
              <a:xfrm>
                <a:off x="3034625" y="314067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4"/>
              <p:cNvSpPr/>
              <p:nvPr/>
            </p:nvSpPr>
            <p:spPr>
              <a:xfrm>
                <a:off x="3010050" y="199667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4"/>
              <p:cNvSpPr/>
              <p:nvPr/>
            </p:nvSpPr>
            <p:spPr>
              <a:xfrm>
                <a:off x="3010050" y="2217250"/>
                <a:ext cx="176600" cy="3867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7" extrusionOk="0">
                    <a:moveTo>
                      <a:pt x="1" y="1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4"/>
              <p:cNvSpPr/>
              <p:nvPr/>
            </p:nvSpPr>
            <p:spPr>
              <a:xfrm>
                <a:off x="3034625" y="201722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4"/>
              <p:cNvSpPr/>
              <p:nvPr/>
            </p:nvSpPr>
            <p:spPr>
              <a:xfrm>
                <a:off x="3034625" y="2312175"/>
                <a:ext cx="127450" cy="566775"/>
              </a:xfrm>
              <a:custGeom>
                <a:avLst/>
                <a:gdLst/>
                <a:ahLst/>
                <a:cxnLst/>
                <a:rect l="l" t="t" r="r" b="b"/>
                <a:pathLst>
                  <a:path w="5098" h="22671" extrusionOk="0">
                    <a:moveTo>
                      <a:pt x="2549" y="1"/>
                    </a:moveTo>
                    <a:cubicBezTo>
                      <a:pt x="1141" y="1"/>
                      <a:pt x="1" y="1141"/>
                      <a:pt x="1" y="2548"/>
                    </a:cubicBezTo>
                    <a:lnTo>
                      <a:pt x="1" y="20121"/>
                    </a:lnTo>
                    <a:cubicBezTo>
                      <a:pt x="1" y="21529"/>
                      <a:pt x="1141" y="22670"/>
                      <a:pt x="2549" y="22670"/>
                    </a:cubicBezTo>
                    <a:cubicBezTo>
                      <a:pt x="3957" y="22670"/>
                      <a:pt x="5097" y="21528"/>
                      <a:pt x="5097" y="20121"/>
                    </a:cubicBezTo>
                    <a:lnTo>
                      <a:pt x="5097" y="2548"/>
                    </a:lnTo>
                    <a:cubicBezTo>
                      <a:pt x="5097" y="1141"/>
                      <a:pt x="3957" y="1"/>
                      <a:pt x="2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4"/>
              <p:cNvSpPr/>
              <p:nvPr/>
            </p:nvSpPr>
            <p:spPr>
              <a:xfrm>
                <a:off x="3063050" y="2338825"/>
                <a:ext cx="70625" cy="51570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0628" extrusionOk="0">
                    <a:moveTo>
                      <a:pt x="1412" y="1"/>
                    </a:moveTo>
                    <a:cubicBezTo>
                      <a:pt x="633" y="1"/>
                      <a:pt x="1" y="633"/>
                      <a:pt x="1" y="1413"/>
                    </a:cubicBezTo>
                    <a:cubicBezTo>
                      <a:pt x="1" y="2098"/>
                      <a:pt x="488" y="2669"/>
                      <a:pt x="1136" y="2798"/>
                    </a:cubicBezTo>
                    <a:lnTo>
                      <a:pt x="1136" y="17831"/>
                    </a:lnTo>
                    <a:cubicBezTo>
                      <a:pt x="488" y="17959"/>
                      <a:pt x="1" y="18530"/>
                      <a:pt x="1" y="19216"/>
                    </a:cubicBezTo>
                    <a:cubicBezTo>
                      <a:pt x="1" y="19996"/>
                      <a:pt x="633" y="20628"/>
                      <a:pt x="1412" y="20628"/>
                    </a:cubicBezTo>
                    <a:cubicBezTo>
                      <a:pt x="2191" y="20628"/>
                      <a:pt x="2824" y="19996"/>
                      <a:pt x="2824" y="19216"/>
                    </a:cubicBezTo>
                    <a:cubicBezTo>
                      <a:pt x="2824" y="18531"/>
                      <a:pt x="2335" y="17959"/>
                      <a:pt x="1687" y="17831"/>
                    </a:cubicBezTo>
                    <a:lnTo>
                      <a:pt x="1687" y="2798"/>
                    </a:lnTo>
                    <a:cubicBezTo>
                      <a:pt x="2335" y="2669"/>
                      <a:pt x="2824" y="2098"/>
                      <a:pt x="2824" y="1413"/>
                    </a:cubicBezTo>
                    <a:cubicBezTo>
                      <a:pt x="2824" y="633"/>
                      <a:pt x="219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4"/>
              <p:cNvSpPr/>
              <p:nvPr/>
            </p:nvSpPr>
            <p:spPr>
              <a:xfrm>
                <a:off x="3073775" y="2348525"/>
                <a:ext cx="4720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939" extrusionOk="0">
                    <a:moveTo>
                      <a:pt x="946" y="141"/>
                    </a:moveTo>
                    <a:cubicBezTo>
                      <a:pt x="1021" y="141"/>
                      <a:pt x="1094" y="153"/>
                      <a:pt x="1168" y="181"/>
                    </a:cubicBezTo>
                    <a:cubicBezTo>
                      <a:pt x="1596" y="328"/>
                      <a:pt x="1749" y="730"/>
                      <a:pt x="1749" y="1028"/>
                    </a:cubicBezTo>
                    <a:cubicBezTo>
                      <a:pt x="1749" y="1291"/>
                      <a:pt x="1713" y="1435"/>
                      <a:pt x="1503" y="1591"/>
                    </a:cubicBezTo>
                    <a:cubicBezTo>
                      <a:pt x="1318" y="1728"/>
                      <a:pt x="1112" y="1800"/>
                      <a:pt x="921" y="1800"/>
                    </a:cubicBezTo>
                    <a:cubicBezTo>
                      <a:pt x="881" y="1800"/>
                      <a:pt x="841" y="1797"/>
                      <a:pt x="803" y="1791"/>
                    </a:cubicBezTo>
                    <a:cubicBezTo>
                      <a:pt x="610" y="1757"/>
                      <a:pt x="361" y="1645"/>
                      <a:pt x="277" y="1500"/>
                    </a:cubicBezTo>
                    <a:cubicBezTo>
                      <a:pt x="172" y="1318"/>
                      <a:pt x="141" y="1030"/>
                      <a:pt x="156" y="827"/>
                    </a:cubicBezTo>
                    <a:cubicBezTo>
                      <a:pt x="171" y="643"/>
                      <a:pt x="240" y="511"/>
                      <a:pt x="397" y="371"/>
                    </a:cubicBezTo>
                    <a:cubicBezTo>
                      <a:pt x="569" y="220"/>
                      <a:pt x="759" y="141"/>
                      <a:pt x="946" y="141"/>
                    </a:cubicBezTo>
                    <a:close/>
                    <a:moveTo>
                      <a:pt x="944" y="0"/>
                    </a:moveTo>
                    <a:cubicBezTo>
                      <a:pt x="723" y="0"/>
                      <a:pt x="503" y="91"/>
                      <a:pt x="305" y="266"/>
                    </a:cubicBezTo>
                    <a:cubicBezTo>
                      <a:pt x="120" y="431"/>
                      <a:pt x="34" y="596"/>
                      <a:pt x="18" y="816"/>
                    </a:cubicBezTo>
                    <a:cubicBezTo>
                      <a:pt x="0" y="1041"/>
                      <a:pt x="38" y="1361"/>
                      <a:pt x="157" y="1568"/>
                    </a:cubicBezTo>
                    <a:cubicBezTo>
                      <a:pt x="268" y="1761"/>
                      <a:pt x="557" y="1889"/>
                      <a:pt x="778" y="1926"/>
                    </a:cubicBezTo>
                    <a:cubicBezTo>
                      <a:pt x="824" y="1934"/>
                      <a:pt x="871" y="1938"/>
                      <a:pt x="919" y="1938"/>
                    </a:cubicBezTo>
                    <a:cubicBezTo>
                      <a:pt x="1141" y="1938"/>
                      <a:pt x="1376" y="1855"/>
                      <a:pt x="1584" y="1700"/>
                    </a:cubicBezTo>
                    <a:cubicBezTo>
                      <a:pt x="1839" y="1511"/>
                      <a:pt x="1887" y="1318"/>
                      <a:pt x="1887" y="1025"/>
                    </a:cubicBezTo>
                    <a:cubicBezTo>
                      <a:pt x="1887" y="571"/>
                      <a:pt x="1622" y="188"/>
                      <a:pt x="1213" y="46"/>
                    </a:cubicBezTo>
                    <a:cubicBezTo>
                      <a:pt x="1124" y="15"/>
                      <a:pt x="1034" y="0"/>
                      <a:pt x="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4"/>
              <p:cNvSpPr/>
              <p:nvPr/>
            </p:nvSpPr>
            <p:spPr>
              <a:xfrm>
                <a:off x="3072600" y="2796575"/>
                <a:ext cx="5200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949" extrusionOk="0">
                    <a:moveTo>
                      <a:pt x="1065" y="139"/>
                    </a:moveTo>
                    <a:cubicBezTo>
                      <a:pt x="1225" y="139"/>
                      <a:pt x="1385" y="174"/>
                      <a:pt x="1525" y="248"/>
                    </a:cubicBezTo>
                    <a:cubicBezTo>
                      <a:pt x="1643" y="311"/>
                      <a:pt x="1798" y="431"/>
                      <a:pt x="1859" y="644"/>
                    </a:cubicBezTo>
                    <a:cubicBezTo>
                      <a:pt x="1935" y="915"/>
                      <a:pt x="1903" y="1197"/>
                      <a:pt x="1771" y="1418"/>
                    </a:cubicBezTo>
                    <a:cubicBezTo>
                      <a:pt x="1654" y="1612"/>
                      <a:pt x="1472" y="1740"/>
                      <a:pt x="1245" y="1791"/>
                    </a:cubicBezTo>
                    <a:cubicBezTo>
                      <a:pt x="1190" y="1804"/>
                      <a:pt x="1136" y="1809"/>
                      <a:pt x="1084" y="1809"/>
                    </a:cubicBezTo>
                    <a:cubicBezTo>
                      <a:pt x="805" y="1809"/>
                      <a:pt x="581" y="1650"/>
                      <a:pt x="434" y="1503"/>
                    </a:cubicBezTo>
                    <a:cubicBezTo>
                      <a:pt x="321" y="1390"/>
                      <a:pt x="277" y="1311"/>
                      <a:pt x="242" y="1161"/>
                    </a:cubicBezTo>
                    <a:cubicBezTo>
                      <a:pt x="150" y="766"/>
                      <a:pt x="389" y="311"/>
                      <a:pt x="749" y="189"/>
                    </a:cubicBezTo>
                    <a:cubicBezTo>
                      <a:pt x="850" y="154"/>
                      <a:pt x="957" y="139"/>
                      <a:pt x="1065" y="139"/>
                    </a:cubicBezTo>
                    <a:close/>
                    <a:moveTo>
                      <a:pt x="1067" y="1"/>
                    </a:moveTo>
                    <a:cubicBezTo>
                      <a:pt x="943" y="1"/>
                      <a:pt x="820" y="20"/>
                      <a:pt x="705" y="59"/>
                    </a:cubicBezTo>
                    <a:cubicBezTo>
                      <a:pt x="282" y="203"/>
                      <a:pt x="0" y="733"/>
                      <a:pt x="107" y="1194"/>
                    </a:cubicBezTo>
                    <a:cubicBezTo>
                      <a:pt x="148" y="1367"/>
                      <a:pt x="205" y="1471"/>
                      <a:pt x="335" y="1601"/>
                    </a:cubicBezTo>
                    <a:cubicBezTo>
                      <a:pt x="563" y="1831"/>
                      <a:pt x="819" y="1949"/>
                      <a:pt x="1081" y="1949"/>
                    </a:cubicBezTo>
                    <a:cubicBezTo>
                      <a:pt x="1145" y="1949"/>
                      <a:pt x="1209" y="1941"/>
                      <a:pt x="1276" y="1927"/>
                    </a:cubicBezTo>
                    <a:cubicBezTo>
                      <a:pt x="1542" y="1868"/>
                      <a:pt x="1754" y="1718"/>
                      <a:pt x="1891" y="1490"/>
                    </a:cubicBezTo>
                    <a:cubicBezTo>
                      <a:pt x="2042" y="1237"/>
                      <a:pt x="2080" y="915"/>
                      <a:pt x="1993" y="606"/>
                    </a:cubicBezTo>
                    <a:cubicBezTo>
                      <a:pt x="1934" y="401"/>
                      <a:pt x="1795" y="233"/>
                      <a:pt x="1589" y="125"/>
                    </a:cubicBezTo>
                    <a:cubicBezTo>
                      <a:pt x="1433" y="43"/>
                      <a:pt x="1250" y="1"/>
                      <a:pt x="10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4"/>
              <p:cNvSpPr/>
              <p:nvPr/>
            </p:nvSpPr>
            <p:spPr>
              <a:xfrm>
                <a:off x="3021425" y="2088050"/>
                <a:ext cx="154850" cy="113700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4548" extrusionOk="0">
                    <a:moveTo>
                      <a:pt x="1722" y="1"/>
                    </a:moveTo>
                    <a:cubicBezTo>
                      <a:pt x="1704" y="1"/>
                      <a:pt x="1685" y="3"/>
                      <a:pt x="1667" y="8"/>
                    </a:cubicBezTo>
                    <a:cubicBezTo>
                      <a:pt x="1438" y="63"/>
                      <a:pt x="1416" y="357"/>
                      <a:pt x="1409" y="534"/>
                    </a:cubicBezTo>
                    <a:cubicBezTo>
                      <a:pt x="1375" y="1277"/>
                      <a:pt x="1455" y="2038"/>
                      <a:pt x="1503" y="2776"/>
                    </a:cubicBezTo>
                    <a:cubicBezTo>
                      <a:pt x="1529" y="3168"/>
                      <a:pt x="1223" y="4540"/>
                      <a:pt x="1863" y="4545"/>
                    </a:cubicBezTo>
                    <a:cubicBezTo>
                      <a:pt x="2415" y="4457"/>
                      <a:pt x="2179" y="3493"/>
                      <a:pt x="2164" y="3161"/>
                    </a:cubicBezTo>
                    <a:cubicBezTo>
                      <a:pt x="2123" y="2311"/>
                      <a:pt x="2431" y="1299"/>
                      <a:pt x="2153" y="470"/>
                    </a:cubicBezTo>
                    <a:cubicBezTo>
                      <a:pt x="2095" y="298"/>
                      <a:pt x="1933" y="1"/>
                      <a:pt x="1722" y="1"/>
                    </a:cubicBezTo>
                    <a:close/>
                    <a:moveTo>
                      <a:pt x="4213" y="1"/>
                    </a:moveTo>
                    <a:cubicBezTo>
                      <a:pt x="4195" y="1"/>
                      <a:pt x="4176" y="3"/>
                      <a:pt x="4158" y="8"/>
                    </a:cubicBezTo>
                    <a:cubicBezTo>
                      <a:pt x="3929" y="63"/>
                      <a:pt x="3907" y="357"/>
                      <a:pt x="3899" y="534"/>
                    </a:cubicBezTo>
                    <a:cubicBezTo>
                      <a:pt x="3866" y="1277"/>
                      <a:pt x="3946" y="2038"/>
                      <a:pt x="3994" y="2776"/>
                    </a:cubicBezTo>
                    <a:cubicBezTo>
                      <a:pt x="4020" y="3168"/>
                      <a:pt x="3714" y="4540"/>
                      <a:pt x="4353" y="4545"/>
                    </a:cubicBezTo>
                    <a:cubicBezTo>
                      <a:pt x="4906" y="4457"/>
                      <a:pt x="4671" y="3493"/>
                      <a:pt x="4655" y="3161"/>
                    </a:cubicBezTo>
                    <a:cubicBezTo>
                      <a:pt x="4614" y="2311"/>
                      <a:pt x="4922" y="1299"/>
                      <a:pt x="4644" y="470"/>
                    </a:cubicBezTo>
                    <a:cubicBezTo>
                      <a:pt x="4586" y="298"/>
                      <a:pt x="4424" y="1"/>
                      <a:pt x="4213" y="1"/>
                    </a:cubicBezTo>
                    <a:close/>
                    <a:moveTo>
                      <a:pt x="3133" y="3"/>
                    </a:moveTo>
                    <a:cubicBezTo>
                      <a:pt x="2491" y="8"/>
                      <a:pt x="2799" y="1379"/>
                      <a:pt x="2774" y="1771"/>
                    </a:cubicBezTo>
                    <a:cubicBezTo>
                      <a:pt x="2725" y="2511"/>
                      <a:pt x="2645" y="3271"/>
                      <a:pt x="2678" y="4013"/>
                    </a:cubicBezTo>
                    <a:cubicBezTo>
                      <a:pt x="2687" y="4191"/>
                      <a:pt x="2708" y="4484"/>
                      <a:pt x="2936" y="4540"/>
                    </a:cubicBezTo>
                    <a:cubicBezTo>
                      <a:pt x="2955" y="4544"/>
                      <a:pt x="2974" y="4546"/>
                      <a:pt x="2992" y="4546"/>
                    </a:cubicBezTo>
                    <a:cubicBezTo>
                      <a:pt x="3203" y="4546"/>
                      <a:pt x="3366" y="4250"/>
                      <a:pt x="3423" y="4078"/>
                    </a:cubicBezTo>
                    <a:cubicBezTo>
                      <a:pt x="3701" y="3249"/>
                      <a:pt x="3393" y="2238"/>
                      <a:pt x="3434" y="1385"/>
                    </a:cubicBezTo>
                    <a:cubicBezTo>
                      <a:pt x="3449" y="1057"/>
                      <a:pt x="3685" y="91"/>
                      <a:pt x="3133" y="3"/>
                    </a:cubicBezTo>
                    <a:close/>
                    <a:moveTo>
                      <a:pt x="5625" y="3"/>
                    </a:moveTo>
                    <a:cubicBezTo>
                      <a:pt x="4983" y="8"/>
                      <a:pt x="5291" y="1379"/>
                      <a:pt x="5266" y="1771"/>
                    </a:cubicBezTo>
                    <a:cubicBezTo>
                      <a:pt x="5218" y="2511"/>
                      <a:pt x="5137" y="3271"/>
                      <a:pt x="5171" y="4013"/>
                    </a:cubicBezTo>
                    <a:cubicBezTo>
                      <a:pt x="5179" y="4191"/>
                      <a:pt x="5200" y="4484"/>
                      <a:pt x="5428" y="4540"/>
                    </a:cubicBezTo>
                    <a:cubicBezTo>
                      <a:pt x="5447" y="4544"/>
                      <a:pt x="5466" y="4546"/>
                      <a:pt x="5484" y="4546"/>
                    </a:cubicBezTo>
                    <a:cubicBezTo>
                      <a:pt x="5696" y="4546"/>
                      <a:pt x="5858" y="4250"/>
                      <a:pt x="5915" y="4078"/>
                    </a:cubicBezTo>
                    <a:cubicBezTo>
                      <a:pt x="6193" y="3249"/>
                      <a:pt x="5885" y="2238"/>
                      <a:pt x="5926" y="1385"/>
                    </a:cubicBezTo>
                    <a:cubicBezTo>
                      <a:pt x="5940" y="1057"/>
                      <a:pt x="6176" y="91"/>
                      <a:pt x="5625" y="3"/>
                    </a:cubicBezTo>
                    <a:close/>
                    <a:moveTo>
                      <a:pt x="641" y="4"/>
                    </a:moveTo>
                    <a:cubicBezTo>
                      <a:pt x="0" y="9"/>
                      <a:pt x="307" y="1380"/>
                      <a:pt x="282" y="1772"/>
                    </a:cubicBezTo>
                    <a:cubicBezTo>
                      <a:pt x="233" y="2510"/>
                      <a:pt x="153" y="3271"/>
                      <a:pt x="186" y="4014"/>
                    </a:cubicBezTo>
                    <a:cubicBezTo>
                      <a:pt x="195" y="4192"/>
                      <a:pt x="216" y="4485"/>
                      <a:pt x="444" y="4541"/>
                    </a:cubicBezTo>
                    <a:cubicBezTo>
                      <a:pt x="463" y="4545"/>
                      <a:pt x="482" y="4548"/>
                      <a:pt x="500" y="4548"/>
                    </a:cubicBezTo>
                    <a:cubicBezTo>
                      <a:pt x="711" y="4548"/>
                      <a:pt x="874" y="4251"/>
                      <a:pt x="931" y="4079"/>
                    </a:cubicBezTo>
                    <a:cubicBezTo>
                      <a:pt x="1209" y="3250"/>
                      <a:pt x="902" y="2238"/>
                      <a:pt x="941" y="1388"/>
                    </a:cubicBezTo>
                    <a:cubicBezTo>
                      <a:pt x="957" y="1057"/>
                      <a:pt x="1193" y="91"/>
                      <a:pt x="641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4"/>
              <p:cNvSpPr/>
              <p:nvPr/>
            </p:nvSpPr>
            <p:spPr>
              <a:xfrm>
                <a:off x="3021425" y="2992675"/>
                <a:ext cx="15480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4547" extrusionOk="0">
                    <a:moveTo>
                      <a:pt x="2991" y="1"/>
                    </a:moveTo>
                    <a:cubicBezTo>
                      <a:pt x="2973" y="1"/>
                      <a:pt x="2954" y="3"/>
                      <a:pt x="2935" y="8"/>
                    </a:cubicBezTo>
                    <a:cubicBezTo>
                      <a:pt x="2706" y="63"/>
                      <a:pt x="2685" y="356"/>
                      <a:pt x="2677" y="534"/>
                    </a:cubicBezTo>
                    <a:cubicBezTo>
                      <a:pt x="2644" y="1277"/>
                      <a:pt x="2724" y="2038"/>
                      <a:pt x="2773" y="2776"/>
                    </a:cubicBezTo>
                    <a:cubicBezTo>
                      <a:pt x="2797" y="3168"/>
                      <a:pt x="2491" y="4539"/>
                      <a:pt x="3132" y="4545"/>
                    </a:cubicBezTo>
                    <a:cubicBezTo>
                      <a:pt x="3685" y="4457"/>
                      <a:pt x="3449" y="3491"/>
                      <a:pt x="3432" y="3162"/>
                    </a:cubicBezTo>
                    <a:cubicBezTo>
                      <a:pt x="3393" y="2310"/>
                      <a:pt x="3700" y="1299"/>
                      <a:pt x="3422" y="470"/>
                    </a:cubicBezTo>
                    <a:cubicBezTo>
                      <a:pt x="3364" y="297"/>
                      <a:pt x="3202" y="1"/>
                      <a:pt x="2991" y="1"/>
                    </a:cubicBezTo>
                    <a:close/>
                    <a:moveTo>
                      <a:pt x="5483" y="1"/>
                    </a:moveTo>
                    <a:cubicBezTo>
                      <a:pt x="5465" y="1"/>
                      <a:pt x="5446" y="3"/>
                      <a:pt x="5427" y="8"/>
                    </a:cubicBezTo>
                    <a:cubicBezTo>
                      <a:pt x="5198" y="63"/>
                      <a:pt x="5177" y="356"/>
                      <a:pt x="5169" y="534"/>
                    </a:cubicBezTo>
                    <a:cubicBezTo>
                      <a:pt x="5136" y="1277"/>
                      <a:pt x="5217" y="2038"/>
                      <a:pt x="5265" y="2776"/>
                    </a:cubicBezTo>
                    <a:cubicBezTo>
                      <a:pt x="5289" y="3168"/>
                      <a:pt x="4983" y="4539"/>
                      <a:pt x="5624" y="4545"/>
                    </a:cubicBezTo>
                    <a:cubicBezTo>
                      <a:pt x="6176" y="4457"/>
                      <a:pt x="5940" y="3491"/>
                      <a:pt x="5925" y="3162"/>
                    </a:cubicBezTo>
                    <a:cubicBezTo>
                      <a:pt x="5885" y="2310"/>
                      <a:pt x="6192" y="1299"/>
                      <a:pt x="5914" y="470"/>
                    </a:cubicBezTo>
                    <a:cubicBezTo>
                      <a:pt x="5856" y="297"/>
                      <a:pt x="5694" y="1"/>
                      <a:pt x="5483" y="1"/>
                    </a:cubicBezTo>
                    <a:close/>
                    <a:moveTo>
                      <a:pt x="1864" y="2"/>
                    </a:moveTo>
                    <a:cubicBezTo>
                      <a:pt x="1223" y="8"/>
                      <a:pt x="1530" y="1379"/>
                      <a:pt x="1505" y="1771"/>
                    </a:cubicBezTo>
                    <a:cubicBezTo>
                      <a:pt x="1457" y="2510"/>
                      <a:pt x="1377" y="3271"/>
                      <a:pt x="1410" y="4013"/>
                    </a:cubicBezTo>
                    <a:cubicBezTo>
                      <a:pt x="1417" y="4191"/>
                      <a:pt x="1439" y="4484"/>
                      <a:pt x="1668" y="4539"/>
                    </a:cubicBezTo>
                    <a:cubicBezTo>
                      <a:pt x="1687" y="4544"/>
                      <a:pt x="1705" y="4546"/>
                      <a:pt x="1723" y="4546"/>
                    </a:cubicBezTo>
                    <a:cubicBezTo>
                      <a:pt x="1935" y="4546"/>
                      <a:pt x="2096" y="4250"/>
                      <a:pt x="2154" y="4077"/>
                    </a:cubicBezTo>
                    <a:cubicBezTo>
                      <a:pt x="2432" y="3248"/>
                      <a:pt x="2123" y="2238"/>
                      <a:pt x="2165" y="1385"/>
                    </a:cubicBezTo>
                    <a:cubicBezTo>
                      <a:pt x="2179" y="1056"/>
                      <a:pt x="2415" y="91"/>
                      <a:pt x="1864" y="2"/>
                    </a:cubicBezTo>
                    <a:close/>
                    <a:moveTo>
                      <a:pt x="4356" y="2"/>
                    </a:moveTo>
                    <a:cubicBezTo>
                      <a:pt x="3714" y="8"/>
                      <a:pt x="4021" y="1379"/>
                      <a:pt x="3995" y="1771"/>
                    </a:cubicBezTo>
                    <a:cubicBezTo>
                      <a:pt x="3947" y="2510"/>
                      <a:pt x="3867" y="3271"/>
                      <a:pt x="3901" y="4013"/>
                    </a:cubicBezTo>
                    <a:cubicBezTo>
                      <a:pt x="3908" y="4191"/>
                      <a:pt x="3930" y="4484"/>
                      <a:pt x="4159" y="4539"/>
                    </a:cubicBezTo>
                    <a:cubicBezTo>
                      <a:pt x="4178" y="4544"/>
                      <a:pt x="4196" y="4546"/>
                      <a:pt x="4214" y="4546"/>
                    </a:cubicBezTo>
                    <a:cubicBezTo>
                      <a:pt x="4425" y="4546"/>
                      <a:pt x="4587" y="4250"/>
                      <a:pt x="4645" y="4077"/>
                    </a:cubicBezTo>
                    <a:cubicBezTo>
                      <a:pt x="4923" y="3248"/>
                      <a:pt x="4614" y="2238"/>
                      <a:pt x="4656" y="1385"/>
                    </a:cubicBezTo>
                    <a:cubicBezTo>
                      <a:pt x="4671" y="1056"/>
                      <a:pt x="4906" y="91"/>
                      <a:pt x="4356" y="2"/>
                    </a:cubicBezTo>
                    <a:close/>
                    <a:moveTo>
                      <a:pt x="502" y="2"/>
                    </a:moveTo>
                    <a:cubicBezTo>
                      <a:pt x="483" y="2"/>
                      <a:pt x="465" y="4"/>
                      <a:pt x="446" y="9"/>
                    </a:cubicBezTo>
                    <a:cubicBezTo>
                      <a:pt x="217" y="65"/>
                      <a:pt x="196" y="357"/>
                      <a:pt x="187" y="536"/>
                    </a:cubicBezTo>
                    <a:cubicBezTo>
                      <a:pt x="154" y="1277"/>
                      <a:pt x="234" y="2039"/>
                      <a:pt x="283" y="2778"/>
                    </a:cubicBezTo>
                    <a:cubicBezTo>
                      <a:pt x="308" y="3169"/>
                      <a:pt x="0" y="4542"/>
                      <a:pt x="642" y="4547"/>
                    </a:cubicBezTo>
                    <a:cubicBezTo>
                      <a:pt x="1193" y="4457"/>
                      <a:pt x="957" y="3491"/>
                      <a:pt x="944" y="3163"/>
                    </a:cubicBezTo>
                    <a:cubicBezTo>
                      <a:pt x="902" y="2311"/>
                      <a:pt x="1211" y="1301"/>
                      <a:pt x="933" y="472"/>
                    </a:cubicBezTo>
                    <a:cubicBezTo>
                      <a:pt x="875" y="299"/>
                      <a:pt x="712" y="2"/>
                      <a:pt x="50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4" name="Google Shape;1454;p24"/>
            <p:cNvGrpSpPr/>
            <p:nvPr/>
          </p:nvGrpSpPr>
          <p:grpSpPr>
            <a:xfrm rot="5400000">
              <a:off x="9669327" y="3423657"/>
              <a:ext cx="545275" cy="2467372"/>
              <a:chOff x="1325375" y="1908925"/>
              <a:chExt cx="291950" cy="1321075"/>
            </a:xfrm>
          </p:grpSpPr>
          <p:sp>
            <p:nvSpPr>
              <p:cNvPr id="1455" name="Google Shape;1455;p24"/>
              <p:cNvSpPr/>
              <p:nvPr/>
            </p:nvSpPr>
            <p:spPr>
              <a:xfrm>
                <a:off x="1325375" y="1908925"/>
                <a:ext cx="2919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8" y="52843"/>
                    </a:lnTo>
                    <a:lnTo>
                      <a:pt x="116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24"/>
              <p:cNvSpPr/>
              <p:nvPr/>
            </p:nvSpPr>
            <p:spPr>
              <a:xfrm>
                <a:off x="1353550" y="2212325"/>
                <a:ext cx="235600" cy="714275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28571" extrusionOk="0">
                    <a:moveTo>
                      <a:pt x="454" y="1"/>
                    </a:moveTo>
                    <a:cubicBezTo>
                      <a:pt x="204" y="1"/>
                      <a:pt x="1" y="204"/>
                      <a:pt x="1" y="454"/>
                    </a:cubicBezTo>
                    <a:lnTo>
                      <a:pt x="1" y="28117"/>
                    </a:lnTo>
                    <a:cubicBezTo>
                      <a:pt x="1" y="28367"/>
                      <a:pt x="204" y="28570"/>
                      <a:pt x="454" y="28570"/>
                    </a:cubicBezTo>
                    <a:lnTo>
                      <a:pt x="8971" y="28570"/>
                    </a:lnTo>
                    <a:cubicBezTo>
                      <a:pt x="9220" y="28570"/>
                      <a:pt x="9423" y="28367"/>
                      <a:pt x="9423" y="28117"/>
                    </a:cubicBezTo>
                    <a:lnTo>
                      <a:pt x="9423" y="454"/>
                    </a:lnTo>
                    <a:cubicBezTo>
                      <a:pt x="9423" y="204"/>
                      <a:pt x="9220" y="1"/>
                      <a:pt x="897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4"/>
              <p:cNvSpPr/>
              <p:nvPr/>
            </p:nvSpPr>
            <p:spPr>
              <a:xfrm>
                <a:off x="1434675" y="2308350"/>
                <a:ext cx="72500" cy="5222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0890" extrusionOk="0">
                    <a:moveTo>
                      <a:pt x="140" y="1"/>
                    </a:moveTo>
                    <a:cubicBezTo>
                      <a:pt x="64" y="1"/>
                      <a:pt x="1" y="62"/>
                      <a:pt x="1" y="140"/>
                    </a:cubicBezTo>
                    <a:lnTo>
                      <a:pt x="1" y="20750"/>
                    </a:lnTo>
                    <a:cubicBezTo>
                      <a:pt x="1" y="20826"/>
                      <a:pt x="63" y="20889"/>
                      <a:pt x="140" y="20889"/>
                    </a:cubicBezTo>
                    <a:lnTo>
                      <a:pt x="2760" y="20889"/>
                    </a:lnTo>
                    <a:cubicBezTo>
                      <a:pt x="2836" y="20889"/>
                      <a:pt x="2899" y="20826"/>
                      <a:pt x="2899" y="20750"/>
                    </a:cubicBezTo>
                    <a:lnTo>
                      <a:pt x="2899" y="140"/>
                    </a:lnTo>
                    <a:cubicBezTo>
                      <a:pt x="2899" y="64"/>
                      <a:pt x="2838" y="1"/>
                      <a:pt x="27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4"/>
              <p:cNvSpPr/>
              <p:nvPr/>
            </p:nvSpPr>
            <p:spPr>
              <a:xfrm>
                <a:off x="1374725" y="2233750"/>
                <a:ext cx="193275" cy="671450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26858" extrusionOk="0">
                    <a:moveTo>
                      <a:pt x="3865" y="266"/>
                    </a:moveTo>
                    <a:cubicBezTo>
                      <a:pt x="5849" y="266"/>
                      <a:pt x="7463" y="1920"/>
                      <a:pt x="7463" y="3957"/>
                    </a:cubicBezTo>
                    <a:lnTo>
                      <a:pt x="7463" y="22901"/>
                    </a:lnTo>
                    <a:cubicBezTo>
                      <a:pt x="7463" y="24937"/>
                      <a:pt x="5849" y="26593"/>
                      <a:pt x="3865" y="26593"/>
                    </a:cubicBezTo>
                    <a:cubicBezTo>
                      <a:pt x="1881" y="26593"/>
                      <a:pt x="268" y="24937"/>
                      <a:pt x="268" y="22901"/>
                    </a:cubicBezTo>
                    <a:lnTo>
                      <a:pt x="268" y="3957"/>
                    </a:lnTo>
                    <a:cubicBezTo>
                      <a:pt x="268" y="1921"/>
                      <a:pt x="1881" y="266"/>
                      <a:pt x="3865" y="266"/>
                    </a:cubicBezTo>
                    <a:close/>
                    <a:moveTo>
                      <a:pt x="3865" y="0"/>
                    </a:moveTo>
                    <a:cubicBezTo>
                      <a:pt x="1734" y="0"/>
                      <a:pt x="1" y="1734"/>
                      <a:pt x="1" y="3866"/>
                    </a:cubicBezTo>
                    <a:lnTo>
                      <a:pt x="1" y="22992"/>
                    </a:lnTo>
                    <a:cubicBezTo>
                      <a:pt x="1" y="25124"/>
                      <a:pt x="1734" y="26857"/>
                      <a:pt x="3865" y="26857"/>
                    </a:cubicBezTo>
                    <a:cubicBezTo>
                      <a:pt x="5997" y="26857"/>
                      <a:pt x="7730" y="25124"/>
                      <a:pt x="7730" y="22992"/>
                    </a:cubicBezTo>
                    <a:lnTo>
                      <a:pt x="7730" y="3866"/>
                    </a:lnTo>
                    <a:cubicBezTo>
                      <a:pt x="7730" y="1734"/>
                      <a:pt x="5997" y="0"/>
                      <a:pt x="38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4"/>
              <p:cNvSpPr/>
              <p:nvPr/>
            </p:nvSpPr>
            <p:spPr>
              <a:xfrm>
                <a:off x="1325400" y="1971525"/>
                <a:ext cx="291925" cy="949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3799" extrusionOk="0">
                    <a:moveTo>
                      <a:pt x="0" y="0"/>
                    </a:moveTo>
                    <a:lnTo>
                      <a:pt x="0" y="1520"/>
                    </a:lnTo>
                    <a:lnTo>
                      <a:pt x="11677" y="1520"/>
                    </a:lnTo>
                    <a:lnTo>
                      <a:pt x="11677" y="0"/>
                    </a:lnTo>
                    <a:close/>
                    <a:moveTo>
                      <a:pt x="0" y="2278"/>
                    </a:moveTo>
                    <a:lnTo>
                      <a:pt x="0" y="3798"/>
                    </a:lnTo>
                    <a:lnTo>
                      <a:pt x="11677" y="3798"/>
                    </a:lnTo>
                    <a:lnTo>
                      <a:pt x="11677" y="22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24"/>
              <p:cNvSpPr/>
              <p:nvPr/>
            </p:nvSpPr>
            <p:spPr>
              <a:xfrm>
                <a:off x="1325375" y="2094300"/>
                <a:ext cx="291950" cy="1127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451" extrusionOk="0">
                    <a:moveTo>
                      <a:pt x="0" y="1"/>
                    </a:moveTo>
                    <a:lnTo>
                      <a:pt x="0" y="451"/>
                    </a:lnTo>
                    <a:lnTo>
                      <a:pt x="11678" y="451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24"/>
              <p:cNvSpPr/>
              <p:nvPr/>
            </p:nvSpPr>
            <p:spPr>
              <a:xfrm>
                <a:off x="1346000" y="1926775"/>
                <a:ext cx="249825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535" extrusionOk="0">
                    <a:moveTo>
                      <a:pt x="1" y="1"/>
                    </a:moveTo>
                    <a:lnTo>
                      <a:pt x="1" y="534"/>
                    </a:lnTo>
                    <a:lnTo>
                      <a:pt x="535" y="534"/>
                    </a:lnTo>
                    <a:lnTo>
                      <a:pt x="535" y="1"/>
                    </a:lnTo>
                    <a:close/>
                    <a:moveTo>
                      <a:pt x="1184" y="1"/>
                    </a:moveTo>
                    <a:lnTo>
                      <a:pt x="1184" y="534"/>
                    </a:lnTo>
                    <a:lnTo>
                      <a:pt x="1718" y="534"/>
                    </a:lnTo>
                    <a:lnTo>
                      <a:pt x="1718" y="1"/>
                    </a:lnTo>
                    <a:close/>
                    <a:moveTo>
                      <a:pt x="2366" y="1"/>
                    </a:moveTo>
                    <a:lnTo>
                      <a:pt x="2366" y="534"/>
                    </a:lnTo>
                    <a:lnTo>
                      <a:pt x="2899" y="534"/>
                    </a:lnTo>
                    <a:lnTo>
                      <a:pt x="2899" y="1"/>
                    </a:lnTo>
                    <a:close/>
                    <a:moveTo>
                      <a:pt x="3548" y="1"/>
                    </a:moveTo>
                    <a:lnTo>
                      <a:pt x="3548" y="534"/>
                    </a:lnTo>
                    <a:lnTo>
                      <a:pt x="4081" y="534"/>
                    </a:lnTo>
                    <a:lnTo>
                      <a:pt x="4081" y="1"/>
                    </a:lnTo>
                    <a:close/>
                    <a:moveTo>
                      <a:pt x="4731" y="1"/>
                    </a:moveTo>
                    <a:lnTo>
                      <a:pt x="4731" y="534"/>
                    </a:lnTo>
                    <a:lnTo>
                      <a:pt x="5264" y="534"/>
                    </a:lnTo>
                    <a:lnTo>
                      <a:pt x="5264" y="1"/>
                    </a:lnTo>
                    <a:close/>
                    <a:moveTo>
                      <a:pt x="5912" y="1"/>
                    </a:moveTo>
                    <a:lnTo>
                      <a:pt x="5912" y="534"/>
                    </a:lnTo>
                    <a:lnTo>
                      <a:pt x="6446" y="534"/>
                    </a:lnTo>
                    <a:lnTo>
                      <a:pt x="6446" y="1"/>
                    </a:lnTo>
                    <a:close/>
                    <a:moveTo>
                      <a:pt x="7094" y="1"/>
                    </a:moveTo>
                    <a:lnTo>
                      <a:pt x="7094" y="534"/>
                    </a:lnTo>
                    <a:lnTo>
                      <a:pt x="7628" y="534"/>
                    </a:lnTo>
                    <a:lnTo>
                      <a:pt x="7628" y="1"/>
                    </a:lnTo>
                    <a:close/>
                    <a:moveTo>
                      <a:pt x="8276" y="1"/>
                    </a:moveTo>
                    <a:lnTo>
                      <a:pt x="8276" y="534"/>
                    </a:lnTo>
                    <a:lnTo>
                      <a:pt x="8810" y="534"/>
                    </a:lnTo>
                    <a:lnTo>
                      <a:pt x="8810" y="1"/>
                    </a:lnTo>
                    <a:close/>
                    <a:moveTo>
                      <a:pt x="9460" y="1"/>
                    </a:moveTo>
                    <a:lnTo>
                      <a:pt x="9460" y="534"/>
                    </a:lnTo>
                    <a:lnTo>
                      <a:pt x="9993" y="534"/>
                    </a:lnTo>
                    <a:lnTo>
                      <a:pt x="99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4"/>
              <p:cNvSpPr/>
              <p:nvPr/>
            </p:nvSpPr>
            <p:spPr>
              <a:xfrm>
                <a:off x="1325400" y="3068575"/>
                <a:ext cx="291925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3800" extrusionOk="0">
                    <a:moveTo>
                      <a:pt x="0" y="1"/>
                    </a:moveTo>
                    <a:lnTo>
                      <a:pt x="0" y="1521"/>
                    </a:lnTo>
                    <a:lnTo>
                      <a:pt x="11677" y="1521"/>
                    </a:lnTo>
                    <a:lnTo>
                      <a:pt x="11677" y="1"/>
                    </a:lnTo>
                    <a:close/>
                    <a:moveTo>
                      <a:pt x="0" y="2279"/>
                    </a:moveTo>
                    <a:lnTo>
                      <a:pt x="0" y="3800"/>
                    </a:lnTo>
                    <a:lnTo>
                      <a:pt x="11677" y="3800"/>
                    </a:lnTo>
                    <a:lnTo>
                      <a:pt x="11677" y="227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4"/>
              <p:cNvSpPr/>
              <p:nvPr/>
            </p:nvSpPr>
            <p:spPr>
              <a:xfrm>
                <a:off x="1325375" y="3029450"/>
                <a:ext cx="291950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452" extrusionOk="0">
                    <a:moveTo>
                      <a:pt x="0" y="1"/>
                    </a:moveTo>
                    <a:lnTo>
                      <a:pt x="0" y="451"/>
                    </a:lnTo>
                    <a:lnTo>
                      <a:pt x="11678" y="451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4"/>
              <p:cNvSpPr/>
              <p:nvPr/>
            </p:nvSpPr>
            <p:spPr>
              <a:xfrm>
                <a:off x="1346000" y="3194900"/>
                <a:ext cx="249825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536" extrusionOk="0">
                    <a:moveTo>
                      <a:pt x="1184" y="0"/>
                    </a:moveTo>
                    <a:lnTo>
                      <a:pt x="1184" y="534"/>
                    </a:lnTo>
                    <a:lnTo>
                      <a:pt x="1718" y="534"/>
                    </a:lnTo>
                    <a:lnTo>
                      <a:pt x="1718" y="0"/>
                    </a:lnTo>
                    <a:close/>
                    <a:moveTo>
                      <a:pt x="2366" y="0"/>
                    </a:moveTo>
                    <a:lnTo>
                      <a:pt x="2366" y="534"/>
                    </a:lnTo>
                    <a:lnTo>
                      <a:pt x="2899" y="534"/>
                    </a:lnTo>
                    <a:lnTo>
                      <a:pt x="2899" y="0"/>
                    </a:lnTo>
                    <a:close/>
                    <a:moveTo>
                      <a:pt x="3548" y="0"/>
                    </a:moveTo>
                    <a:lnTo>
                      <a:pt x="3548" y="534"/>
                    </a:lnTo>
                    <a:lnTo>
                      <a:pt x="4081" y="534"/>
                    </a:lnTo>
                    <a:lnTo>
                      <a:pt x="4081" y="0"/>
                    </a:lnTo>
                    <a:close/>
                    <a:moveTo>
                      <a:pt x="4731" y="0"/>
                    </a:moveTo>
                    <a:lnTo>
                      <a:pt x="4731" y="534"/>
                    </a:lnTo>
                    <a:lnTo>
                      <a:pt x="5264" y="534"/>
                    </a:lnTo>
                    <a:lnTo>
                      <a:pt x="5264" y="0"/>
                    </a:lnTo>
                    <a:close/>
                    <a:moveTo>
                      <a:pt x="5912" y="0"/>
                    </a:moveTo>
                    <a:lnTo>
                      <a:pt x="5912" y="534"/>
                    </a:lnTo>
                    <a:lnTo>
                      <a:pt x="6446" y="534"/>
                    </a:lnTo>
                    <a:lnTo>
                      <a:pt x="6446" y="0"/>
                    </a:lnTo>
                    <a:close/>
                    <a:moveTo>
                      <a:pt x="7094" y="0"/>
                    </a:moveTo>
                    <a:lnTo>
                      <a:pt x="7094" y="534"/>
                    </a:lnTo>
                    <a:lnTo>
                      <a:pt x="7628" y="534"/>
                    </a:lnTo>
                    <a:lnTo>
                      <a:pt x="7628" y="0"/>
                    </a:lnTo>
                    <a:close/>
                    <a:moveTo>
                      <a:pt x="8276" y="0"/>
                    </a:moveTo>
                    <a:lnTo>
                      <a:pt x="8276" y="534"/>
                    </a:lnTo>
                    <a:lnTo>
                      <a:pt x="8810" y="534"/>
                    </a:lnTo>
                    <a:lnTo>
                      <a:pt x="8810" y="0"/>
                    </a:lnTo>
                    <a:close/>
                    <a:moveTo>
                      <a:pt x="9460" y="0"/>
                    </a:moveTo>
                    <a:lnTo>
                      <a:pt x="9460" y="534"/>
                    </a:lnTo>
                    <a:lnTo>
                      <a:pt x="9993" y="534"/>
                    </a:lnTo>
                    <a:lnTo>
                      <a:pt x="9993" y="0"/>
                    </a:lnTo>
                    <a:close/>
                    <a:moveTo>
                      <a:pt x="1" y="1"/>
                    </a:moveTo>
                    <a:lnTo>
                      <a:pt x="1" y="535"/>
                    </a:lnTo>
                    <a:lnTo>
                      <a:pt x="535" y="535"/>
                    </a:lnTo>
                    <a:lnTo>
                      <a:pt x="5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4"/>
              <p:cNvSpPr/>
              <p:nvPr/>
            </p:nvSpPr>
            <p:spPr>
              <a:xfrm>
                <a:off x="1347725" y="2130850"/>
                <a:ext cx="244875" cy="58575"/>
              </a:xfrm>
              <a:custGeom>
                <a:avLst/>
                <a:gdLst/>
                <a:ahLst/>
                <a:cxnLst/>
                <a:rect l="l" t="t" r="r" b="b"/>
                <a:pathLst>
                  <a:path w="9795" h="2343" extrusionOk="0">
                    <a:moveTo>
                      <a:pt x="4924" y="0"/>
                    </a:moveTo>
                    <a:cubicBezTo>
                      <a:pt x="4649" y="0"/>
                      <a:pt x="4564" y="404"/>
                      <a:pt x="4546" y="807"/>
                    </a:cubicBezTo>
                    <a:lnTo>
                      <a:pt x="4537" y="807"/>
                    </a:lnTo>
                    <a:cubicBezTo>
                      <a:pt x="4329" y="820"/>
                      <a:pt x="3952" y="821"/>
                      <a:pt x="3816" y="1010"/>
                    </a:cubicBezTo>
                    <a:cubicBezTo>
                      <a:pt x="3649" y="1244"/>
                      <a:pt x="3868" y="1369"/>
                      <a:pt x="4071" y="1438"/>
                    </a:cubicBezTo>
                    <a:cubicBezTo>
                      <a:pt x="4222" y="1491"/>
                      <a:pt x="4391" y="1520"/>
                      <a:pt x="4563" y="1538"/>
                    </a:cubicBezTo>
                    <a:cubicBezTo>
                      <a:pt x="4563" y="1545"/>
                      <a:pt x="4564" y="1552"/>
                      <a:pt x="4564" y="1559"/>
                    </a:cubicBezTo>
                    <a:cubicBezTo>
                      <a:pt x="4576" y="1768"/>
                      <a:pt x="4578" y="2144"/>
                      <a:pt x="4769" y="2281"/>
                    </a:cubicBezTo>
                    <a:cubicBezTo>
                      <a:pt x="4826" y="2322"/>
                      <a:pt x="4878" y="2340"/>
                      <a:pt x="4923" y="2340"/>
                    </a:cubicBezTo>
                    <a:cubicBezTo>
                      <a:pt x="5060" y="2340"/>
                      <a:pt x="5144" y="2178"/>
                      <a:pt x="5196" y="2025"/>
                    </a:cubicBezTo>
                    <a:cubicBezTo>
                      <a:pt x="5248" y="1879"/>
                      <a:pt x="5277" y="1715"/>
                      <a:pt x="5293" y="1547"/>
                    </a:cubicBezTo>
                    <a:cubicBezTo>
                      <a:pt x="5339" y="1545"/>
                      <a:pt x="5382" y="1543"/>
                      <a:pt x="5426" y="1542"/>
                    </a:cubicBezTo>
                    <a:cubicBezTo>
                      <a:pt x="5555" y="1536"/>
                      <a:pt x="5771" y="1539"/>
                      <a:pt x="5886" y="1475"/>
                    </a:cubicBezTo>
                    <a:cubicBezTo>
                      <a:pt x="5995" y="1416"/>
                      <a:pt x="6023" y="1308"/>
                      <a:pt x="6094" y="1214"/>
                    </a:cubicBezTo>
                    <a:cubicBezTo>
                      <a:pt x="6143" y="907"/>
                      <a:pt x="5728" y="811"/>
                      <a:pt x="5305" y="790"/>
                    </a:cubicBezTo>
                    <a:cubicBezTo>
                      <a:pt x="5303" y="751"/>
                      <a:pt x="5302" y="710"/>
                      <a:pt x="5300" y="671"/>
                    </a:cubicBezTo>
                    <a:cubicBezTo>
                      <a:pt x="5295" y="543"/>
                      <a:pt x="5297" y="328"/>
                      <a:pt x="5233" y="211"/>
                    </a:cubicBezTo>
                    <a:cubicBezTo>
                      <a:pt x="5174" y="103"/>
                      <a:pt x="5066" y="75"/>
                      <a:pt x="4972" y="4"/>
                    </a:cubicBezTo>
                    <a:cubicBezTo>
                      <a:pt x="4955" y="1"/>
                      <a:pt x="4939" y="0"/>
                      <a:pt x="4924" y="0"/>
                    </a:cubicBezTo>
                    <a:close/>
                    <a:moveTo>
                      <a:pt x="8574" y="0"/>
                    </a:moveTo>
                    <a:cubicBezTo>
                      <a:pt x="8298" y="0"/>
                      <a:pt x="8215" y="404"/>
                      <a:pt x="8195" y="807"/>
                    </a:cubicBezTo>
                    <a:lnTo>
                      <a:pt x="8188" y="807"/>
                    </a:lnTo>
                    <a:cubicBezTo>
                      <a:pt x="7979" y="820"/>
                      <a:pt x="7602" y="821"/>
                      <a:pt x="7466" y="1010"/>
                    </a:cubicBezTo>
                    <a:cubicBezTo>
                      <a:pt x="7298" y="1244"/>
                      <a:pt x="7517" y="1369"/>
                      <a:pt x="7721" y="1438"/>
                    </a:cubicBezTo>
                    <a:cubicBezTo>
                      <a:pt x="7872" y="1491"/>
                      <a:pt x="8040" y="1520"/>
                      <a:pt x="8213" y="1538"/>
                    </a:cubicBezTo>
                    <a:cubicBezTo>
                      <a:pt x="8213" y="1545"/>
                      <a:pt x="8215" y="1552"/>
                      <a:pt x="8215" y="1559"/>
                    </a:cubicBezTo>
                    <a:cubicBezTo>
                      <a:pt x="8226" y="1768"/>
                      <a:pt x="8228" y="2144"/>
                      <a:pt x="8418" y="2281"/>
                    </a:cubicBezTo>
                    <a:cubicBezTo>
                      <a:pt x="8476" y="2322"/>
                      <a:pt x="8527" y="2340"/>
                      <a:pt x="8572" y="2340"/>
                    </a:cubicBezTo>
                    <a:cubicBezTo>
                      <a:pt x="8709" y="2340"/>
                      <a:pt x="8793" y="2178"/>
                      <a:pt x="8846" y="2025"/>
                    </a:cubicBezTo>
                    <a:cubicBezTo>
                      <a:pt x="8896" y="1879"/>
                      <a:pt x="8926" y="1715"/>
                      <a:pt x="8942" y="1547"/>
                    </a:cubicBezTo>
                    <a:cubicBezTo>
                      <a:pt x="8987" y="1545"/>
                      <a:pt x="9031" y="1543"/>
                      <a:pt x="9076" y="1542"/>
                    </a:cubicBezTo>
                    <a:cubicBezTo>
                      <a:pt x="9204" y="1536"/>
                      <a:pt x="9419" y="1539"/>
                      <a:pt x="9536" y="1475"/>
                    </a:cubicBezTo>
                    <a:cubicBezTo>
                      <a:pt x="9644" y="1416"/>
                      <a:pt x="9671" y="1308"/>
                      <a:pt x="9742" y="1214"/>
                    </a:cubicBezTo>
                    <a:cubicBezTo>
                      <a:pt x="9794" y="907"/>
                      <a:pt x="9377" y="811"/>
                      <a:pt x="8955" y="790"/>
                    </a:cubicBezTo>
                    <a:cubicBezTo>
                      <a:pt x="8954" y="751"/>
                      <a:pt x="8953" y="710"/>
                      <a:pt x="8949" y="671"/>
                    </a:cubicBezTo>
                    <a:cubicBezTo>
                      <a:pt x="8944" y="543"/>
                      <a:pt x="8947" y="328"/>
                      <a:pt x="8883" y="211"/>
                    </a:cubicBezTo>
                    <a:cubicBezTo>
                      <a:pt x="8824" y="103"/>
                      <a:pt x="8715" y="75"/>
                      <a:pt x="8622" y="4"/>
                    </a:cubicBezTo>
                    <a:cubicBezTo>
                      <a:pt x="8606" y="1"/>
                      <a:pt x="8589" y="0"/>
                      <a:pt x="8574" y="0"/>
                    </a:cubicBezTo>
                    <a:close/>
                    <a:moveTo>
                      <a:pt x="1274" y="3"/>
                    </a:moveTo>
                    <a:cubicBezTo>
                      <a:pt x="999" y="3"/>
                      <a:pt x="916" y="407"/>
                      <a:pt x="897" y="810"/>
                    </a:cubicBezTo>
                    <a:lnTo>
                      <a:pt x="889" y="810"/>
                    </a:lnTo>
                    <a:cubicBezTo>
                      <a:pt x="681" y="822"/>
                      <a:pt x="305" y="823"/>
                      <a:pt x="167" y="1014"/>
                    </a:cubicBezTo>
                    <a:cubicBezTo>
                      <a:pt x="0" y="1245"/>
                      <a:pt x="220" y="1372"/>
                      <a:pt x="423" y="1441"/>
                    </a:cubicBezTo>
                    <a:cubicBezTo>
                      <a:pt x="574" y="1494"/>
                      <a:pt x="742" y="1524"/>
                      <a:pt x="915" y="1540"/>
                    </a:cubicBezTo>
                    <a:cubicBezTo>
                      <a:pt x="915" y="1548"/>
                      <a:pt x="916" y="1555"/>
                      <a:pt x="916" y="1561"/>
                    </a:cubicBezTo>
                    <a:cubicBezTo>
                      <a:pt x="928" y="1770"/>
                      <a:pt x="929" y="2146"/>
                      <a:pt x="1119" y="2283"/>
                    </a:cubicBezTo>
                    <a:cubicBezTo>
                      <a:pt x="1177" y="2325"/>
                      <a:pt x="1228" y="2343"/>
                      <a:pt x="1273" y="2343"/>
                    </a:cubicBezTo>
                    <a:cubicBezTo>
                      <a:pt x="1410" y="2343"/>
                      <a:pt x="1495" y="2181"/>
                      <a:pt x="1547" y="2029"/>
                    </a:cubicBezTo>
                    <a:cubicBezTo>
                      <a:pt x="1596" y="1880"/>
                      <a:pt x="1626" y="1718"/>
                      <a:pt x="1643" y="1549"/>
                    </a:cubicBezTo>
                    <a:cubicBezTo>
                      <a:pt x="1688" y="1548"/>
                      <a:pt x="1734" y="1545"/>
                      <a:pt x="1777" y="1544"/>
                    </a:cubicBezTo>
                    <a:cubicBezTo>
                      <a:pt x="1905" y="1538"/>
                      <a:pt x="2120" y="1542"/>
                      <a:pt x="2237" y="1478"/>
                    </a:cubicBezTo>
                    <a:cubicBezTo>
                      <a:pt x="2344" y="1418"/>
                      <a:pt x="2373" y="1310"/>
                      <a:pt x="2444" y="1217"/>
                    </a:cubicBezTo>
                    <a:cubicBezTo>
                      <a:pt x="2494" y="907"/>
                      <a:pt x="2077" y="811"/>
                      <a:pt x="1656" y="793"/>
                    </a:cubicBezTo>
                    <a:cubicBezTo>
                      <a:pt x="1655" y="753"/>
                      <a:pt x="1653" y="713"/>
                      <a:pt x="1651" y="674"/>
                    </a:cubicBezTo>
                    <a:cubicBezTo>
                      <a:pt x="1644" y="545"/>
                      <a:pt x="1649" y="330"/>
                      <a:pt x="1584" y="214"/>
                    </a:cubicBezTo>
                    <a:cubicBezTo>
                      <a:pt x="1526" y="107"/>
                      <a:pt x="1418" y="78"/>
                      <a:pt x="1323" y="7"/>
                    </a:cubicBezTo>
                    <a:cubicBezTo>
                      <a:pt x="1306" y="4"/>
                      <a:pt x="1290" y="3"/>
                      <a:pt x="127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4"/>
              <p:cNvSpPr/>
              <p:nvPr/>
            </p:nvSpPr>
            <p:spPr>
              <a:xfrm>
                <a:off x="1347675" y="2946950"/>
                <a:ext cx="244925" cy="586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2344" extrusionOk="0">
                    <a:moveTo>
                      <a:pt x="4927" y="0"/>
                    </a:moveTo>
                    <a:cubicBezTo>
                      <a:pt x="4881" y="0"/>
                      <a:pt x="4830" y="18"/>
                      <a:pt x="4773" y="60"/>
                    </a:cubicBezTo>
                    <a:cubicBezTo>
                      <a:pt x="4582" y="197"/>
                      <a:pt x="4581" y="572"/>
                      <a:pt x="4567" y="782"/>
                    </a:cubicBezTo>
                    <a:cubicBezTo>
                      <a:pt x="4567" y="788"/>
                      <a:pt x="4566" y="795"/>
                      <a:pt x="4566" y="803"/>
                    </a:cubicBezTo>
                    <a:cubicBezTo>
                      <a:pt x="4394" y="819"/>
                      <a:pt x="4225" y="849"/>
                      <a:pt x="4074" y="902"/>
                    </a:cubicBezTo>
                    <a:cubicBezTo>
                      <a:pt x="3871" y="971"/>
                      <a:pt x="3652" y="1099"/>
                      <a:pt x="3819" y="1330"/>
                    </a:cubicBezTo>
                    <a:cubicBezTo>
                      <a:pt x="3957" y="1519"/>
                      <a:pt x="4332" y="1521"/>
                      <a:pt x="4541" y="1533"/>
                    </a:cubicBezTo>
                    <a:lnTo>
                      <a:pt x="4549" y="1533"/>
                    </a:lnTo>
                    <a:cubicBezTo>
                      <a:pt x="4568" y="1937"/>
                      <a:pt x="4652" y="2340"/>
                      <a:pt x="4927" y="2340"/>
                    </a:cubicBezTo>
                    <a:cubicBezTo>
                      <a:pt x="4942" y="2340"/>
                      <a:pt x="4959" y="2339"/>
                      <a:pt x="4976" y="2336"/>
                    </a:cubicBezTo>
                    <a:cubicBezTo>
                      <a:pt x="5069" y="2266"/>
                      <a:pt x="5177" y="2237"/>
                      <a:pt x="5236" y="2130"/>
                    </a:cubicBezTo>
                    <a:cubicBezTo>
                      <a:pt x="5300" y="2013"/>
                      <a:pt x="5297" y="1798"/>
                      <a:pt x="5303" y="1670"/>
                    </a:cubicBezTo>
                    <a:cubicBezTo>
                      <a:pt x="5304" y="1630"/>
                      <a:pt x="5307" y="1591"/>
                      <a:pt x="5309" y="1550"/>
                    </a:cubicBezTo>
                    <a:cubicBezTo>
                      <a:pt x="5730" y="1532"/>
                      <a:pt x="6145" y="1437"/>
                      <a:pt x="6097" y="1126"/>
                    </a:cubicBezTo>
                    <a:cubicBezTo>
                      <a:pt x="6026" y="1033"/>
                      <a:pt x="5997" y="924"/>
                      <a:pt x="5890" y="865"/>
                    </a:cubicBezTo>
                    <a:cubicBezTo>
                      <a:pt x="5774" y="801"/>
                      <a:pt x="5559" y="806"/>
                      <a:pt x="5430" y="799"/>
                    </a:cubicBezTo>
                    <a:cubicBezTo>
                      <a:pt x="5388" y="797"/>
                      <a:pt x="5342" y="795"/>
                      <a:pt x="5297" y="794"/>
                    </a:cubicBezTo>
                    <a:cubicBezTo>
                      <a:pt x="5279" y="625"/>
                      <a:pt x="5250" y="463"/>
                      <a:pt x="5200" y="315"/>
                    </a:cubicBezTo>
                    <a:cubicBezTo>
                      <a:pt x="5148" y="162"/>
                      <a:pt x="5064" y="0"/>
                      <a:pt x="4927" y="0"/>
                    </a:cubicBezTo>
                    <a:close/>
                    <a:moveTo>
                      <a:pt x="8576" y="0"/>
                    </a:moveTo>
                    <a:cubicBezTo>
                      <a:pt x="8531" y="0"/>
                      <a:pt x="8480" y="18"/>
                      <a:pt x="8422" y="60"/>
                    </a:cubicBezTo>
                    <a:cubicBezTo>
                      <a:pt x="8233" y="197"/>
                      <a:pt x="8231" y="572"/>
                      <a:pt x="8219" y="782"/>
                    </a:cubicBezTo>
                    <a:cubicBezTo>
                      <a:pt x="8219" y="788"/>
                      <a:pt x="8218" y="795"/>
                      <a:pt x="8218" y="803"/>
                    </a:cubicBezTo>
                    <a:cubicBezTo>
                      <a:pt x="8046" y="819"/>
                      <a:pt x="7877" y="849"/>
                      <a:pt x="7726" y="902"/>
                    </a:cubicBezTo>
                    <a:cubicBezTo>
                      <a:pt x="7523" y="971"/>
                      <a:pt x="7303" y="1099"/>
                      <a:pt x="7470" y="1330"/>
                    </a:cubicBezTo>
                    <a:cubicBezTo>
                      <a:pt x="7608" y="1519"/>
                      <a:pt x="7984" y="1521"/>
                      <a:pt x="8192" y="1533"/>
                    </a:cubicBezTo>
                    <a:lnTo>
                      <a:pt x="8201" y="1533"/>
                    </a:lnTo>
                    <a:cubicBezTo>
                      <a:pt x="8219" y="1937"/>
                      <a:pt x="8303" y="2340"/>
                      <a:pt x="8577" y="2340"/>
                    </a:cubicBezTo>
                    <a:cubicBezTo>
                      <a:pt x="8593" y="2340"/>
                      <a:pt x="8609" y="2339"/>
                      <a:pt x="8626" y="2336"/>
                    </a:cubicBezTo>
                    <a:cubicBezTo>
                      <a:pt x="8720" y="2266"/>
                      <a:pt x="8828" y="2237"/>
                      <a:pt x="8887" y="2130"/>
                    </a:cubicBezTo>
                    <a:cubicBezTo>
                      <a:pt x="8951" y="2013"/>
                      <a:pt x="8947" y="1798"/>
                      <a:pt x="8955" y="1670"/>
                    </a:cubicBezTo>
                    <a:cubicBezTo>
                      <a:pt x="8956" y="1630"/>
                      <a:pt x="8958" y="1591"/>
                      <a:pt x="8960" y="1550"/>
                    </a:cubicBezTo>
                    <a:cubicBezTo>
                      <a:pt x="9379" y="1532"/>
                      <a:pt x="9796" y="1437"/>
                      <a:pt x="9747" y="1126"/>
                    </a:cubicBezTo>
                    <a:cubicBezTo>
                      <a:pt x="9677" y="1033"/>
                      <a:pt x="9647" y="924"/>
                      <a:pt x="9540" y="865"/>
                    </a:cubicBezTo>
                    <a:cubicBezTo>
                      <a:pt x="9423" y="801"/>
                      <a:pt x="9208" y="806"/>
                      <a:pt x="9080" y="799"/>
                    </a:cubicBezTo>
                    <a:cubicBezTo>
                      <a:pt x="9037" y="797"/>
                      <a:pt x="8992" y="795"/>
                      <a:pt x="8946" y="794"/>
                    </a:cubicBezTo>
                    <a:cubicBezTo>
                      <a:pt x="8929" y="625"/>
                      <a:pt x="8899" y="463"/>
                      <a:pt x="8850" y="315"/>
                    </a:cubicBezTo>
                    <a:cubicBezTo>
                      <a:pt x="8798" y="162"/>
                      <a:pt x="8713" y="0"/>
                      <a:pt x="8576" y="0"/>
                    </a:cubicBezTo>
                    <a:close/>
                    <a:moveTo>
                      <a:pt x="1274" y="3"/>
                    </a:moveTo>
                    <a:cubicBezTo>
                      <a:pt x="1229" y="3"/>
                      <a:pt x="1178" y="21"/>
                      <a:pt x="1120" y="62"/>
                    </a:cubicBezTo>
                    <a:cubicBezTo>
                      <a:pt x="930" y="198"/>
                      <a:pt x="929" y="576"/>
                      <a:pt x="917" y="784"/>
                    </a:cubicBezTo>
                    <a:cubicBezTo>
                      <a:pt x="917" y="791"/>
                      <a:pt x="915" y="797"/>
                      <a:pt x="915" y="806"/>
                    </a:cubicBezTo>
                    <a:cubicBezTo>
                      <a:pt x="743" y="823"/>
                      <a:pt x="575" y="853"/>
                      <a:pt x="423" y="904"/>
                    </a:cubicBezTo>
                    <a:cubicBezTo>
                      <a:pt x="219" y="973"/>
                      <a:pt x="0" y="1100"/>
                      <a:pt x="168" y="1332"/>
                    </a:cubicBezTo>
                    <a:cubicBezTo>
                      <a:pt x="304" y="1522"/>
                      <a:pt x="682" y="1523"/>
                      <a:pt x="890" y="1535"/>
                    </a:cubicBezTo>
                    <a:lnTo>
                      <a:pt x="898" y="1535"/>
                    </a:lnTo>
                    <a:cubicBezTo>
                      <a:pt x="917" y="1939"/>
                      <a:pt x="1000" y="2343"/>
                      <a:pt x="1276" y="2343"/>
                    </a:cubicBezTo>
                    <a:cubicBezTo>
                      <a:pt x="1292" y="2343"/>
                      <a:pt x="1308" y="2342"/>
                      <a:pt x="1324" y="2339"/>
                    </a:cubicBezTo>
                    <a:cubicBezTo>
                      <a:pt x="1417" y="2268"/>
                      <a:pt x="1527" y="2240"/>
                      <a:pt x="1585" y="2132"/>
                    </a:cubicBezTo>
                    <a:cubicBezTo>
                      <a:pt x="1650" y="2015"/>
                      <a:pt x="1646" y="1800"/>
                      <a:pt x="1652" y="1672"/>
                    </a:cubicBezTo>
                    <a:cubicBezTo>
                      <a:pt x="1655" y="1633"/>
                      <a:pt x="1656" y="1593"/>
                      <a:pt x="1657" y="1553"/>
                    </a:cubicBezTo>
                    <a:cubicBezTo>
                      <a:pt x="2079" y="1532"/>
                      <a:pt x="2496" y="1437"/>
                      <a:pt x="2444" y="1129"/>
                    </a:cubicBezTo>
                    <a:cubicBezTo>
                      <a:pt x="2374" y="1036"/>
                      <a:pt x="2346" y="927"/>
                      <a:pt x="2238" y="869"/>
                    </a:cubicBezTo>
                    <a:cubicBezTo>
                      <a:pt x="2121" y="804"/>
                      <a:pt x="1906" y="807"/>
                      <a:pt x="1778" y="801"/>
                    </a:cubicBezTo>
                    <a:cubicBezTo>
                      <a:pt x="1733" y="800"/>
                      <a:pt x="1689" y="797"/>
                      <a:pt x="1644" y="796"/>
                    </a:cubicBezTo>
                    <a:cubicBezTo>
                      <a:pt x="1628" y="628"/>
                      <a:pt x="1598" y="464"/>
                      <a:pt x="1548" y="318"/>
                    </a:cubicBezTo>
                    <a:cubicBezTo>
                      <a:pt x="1496" y="165"/>
                      <a:pt x="1411" y="3"/>
                      <a:pt x="127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7" name="Google Shape;1467;p24"/>
            <p:cNvGrpSpPr/>
            <p:nvPr/>
          </p:nvGrpSpPr>
          <p:grpSpPr>
            <a:xfrm rot="-5400000">
              <a:off x="9720919" y="2173607"/>
              <a:ext cx="543920" cy="2461031"/>
              <a:chOff x="3416200" y="1908925"/>
              <a:chExt cx="291975" cy="1321075"/>
            </a:xfrm>
          </p:grpSpPr>
          <p:sp>
            <p:nvSpPr>
              <p:cNvPr id="1468" name="Google Shape;1468;p24"/>
              <p:cNvSpPr/>
              <p:nvPr/>
            </p:nvSpPr>
            <p:spPr>
              <a:xfrm>
                <a:off x="3416200" y="1908925"/>
                <a:ext cx="291925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7" y="5284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4"/>
              <p:cNvSpPr/>
              <p:nvPr/>
            </p:nvSpPr>
            <p:spPr>
              <a:xfrm>
                <a:off x="3417250" y="2207950"/>
                <a:ext cx="283550" cy="716075"/>
              </a:xfrm>
              <a:custGeom>
                <a:avLst/>
                <a:gdLst/>
                <a:ahLst/>
                <a:cxnLst/>
                <a:rect l="l" t="t" r="r" b="b"/>
                <a:pathLst>
                  <a:path w="11342" h="28643" extrusionOk="0">
                    <a:moveTo>
                      <a:pt x="6192" y="1"/>
                    </a:moveTo>
                    <a:cubicBezTo>
                      <a:pt x="4609" y="1"/>
                      <a:pt x="2974" y="560"/>
                      <a:pt x="2060" y="1653"/>
                    </a:cubicBezTo>
                    <a:cubicBezTo>
                      <a:pt x="0" y="4118"/>
                      <a:pt x="1478" y="8364"/>
                      <a:pt x="1541" y="11246"/>
                    </a:cubicBezTo>
                    <a:cubicBezTo>
                      <a:pt x="1593" y="13569"/>
                      <a:pt x="1610" y="15882"/>
                      <a:pt x="1457" y="18218"/>
                    </a:cubicBezTo>
                    <a:cubicBezTo>
                      <a:pt x="1371" y="19537"/>
                      <a:pt x="1227" y="20853"/>
                      <a:pt x="1077" y="22167"/>
                    </a:cubicBezTo>
                    <a:cubicBezTo>
                      <a:pt x="963" y="23183"/>
                      <a:pt x="646" y="24439"/>
                      <a:pt x="814" y="25468"/>
                    </a:cubicBezTo>
                    <a:cubicBezTo>
                      <a:pt x="1206" y="27848"/>
                      <a:pt x="2933" y="28484"/>
                      <a:pt x="5155" y="28618"/>
                    </a:cubicBezTo>
                    <a:cubicBezTo>
                      <a:pt x="5418" y="28634"/>
                      <a:pt x="5677" y="28642"/>
                      <a:pt x="5930" y="28642"/>
                    </a:cubicBezTo>
                    <a:cubicBezTo>
                      <a:pt x="8494" y="28642"/>
                      <a:pt x="10490" y="27766"/>
                      <a:pt x="10738" y="24734"/>
                    </a:cubicBezTo>
                    <a:cubicBezTo>
                      <a:pt x="10965" y="21921"/>
                      <a:pt x="10026" y="19011"/>
                      <a:pt x="10018" y="16181"/>
                    </a:cubicBezTo>
                    <a:cubicBezTo>
                      <a:pt x="10013" y="14694"/>
                      <a:pt x="9846" y="13240"/>
                      <a:pt x="9941" y="11739"/>
                    </a:cubicBezTo>
                    <a:cubicBezTo>
                      <a:pt x="10048" y="10059"/>
                      <a:pt x="10447" y="8450"/>
                      <a:pt x="10628" y="6788"/>
                    </a:cubicBezTo>
                    <a:cubicBezTo>
                      <a:pt x="10885" y="4438"/>
                      <a:pt x="11342" y="2390"/>
                      <a:pt x="9200" y="851"/>
                    </a:cubicBezTo>
                    <a:cubicBezTo>
                      <a:pt x="8407" y="281"/>
                      <a:pt x="7313" y="1"/>
                      <a:pt x="61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4"/>
              <p:cNvSpPr/>
              <p:nvPr/>
            </p:nvSpPr>
            <p:spPr>
              <a:xfrm>
                <a:off x="3479875" y="2261125"/>
                <a:ext cx="164575" cy="616675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24667" extrusionOk="0">
                    <a:moveTo>
                      <a:pt x="230" y="1"/>
                    </a:moveTo>
                    <a:cubicBezTo>
                      <a:pt x="104" y="1"/>
                      <a:pt x="0" y="103"/>
                      <a:pt x="0" y="231"/>
                    </a:cubicBezTo>
                    <a:lnTo>
                      <a:pt x="0" y="24436"/>
                    </a:lnTo>
                    <a:cubicBezTo>
                      <a:pt x="0" y="24564"/>
                      <a:pt x="104" y="24666"/>
                      <a:pt x="230" y="24666"/>
                    </a:cubicBezTo>
                    <a:lnTo>
                      <a:pt x="6352" y="24666"/>
                    </a:lnTo>
                    <a:cubicBezTo>
                      <a:pt x="6480" y="24666"/>
                      <a:pt x="6582" y="24564"/>
                      <a:pt x="6582" y="24436"/>
                    </a:cubicBezTo>
                    <a:lnTo>
                      <a:pt x="6582" y="231"/>
                    </a:lnTo>
                    <a:cubicBezTo>
                      <a:pt x="6582" y="103"/>
                      <a:pt x="6480" y="1"/>
                      <a:pt x="63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4"/>
              <p:cNvSpPr/>
              <p:nvPr/>
            </p:nvSpPr>
            <p:spPr>
              <a:xfrm>
                <a:off x="3502775" y="2288375"/>
                <a:ext cx="118800" cy="5622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22489" extrusionOk="0">
                    <a:moveTo>
                      <a:pt x="196" y="1"/>
                    </a:moveTo>
                    <a:cubicBezTo>
                      <a:pt x="196" y="109"/>
                      <a:pt x="109" y="196"/>
                      <a:pt x="1" y="196"/>
                    </a:cubicBezTo>
                    <a:lnTo>
                      <a:pt x="1" y="22292"/>
                    </a:lnTo>
                    <a:cubicBezTo>
                      <a:pt x="109" y="22292"/>
                      <a:pt x="196" y="22379"/>
                      <a:pt x="196" y="22488"/>
                    </a:cubicBezTo>
                    <a:lnTo>
                      <a:pt x="4555" y="22488"/>
                    </a:lnTo>
                    <a:cubicBezTo>
                      <a:pt x="4555" y="22379"/>
                      <a:pt x="4643" y="22292"/>
                      <a:pt x="4752" y="22292"/>
                    </a:cubicBezTo>
                    <a:lnTo>
                      <a:pt x="4752" y="196"/>
                    </a:lnTo>
                    <a:cubicBezTo>
                      <a:pt x="4644" y="196"/>
                      <a:pt x="4555" y="109"/>
                      <a:pt x="45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4"/>
              <p:cNvSpPr/>
              <p:nvPr/>
            </p:nvSpPr>
            <p:spPr>
              <a:xfrm>
                <a:off x="3416200" y="1940125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9"/>
                    </a:lnTo>
                    <a:lnTo>
                      <a:pt x="11677" y="2739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4"/>
              <p:cNvSpPr/>
              <p:nvPr/>
            </p:nvSpPr>
            <p:spPr>
              <a:xfrm>
                <a:off x="3416200" y="2128150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1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24"/>
              <p:cNvSpPr/>
              <p:nvPr/>
            </p:nvSpPr>
            <p:spPr>
              <a:xfrm>
                <a:off x="3441450" y="2080750"/>
                <a:ext cx="2468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8" extrusionOk="0">
                    <a:moveTo>
                      <a:pt x="3524" y="0"/>
                    </a:moveTo>
                    <a:cubicBezTo>
                      <a:pt x="3444" y="0"/>
                      <a:pt x="3377" y="228"/>
                      <a:pt x="3360" y="533"/>
                    </a:cubicBezTo>
                    <a:cubicBezTo>
                      <a:pt x="3054" y="552"/>
                      <a:pt x="2826" y="618"/>
                      <a:pt x="2826" y="698"/>
                    </a:cubicBezTo>
                    <a:cubicBezTo>
                      <a:pt x="2826" y="778"/>
                      <a:pt x="3055" y="845"/>
                      <a:pt x="3360" y="862"/>
                    </a:cubicBezTo>
                    <a:cubicBezTo>
                      <a:pt x="3379" y="1168"/>
                      <a:pt x="3444" y="1396"/>
                      <a:pt x="3524" y="1396"/>
                    </a:cubicBezTo>
                    <a:cubicBezTo>
                      <a:pt x="3605" y="1396"/>
                      <a:pt x="3671" y="1167"/>
                      <a:pt x="3689" y="862"/>
                    </a:cubicBezTo>
                    <a:cubicBezTo>
                      <a:pt x="3995" y="845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3"/>
                    </a:cubicBezTo>
                    <a:cubicBezTo>
                      <a:pt x="3670" y="227"/>
                      <a:pt x="3605" y="0"/>
                      <a:pt x="3524" y="0"/>
                    </a:cubicBezTo>
                    <a:close/>
                    <a:moveTo>
                      <a:pt x="6350" y="0"/>
                    </a:moveTo>
                    <a:cubicBezTo>
                      <a:pt x="6270" y="0"/>
                      <a:pt x="6204" y="228"/>
                      <a:pt x="6187" y="533"/>
                    </a:cubicBezTo>
                    <a:cubicBezTo>
                      <a:pt x="5880" y="552"/>
                      <a:pt x="5653" y="618"/>
                      <a:pt x="5653" y="698"/>
                    </a:cubicBezTo>
                    <a:cubicBezTo>
                      <a:pt x="5653" y="778"/>
                      <a:pt x="5882" y="845"/>
                      <a:pt x="6187" y="862"/>
                    </a:cubicBezTo>
                    <a:cubicBezTo>
                      <a:pt x="6205" y="1168"/>
                      <a:pt x="6270" y="1396"/>
                      <a:pt x="6350" y="1396"/>
                    </a:cubicBezTo>
                    <a:cubicBezTo>
                      <a:pt x="6430" y="1396"/>
                      <a:pt x="6498" y="1167"/>
                      <a:pt x="6515" y="862"/>
                    </a:cubicBezTo>
                    <a:cubicBezTo>
                      <a:pt x="6820" y="845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3"/>
                    </a:cubicBezTo>
                    <a:cubicBezTo>
                      <a:pt x="6497" y="227"/>
                      <a:pt x="6430" y="0"/>
                      <a:pt x="6350" y="0"/>
                    </a:cubicBezTo>
                    <a:close/>
                    <a:moveTo>
                      <a:pt x="9176" y="0"/>
                    </a:moveTo>
                    <a:cubicBezTo>
                      <a:pt x="9096" y="0"/>
                      <a:pt x="9028" y="228"/>
                      <a:pt x="9011" y="533"/>
                    </a:cubicBezTo>
                    <a:cubicBezTo>
                      <a:pt x="8705" y="552"/>
                      <a:pt x="8478" y="618"/>
                      <a:pt x="8478" y="698"/>
                    </a:cubicBezTo>
                    <a:cubicBezTo>
                      <a:pt x="8478" y="778"/>
                      <a:pt x="8706" y="845"/>
                      <a:pt x="9011" y="862"/>
                    </a:cubicBezTo>
                    <a:cubicBezTo>
                      <a:pt x="9029" y="1168"/>
                      <a:pt x="9096" y="1396"/>
                      <a:pt x="9176" y="1396"/>
                    </a:cubicBezTo>
                    <a:cubicBezTo>
                      <a:pt x="9256" y="1396"/>
                      <a:pt x="9322" y="1167"/>
                      <a:pt x="9340" y="862"/>
                    </a:cubicBezTo>
                    <a:cubicBezTo>
                      <a:pt x="9647" y="845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3"/>
                    </a:cubicBezTo>
                    <a:cubicBezTo>
                      <a:pt x="9321" y="227"/>
                      <a:pt x="9256" y="0"/>
                      <a:pt x="9176" y="0"/>
                    </a:cubicBezTo>
                    <a:close/>
                    <a:moveTo>
                      <a:pt x="697" y="1"/>
                    </a:moveTo>
                    <a:cubicBezTo>
                      <a:pt x="617" y="1"/>
                      <a:pt x="552" y="228"/>
                      <a:pt x="534" y="535"/>
                    </a:cubicBezTo>
                    <a:cubicBezTo>
                      <a:pt x="229" y="552"/>
                      <a:pt x="0" y="619"/>
                      <a:pt x="0" y="699"/>
                    </a:cubicBezTo>
                    <a:cubicBezTo>
                      <a:pt x="0" y="779"/>
                      <a:pt x="227" y="845"/>
                      <a:pt x="534" y="864"/>
                    </a:cubicBezTo>
                    <a:cubicBezTo>
                      <a:pt x="551" y="1168"/>
                      <a:pt x="617" y="1397"/>
                      <a:pt x="697" y="1397"/>
                    </a:cubicBezTo>
                    <a:cubicBezTo>
                      <a:pt x="778" y="1397"/>
                      <a:pt x="844" y="1169"/>
                      <a:pt x="862" y="864"/>
                    </a:cubicBezTo>
                    <a:cubicBezTo>
                      <a:pt x="1168" y="845"/>
                      <a:pt x="1397" y="778"/>
                      <a:pt x="1396" y="699"/>
                    </a:cubicBezTo>
                    <a:cubicBezTo>
                      <a:pt x="1396" y="619"/>
                      <a:pt x="1168" y="553"/>
                      <a:pt x="862" y="535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24"/>
              <p:cNvSpPr/>
              <p:nvPr/>
            </p:nvSpPr>
            <p:spPr>
              <a:xfrm>
                <a:off x="3416200" y="3130700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8"/>
                    </a:lnTo>
                    <a:lnTo>
                      <a:pt x="11677" y="2738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4"/>
              <p:cNvSpPr/>
              <p:nvPr/>
            </p:nvSpPr>
            <p:spPr>
              <a:xfrm>
                <a:off x="3416200" y="2998925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0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24"/>
              <p:cNvSpPr/>
              <p:nvPr/>
            </p:nvSpPr>
            <p:spPr>
              <a:xfrm>
                <a:off x="3441450" y="3023600"/>
                <a:ext cx="24685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7" extrusionOk="0">
                    <a:moveTo>
                      <a:pt x="697" y="1"/>
                    </a:moveTo>
                    <a:cubicBezTo>
                      <a:pt x="617" y="1"/>
                      <a:pt x="552" y="227"/>
                      <a:pt x="534" y="534"/>
                    </a:cubicBezTo>
                    <a:cubicBezTo>
                      <a:pt x="229" y="551"/>
                      <a:pt x="0" y="618"/>
                      <a:pt x="0" y="698"/>
                    </a:cubicBezTo>
                    <a:cubicBezTo>
                      <a:pt x="0" y="778"/>
                      <a:pt x="227" y="845"/>
                      <a:pt x="534" y="863"/>
                    </a:cubicBezTo>
                    <a:cubicBezTo>
                      <a:pt x="551" y="1168"/>
                      <a:pt x="617" y="1396"/>
                      <a:pt x="697" y="1396"/>
                    </a:cubicBezTo>
                    <a:cubicBezTo>
                      <a:pt x="778" y="1396"/>
                      <a:pt x="844" y="1169"/>
                      <a:pt x="862" y="863"/>
                    </a:cubicBezTo>
                    <a:cubicBezTo>
                      <a:pt x="1168" y="846"/>
                      <a:pt x="1397" y="778"/>
                      <a:pt x="1396" y="698"/>
                    </a:cubicBezTo>
                    <a:cubicBezTo>
                      <a:pt x="1396" y="618"/>
                      <a:pt x="1168" y="553"/>
                      <a:pt x="862" y="534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  <a:moveTo>
                      <a:pt x="3524" y="1"/>
                    </a:moveTo>
                    <a:cubicBezTo>
                      <a:pt x="3444" y="1"/>
                      <a:pt x="3377" y="230"/>
                      <a:pt x="3360" y="534"/>
                    </a:cubicBezTo>
                    <a:cubicBezTo>
                      <a:pt x="3054" y="553"/>
                      <a:pt x="2826" y="618"/>
                      <a:pt x="2826" y="698"/>
                    </a:cubicBezTo>
                    <a:cubicBezTo>
                      <a:pt x="2826" y="778"/>
                      <a:pt x="3055" y="846"/>
                      <a:pt x="3360" y="863"/>
                    </a:cubicBezTo>
                    <a:cubicBezTo>
                      <a:pt x="3379" y="1169"/>
                      <a:pt x="3444" y="1396"/>
                      <a:pt x="3524" y="1396"/>
                    </a:cubicBezTo>
                    <a:cubicBezTo>
                      <a:pt x="3605" y="1396"/>
                      <a:pt x="3671" y="1168"/>
                      <a:pt x="3689" y="863"/>
                    </a:cubicBezTo>
                    <a:cubicBezTo>
                      <a:pt x="3995" y="846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4"/>
                    </a:cubicBezTo>
                    <a:cubicBezTo>
                      <a:pt x="3670" y="227"/>
                      <a:pt x="3605" y="1"/>
                      <a:pt x="3524" y="1"/>
                    </a:cubicBezTo>
                    <a:close/>
                    <a:moveTo>
                      <a:pt x="6350" y="1"/>
                    </a:moveTo>
                    <a:cubicBezTo>
                      <a:pt x="6270" y="1"/>
                      <a:pt x="6204" y="230"/>
                      <a:pt x="6187" y="534"/>
                    </a:cubicBezTo>
                    <a:cubicBezTo>
                      <a:pt x="5880" y="553"/>
                      <a:pt x="5653" y="618"/>
                      <a:pt x="5653" y="698"/>
                    </a:cubicBezTo>
                    <a:cubicBezTo>
                      <a:pt x="5653" y="778"/>
                      <a:pt x="5882" y="846"/>
                      <a:pt x="6187" y="863"/>
                    </a:cubicBezTo>
                    <a:cubicBezTo>
                      <a:pt x="6205" y="1169"/>
                      <a:pt x="6270" y="1396"/>
                      <a:pt x="6350" y="1396"/>
                    </a:cubicBezTo>
                    <a:cubicBezTo>
                      <a:pt x="6430" y="1396"/>
                      <a:pt x="6498" y="1168"/>
                      <a:pt x="6515" y="863"/>
                    </a:cubicBezTo>
                    <a:cubicBezTo>
                      <a:pt x="6820" y="846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4"/>
                    </a:cubicBezTo>
                    <a:cubicBezTo>
                      <a:pt x="6497" y="227"/>
                      <a:pt x="6430" y="1"/>
                      <a:pt x="6350" y="1"/>
                    </a:cubicBezTo>
                    <a:close/>
                    <a:moveTo>
                      <a:pt x="9176" y="1"/>
                    </a:moveTo>
                    <a:cubicBezTo>
                      <a:pt x="9096" y="1"/>
                      <a:pt x="9028" y="230"/>
                      <a:pt x="9011" y="534"/>
                    </a:cubicBezTo>
                    <a:cubicBezTo>
                      <a:pt x="8705" y="553"/>
                      <a:pt x="8478" y="618"/>
                      <a:pt x="8478" y="698"/>
                    </a:cubicBezTo>
                    <a:cubicBezTo>
                      <a:pt x="8478" y="778"/>
                      <a:pt x="8706" y="846"/>
                      <a:pt x="9011" y="863"/>
                    </a:cubicBezTo>
                    <a:cubicBezTo>
                      <a:pt x="9029" y="1169"/>
                      <a:pt x="9096" y="1396"/>
                      <a:pt x="9176" y="1396"/>
                    </a:cubicBezTo>
                    <a:cubicBezTo>
                      <a:pt x="9256" y="1396"/>
                      <a:pt x="9322" y="1168"/>
                      <a:pt x="9340" y="863"/>
                    </a:cubicBezTo>
                    <a:cubicBezTo>
                      <a:pt x="9647" y="846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4"/>
                    </a:cubicBezTo>
                    <a:cubicBezTo>
                      <a:pt x="9321" y="227"/>
                      <a:pt x="9256" y="1"/>
                      <a:pt x="91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24"/>
              <p:cNvSpPr/>
              <p:nvPr/>
            </p:nvSpPr>
            <p:spPr>
              <a:xfrm>
                <a:off x="3542375" y="2343300"/>
                <a:ext cx="40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323" extrusionOk="0">
                    <a:moveTo>
                      <a:pt x="772" y="1"/>
                    </a:moveTo>
                    <a:cubicBezTo>
                      <a:pt x="692" y="1"/>
                      <a:pt x="610" y="15"/>
                      <a:pt x="529" y="47"/>
                    </a:cubicBezTo>
                    <a:cubicBezTo>
                      <a:pt x="522" y="51"/>
                      <a:pt x="514" y="53"/>
                      <a:pt x="508" y="56"/>
                    </a:cubicBezTo>
                    <a:cubicBezTo>
                      <a:pt x="42" y="255"/>
                      <a:pt x="1" y="855"/>
                      <a:pt x="313" y="1200"/>
                    </a:cubicBezTo>
                    <a:cubicBezTo>
                      <a:pt x="456" y="1357"/>
                      <a:pt x="622" y="1426"/>
                      <a:pt x="783" y="1426"/>
                    </a:cubicBezTo>
                    <a:cubicBezTo>
                      <a:pt x="1049" y="1426"/>
                      <a:pt x="1301" y="1239"/>
                      <a:pt x="1419" y="950"/>
                    </a:cubicBezTo>
                    <a:cubicBezTo>
                      <a:pt x="1618" y="466"/>
                      <a:pt x="1226" y="1"/>
                      <a:pt x="772" y="1"/>
                    </a:cubicBezTo>
                    <a:close/>
                    <a:moveTo>
                      <a:pt x="772" y="2416"/>
                    </a:moveTo>
                    <a:cubicBezTo>
                      <a:pt x="692" y="2416"/>
                      <a:pt x="610" y="2430"/>
                      <a:pt x="529" y="2462"/>
                    </a:cubicBezTo>
                    <a:cubicBezTo>
                      <a:pt x="522" y="2464"/>
                      <a:pt x="514" y="2467"/>
                      <a:pt x="508" y="2470"/>
                    </a:cubicBezTo>
                    <a:cubicBezTo>
                      <a:pt x="40" y="2668"/>
                      <a:pt x="1" y="3270"/>
                      <a:pt x="313" y="3614"/>
                    </a:cubicBezTo>
                    <a:cubicBezTo>
                      <a:pt x="456" y="3771"/>
                      <a:pt x="622" y="3840"/>
                      <a:pt x="783" y="3840"/>
                    </a:cubicBezTo>
                    <a:cubicBezTo>
                      <a:pt x="1049" y="3840"/>
                      <a:pt x="1301" y="3653"/>
                      <a:pt x="1419" y="3365"/>
                    </a:cubicBezTo>
                    <a:cubicBezTo>
                      <a:pt x="1618" y="2881"/>
                      <a:pt x="1226" y="2416"/>
                      <a:pt x="772" y="2416"/>
                    </a:cubicBezTo>
                    <a:close/>
                    <a:moveTo>
                      <a:pt x="772" y="4829"/>
                    </a:moveTo>
                    <a:cubicBezTo>
                      <a:pt x="692" y="4829"/>
                      <a:pt x="610" y="4843"/>
                      <a:pt x="529" y="4875"/>
                    </a:cubicBezTo>
                    <a:cubicBezTo>
                      <a:pt x="522" y="4877"/>
                      <a:pt x="514" y="4880"/>
                      <a:pt x="508" y="4884"/>
                    </a:cubicBezTo>
                    <a:cubicBezTo>
                      <a:pt x="40" y="5082"/>
                      <a:pt x="1" y="5683"/>
                      <a:pt x="313" y="6027"/>
                    </a:cubicBezTo>
                    <a:cubicBezTo>
                      <a:pt x="456" y="6184"/>
                      <a:pt x="622" y="6253"/>
                      <a:pt x="783" y="6253"/>
                    </a:cubicBezTo>
                    <a:cubicBezTo>
                      <a:pt x="1049" y="6253"/>
                      <a:pt x="1301" y="6066"/>
                      <a:pt x="1419" y="5778"/>
                    </a:cubicBezTo>
                    <a:cubicBezTo>
                      <a:pt x="1618" y="5294"/>
                      <a:pt x="1226" y="4829"/>
                      <a:pt x="772" y="4829"/>
                    </a:cubicBezTo>
                    <a:close/>
                    <a:moveTo>
                      <a:pt x="773" y="7243"/>
                    </a:moveTo>
                    <a:cubicBezTo>
                      <a:pt x="692" y="7243"/>
                      <a:pt x="610" y="7257"/>
                      <a:pt x="529" y="7289"/>
                    </a:cubicBezTo>
                    <a:cubicBezTo>
                      <a:pt x="522" y="7292"/>
                      <a:pt x="514" y="7294"/>
                      <a:pt x="508" y="7298"/>
                    </a:cubicBezTo>
                    <a:cubicBezTo>
                      <a:pt x="40" y="7496"/>
                      <a:pt x="1" y="8098"/>
                      <a:pt x="313" y="8442"/>
                    </a:cubicBezTo>
                    <a:cubicBezTo>
                      <a:pt x="456" y="8599"/>
                      <a:pt x="622" y="8668"/>
                      <a:pt x="783" y="8668"/>
                    </a:cubicBezTo>
                    <a:cubicBezTo>
                      <a:pt x="1049" y="8668"/>
                      <a:pt x="1301" y="8481"/>
                      <a:pt x="1419" y="8192"/>
                    </a:cubicBezTo>
                    <a:cubicBezTo>
                      <a:pt x="1618" y="7708"/>
                      <a:pt x="1227" y="7243"/>
                      <a:pt x="773" y="7243"/>
                    </a:cubicBezTo>
                    <a:close/>
                    <a:moveTo>
                      <a:pt x="773" y="9656"/>
                    </a:moveTo>
                    <a:cubicBezTo>
                      <a:pt x="693" y="9656"/>
                      <a:pt x="611" y="9671"/>
                      <a:pt x="529" y="9703"/>
                    </a:cubicBezTo>
                    <a:cubicBezTo>
                      <a:pt x="522" y="9705"/>
                      <a:pt x="514" y="9708"/>
                      <a:pt x="508" y="9711"/>
                    </a:cubicBezTo>
                    <a:cubicBezTo>
                      <a:pt x="40" y="9909"/>
                      <a:pt x="1" y="10511"/>
                      <a:pt x="313" y="10855"/>
                    </a:cubicBezTo>
                    <a:cubicBezTo>
                      <a:pt x="456" y="11012"/>
                      <a:pt x="622" y="11081"/>
                      <a:pt x="783" y="11081"/>
                    </a:cubicBezTo>
                    <a:cubicBezTo>
                      <a:pt x="1049" y="11081"/>
                      <a:pt x="1301" y="10894"/>
                      <a:pt x="1419" y="10606"/>
                    </a:cubicBezTo>
                    <a:cubicBezTo>
                      <a:pt x="1618" y="10122"/>
                      <a:pt x="1227" y="9656"/>
                      <a:pt x="773" y="9656"/>
                    </a:cubicBezTo>
                    <a:close/>
                    <a:moveTo>
                      <a:pt x="772" y="12070"/>
                    </a:moveTo>
                    <a:cubicBezTo>
                      <a:pt x="692" y="12070"/>
                      <a:pt x="610" y="12084"/>
                      <a:pt x="529" y="12116"/>
                    </a:cubicBezTo>
                    <a:cubicBezTo>
                      <a:pt x="522" y="12118"/>
                      <a:pt x="514" y="12121"/>
                      <a:pt x="508" y="12125"/>
                    </a:cubicBezTo>
                    <a:cubicBezTo>
                      <a:pt x="40" y="12323"/>
                      <a:pt x="1" y="12924"/>
                      <a:pt x="313" y="13268"/>
                    </a:cubicBezTo>
                    <a:cubicBezTo>
                      <a:pt x="456" y="13425"/>
                      <a:pt x="622" y="13494"/>
                      <a:pt x="783" y="13494"/>
                    </a:cubicBezTo>
                    <a:cubicBezTo>
                      <a:pt x="1049" y="13494"/>
                      <a:pt x="1301" y="13307"/>
                      <a:pt x="1419" y="13019"/>
                    </a:cubicBezTo>
                    <a:cubicBezTo>
                      <a:pt x="1618" y="12535"/>
                      <a:pt x="1226" y="12070"/>
                      <a:pt x="772" y="12070"/>
                    </a:cubicBezTo>
                    <a:close/>
                    <a:moveTo>
                      <a:pt x="773" y="14484"/>
                    </a:moveTo>
                    <a:cubicBezTo>
                      <a:pt x="692" y="14484"/>
                      <a:pt x="610" y="14498"/>
                      <a:pt x="529" y="14530"/>
                    </a:cubicBezTo>
                    <a:cubicBezTo>
                      <a:pt x="522" y="14533"/>
                      <a:pt x="514" y="14535"/>
                      <a:pt x="508" y="14539"/>
                    </a:cubicBezTo>
                    <a:cubicBezTo>
                      <a:pt x="40" y="14737"/>
                      <a:pt x="1" y="15339"/>
                      <a:pt x="313" y="15683"/>
                    </a:cubicBezTo>
                    <a:cubicBezTo>
                      <a:pt x="456" y="15840"/>
                      <a:pt x="622" y="15909"/>
                      <a:pt x="783" y="15909"/>
                    </a:cubicBezTo>
                    <a:cubicBezTo>
                      <a:pt x="1049" y="15909"/>
                      <a:pt x="1301" y="15722"/>
                      <a:pt x="1419" y="15433"/>
                    </a:cubicBezTo>
                    <a:cubicBezTo>
                      <a:pt x="1618" y="14949"/>
                      <a:pt x="1227" y="14484"/>
                      <a:pt x="773" y="14484"/>
                    </a:cubicBezTo>
                    <a:close/>
                    <a:moveTo>
                      <a:pt x="774" y="16897"/>
                    </a:moveTo>
                    <a:cubicBezTo>
                      <a:pt x="693" y="16897"/>
                      <a:pt x="611" y="16912"/>
                      <a:pt x="529" y="16944"/>
                    </a:cubicBezTo>
                    <a:cubicBezTo>
                      <a:pt x="522" y="16946"/>
                      <a:pt x="514" y="16949"/>
                      <a:pt x="508" y="16952"/>
                    </a:cubicBezTo>
                    <a:cubicBezTo>
                      <a:pt x="40" y="17150"/>
                      <a:pt x="1" y="17752"/>
                      <a:pt x="313" y="18096"/>
                    </a:cubicBezTo>
                    <a:cubicBezTo>
                      <a:pt x="456" y="18253"/>
                      <a:pt x="622" y="18322"/>
                      <a:pt x="783" y="18322"/>
                    </a:cubicBezTo>
                    <a:cubicBezTo>
                      <a:pt x="1049" y="18322"/>
                      <a:pt x="1301" y="18135"/>
                      <a:pt x="1419" y="17847"/>
                    </a:cubicBezTo>
                    <a:cubicBezTo>
                      <a:pt x="1618" y="17362"/>
                      <a:pt x="1227" y="16897"/>
                      <a:pt x="774" y="168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24"/>
              <p:cNvSpPr/>
              <p:nvPr/>
            </p:nvSpPr>
            <p:spPr>
              <a:xfrm>
                <a:off x="3416200" y="3073900"/>
                <a:ext cx="29197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93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11678" y="480"/>
                    </a:lnTo>
                    <a:lnTo>
                      <a:pt x="11678" y="1"/>
                    </a:lnTo>
                    <a:close/>
                    <a:moveTo>
                      <a:pt x="0" y="1139"/>
                    </a:moveTo>
                    <a:lnTo>
                      <a:pt x="0" y="1617"/>
                    </a:lnTo>
                    <a:lnTo>
                      <a:pt x="11678" y="1617"/>
                    </a:lnTo>
                    <a:lnTo>
                      <a:pt x="11678" y="1139"/>
                    </a:lnTo>
                    <a:close/>
                    <a:moveTo>
                      <a:pt x="5839" y="3087"/>
                    </a:moveTo>
                    <a:cubicBezTo>
                      <a:pt x="3369" y="3087"/>
                      <a:pt x="1365" y="3335"/>
                      <a:pt x="1365" y="3640"/>
                    </a:cubicBezTo>
                    <a:cubicBezTo>
                      <a:pt x="1365" y="3945"/>
                      <a:pt x="3369" y="4192"/>
                      <a:pt x="5839" y="4192"/>
                    </a:cubicBezTo>
                    <a:cubicBezTo>
                      <a:pt x="8310" y="4192"/>
                      <a:pt x="10312" y="3946"/>
                      <a:pt x="10312" y="3640"/>
                    </a:cubicBezTo>
                    <a:cubicBezTo>
                      <a:pt x="10312" y="3335"/>
                      <a:pt x="8310" y="3087"/>
                      <a:pt x="5839" y="308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4"/>
              <p:cNvSpPr/>
              <p:nvPr/>
            </p:nvSpPr>
            <p:spPr>
              <a:xfrm>
                <a:off x="3416200" y="1961175"/>
                <a:ext cx="291975" cy="10417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67" extrusionOk="0">
                    <a:moveTo>
                      <a:pt x="5839" y="0"/>
                    </a:moveTo>
                    <a:cubicBezTo>
                      <a:pt x="3369" y="0"/>
                      <a:pt x="1365" y="248"/>
                      <a:pt x="1365" y="553"/>
                    </a:cubicBezTo>
                    <a:cubicBezTo>
                      <a:pt x="1365" y="858"/>
                      <a:pt x="3369" y="1105"/>
                      <a:pt x="5839" y="1105"/>
                    </a:cubicBezTo>
                    <a:cubicBezTo>
                      <a:pt x="8310" y="1105"/>
                      <a:pt x="10312" y="858"/>
                      <a:pt x="10312" y="553"/>
                    </a:cubicBezTo>
                    <a:cubicBezTo>
                      <a:pt x="10312" y="248"/>
                      <a:pt x="8310" y="0"/>
                      <a:pt x="5839" y="0"/>
                    </a:cubicBezTo>
                    <a:close/>
                    <a:moveTo>
                      <a:pt x="0" y="2550"/>
                    </a:moveTo>
                    <a:lnTo>
                      <a:pt x="0" y="3029"/>
                    </a:lnTo>
                    <a:lnTo>
                      <a:pt x="11678" y="3029"/>
                    </a:lnTo>
                    <a:lnTo>
                      <a:pt x="11678" y="2550"/>
                    </a:lnTo>
                    <a:close/>
                    <a:moveTo>
                      <a:pt x="0" y="3688"/>
                    </a:moveTo>
                    <a:lnTo>
                      <a:pt x="0" y="4166"/>
                    </a:lnTo>
                    <a:lnTo>
                      <a:pt x="11678" y="4166"/>
                    </a:lnTo>
                    <a:lnTo>
                      <a:pt x="11678" y="36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1" name="Google Shape;1481;p24"/>
            <p:cNvGrpSpPr/>
            <p:nvPr/>
          </p:nvGrpSpPr>
          <p:grpSpPr>
            <a:xfrm rot="-5400000" flipH="1">
              <a:off x="-1059525" y="3356442"/>
              <a:ext cx="685966" cy="2461077"/>
              <a:chOff x="2412300" y="1908900"/>
              <a:chExt cx="368225" cy="1321100"/>
            </a:xfrm>
          </p:grpSpPr>
          <p:sp>
            <p:nvSpPr>
              <p:cNvPr id="1482" name="Google Shape;1482;p24"/>
              <p:cNvSpPr/>
              <p:nvPr/>
            </p:nvSpPr>
            <p:spPr>
              <a:xfrm>
                <a:off x="2412350" y="1908925"/>
                <a:ext cx="3681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4725" y="52843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4"/>
              <p:cNvSpPr/>
              <p:nvPr/>
            </p:nvSpPr>
            <p:spPr>
              <a:xfrm>
                <a:off x="2451200" y="2196600"/>
                <a:ext cx="290400" cy="745725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29829" extrusionOk="0">
                    <a:moveTo>
                      <a:pt x="262" y="1"/>
                    </a:moveTo>
                    <a:cubicBezTo>
                      <a:pt x="262" y="145"/>
                      <a:pt x="145" y="262"/>
                      <a:pt x="1" y="262"/>
                    </a:cubicBezTo>
                    <a:lnTo>
                      <a:pt x="1" y="29567"/>
                    </a:lnTo>
                    <a:cubicBezTo>
                      <a:pt x="145" y="29567"/>
                      <a:pt x="262" y="29684"/>
                      <a:pt x="262" y="29828"/>
                    </a:cubicBezTo>
                    <a:lnTo>
                      <a:pt x="11354" y="29828"/>
                    </a:lnTo>
                    <a:cubicBezTo>
                      <a:pt x="11354" y="29685"/>
                      <a:pt x="11471" y="29567"/>
                      <a:pt x="11615" y="29567"/>
                    </a:cubicBezTo>
                    <a:lnTo>
                      <a:pt x="11615" y="262"/>
                    </a:lnTo>
                    <a:cubicBezTo>
                      <a:pt x="11471" y="262"/>
                      <a:pt x="11354" y="145"/>
                      <a:pt x="1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24"/>
              <p:cNvSpPr/>
              <p:nvPr/>
            </p:nvSpPr>
            <p:spPr>
              <a:xfrm>
                <a:off x="2482325" y="2225525"/>
                <a:ext cx="228200" cy="687850"/>
              </a:xfrm>
              <a:custGeom>
                <a:avLst/>
                <a:gdLst/>
                <a:ahLst/>
                <a:cxnLst/>
                <a:rect l="l" t="t" r="r" b="b"/>
                <a:pathLst>
                  <a:path w="9128" h="27514" extrusionOk="0">
                    <a:moveTo>
                      <a:pt x="245" y="0"/>
                    </a:moveTo>
                    <a:cubicBezTo>
                      <a:pt x="245" y="136"/>
                      <a:pt x="135" y="245"/>
                      <a:pt x="1" y="245"/>
                    </a:cubicBezTo>
                    <a:lnTo>
                      <a:pt x="1" y="27270"/>
                    </a:lnTo>
                    <a:cubicBezTo>
                      <a:pt x="135" y="27270"/>
                      <a:pt x="245" y="27379"/>
                      <a:pt x="245" y="27514"/>
                    </a:cubicBezTo>
                    <a:lnTo>
                      <a:pt x="8882" y="27514"/>
                    </a:lnTo>
                    <a:cubicBezTo>
                      <a:pt x="8882" y="27379"/>
                      <a:pt x="8990" y="27270"/>
                      <a:pt x="9127" y="27270"/>
                    </a:cubicBezTo>
                    <a:lnTo>
                      <a:pt x="9127" y="245"/>
                    </a:lnTo>
                    <a:cubicBezTo>
                      <a:pt x="8991" y="245"/>
                      <a:pt x="8882" y="136"/>
                      <a:pt x="88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24"/>
              <p:cNvSpPr/>
              <p:nvPr/>
            </p:nvSpPr>
            <p:spPr>
              <a:xfrm>
                <a:off x="2412350" y="1908900"/>
                <a:ext cx="368150" cy="209250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370" extrusionOk="0">
                    <a:moveTo>
                      <a:pt x="0" y="0"/>
                    </a:moveTo>
                    <a:lnTo>
                      <a:pt x="0" y="8370"/>
                    </a:lnTo>
                    <a:lnTo>
                      <a:pt x="14725" y="8370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24"/>
              <p:cNvSpPr/>
              <p:nvPr/>
            </p:nvSpPr>
            <p:spPr>
              <a:xfrm>
                <a:off x="2412350" y="192622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24"/>
              <p:cNvSpPr/>
              <p:nvPr/>
            </p:nvSpPr>
            <p:spPr>
              <a:xfrm>
                <a:off x="2430475" y="1946425"/>
                <a:ext cx="331825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30" extrusionOk="0">
                    <a:moveTo>
                      <a:pt x="416" y="1"/>
                    </a:moveTo>
                    <a:cubicBezTo>
                      <a:pt x="186" y="1"/>
                      <a:pt x="1" y="187"/>
                      <a:pt x="1" y="416"/>
                    </a:cubicBezTo>
                    <a:cubicBezTo>
                      <a:pt x="1" y="646"/>
                      <a:pt x="185" y="830"/>
                      <a:pt x="414" y="830"/>
                    </a:cubicBezTo>
                    <a:cubicBezTo>
                      <a:pt x="414" y="830"/>
                      <a:pt x="415" y="830"/>
                      <a:pt x="416" y="830"/>
                    </a:cubicBezTo>
                    <a:cubicBezTo>
                      <a:pt x="642" y="830"/>
                      <a:pt x="830" y="646"/>
                      <a:pt x="830" y="416"/>
                    </a:cubicBezTo>
                    <a:cubicBezTo>
                      <a:pt x="830" y="188"/>
                      <a:pt x="645" y="1"/>
                      <a:pt x="416" y="1"/>
                    </a:cubicBezTo>
                    <a:close/>
                    <a:moveTo>
                      <a:pt x="2490" y="1"/>
                    </a:moveTo>
                    <a:cubicBezTo>
                      <a:pt x="2259" y="1"/>
                      <a:pt x="2075" y="187"/>
                      <a:pt x="2075" y="416"/>
                    </a:cubicBezTo>
                    <a:cubicBezTo>
                      <a:pt x="2075" y="646"/>
                      <a:pt x="2259" y="830"/>
                      <a:pt x="2488" y="830"/>
                    </a:cubicBezTo>
                    <a:cubicBezTo>
                      <a:pt x="2488" y="830"/>
                      <a:pt x="2489" y="830"/>
                      <a:pt x="2490" y="830"/>
                    </a:cubicBezTo>
                    <a:cubicBezTo>
                      <a:pt x="2716" y="830"/>
                      <a:pt x="2903" y="646"/>
                      <a:pt x="2903" y="416"/>
                    </a:cubicBezTo>
                    <a:cubicBezTo>
                      <a:pt x="2903" y="188"/>
                      <a:pt x="2717" y="1"/>
                      <a:pt x="2490" y="1"/>
                    </a:cubicBezTo>
                    <a:close/>
                    <a:moveTo>
                      <a:pt x="4562" y="1"/>
                    </a:moveTo>
                    <a:cubicBezTo>
                      <a:pt x="4332" y="1"/>
                      <a:pt x="4148" y="187"/>
                      <a:pt x="4148" y="416"/>
                    </a:cubicBezTo>
                    <a:cubicBezTo>
                      <a:pt x="4148" y="646"/>
                      <a:pt x="4331" y="830"/>
                      <a:pt x="4560" y="830"/>
                    </a:cubicBezTo>
                    <a:cubicBezTo>
                      <a:pt x="4561" y="830"/>
                      <a:pt x="4562" y="830"/>
                      <a:pt x="4562" y="830"/>
                    </a:cubicBezTo>
                    <a:cubicBezTo>
                      <a:pt x="4790" y="830"/>
                      <a:pt x="4977" y="646"/>
                      <a:pt x="4977" y="416"/>
                    </a:cubicBezTo>
                    <a:cubicBezTo>
                      <a:pt x="4977" y="188"/>
                      <a:pt x="4791" y="1"/>
                      <a:pt x="4562" y="1"/>
                    </a:cubicBezTo>
                    <a:close/>
                    <a:moveTo>
                      <a:pt x="6636" y="1"/>
                    </a:moveTo>
                    <a:cubicBezTo>
                      <a:pt x="6406" y="1"/>
                      <a:pt x="6222" y="187"/>
                      <a:pt x="6222" y="416"/>
                    </a:cubicBezTo>
                    <a:cubicBezTo>
                      <a:pt x="6222" y="646"/>
                      <a:pt x="6405" y="830"/>
                      <a:pt x="6634" y="830"/>
                    </a:cubicBezTo>
                    <a:cubicBezTo>
                      <a:pt x="6635" y="830"/>
                      <a:pt x="6636" y="830"/>
                      <a:pt x="6636" y="830"/>
                    </a:cubicBezTo>
                    <a:cubicBezTo>
                      <a:pt x="6864" y="830"/>
                      <a:pt x="7051" y="646"/>
                      <a:pt x="7051" y="416"/>
                    </a:cubicBezTo>
                    <a:cubicBezTo>
                      <a:pt x="7051" y="188"/>
                      <a:pt x="6865" y="1"/>
                      <a:pt x="6636" y="1"/>
                    </a:cubicBezTo>
                    <a:close/>
                    <a:moveTo>
                      <a:pt x="8711" y="1"/>
                    </a:moveTo>
                    <a:cubicBezTo>
                      <a:pt x="8481" y="1"/>
                      <a:pt x="8297" y="187"/>
                      <a:pt x="8297" y="416"/>
                    </a:cubicBezTo>
                    <a:cubicBezTo>
                      <a:pt x="8297" y="646"/>
                      <a:pt x="8480" y="830"/>
                      <a:pt x="8709" y="830"/>
                    </a:cubicBezTo>
                    <a:cubicBezTo>
                      <a:pt x="8710" y="830"/>
                      <a:pt x="8711" y="830"/>
                      <a:pt x="8711" y="830"/>
                    </a:cubicBezTo>
                    <a:cubicBezTo>
                      <a:pt x="8939" y="830"/>
                      <a:pt x="9126" y="646"/>
                      <a:pt x="9126" y="416"/>
                    </a:cubicBezTo>
                    <a:cubicBezTo>
                      <a:pt x="9126" y="188"/>
                      <a:pt x="8940" y="1"/>
                      <a:pt x="8711" y="1"/>
                    </a:cubicBezTo>
                    <a:close/>
                    <a:moveTo>
                      <a:pt x="10785" y="1"/>
                    </a:moveTo>
                    <a:cubicBezTo>
                      <a:pt x="10555" y="1"/>
                      <a:pt x="10370" y="187"/>
                      <a:pt x="10370" y="416"/>
                    </a:cubicBezTo>
                    <a:cubicBezTo>
                      <a:pt x="10370" y="646"/>
                      <a:pt x="10554" y="830"/>
                      <a:pt x="10783" y="830"/>
                    </a:cubicBezTo>
                    <a:cubicBezTo>
                      <a:pt x="10784" y="830"/>
                      <a:pt x="10784" y="830"/>
                      <a:pt x="10785" y="830"/>
                    </a:cubicBezTo>
                    <a:cubicBezTo>
                      <a:pt x="11012" y="830"/>
                      <a:pt x="11199" y="646"/>
                      <a:pt x="11199" y="416"/>
                    </a:cubicBezTo>
                    <a:cubicBezTo>
                      <a:pt x="11199" y="188"/>
                      <a:pt x="11014" y="1"/>
                      <a:pt x="10785" y="1"/>
                    </a:cubicBezTo>
                    <a:close/>
                    <a:moveTo>
                      <a:pt x="12859" y="1"/>
                    </a:moveTo>
                    <a:cubicBezTo>
                      <a:pt x="12629" y="1"/>
                      <a:pt x="12444" y="187"/>
                      <a:pt x="12444" y="416"/>
                    </a:cubicBezTo>
                    <a:cubicBezTo>
                      <a:pt x="12444" y="646"/>
                      <a:pt x="12628" y="830"/>
                      <a:pt x="12857" y="830"/>
                    </a:cubicBezTo>
                    <a:cubicBezTo>
                      <a:pt x="12858" y="830"/>
                      <a:pt x="12858" y="830"/>
                      <a:pt x="12859" y="830"/>
                    </a:cubicBezTo>
                    <a:cubicBezTo>
                      <a:pt x="13086" y="830"/>
                      <a:pt x="13273" y="646"/>
                      <a:pt x="13273" y="416"/>
                    </a:cubicBezTo>
                    <a:cubicBezTo>
                      <a:pt x="13273" y="188"/>
                      <a:pt x="13087" y="1"/>
                      <a:pt x="128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24"/>
              <p:cNvSpPr/>
              <p:nvPr/>
            </p:nvSpPr>
            <p:spPr>
              <a:xfrm>
                <a:off x="2412300" y="2003300"/>
                <a:ext cx="368200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8" h="3194" extrusionOk="0">
                    <a:moveTo>
                      <a:pt x="4968" y="0"/>
                    </a:moveTo>
                    <a:cubicBezTo>
                      <a:pt x="3872" y="0"/>
                      <a:pt x="2763" y="190"/>
                      <a:pt x="1736" y="398"/>
                    </a:cubicBezTo>
                    <a:cubicBezTo>
                      <a:pt x="1351" y="475"/>
                      <a:pt x="875" y="555"/>
                      <a:pt x="422" y="555"/>
                    </a:cubicBezTo>
                    <a:cubicBezTo>
                      <a:pt x="278" y="555"/>
                      <a:pt x="136" y="547"/>
                      <a:pt x="0" y="528"/>
                    </a:cubicBezTo>
                    <a:lnTo>
                      <a:pt x="0" y="1218"/>
                    </a:lnTo>
                    <a:cubicBezTo>
                      <a:pt x="395" y="1156"/>
                      <a:pt x="777" y="1065"/>
                      <a:pt x="1180" y="961"/>
                    </a:cubicBezTo>
                    <a:cubicBezTo>
                      <a:pt x="2242" y="689"/>
                      <a:pt x="3342" y="323"/>
                      <a:pt x="4465" y="216"/>
                    </a:cubicBezTo>
                    <a:cubicBezTo>
                      <a:pt x="4636" y="199"/>
                      <a:pt x="4804" y="192"/>
                      <a:pt x="4970" y="192"/>
                    </a:cubicBezTo>
                    <a:cubicBezTo>
                      <a:pt x="6069" y="192"/>
                      <a:pt x="7045" y="532"/>
                      <a:pt x="8054" y="882"/>
                    </a:cubicBezTo>
                    <a:cubicBezTo>
                      <a:pt x="9277" y="1308"/>
                      <a:pt x="10288" y="1624"/>
                      <a:pt x="11553" y="1624"/>
                    </a:cubicBezTo>
                    <a:cubicBezTo>
                      <a:pt x="11763" y="1624"/>
                      <a:pt x="11981" y="1615"/>
                      <a:pt x="12207" y="1597"/>
                    </a:cubicBezTo>
                    <a:cubicBezTo>
                      <a:pt x="13124" y="1523"/>
                      <a:pt x="13930" y="1149"/>
                      <a:pt x="14727" y="821"/>
                    </a:cubicBezTo>
                    <a:lnTo>
                      <a:pt x="14727" y="248"/>
                    </a:lnTo>
                    <a:cubicBezTo>
                      <a:pt x="13771" y="415"/>
                      <a:pt x="12848" y="649"/>
                      <a:pt x="11863" y="749"/>
                    </a:cubicBezTo>
                    <a:cubicBezTo>
                      <a:pt x="11579" y="778"/>
                      <a:pt x="11294" y="791"/>
                      <a:pt x="11009" y="791"/>
                    </a:cubicBezTo>
                    <a:cubicBezTo>
                      <a:pt x="9449" y="791"/>
                      <a:pt x="7874" y="396"/>
                      <a:pt x="6376" y="121"/>
                    </a:cubicBezTo>
                    <a:cubicBezTo>
                      <a:pt x="5914" y="36"/>
                      <a:pt x="5443" y="0"/>
                      <a:pt x="4968" y="0"/>
                    </a:cubicBezTo>
                    <a:close/>
                    <a:moveTo>
                      <a:pt x="4934" y="667"/>
                    </a:moveTo>
                    <a:cubicBezTo>
                      <a:pt x="4805" y="667"/>
                      <a:pt x="4675" y="672"/>
                      <a:pt x="4546" y="682"/>
                    </a:cubicBezTo>
                    <a:cubicBezTo>
                      <a:pt x="4376" y="695"/>
                      <a:pt x="3885" y="738"/>
                      <a:pt x="3817" y="945"/>
                    </a:cubicBezTo>
                    <a:cubicBezTo>
                      <a:pt x="3736" y="1195"/>
                      <a:pt x="4311" y="1342"/>
                      <a:pt x="4465" y="1414"/>
                    </a:cubicBezTo>
                    <a:cubicBezTo>
                      <a:pt x="4756" y="1548"/>
                      <a:pt x="5033" y="1677"/>
                      <a:pt x="5350" y="1677"/>
                    </a:cubicBezTo>
                    <a:cubicBezTo>
                      <a:pt x="5390" y="1677"/>
                      <a:pt x="5430" y="1675"/>
                      <a:pt x="5471" y="1670"/>
                    </a:cubicBezTo>
                    <a:cubicBezTo>
                      <a:pt x="5852" y="1630"/>
                      <a:pt x="6223" y="1535"/>
                      <a:pt x="6587" y="1417"/>
                    </a:cubicBezTo>
                    <a:cubicBezTo>
                      <a:pt x="6720" y="1373"/>
                      <a:pt x="6932" y="1344"/>
                      <a:pt x="6873" y="1160"/>
                    </a:cubicBezTo>
                    <a:cubicBezTo>
                      <a:pt x="6825" y="1011"/>
                      <a:pt x="6597" y="919"/>
                      <a:pt x="6459" y="888"/>
                    </a:cubicBezTo>
                    <a:cubicBezTo>
                      <a:pt x="6263" y="844"/>
                      <a:pt x="6061" y="796"/>
                      <a:pt x="5862" y="757"/>
                    </a:cubicBezTo>
                    <a:cubicBezTo>
                      <a:pt x="5818" y="747"/>
                      <a:pt x="5771" y="740"/>
                      <a:pt x="5725" y="731"/>
                    </a:cubicBezTo>
                    <a:cubicBezTo>
                      <a:pt x="5463" y="688"/>
                      <a:pt x="5199" y="667"/>
                      <a:pt x="4934" y="667"/>
                    </a:cubicBezTo>
                    <a:close/>
                    <a:moveTo>
                      <a:pt x="1810" y="1670"/>
                    </a:moveTo>
                    <a:cubicBezTo>
                      <a:pt x="1547" y="1670"/>
                      <a:pt x="1281" y="1689"/>
                      <a:pt x="999" y="1713"/>
                    </a:cubicBezTo>
                    <a:cubicBezTo>
                      <a:pt x="763" y="1734"/>
                      <a:pt x="486" y="1780"/>
                      <a:pt x="216" y="1780"/>
                    </a:cubicBezTo>
                    <a:cubicBezTo>
                      <a:pt x="144" y="1780"/>
                      <a:pt x="72" y="1777"/>
                      <a:pt x="2" y="1769"/>
                    </a:cubicBezTo>
                    <a:lnTo>
                      <a:pt x="2" y="1984"/>
                    </a:lnTo>
                    <a:cubicBezTo>
                      <a:pt x="81" y="1972"/>
                      <a:pt x="161" y="1960"/>
                      <a:pt x="239" y="1956"/>
                    </a:cubicBezTo>
                    <a:cubicBezTo>
                      <a:pt x="293" y="1953"/>
                      <a:pt x="348" y="1951"/>
                      <a:pt x="404" y="1951"/>
                    </a:cubicBezTo>
                    <a:cubicBezTo>
                      <a:pt x="826" y="1951"/>
                      <a:pt x="1299" y="2042"/>
                      <a:pt x="1676" y="2158"/>
                    </a:cubicBezTo>
                    <a:cubicBezTo>
                      <a:pt x="2346" y="2364"/>
                      <a:pt x="2839" y="2849"/>
                      <a:pt x="3545" y="3005"/>
                    </a:cubicBezTo>
                    <a:cubicBezTo>
                      <a:pt x="4074" y="3124"/>
                      <a:pt x="4569" y="3194"/>
                      <a:pt x="5067" y="3194"/>
                    </a:cubicBezTo>
                    <a:cubicBezTo>
                      <a:pt x="5476" y="3194"/>
                      <a:pt x="5887" y="3147"/>
                      <a:pt x="6319" y="3042"/>
                    </a:cubicBezTo>
                    <a:cubicBezTo>
                      <a:pt x="7120" y="2847"/>
                      <a:pt x="7853" y="2513"/>
                      <a:pt x="8664" y="2342"/>
                    </a:cubicBezTo>
                    <a:cubicBezTo>
                      <a:pt x="9212" y="2227"/>
                      <a:pt x="9807" y="2056"/>
                      <a:pt x="10383" y="2056"/>
                    </a:cubicBezTo>
                    <a:cubicBezTo>
                      <a:pt x="10519" y="2056"/>
                      <a:pt x="10654" y="2066"/>
                      <a:pt x="10787" y="2088"/>
                    </a:cubicBezTo>
                    <a:cubicBezTo>
                      <a:pt x="11240" y="2162"/>
                      <a:pt x="11701" y="2298"/>
                      <a:pt x="12143" y="2436"/>
                    </a:cubicBezTo>
                    <a:cubicBezTo>
                      <a:pt x="12597" y="2577"/>
                      <a:pt x="13003" y="2639"/>
                      <a:pt x="13431" y="2639"/>
                    </a:cubicBezTo>
                    <a:cubicBezTo>
                      <a:pt x="13674" y="2639"/>
                      <a:pt x="13924" y="2619"/>
                      <a:pt x="14194" y="2583"/>
                    </a:cubicBezTo>
                    <a:cubicBezTo>
                      <a:pt x="14283" y="2572"/>
                      <a:pt x="14482" y="2542"/>
                      <a:pt x="14726" y="2495"/>
                    </a:cubicBezTo>
                    <a:lnTo>
                      <a:pt x="14726" y="2185"/>
                    </a:lnTo>
                    <a:cubicBezTo>
                      <a:pt x="14714" y="2189"/>
                      <a:pt x="14701" y="2190"/>
                      <a:pt x="14689" y="2192"/>
                    </a:cubicBezTo>
                    <a:cubicBezTo>
                      <a:pt x="14239" y="2274"/>
                      <a:pt x="13807" y="2314"/>
                      <a:pt x="13365" y="2314"/>
                    </a:cubicBezTo>
                    <a:cubicBezTo>
                      <a:pt x="13171" y="2314"/>
                      <a:pt x="12976" y="2306"/>
                      <a:pt x="12776" y="2291"/>
                    </a:cubicBezTo>
                    <a:cubicBezTo>
                      <a:pt x="11759" y="2207"/>
                      <a:pt x="10801" y="1758"/>
                      <a:pt x="9774" y="1758"/>
                    </a:cubicBezTo>
                    <a:cubicBezTo>
                      <a:pt x="9762" y="1758"/>
                      <a:pt x="9750" y="1758"/>
                      <a:pt x="9738" y="1758"/>
                    </a:cubicBezTo>
                    <a:cubicBezTo>
                      <a:pt x="8824" y="1767"/>
                      <a:pt x="8073" y="1959"/>
                      <a:pt x="7203" y="2207"/>
                    </a:cubicBezTo>
                    <a:cubicBezTo>
                      <a:pt x="6697" y="2351"/>
                      <a:pt x="6146" y="2427"/>
                      <a:pt x="5602" y="2427"/>
                    </a:cubicBezTo>
                    <a:cubicBezTo>
                      <a:pt x="5268" y="2427"/>
                      <a:pt x="4937" y="2399"/>
                      <a:pt x="4620" y="2339"/>
                    </a:cubicBezTo>
                    <a:cubicBezTo>
                      <a:pt x="3965" y="2213"/>
                      <a:pt x="3379" y="1913"/>
                      <a:pt x="2737" y="1768"/>
                    </a:cubicBezTo>
                    <a:cubicBezTo>
                      <a:pt x="2418" y="1695"/>
                      <a:pt x="2115" y="1670"/>
                      <a:pt x="1810" y="16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24"/>
              <p:cNvSpPr/>
              <p:nvPr/>
            </p:nvSpPr>
            <p:spPr>
              <a:xfrm>
                <a:off x="2412350" y="3005525"/>
                <a:ext cx="368150" cy="2244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979" extrusionOk="0">
                    <a:moveTo>
                      <a:pt x="0" y="1"/>
                    </a:moveTo>
                    <a:lnTo>
                      <a:pt x="0" y="8979"/>
                    </a:lnTo>
                    <a:lnTo>
                      <a:pt x="14725" y="8979"/>
                    </a:lnTo>
                    <a:lnTo>
                      <a:pt x="147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24"/>
              <p:cNvSpPr/>
              <p:nvPr/>
            </p:nvSpPr>
            <p:spPr>
              <a:xfrm>
                <a:off x="2412350" y="315147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24"/>
              <p:cNvSpPr/>
              <p:nvPr/>
            </p:nvSpPr>
            <p:spPr>
              <a:xfrm>
                <a:off x="2430475" y="3171750"/>
                <a:ext cx="331825" cy="20725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29" extrusionOk="0">
                    <a:moveTo>
                      <a:pt x="416" y="0"/>
                    </a:moveTo>
                    <a:cubicBezTo>
                      <a:pt x="186" y="0"/>
                      <a:pt x="1" y="184"/>
                      <a:pt x="1" y="414"/>
                    </a:cubicBezTo>
                    <a:cubicBezTo>
                      <a:pt x="1" y="642"/>
                      <a:pt x="186" y="829"/>
                      <a:pt x="416" y="829"/>
                    </a:cubicBezTo>
                    <a:cubicBezTo>
                      <a:pt x="642" y="829"/>
                      <a:pt x="830" y="643"/>
                      <a:pt x="830" y="414"/>
                    </a:cubicBezTo>
                    <a:cubicBezTo>
                      <a:pt x="830" y="184"/>
                      <a:pt x="645" y="0"/>
                      <a:pt x="416" y="0"/>
                    </a:cubicBezTo>
                    <a:close/>
                    <a:moveTo>
                      <a:pt x="2490" y="0"/>
                    </a:moveTo>
                    <a:cubicBezTo>
                      <a:pt x="2260" y="0"/>
                      <a:pt x="2075" y="184"/>
                      <a:pt x="2075" y="414"/>
                    </a:cubicBezTo>
                    <a:cubicBezTo>
                      <a:pt x="2075" y="642"/>
                      <a:pt x="2259" y="829"/>
                      <a:pt x="2490" y="829"/>
                    </a:cubicBezTo>
                    <a:cubicBezTo>
                      <a:pt x="2716" y="829"/>
                      <a:pt x="2903" y="643"/>
                      <a:pt x="2903" y="414"/>
                    </a:cubicBezTo>
                    <a:cubicBezTo>
                      <a:pt x="2903" y="184"/>
                      <a:pt x="2717" y="0"/>
                      <a:pt x="2490" y="0"/>
                    </a:cubicBezTo>
                    <a:close/>
                    <a:moveTo>
                      <a:pt x="4562" y="0"/>
                    </a:moveTo>
                    <a:cubicBezTo>
                      <a:pt x="4332" y="0"/>
                      <a:pt x="4148" y="184"/>
                      <a:pt x="4148" y="414"/>
                    </a:cubicBezTo>
                    <a:cubicBezTo>
                      <a:pt x="4148" y="642"/>
                      <a:pt x="4332" y="829"/>
                      <a:pt x="4562" y="829"/>
                    </a:cubicBezTo>
                    <a:cubicBezTo>
                      <a:pt x="4790" y="829"/>
                      <a:pt x="4977" y="643"/>
                      <a:pt x="4977" y="414"/>
                    </a:cubicBezTo>
                    <a:cubicBezTo>
                      <a:pt x="4977" y="184"/>
                      <a:pt x="4791" y="0"/>
                      <a:pt x="4562" y="0"/>
                    </a:cubicBezTo>
                    <a:close/>
                    <a:moveTo>
                      <a:pt x="6637" y="0"/>
                    </a:moveTo>
                    <a:cubicBezTo>
                      <a:pt x="6406" y="0"/>
                      <a:pt x="6222" y="184"/>
                      <a:pt x="6223" y="414"/>
                    </a:cubicBezTo>
                    <a:cubicBezTo>
                      <a:pt x="6223" y="642"/>
                      <a:pt x="6407" y="829"/>
                      <a:pt x="6637" y="829"/>
                    </a:cubicBezTo>
                    <a:cubicBezTo>
                      <a:pt x="6865" y="829"/>
                      <a:pt x="7052" y="643"/>
                      <a:pt x="7052" y="414"/>
                    </a:cubicBezTo>
                    <a:cubicBezTo>
                      <a:pt x="7052" y="184"/>
                      <a:pt x="6866" y="0"/>
                      <a:pt x="6637" y="0"/>
                    </a:cubicBezTo>
                    <a:close/>
                    <a:moveTo>
                      <a:pt x="8711" y="0"/>
                    </a:moveTo>
                    <a:cubicBezTo>
                      <a:pt x="8481" y="0"/>
                      <a:pt x="8297" y="184"/>
                      <a:pt x="8297" y="414"/>
                    </a:cubicBezTo>
                    <a:cubicBezTo>
                      <a:pt x="8297" y="642"/>
                      <a:pt x="8481" y="829"/>
                      <a:pt x="8711" y="829"/>
                    </a:cubicBezTo>
                    <a:cubicBezTo>
                      <a:pt x="8939" y="829"/>
                      <a:pt x="9126" y="643"/>
                      <a:pt x="9126" y="414"/>
                    </a:cubicBezTo>
                    <a:cubicBezTo>
                      <a:pt x="9126" y="184"/>
                      <a:pt x="8940" y="0"/>
                      <a:pt x="8711" y="0"/>
                    </a:cubicBezTo>
                    <a:close/>
                    <a:moveTo>
                      <a:pt x="10785" y="0"/>
                    </a:moveTo>
                    <a:cubicBezTo>
                      <a:pt x="10555" y="0"/>
                      <a:pt x="10370" y="184"/>
                      <a:pt x="10370" y="414"/>
                    </a:cubicBezTo>
                    <a:cubicBezTo>
                      <a:pt x="10370" y="642"/>
                      <a:pt x="10555" y="829"/>
                      <a:pt x="10785" y="829"/>
                    </a:cubicBezTo>
                    <a:cubicBezTo>
                      <a:pt x="11012" y="829"/>
                      <a:pt x="11199" y="643"/>
                      <a:pt x="11199" y="414"/>
                    </a:cubicBezTo>
                    <a:cubicBezTo>
                      <a:pt x="11199" y="184"/>
                      <a:pt x="11014" y="0"/>
                      <a:pt x="10785" y="0"/>
                    </a:cubicBezTo>
                    <a:close/>
                    <a:moveTo>
                      <a:pt x="12859" y="0"/>
                    </a:moveTo>
                    <a:cubicBezTo>
                      <a:pt x="12629" y="0"/>
                      <a:pt x="12444" y="184"/>
                      <a:pt x="12444" y="414"/>
                    </a:cubicBezTo>
                    <a:cubicBezTo>
                      <a:pt x="12444" y="642"/>
                      <a:pt x="12629" y="829"/>
                      <a:pt x="12859" y="829"/>
                    </a:cubicBezTo>
                    <a:cubicBezTo>
                      <a:pt x="13086" y="829"/>
                      <a:pt x="13273" y="643"/>
                      <a:pt x="13273" y="414"/>
                    </a:cubicBezTo>
                    <a:cubicBezTo>
                      <a:pt x="13273" y="184"/>
                      <a:pt x="13087" y="0"/>
                      <a:pt x="12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24"/>
              <p:cNvSpPr/>
              <p:nvPr/>
            </p:nvSpPr>
            <p:spPr>
              <a:xfrm>
                <a:off x="2412350" y="3055775"/>
                <a:ext cx="368175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3194" extrusionOk="0">
                    <a:moveTo>
                      <a:pt x="5065" y="0"/>
                    </a:moveTo>
                    <a:cubicBezTo>
                      <a:pt x="4567" y="0"/>
                      <a:pt x="4072" y="70"/>
                      <a:pt x="3544" y="188"/>
                    </a:cubicBezTo>
                    <a:cubicBezTo>
                      <a:pt x="2838" y="346"/>
                      <a:pt x="2345" y="831"/>
                      <a:pt x="1675" y="1036"/>
                    </a:cubicBezTo>
                    <a:cubicBezTo>
                      <a:pt x="1298" y="1151"/>
                      <a:pt x="824" y="1243"/>
                      <a:pt x="402" y="1243"/>
                    </a:cubicBezTo>
                    <a:cubicBezTo>
                      <a:pt x="346" y="1243"/>
                      <a:pt x="292" y="1241"/>
                      <a:pt x="238" y="1238"/>
                    </a:cubicBezTo>
                    <a:cubicBezTo>
                      <a:pt x="161" y="1234"/>
                      <a:pt x="81" y="1223"/>
                      <a:pt x="2" y="1209"/>
                    </a:cubicBezTo>
                    <a:lnTo>
                      <a:pt x="2" y="1425"/>
                    </a:lnTo>
                    <a:cubicBezTo>
                      <a:pt x="72" y="1417"/>
                      <a:pt x="143" y="1414"/>
                      <a:pt x="215" y="1414"/>
                    </a:cubicBezTo>
                    <a:cubicBezTo>
                      <a:pt x="485" y="1414"/>
                      <a:pt x="762" y="1460"/>
                      <a:pt x="998" y="1481"/>
                    </a:cubicBezTo>
                    <a:cubicBezTo>
                      <a:pt x="1280" y="1505"/>
                      <a:pt x="1545" y="1524"/>
                      <a:pt x="1807" y="1524"/>
                    </a:cubicBezTo>
                    <a:cubicBezTo>
                      <a:pt x="2113" y="1524"/>
                      <a:pt x="2416" y="1499"/>
                      <a:pt x="2736" y="1426"/>
                    </a:cubicBezTo>
                    <a:cubicBezTo>
                      <a:pt x="3380" y="1281"/>
                      <a:pt x="3964" y="979"/>
                      <a:pt x="4619" y="855"/>
                    </a:cubicBezTo>
                    <a:cubicBezTo>
                      <a:pt x="4936" y="794"/>
                      <a:pt x="5267" y="765"/>
                      <a:pt x="5601" y="765"/>
                    </a:cubicBezTo>
                    <a:cubicBezTo>
                      <a:pt x="6146" y="765"/>
                      <a:pt x="6697" y="843"/>
                      <a:pt x="7202" y="986"/>
                    </a:cubicBezTo>
                    <a:cubicBezTo>
                      <a:pt x="8073" y="1235"/>
                      <a:pt x="8824" y="1427"/>
                      <a:pt x="9737" y="1436"/>
                    </a:cubicBezTo>
                    <a:cubicBezTo>
                      <a:pt x="9746" y="1436"/>
                      <a:pt x="9756" y="1436"/>
                      <a:pt x="9766" y="1436"/>
                    </a:cubicBezTo>
                    <a:cubicBezTo>
                      <a:pt x="10795" y="1436"/>
                      <a:pt x="11756" y="987"/>
                      <a:pt x="12777" y="903"/>
                    </a:cubicBezTo>
                    <a:cubicBezTo>
                      <a:pt x="12979" y="887"/>
                      <a:pt x="13177" y="878"/>
                      <a:pt x="13374" y="878"/>
                    </a:cubicBezTo>
                    <a:cubicBezTo>
                      <a:pt x="13813" y="878"/>
                      <a:pt x="14243" y="919"/>
                      <a:pt x="14688" y="1001"/>
                    </a:cubicBezTo>
                    <a:cubicBezTo>
                      <a:pt x="14699" y="1004"/>
                      <a:pt x="14712" y="1005"/>
                      <a:pt x="14725" y="1009"/>
                    </a:cubicBezTo>
                    <a:lnTo>
                      <a:pt x="14725" y="699"/>
                    </a:lnTo>
                    <a:cubicBezTo>
                      <a:pt x="14481" y="654"/>
                      <a:pt x="14281" y="623"/>
                      <a:pt x="14194" y="611"/>
                    </a:cubicBezTo>
                    <a:cubicBezTo>
                      <a:pt x="13922" y="575"/>
                      <a:pt x="13671" y="555"/>
                      <a:pt x="13427" y="555"/>
                    </a:cubicBezTo>
                    <a:cubicBezTo>
                      <a:pt x="13000" y="555"/>
                      <a:pt x="12595" y="616"/>
                      <a:pt x="12142" y="758"/>
                    </a:cubicBezTo>
                    <a:cubicBezTo>
                      <a:pt x="11702" y="896"/>
                      <a:pt x="11240" y="1031"/>
                      <a:pt x="10787" y="1106"/>
                    </a:cubicBezTo>
                    <a:cubicBezTo>
                      <a:pt x="10654" y="1128"/>
                      <a:pt x="10519" y="1137"/>
                      <a:pt x="10384" y="1137"/>
                    </a:cubicBezTo>
                    <a:cubicBezTo>
                      <a:pt x="9806" y="1137"/>
                      <a:pt x="9211" y="967"/>
                      <a:pt x="8664" y="852"/>
                    </a:cubicBezTo>
                    <a:cubicBezTo>
                      <a:pt x="7853" y="681"/>
                      <a:pt x="7120" y="346"/>
                      <a:pt x="6318" y="152"/>
                    </a:cubicBezTo>
                    <a:cubicBezTo>
                      <a:pt x="5886" y="47"/>
                      <a:pt x="5475" y="0"/>
                      <a:pt x="5065" y="0"/>
                    </a:cubicBezTo>
                    <a:close/>
                    <a:moveTo>
                      <a:pt x="5347" y="1519"/>
                    </a:moveTo>
                    <a:cubicBezTo>
                      <a:pt x="5031" y="1519"/>
                      <a:pt x="4753" y="1648"/>
                      <a:pt x="4464" y="1782"/>
                    </a:cubicBezTo>
                    <a:cubicBezTo>
                      <a:pt x="4311" y="1853"/>
                      <a:pt x="3734" y="2002"/>
                      <a:pt x="3816" y="2250"/>
                    </a:cubicBezTo>
                    <a:cubicBezTo>
                      <a:pt x="3883" y="2457"/>
                      <a:pt x="4376" y="2500"/>
                      <a:pt x="4546" y="2513"/>
                    </a:cubicBezTo>
                    <a:cubicBezTo>
                      <a:pt x="4675" y="2523"/>
                      <a:pt x="4804" y="2528"/>
                      <a:pt x="4933" y="2528"/>
                    </a:cubicBezTo>
                    <a:cubicBezTo>
                      <a:pt x="5198" y="2528"/>
                      <a:pt x="5462" y="2507"/>
                      <a:pt x="5724" y="2464"/>
                    </a:cubicBezTo>
                    <a:cubicBezTo>
                      <a:pt x="5769" y="2456"/>
                      <a:pt x="5816" y="2448"/>
                      <a:pt x="5862" y="2438"/>
                    </a:cubicBezTo>
                    <a:cubicBezTo>
                      <a:pt x="6061" y="2399"/>
                      <a:pt x="6263" y="2351"/>
                      <a:pt x="6459" y="2307"/>
                    </a:cubicBezTo>
                    <a:cubicBezTo>
                      <a:pt x="6597" y="2276"/>
                      <a:pt x="6825" y="2184"/>
                      <a:pt x="6874" y="2035"/>
                    </a:cubicBezTo>
                    <a:cubicBezTo>
                      <a:pt x="6932" y="1852"/>
                      <a:pt x="6721" y="1822"/>
                      <a:pt x="6586" y="1778"/>
                    </a:cubicBezTo>
                    <a:cubicBezTo>
                      <a:pt x="6222" y="1660"/>
                      <a:pt x="5852" y="1565"/>
                      <a:pt x="5471" y="1526"/>
                    </a:cubicBezTo>
                    <a:cubicBezTo>
                      <a:pt x="5429" y="1521"/>
                      <a:pt x="5388" y="1519"/>
                      <a:pt x="5347" y="1519"/>
                    </a:cubicBezTo>
                    <a:close/>
                    <a:moveTo>
                      <a:pt x="11556" y="1570"/>
                    </a:moveTo>
                    <a:cubicBezTo>
                      <a:pt x="10290" y="1570"/>
                      <a:pt x="9278" y="1887"/>
                      <a:pt x="8054" y="2312"/>
                    </a:cubicBezTo>
                    <a:cubicBezTo>
                      <a:pt x="7043" y="2661"/>
                      <a:pt x="6068" y="3002"/>
                      <a:pt x="4968" y="3002"/>
                    </a:cubicBezTo>
                    <a:cubicBezTo>
                      <a:pt x="4803" y="3002"/>
                      <a:pt x="4635" y="2995"/>
                      <a:pt x="4464" y="2978"/>
                    </a:cubicBezTo>
                    <a:cubicBezTo>
                      <a:pt x="3340" y="2870"/>
                      <a:pt x="2242" y="2505"/>
                      <a:pt x="1179" y="2233"/>
                    </a:cubicBezTo>
                    <a:cubicBezTo>
                      <a:pt x="777" y="2128"/>
                      <a:pt x="394" y="2038"/>
                      <a:pt x="0" y="1976"/>
                    </a:cubicBezTo>
                    <a:lnTo>
                      <a:pt x="0" y="2666"/>
                    </a:lnTo>
                    <a:cubicBezTo>
                      <a:pt x="136" y="2647"/>
                      <a:pt x="278" y="2639"/>
                      <a:pt x="421" y="2639"/>
                    </a:cubicBezTo>
                    <a:cubicBezTo>
                      <a:pt x="875" y="2639"/>
                      <a:pt x="1350" y="2719"/>
                      <a:pt x="1735" y="2796"/>
                    </a:cubicBezTo>
                    <a:cubicBezTo>
                      <a:pt x="2763" y="3004"/>
                      <a:pt x="3872" y="3194"/>
                      <a:pt x="4969" y="3194"/>
                    </a:cubicBezTo>
                    <a:cubicBezTo>
                      <a:pt x="5443" y="3194"/>
                      <a:pt x="5914" y="3158"/>
                      <a:pt x="6376" y="3073"/>
                    </a:cubicBezTo>
                    <a:cubicBezTo>
                      <a:pt x="7874" y="2797"/>
                      <a:pt x="9451" y="2403"/>
                      <a:pt x="11011" y="2403"/>
                    </a:cubicBezTo>
                    <a:cubicBezTo>
                      <a:pt x="11296" y="2403"/>
                      <a:pt x="11580" y="2416"/>
                      <a:pt x="11863" y="2445"/>
                    </a:cubicBezTo>
                    <a:cubicBezTo>
                      <a:pt x="12846" y="2545"/>
                      <a:pt x="13769" y="2779"/>
                      <a:pt x="14726" y="2946"/>
                    </a:cubicBezTo>
                    <a:lnTo>
                      <a:pt x="14726" y="2373"/>
                    </a:lnTo>
                    <a:cubicBezTo>
                      <a:pt x="13930" y="2045"/>
                      <a:pt x="13122" y="1671"/>
                      <a:pt x="12206" y="1597"/>
                    </a:cubicBezTo>
                    <a:cubicBezTo>
                      <a:pt x="11981" y="1579"/>
                      <a:pt x="11765" y="1570"/>
                      <a:pt x="11556" y="15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24"/>
              <p:cNvSpPr/>
              <p:nvPr/>
            </p:nvSpPr>
            <p:spPr>
              <a:xfrm>
                <a:off x="2523825" y="2496900"/>
                <a:ext cx="145175" cy="145150"/>
              </a:xfrm>
              <a:custGeom>
                <a:avLst/>
                <a:gdLst/>
                <a:ahLst/>
                <a:cxnLst/>
                <a:rect l="l" t="t" r="r" b="b"/>
                <a:pathLst>
                  <a:path w="5807" h="5806" extrusionOk="0">
                    <a:moveTo>
                      <a:pt x="2903" y="0"/>
                    </a:moveTo>
                    <a:cubicBezTo>
                      <a:pt x="1300" y="0"/>
                      <a:pt x="1" y="1300"/>
                      <a:pt x="1" y="2903"/>
                    </a:cubicBezTo>
                    <a:cubicBezTo>
                      <a:pt x="1" y="4506"/>
                      <a:pt x="1300" y="5806"/>
                      <a:pt x="2903" y="5806"/>
                    </a:cubicBezTo>
                    <a:cubicBezTo>
                      <a:pt x="4507" y="5806"/>
                      <a:pt x="5806" y="4506"/>
                      <a:pt x="5806" y="2903"/>
                    </a:cubicBezTo>
                    <a:cubicBezTo>
                      <a:pt x="5806" y="1300"/>
                      <a:pt x="4507" y="0"/>
                      <a:pt x="29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24"/>
              <p:cNvSpPr/>
              <p:nvPr/>
            </p:nvSpPr>
            <p:spPr>
              <a:xfrm>
                <a:off x="2484825" y="2270100"/>
                <a:ext cx="209825" cy="597000"/>
              </a:xfrm>
              <a:custGeom>
                <a:avLst/>
                <a:gdLst/>
                <a:ahLst/>
                <a:cxnLst/>
                <a:rect l="l" t="t" r="r" b="b"/>
                <a:pathLst>
                  <a:path w="8393" h="23880" extrusionOk="0">
                    <a:moveTo>
                      <a:pt x="4398" y="8406"/>
                    </a:moveTo>
                    <a:cubicBezTo>
                      <a:pt x="5273" y="8406"/>
                      <a:pt x="6155" y="8719"/>
                      <a:pt x="6854" y="9336"/>
                    </a:cubicBezTo>
                    <a:cubicBezTo>
                      <a:pt x="7628" y="10019"/>
                      <a:pt x="8084" y="10980"/>
                      <a:pt x="8103" y="11976"/>
                    </a:cubicBezTo>
                    <a:cubicBezTo>
                      <a:pt x="8115" y="12676"/>
                      <a:pt x="7916" y="13364"/>
                      <a:pt x="7527" y="13968"/>
                    </a:cubicBezTo>
                    <a:cubicBezTo>
                      <a:pt x="7253" y="14391"/>
                      <a:pt x="6985" y="14728"/>
                      <a:pt x="6567" y="14995"/>
                    </a:cubicBezTo>
                    <a:cubicBezTo>
                      <a:pt x="5740" y="15523"/>
                      <a:pt x="5020" y="15709"/>
                      <a:pt x="4415" y="15709"/>
                    </a:cubicBezTo>
                    <a:cubicBezTo>
                      <a:pt x="3821" y="15709"/>
                      <a:pt x="3338" y="15529"/>
                      <a:pt x="2974" y="15316"/>
                    </a:cubicBezTo>
                    <a:cubicBezTo>
                      <a:pt x="1060" y="14193"/>
                      <a:pt x="456" y="12157"/>
                      <a:pt x="977" y="10839"/>
                    </a:cubicBezTo>
                    <a:cubicBezTo>
                      <a:pt x="1276" y="10080"/>
                      <a:pt x="1707" y="9527"/>
                      <a:pt x="2370" y="9049"/>
                    </a:cubicBezTo>
                    <a:cubicBezTo>
                      <a:pt x="2968" y="8617"/>
                      <a:pt x="3680" y="8406"/>
                      <a:pt x="4398" y="8406"/>
                    </a:cubicBezTo>
                    <a:close/>
                    <a:moveTo>
                      <a:pt x="3140" y="0"/>
                    </a:moveTo>
                    <a:lnTo>
                      <a:pt x="3140" y="278"/>
                    </a:lnTo>
                    <a:lnTo>
                      <a:pt x="4324" y="278"/>
                    </a:lnTo>
                    <a:lnTo>
                      <a:pt x="4324" y="8130"/>
                    </a:lnTo>
                    <a:cubicBezTo>
                      <a:pt x="3575" y="8144"/>
                      <a:pt x="2832" y="8374"/>
                      <a:pt x="2207" y="8825"/>
                    </a:cubicBezTo>
                    <a:cubicBezTo>
                      <a:pt x="1497" y="9337"/>
                      <a:pt x="1039" y="9927"/>
                      <a:pt x="718" y="10739"/>
                    </a:cubicBezTo>
                    <a:cubicBezTo>
                      <a:pt x="0" y="12557"/>
                      <a:pt x="1230" y="14616"/>
                      <a:pt x="2832" y="15558"/>
                    </a:cubicBezTo>
                    <a:cubicBezTo>
                      <a:pt x="3301" y="15834"/>
                      <a:pt x="3802" y="15975"/>
                      <a:pt x="4324" y="15990"/>
                    </a:cubicBezTo>
                    <a:lnTo>
                      <a:pt x="4324" y="23601"/>
                    </a:lnTo>
                    <a:lnTo>
                      <a:pt x="3140" y="23601"/>
                    </a:lnTo>
                    <a:lnTo>
                      <a:pt x="3140" y="23879"/>
                    </a:lnTo>
                    <a:lnTo>
                      <a:pt x="5762" y="23879"/>
                    </a:lnTo>
                    <a:lnTo>
                      <a:pt x="5762" y="23601"/>
                    </a:lnTo>
                    <a:lnTo>
                      <a:pt x="4602" y="23601"/>
                    </a:lnTo>
                    <a:lnTo>
                      <a:pt x="4602" y="15985"/>
                    </a:lnTo>
                    <a:cubicBezTo>
                      <a:pt x="5280" y="15944"/>
                      <a:pt x="5992" y="15695"/>
                      <a:pt x="6715" y="15232"/>
                    </a:cubicBezTo>
                    <a:cubicBezTo>
                      <a:pt x="7204" y="14921"/>
                      <a:pt x="7505" y="14513"/>
                      <a:pt x="7760" y="14119"/>
                    </a:cubicBezTo>
                    <a:cubicBezTo>
                      <a:pt x="8179" y="13470"/>
                      <a:pt x="8393" y="12727"/>
                      <a:pt x="8378" y="11973"/>
                    </a:cubicBezTo>
                    <a:cubicBezTo>
                      <a:pt x="8359" y="10899"/>
                      <a:pt x="7869" y="9863"/>
                      <a:pt x="7036" y="9129"/>
                    </a:cubicBezTo>
                    <a:cubicBezTo>
                      <a:pt x="6340" y="8515"/>
                      <a:pt x="5474" y="8182"/>
                      <a:pt x="4602" y="8136"/>
                    </a:cubicBezTo>
                    <a:lnTo>
                      <a:pt x="4602" y="278"/>
                    </a:lnTo>
                    <a:lnTo>
                      <a:pt x="5762" y="278"/>
                    </a:lnTo>
                    <a:lnTo>
                      <a:pt x="57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5" name="Google Shape;1495;p24"/>
            <p:cNvGrpSpPr/>
            <p:nvPr/>
          </p:nvGrpSpPr>
          <p:grpSpPr>
            <a:xfrm>
              <a:off x="-1755951" y="3857544"/>
              <a:ext cx="2236596" cy="386456"/>
              <a:chOff x="5100638" y="3089000"/>
              <a:chExt cx="998525" cy="172525"/>
            </a:xfrm>
          </p:grpSpPr>
          <p:sp>
            <p:nvSpPr>
              <p:cNvPr id="1496" name="Google Shape;1496;p24"/>
              <p:cNvSpPr/>
              <p:nvPr/>
            </p:nvSpPr>
            <p:spPr>
              <a:xfrm>
                <a:off x="5551438" y="3089000"/>
                <a:ext cx="547725" cy="172500"/>
              </a:xfrm>
              <a:custGeom>
                <a:avLst/>
                <a:gdLst/>
                <a:ahLst/>
                <a:cxnLst/>
                <a:rect l="l" t="t" r="r" b="b"/>
                <a:pathLst>
                  <a:path w="21909" h="6900" extrusionOk="0">
                    <a:moveTo>
                      <a:pt x="1" y="1"/>
                    </a:moveTo>
                    <a:lnTo>
                      <a:pt x="1" y="6900"/>
                    </a:lnTo>
                    <a:lnTo>
                      <a:pt x="18462" y="6900"/>
                    </a:lnTo>
                    <a:cubicBezTo>
                      <a:pt x="20367" y="6900"/>
                      <a:pt x="21909" y="5354"/>
                      <a:pt x="21909" y="3450"/>
                    </a:cubicBezTo>
                    <a:cubicBezTo>
                      <a:pt x="21909" y="2497"/>
                      <a:pt x="21523" y="1635"/>
                      <a:pt x="20900" y="1011"/>
                    </a:cubicBezTo>
                    <a:cubicBezTo>
                      <a:pt x="20276" y="387"/>
                      <a:pt x="19414" y="1"/>
                      <a:pt x="18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24"/>
              <p:cNvSpPr/>
              <p:nvPr/>
            </p:nvSpPr>
            <p:spPr>
              <a:xfrm>
                <a:off x="5100638" y="3089000"/>
                <a:ext cx="678875" cy="172525"/>
              </a:xfrm>
              <a:custGeom>
                <a:avLst/>
                <a:gdLst/>
                <a:ahLst/>
                <a:cxnLst/>
                <a:rect l="l" t="t" r="r" b="b"/>
                <a:pathLst>
                  <a:path w="27155" h="6901" extrusionOk="0">
                    <a:moveTo>
                      <a:pt x="335" y="1"/>
                    </a:moveTo>
                    <a:cubicBezTo>
                      <a:pt x="151" y="1"/>
                      <a:pt x="1" y="151"/>
                      <a:pt x="1" y="336"/>
                    </a:cubicBezTo>
                    <a:cubicBezTo>
                      <a:pt x="1" y="520"/>
                      <a:pt x="151" y="669"/>
                      <a:pt x="335" y="669"/>
                    </a:cubicBezTo>
                    <a:lnTo>
                      <a:pt x="23360" y="669"/>
                    </a:lnTo>
                    <a:cubicBezTo>
                      <a:pt x="24857" y="669"/>
                      <a:pt x="26069" y="1882"/>
                      <a:pt x="26069" y="3379"/>
                    </a:cubicBezTo>
                    <a:cubicBezTo>
                      <a:pt x="26069" y="4874"/>
                      <a:pt x="24857" y="6087"/>
                      <a:pt x="23360" y="6087"/>
                    </a:cubicBezTo>
                    <a:lnTo>
                      <a:pt x="335" y="6087"/>
                    </a:lnTo>
                    <a:cubicBezTo>
                      <a:pt x="151" y="6087"/>
                      <a:pt x="1" y="6236"/>
                      <a:pt x="1" y="6422"/>
                    </a:cubicBezTo>
                    <a:lnTo>
                      <a:pt x="1" y="6567"/>
                    </a:lnTo>
                    <a:cubicBezTo>
                      <a:pt x="1" y="6751"/>
                      <a:pt x="151" y="6901"/>
                      <a:pt x="335" y="6901"/>
                    </a:cubicBezTo>
                    <a:lnTo>
                      <a:pt x="23613" y="6901"/>
                    </a:lnTo>
                    <a:cubicBezTo>
                      <a:pt x="25510" y="6900"/>
                      <a:pt x="27110" y="5401"/>
                      <a:pt x="27140" y="3504"/>
                    </a:cubicBezTo>
                    <a:cubicBezTo>
                      <a:pt x="27154" y="2529"/>
                      <a:pt x="26766" y="1647"/>
                      <a:pt x="26132" y="1011"/>
                    </a:cubicBezTo>
                    <a:cubicBezTo>
                      <a:pt x="25507" y="387"/>
                      <a:pt x="24645" y="1"/>
                      <a:pt x="236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24"/>
              <p:cNvSpPr/>
              <p:nvPr/>
            </p:nvSpPr>
            <p:spPr>
              <a:xfrm>
                <a:off x="5125613" y="3105725"/>
                <a:ext cx="626750" cy="135450"/>
              </a:xfrm>
              <a:custGeom>
                <a:avLst/>
                <a:gdLst/>
                <a:ahLst/>
                <a:cxnLst/>
                <a:rect l="l" t="t" r="r" b="b"/>
                <a:pathLst>
                  <a:path w="25070" h="5418" extrusionOk="0">
                    <a:moveTo>
                      <a:pt x="1" y="0"/>
                    </a:moveTo>
                    <a:lnTo>
                      <a:pt x="1" y="5418"/>
                    </a:lnTo>
                    <a:lnTo>
                      <a:pt x="22361" y="5418"/>
                    </a:lnTo>
                    <a:cubicBezTo>
                      <a:pt x="23858" y="5418"/>
                      <a:pt x="25070" y="4205"/>
                      <a:pt x="25070" y="2710"/>
                    </a:cubicBezTo>
                    <a:cubicBezTo>
                      <a:pt x="25070" y="1213"/>
                      <a:pt x="23858" y="0"/>
                      <a:pt x="223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24"/>
              <p:cNvSpPr/>
              <p:nvPr/>
            </p:nvSpPr>
            <p:spPr>
              <a:xfrm>
                <a:off x="5821638" y="3137600"/>
                <a:ext cx="220925" cy="71700"/>
              </a:xfrm>
              <a:custGeom>
                <a:avLst/>
                <a:gdLst/>
                <a:ahLst/>
                <a:cxnLst/>
                <a:rect l="l" t="t" r="r" b="b"/>
                <a:pathLst>
                  <a:path w="8837" h="2868" extrusionOk="0">
                    <a:moveTo>
                      <a:pt x="122" y="0"/>
                    </a:moveTo>
                    <a:cubicBezTo>
                      <a:pt x="122" y="68"/>
                      <a:pt x="67" y="122"/>
                      <a:pt x="1" y="122"/>
                    </a:cubicBezTo>
                    <a:lnTo>
                      <a:pt x="1" y="2746"/>
                    </a:lnTo>
                    <a:cubicBezTo>
                      <a:pt x="67" y="2746"/>
                      <a:pt x="122" y="2800"/>
                      <a:pt x="122" y="2868"/>
                    </a:cubicBezTo>
                    <a:lnTo>
                      <a:pt x="8715" y="2868"/>
                    </a:lnTo>
                    <a:cubicBezTo>
                      <a:pt x="8715" y="2800"/>
                      <a:pt x="8769" y="2746"/>
                      <a:pt x="8837" y="2746"/>
                    </a:cubicBezTo>
                    <a:lnTo>
                      <a:pt x="8837" y="122"/>
                    </a:lnTo>
                    <a:cubicBezTo>
                      <a:pt x="8769" y="122"/>
                      <a:pt x="8715" y="68"/>
                      <a:pt x="87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24"/>
              <p:cNvSpPr/>
              <p:nvPr/>
            </p:nvSpPr>
            <p:spPr>
              <a:xfrm>
                <a:off x="5862938" y="3164225"/>
                <a:ext cx="140750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738" extrusionOk="0">
                    <a:moveTo>
                      <a:pt x="2296" y="1"/>
                    </a:moveTo>
                    <a:cubicBezTo>
                      <a:pt x="2264" y="1"/>
                      <a:pt x="2231" y="6"/>
                      <a:pt x="2197" y="17"/>
                    </a:cubicBezTo>
                    <a:cubicBezTo>
                      <a:pt x="2064" y="60"/>
                      <a:pt x="2009" y="196"/>
                      <a:pt x="1988" y="327"/>
                    </a:cubicBezTo>
                    <a:cubicBezTo>
                      <a:pt x="1956" y="524"/>
                      <a:pt x="2113" y="737"/>
                      <a:pt x="2317" y="737"/>
                    </a:cubicBezTo>
                    <a:cubicBezTo>
                      <a:pt x="2332" y="737"/>
                      <a:pt x="2347" y="736"/>
                      <a:pt x="2362" y="733"/>
                    </a:cubicBezTo>
                    <a:cubicBezTo>
                      <a:pt x="2550" y="704"/>
                      <a:pt x="2719" y="471"/>
                      <a:pt x="2650" y="282"/>
                    </a:cubicBezTo>
                    <a:cubicBezTo>
                      <a:pt x="2629" y="227"/>
                      <a:pt x="2600" y="177"/>
                      <a:pt x="2561" y="131"/>
                    </a:cubicBezTo>
                    <a:cubicBezTo>
                      <a:pt x="2492" y="53"/>
                      <a:pt x="2399" y="1"/>
                      <a:pt x="2296" y="1"/>
                    </a:cubicBezTo>
                    <a:close/>
                    <a:moveTo>
                      <a:pt x="340" y="2"/>
                    </a:moveTo>
                    <a:cubicBezTo>
                      <a:pt x="308" y="2"/>
                      <a:pt x="275" y="7"/>
                      <a:pt x="242" y="18"/>
                    </a:cubicBezTo>
                    <a:cubicBezTo>
                      <a:pt x="108" y="62"/>
                      <a:pt x="52" y="196"/>
                      <a:pt x="31" y="328"/>
                    </a:cubicBezTo>
                    <a:cubicBezTo>
                      <a:pt x="0" y="527"/>
                      <a:pt x="158" y="738"/>
                      <a:pt x="362" y="738"/>
                    </a:cubicBezTo>
                    <a:cubicBezTo>
                      <a:pt x="376" y="738"/>
                      <a:pt x="391" y="736"/>
                      <a:pt x="406" y="734"/>
                    </a:cubicBezTo>
                    <a:cubicBezTo>
                      <a:pt x="596" y="704"/>
                      <a:pt x="763" y="472"/>
                      <a:pt x="693" y="284"/>
                    </a:cubicBezTo>
                    <a:cubicBezTo>
                      <a:pt x="675" y="227"/>
                      <a:pt x="644" y="177"/>
                      <a:pt x="606" y="132"/>
                    </a:cubicBezTo>
                    <a:cubicBezTo>
                      <a:pt x="537" y="54"/>
                      <a:pt x="443" y="2"/>
                      <a:pt x="340" y="2"/>
                    </a:cubicBezTo>
                    <a:close/>
                    <a:moveTo>
                      <a:pt x="1319" y="2"/>
                    </a:moveTo>
                    <a:cubicBezTo>
                      <a:pt x="1286" y="2"/>
                      <a:pt x="1253" y="7"/>
                      <a:pt x="1220" y="18"/>
                    </a:cubicBezTo>
                    <a:cubicBezTo>
                      <a:pt x="1086" y="62"/>
                      <a:pt x="1030" y="196"/>
                      <a:pt x="1010" y="328"/>
                    </a:cubicBezTo>
                    <a:cubicBezTo>
                      <a:pt x="979" y="527"/>
                      <a:pt x="1137" y="738"/>
                      <a:pt x="1340" y="738"/>
                    </a:cubicBezTo>
                    <a:cubicBezTo>
                      <a:pt x="1355" y="738"/>
                      <a:pt x="1370" y="736"/>
                      <a:pt x="1384" y="734"/>
                    </a:cubicBezTo>
                    <a:cubicBezTo>
                      <a:pt x="1575" y="704"/>
                      <a:pt x="1742" y="472"/>
                      <a:pt x="1672" y="284"/>
                    </a:cubicBezTo>
                    <a:cubicBezTo>
                      <a:pt x="1652" y="227"/>
                      <a:pt x="1622" y="177"/>
                      <a:pt x="1584" y="132"/>
                    </a:cubicBezTo>
                    <a:cubicBezTo>
                      <a:pt x="1516" y="54"/>
                      <a:pt x="1422" y="2"/>
                      <a:pt x="1319" y="2"/>
                    </a:cubicBezTo>
                    <a:close/>
                    <a:moveTo>
                      <a:pt x="3251" y="2"/>
                    </a:moveTo>
                    <a:cubicBezTo>
                      <a:pt x="3219" y="2"/>
                      <a:pt x="3186" y="7"/>
                      <a:pt x="3152" y="18"/>
                    </a:cubicBezTo>
                    <a:cubicBezTo>
                      <a:pt x="3019" y="62"/>
                      <a:pt x="2962" y="196"/>
                      <a:pt x="2942" y="328"/>
                    </a:cubicBezTo>
                    <a:cubicBezTo>
                      <a:pt x="2911" y="527"/>
                      <a:pt x="3068" y="738"/>
                      <a:pt x="3272" y="738"/>
                    </a:cubicBezTo>
                    <a:cubicBezTo>
                      <a:pt x="3287" y="738"/>
                      <a:pt x="3301" y="736"/>
                      <a:pt x="3316" y="734"/>
                    </a:cubicBezTo>
                    <a:cubicBezTo>
                      <a:pt x="3506" y="704"/>
                      <a:pt x="3673" y="472"/>
                      <a:pt x="3604" y="284"/>
                    </a:cubicBezTo>
                    <a:cubicBezTo>
                      <a:pt x="3586" y="227"/>
                      <a:pt x="3555" y="177"/>
                      <a:pt x="3516" y="132"/>
                    </a:cubicBezTo>
                    <a:cubicBezTo>
                      <a:pt x="3448" y="54"/>
                      <a:pt x="3354" y="2"/>
                      <a:pt x="3251" y="2"/>
                    </a:cubicBezTo>
                    <a:close/>
                    <a:moveTo>
                      <a:pt x="4229" y="2"/>
                    </a:moveTo>
                    <a:cubicBezTo>
                      <a:pt x="4197" y="2"/>
                      <a:pt x="4164" y="7"/>
                      <a:pt x="4131" y="18"/>
                    </a:cubicBezTo>
                    <a:cubicBezTo>
                      <a:pt x="3997" y="62"/>
                      <a:pt x="3941" y="196"/>
                      <a:pt x="3920" y="328"/>
                    </a:cubicBezTo>
                    <a:cubicBezTo>
                      <a:pt x="3889" y="527"/>
                      <a:pt x="4048" y="738"/>
                      <a:pt x="4251" y="738"/>
                    </a:cubicBezTo>
                    <a:cubicBezTo>
                      <a:pt x="4265" y="738"/>
                      <a:pt x="4280" y="736"/>
                      <a:pt x="4295" y="734"/>
                    </a:cubicBezTo>
                    <a:cubicBezTo>
                      <a:pt x="4485" y="704"/>
                      <a:pt x="4652" y="472"/>
                      <a:pt x="4582" y="284"/>
                    </a:cubicBezTo>
                    <a:cubicBezTo>
                      <a:pt x="4563" y="227"/>
                      <a:pt x="4532" y="177"/>
                      <a:pt x="4495" y="132"/>
                    </a:cubicBezTo>
                    <a:cubicBezTo>
                      <a:pt x="4426" y="54"/>
                      <a:pt x="4332" y="2"/>
                      <a:pt x="4229" y="2"/>
                    </a:cubicBezTo>
                    <a:close/>
                    <a:moveTo>
                      <a:pt x="5207" y="2"/>
                    </a:moveTo>
                    <a:cubicBezTo>
                      <a:pt x="5175" y="2"/>
                      <a:pt x="5142" y="7"/>
                      <a:pt x="5109" y="18"/>
                    </a:cubicBezTo>
                    <a:cubicBezTo>
                      <a:pt x="4975" y="62"/>
                      <a:pt x="4918" y="196"/>
                      <a:pt x="4898" y="328"/>
                    </a:cubicBezTo>
                    <a:cubicBezTo>
                      <a:pt x="4867" y="527"/>
                      <a:pt x="5024" y="738"/>
                      <a:pt x="5228" y="738"/>
                    </a:cubicBezTo>
                    <a:cubicBezTo>
                      <a:pt x="5243" y="738"/>
                      <a:pt x="5257" y="736"/>
                      <a:pt x="5272" y="734"/>
                    </a:cubicBezTo>
                    <a:cubicBezTo>
                      <a:pt x="5463" y="704"/>
                      <a:pt x="5630" y="472"/>
                      <a:pt x="5560" y="284"/>
                    </a:cubicBezTo>
                    <a:cubicBezTo>
                      <a:pt x="5540" y="227"/>
                      <a:pt x="5511" y="177"/>
                      <a:pt x="5472" y="132"/>
                    </a:cubicBezTo>
                    <a:cubicBezTo>
                      <a:pt x="5404" y="54"/>
                      <a:pt x="5310" y="2"/>
                      <a:pt x="5207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24"/>
              <p:cNvSpPr/>
              <p:nvPr/>
            </p:nvSpPr>
            <p:spPr>
              <a:xfrm>
                <a:off x="5125613" y="3125800"/>
                <a:ext cx="567375" cy="97225"/>
              </a:xfrm>
              <a:custGeom>
                <a:avLst/>
                <a:gdLst/>
                <a:ahLst/>
                <a:cxnLst/>
                <a:rect l="l" t="t" r="r" b="b"/>
                <a:pathLst>
                  <a:path w="22695" h="3889" extrusionOk="0">
                    <a:moveTo>
                      <a:pt x="1" y="1"/>
                    </a:moveTo>
                    <a:lnTo>
                      <a:pt x="1" y="631"/>
                    </a:lnTo>
                    <a:lnTo>
                      <a:pt x="22666" y="631"/>
                    </a:lnTo>
                    <a:cubicBezTo>
                      <a:pt x="22681" y="631"/>
                      <a:pt x="22693" y="619"/>
                      <a:pt x="22694" y="604"/>
                    </a:cubicBezTo>
                    <a:lnTo>
                      <a:pt x="22694" y="27"/>
                    </a:lnTo>
                    <a:cubicBezTo>
                      <a:pt x="22694" y="12"/>
                      <a:pt x="22682" y="1"/>
                      <a:pt x="22667" y="1"/>
                    </a:cubicBezTo>
                    <a:close/>
                    <a:moveTo>
                      <a:pt x="1" y="1631"/>
                    </a:moveTo>
                    <a:lnTo>
                      <a:pt x="1" y="2261"/>
                    </a:lnTo>
                    <a:lnTo>
                      <a:pt x="22667" y="2261"/>
                    </a:lnTo>
                    <a:cubicBezTo>
                      <a:pt x="22681" y="2261"/>
                      <a:pt x="22693" y="2249"/>
                      <a:pt x="22693" y="2234"/>
                    </a:cubicBezTo>
                    <a:lnTo>
                      <a:pt x="22693" y="1657"/>
                    </a:lnTo>
                    <a:cubicBezTo>
                      <a:pt x="22693" y="1642"/>
                      <a:pt x="22681" y="1631"/>
                      <a:pt x="22666" y="1631"/>
                    </a:cubicBezTo>
                    <a:close/>
                    <a:moveTo>
                      <a:pt x="1" y="3260"/>
                    </a:moveTo>
                    <a:lnTo>
                      <a:pt x="1" y="3889"/>
                    </a:lnTo>
                    <a:lnTo>
                      <a:pt x="22667" y="3889"/>
                    </a:lnTo>
                    <a:cubicBezTo>
                      <a:pt x="22681" y="3889"/>
                      <a:pt x="22693" y="3877"/>
                      <a:pt x="22693" y="3862"/>
                    </a:cubicBezTo>
                    <a:lnTo>
                      <a:pt x="22693" y="3286"/>
                    </a:lnTo>
                    <a:cubicBezTo>
                      <a:pt x="22693" y="3271"/>
                      <a:pt x="22681" y="3260"/>
                      <a:pt x="22666" y="3260"/>
                    </a:cubicBezTo>
                    <a:close/>
                  </a:path>
                </a:pathLst>
              </a:custGeom>
              <a:solidFill>
                <a:srgbClr val="F9B05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2" name="Google Shape;1502;p24"/>
            <p:cNvGrpSpPr/>
            <p:nvPr/>
          </p:nvGrpSpPr>
          <p:grpSpPr>
            <a:xfrm rot="10800000">
              <a:off x="-1755938" y="3551407"/>
              <a:ext cx="2078795" cy="306152"/>
              <a:chOff x="5178325" y="1049075"/>
              <a:chExt cx="928075" cy="136675"/>
            </a:xfrm>
          </p:grpSpPr>
          <p:sp>
            <p:nvSpPr>
              <p:cNvPr id="1503" name="Google Shape;1503;p24"/>
              <p:cNvSpPr/>
              <p:nvPr/>
            </p:nvSpPr>
            <p:spPr>
              <a:xfrm>
                <a:off x="5178325" y="1049075"/>
                <a:ext cx="928075" cy="136675"/>
              </a:xfrm>
              <a:custGeom>
                <a:avLst/>
                <a:gdLst/>
                <a:ahLst/>
                <a:cxnLst/>
                <a:rect l="l" t="t" r="r" b="b"/>
                <a:pathLst>
                  <a:path w="37123" h="5467" extrusionOk="0">
                    <a:moveTo>
                      <a:pt x="0" y="1"/>
                    </a:moveTo>
                    <a:lnTo>
                      <a:pt x="0" y="5466"/>
                    </a:lnTo>
                    <a:lnTo>
                      <a:pt x="37122" y="5466"/>
                    </a:lnTo>
                    <a:lnTo>
                      <a:pt x="37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24"/>
              <p:cNvSpPr/>
              <p:nvPr/>
            </p:nvSpPr>
            <p:spPr>
              <a:xfrm>
                <a:off x="5342300" y="1076050"/>
                <a:ext cx="76350" cy="82675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3307" extrusionOk="0">
                    <a:moveTo>
                      <a:pt x="298" y="1"/>
                    </a:moveTo>
                    <a:cubicBezTo>
                      <a:pt x="134" y="1"/>
                      <a:pt x="0" y="135"/>
                      <a:pt x="0" y="299"/>
                    </a:cubicBezTo>
                    <a:cubicBezTo>
                      <a:pt x="0" y="464"/>
                      <a:pt x="134" y="598"/>
                      <a:pt x="298" y="598"/>
                    </a:cubicBezTo>
                    <a:lnTo>
                      <a:pt x="2756" y="598"/>
                    </a:lnTo>
                    <a:cubicBezTo>
                      <a:pt x="2920" y="598"/>
                      <a:pt x="3054" y="464"/>
                      <a:pt x="3054" y="299"/>
                    </a:cubicBezTo>
                    <a:cubicBezTo>
                      <a:pt x="3054" y="135"/>
                      <a:pt x="2920" y="1"/>
                      <a:pt x="2756" y="1"/>
                    </a:cubicBezTo>
                    <a:close/>
                    <a:moveTo>
                      <a:pt x="298" y="1357"/>
                    </a:moveTo>
                    <a:cubicBezTo>
                      <a:pt x="134" y="1357"/>
                      <a:pt x="0" y="1491"/>
                      <a:pt x="0" y="1654"/>
                    </a:cubicBezTo>
                    <a:cubicBezTo>
                      <a:pt x="0" y="1819"/>
                      <a:pt x="134" y="1953"/>
                      <a:pt x="298" y="1953"/>
                    </a:cubicBezTo>
                    <a:lnTo>
                      <a:pt x="2756" y="1953"/>
                    </a:lnTo>
                    <a:cubicBezTo>
                      <a:pt x="2920" y="1952"/>
                      <a:pt x="3054" y="1819"/>
                      <a:pt x="3054" y="1654"/>
                    </a:cubicBezTo>
                    <a:cubicBezTo>
                      <a:pt x="3054" y="1491"/>
                      <a:pt x="2920" y="1357"/>
                      <a:pt x="2756" y="1357"/>
                    </a:cubicBezTo>
                    <a:close/>
                    <a:moveTo>
                      <a:pt x="298" y="2711"/>
                    </a:moveTo>
                    <a:cubicBezTo>
                      <a:pt x="134" y="2711"/>
                      <a:pt x="0" y="2845"/>
                      <a:pt x="0" y="3010"/>
                    </a:cubicBezTo>
                    <a:cubicBezTo>
                      <a:pt x="0" y="3173"/>
                      <a:pt x="134" y="3307"/>
                      <a:pt x="298" y="3307"/>
                    </a:cubicBezTo>
                    <a:lnTo>
                      <a:pt x="2756" y="3307"/>
                    </a:lnTo>
                    <a:cubicBezTo>
                      <a:pt x="2920" y="3307"/>
                      <a:pt x="3054" y="3173"/>
                      <a:pt x="3054" y="3010"/>
                    </a:cubicBezTo>
                    <a:cubicBezTo>
                      <a:pt x="3054" y="2845"/>
                      <a:pt x="2920" y="2711"/>
                      <a:pt x="2756" y="27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24"/>
              <p:cNvSpPr/>
              <p:nvPr/>
            </p:nvSpPr>
            <p:spPr>
              <a:xfrm>
                <a:off x="5478375" y="1071800"/>
                <a:ext cx="489975" cy="91225"/>
              </a:xfrm>
              <a:custGeom>
                <a:avLst/>
                <a:gdLst/>
                <a:ahLst/>
                <a:cxnLst/>
                <a:rect l="l" t="t" r="r" b="b"/>
                <a:pathLst>
                  <a:path w="19599" h="3649" extrusionOk="0">
                    <a:moveTo>
                      <a:pt x="86" y="1"/>
                    </a:moveTo>
                    <a:cubicBezTo>
                      <a:pt x="39" y="1"/>
                      <a:pt x="0" y="38"/>
                      <a:pt x="0" y="86"/>
                    </a:cubicBezTo>
                    <a:lnTo>
                      <a:pt x="0" y="3563"/>
                    </a:lnTo>
                    <a:cubicBezTo>
                      <a:pt x="0" y="3610"/>
                      <a:pt x="38" y="3648"/>
                      <a:pt x="86" y="3648"/>
                    </a:cubicBezTo>
                    <a:lnTo>
                      <a:pt x="19513" y="3648"/>
                    </a:lnTo>
                    <a:cubicBezTo>
                      <a:pt x="19560" y="3648"/>
                      <a:pt x="19599" y="3611"/>
                      <a:pt x="19599" y="3563"/>
                    </a:cubicBezTo>
                    <a:lnTo>
                      <a:pt x="19599" y="86"/>
                    </a:lnTo>
                    <a:cubicBezTo>
                      <a:pt x="19598" y="38"/>
                      <a:pt x="19560" y="1"/>
                      <a:pt x="195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24"/>
              <p:cNvSpPr/>
              <p:nvPr/>
            </p:nvSpPr>
            <p:spPr>
              <a:xfrm>
                <a:off x="51961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8" y="671"/>
                    </a:moveTo>
                    <a:cubicBezTo>
                      <a:pt x="1793" y="671"/>
                      <a:pt x="1798" y="671"/>
                      <a:pt x="1803" y="671"/>
                    </a:cubicBezTo>
                    <a:cubicBezTo>
                      <a:pt x="1893" y="682"/>
                      <a:pt x="1972" y="737"/>
                      <a:pt x="2016" y="820"/>
                    </a:cubicBezTo>
                    <a:cubicBezTo>
                      <a:pt x="2060" y="902"/>
                      <a:pt x="2060" y="1001"/>
                      <a:pt x="2015" y="1084"/>
                    </a:cubicBezTo>
                    <a:cubicBezTo>
                      <a:pt x="1985" y="1141"/>
                      <a:pt x="1946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9" y="1141"/>
                    </a:cubicBezTo>
                    <a:cubicBezTo>
                      <a:pt x="1624" y="1094"/>
                      <a:pt x="1582" y="1006"/>
                      <a:pt x="1585" y="905"/>
                    </a:cubicBezTo>
                    <a:cubicBezTo>
                      <a:pt x="1589" y="809"/>
                      <a:pt x="1635" y="725"/>
                      <a:pt x="1700" y="691"/>
                    </a:cubicBezTo>
                    <a:cubicBezTo>
                      <a:pt x="1727" y="677"/>
                      <a:pt x="1756" y="671"/>
                      <a:pt x="1788" y="671"/>
                    </a:cubicBezTo>
                    <a:close/>
                    <a:moveTo>
                      <a:pt x="1780" y="533"/>
                    </a:moveTo>
                    <a:cubicBezTo>
                      <a:pt x="1728" y="533"/>
                      <a:pt x="1680" y="545"/>
                      <a:pt x="1636" y="569"/>
                    </a:cubicBezTo>
                    <a:cubicBezTo>
                      <a:pt x="1525" y="628"/>
                      <a:pt x="1453" y="755"/>
                      <a:pt x="1448" y="900"/>
                    </a:cubicBezTo>
                    <a:cubicBezTo>
                      <a:pt x="1441" y="1051"/>
                      <a:pt x="1509" y="1186"/>
                      <a:pt x="1626" y="1260"/>
                    </a:cubicBezTo>
                    <a:cubicBezTo>
                      <a:pt x="1702" y="1308"/>
                      <a:pt x="1783" y="1334"/>
                      <a:pt x="1858" y="1334"/>
                    </a:cubicBezTo>
                    <a:cubicBezTo>
                      <a:pt x="1884" y="1334"/>
                      <a:pt x="1911" y="1330"/>
                      <a:pt x="1937" y="1324"/>
                    </a:cubicBezTo>
                    <a:cubicBezTo>
                      <a:pt x="2021" y="1301"/>
                      <a:pt x="2091" y="1242"/>
                      <a:pt x="2139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2" y="536"/>
                    </a:cubicBezTo>
                    <a:cubicBezTo>
                      <a:pt x="1808" y="534"/>
                      <a:pt x="1794" y="533"/>
                      <a:pt x="1780" y="533"/>
                    </a:cubicBezTo>
                    <a:close/>
                    <a:moveTo>
                      <a:pt x="1758" y="1697"/>
                    </a:moveTo>
                    <a:cubicBezTo>
                      <a:pt x="1837" y="1697"/>
                      <a:pt x="1917" y="1712"/>
                      <a:pt x="1991" y="1737"/>
                    </a:cubicBezTo>
                    <a:cubicBezTo>
                      <a:pt x="2127" y="1783"/>
                      <a:pt x="2240" y="1889"/>
                      <a:pt x="2310" y="2035"/>
                    </a:cubicBezTo>
                    <a:cubicBezTo>
                      <a:pt x="2390" y="2206"/>
                      <a:pt x="2401" y="2410"/>
                      <a:pt x="2337" y="2581"/>
                    </a:cubicBezTo>
                    <a:cubicBezTo>
                      <a:pt x="2278" y="2737"/>
                      <a:pt x="2141" y="2825"/>
                      <a:pt x="1931" y="2842"/>
                    </a:cubicBezTo>
                    <a:cubicBezTo>
                      <a:pt x="1913" y="2843"/>
                      <a:pt x="1896" y="2844"/>
                      <a:pt x="1878" y="2844"/>
                    </a:cubicBezTo>
                    <a:cubicBezTo>
                      <a:pt x="1654" y="2844"/>
                      <a:pt x="1465" y="2735"/>
                      <a:pt x="1326" y="2525"/>
                    </a:cubicBezTo>
                    <a:cubicBezTo>
                      <a:pt x="1291" y="2468"/>
                      <a:pt x="1255" y="2411"/>
                      <a:pt x="1256" y="2258"/>
                    </a:cubicBezTo>
                    <a:cubicBezTo>
                      <a:pt x="1256" y="2146"/>
                      <a:pt x="1264" y="2066"/>
                      <a:pt x="1303" y="1983"/>
                    </a:cubicBezTo>
                    <a:cubicBezTo>
                      <a:pt x="1401" y="1773"/>
                      <a:pt x="1578" y="1697"/>
                      <a:pt x="1758" y="1697"/>
                    </a:cubicBezTo>
                    <a:close/>
                    <a:moveTo>
                      <a:pt x="1756" y="1558"/>
                    </a:moveTo>
                    <a:cubicBezTo>
                      <a:pt x="1499" y="1558"/>
                      <a:pt x="1285" y="1688"/>
                      <a:pt x="1174" y="1924"/>
                    </a:cubicBezTo>
                    <a:cubicBezTo>
                      <a:pt x="1121" y="2042"/>
                      <a:pt x="1116" y="2153"/>
                      <a:pt x="1116" y="2258"/>
                    </a:cubicBezTo>
                    <a:cubicBezTo>
                      <a:pt x="1116" y="2436"/>
                      <a:pt x="1157" y="2518"/>
                      <a:pt x="1208" y="2598"/>
                    </a:cubicBezTo>
                    <a:lnTo>
                      <a:pt x="1209" y="2600"/>
                    </a:lnTo>
                    <a:cubicBezTo>
                      <a:pt x="1373" y="2848"/>
                      <a:pt x="1606" y="2982"/>
                      <a:pt x="1876" y="2982"/>
                    </a:cubicBezTo>
                    <a:cubicBezTo>
                      <a:pt x="1897" y="2982"/>
                      <a:pt x="1920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2" y="2183"/>
                      <a:pt x="2434" y="1975"/>
                    </a:cubicBezTo>
                    <a:cubicBezTo>
                      <a:pt x="2347" y="1793"/>
                      <a:pt x="2205" y="1662"/>
                      <a:pt x="2034" y="1605"/>
                    </a:cubicBezTo>
                    <a:cubicBezTo>
                      <a:pt x="1938" y="1573"/>
                      <a:pt x="1844" y="1558"/>
                      <a:pt x="1756" y="1558"/>
                    </a:cubicBezTo>
                    <a:close/>
                    <a:moveTo>
                      <a:pt x="1856" y="3308"/>
                    </a:moveTo>
                    <a:cubicBezTo>
                      <a:pt x="1872" y="3308"/>
                      <a:pt x="1887" y="3309"/>
                      <a:pt x="1900" y="3312"/>
                    </a:cubicBezTo>
                    <a:cubicBezTo>
                      <a:pt x="1947" y="3324"/>
                      <a:pt x="1986" y="3358"/>
                      <a:pt x="2016" y="3415"/>
                    </a:cubicBezTo>
                    <a:cubicBezTo>
                      <a:pt x="2061" y="3500"/>
                      <a:pt x="2061" y="3597"/>
                      <a:pt x="2017" y="3679"/>
                    </a:cubicBezTo>
                    <a:cubicBezTo>
                      <a:pt x="1973" y="3763"/>
                      <a:pt x="1894" y="3817"/>
                      <a:pt x="1804" y="3828"/>
                    </a:cubicBezTo>
                    <a:cubicBezTo>
                      <a:pt x="1795" y="3829"/>
                      <a:pt x="1786" y="3830"/>
                      <a:pt x="1778" y="3830"/>
                    </a:cubicBezTo>
                    <a:cubicBezTo>
                      <a:pt x="1750" y="3830"/>
                      <a:pt x="1724" y="3823"/>
                      <a:pt x="1700" y="3811"/>
                    </a:cubicBezTo>
                    <a:cubicBezTo>
                      <a:pt x="1633" y="3775"/>
                      <a:pt x="1589" y="3692"/>
                      <a:pt x="1585" y="3597"/>
                    </a:cubicBezTo>
                    <a:cubicBezTo>
                      <a:pt x="1582" y="3496"/>
                      <a:pt x="1624" y="3407"/>
                      <a:pt x="1699" y="3360"/>
                    </a:cubicBezTo>
                    <a:cubicBezTo>
                      <a:pt x="1754" y="3325"/>
                      <a:pt x="1808" y="3308"/>
                      <a:pt x="1856" y="3308"/>
                    </a:cubicBezTo>
                    <a:close/>
                    <a:moveTo>
                      <a:pt x="1857" y="3168"/>
                    </a:moveTo>
                    <a:cubicBezTo>
                      <a:pt x="1783" y="3168"/>
                      <a:pt x="1703" y="3193"/>
                      <a:pt x="1625" y="3243"/>
                    </a:cubicBezTo>
                    <a:cubicBezTo>
                      <a:pt x="1508" y="3317"/>
                      <a:pt x="1440" y="3451"/>
                      <a:pt x="1446" y="3602"/>
                    </a:cubicBezTo>
                    <a:cubicBezTo>
                      <a:pt x="1451" y="3748"/>
                      <a:pt x="1524" y="3875"/>
                      <a:pt x="1635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3" y="3970"/>
                      <a:pt x="1807" y="3970"/>
                      <a:pt x="1820" y="3967"/>
                    </a:cubicBezTo>
                    <a:cubicBezTo>
                      <a:pt x="1956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9" y="3351"/>
                    </a:cubicBezTo>
                    <a:cubicBezTo>
                      <a:pt x="2091" y="3260"/>
                      <a:pt x="2021" y="3201"/>
                      <a:pt x="1937" y="3179"/>
                    </a:cubicBezTo>
                    <a:cubicBezTo>
                      <a:pt x="1911" y="3172"/>
                      <a:pt x="1884" y="3168"/>
                      <a:pt x="1857" y="3168"/>
                    </a:cubicBezTo>
                    <a:close/>
                    <a:moveTo>
                      <a:pt x="2792" y="140"/>
                    </a:moveTo>
                    <a:cubicBezTo>
                      <a:pt x="2854" y="582"/>
                      <a:pt x="3205" y="934"/>
                      <a:pt x="3648" y="996"/>
                    </a:cubicBezTo>
                    <a:lnTo>
                      <a:pt x="3648" y="3517"/>
                    </a:lnTo>
                    <a:cubicBezTo>
                      <a:pt x="3205" y="3579"/>
                      <a:pt x="2854" y="3929"/>
                      <a:pt x="2792" y="4372"/>
                    </a:cubicBezTo>
                    <a:lnTo>
                      <a:pt x="995" y="4372"/>
                    </a:lnTo>
                    <a:cubicBezTo>
                      <a:pt x="934" y="3929"/>
                      <a:pt x="583" y="3579"/>
                      <a:pt x="140" y="3517"/>
                    </a:cubicBezTo>
                    <a:lnTo>
                      <a:pt x="140" y="996"/>
                    </a:lnTo>
                    <a:cubicBezTo>
                      <a:pt x="583" y="934"/>
                      <a:pt x="934" y="582"/>
                      <a:pt x="995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09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24"/>
              <p:cNvSpPr/>
              <p:nvPr/>
            </p:nvSpPr>
            <p:spPr>
              <a:xfrm>
                <a:off x="59929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3" y="670"/>
                    </a:moveTo>
                    <a:cubicBezTo>
                      <a:pt x="1790" y="670"/>
                      <a:pt x="1796" y="671"/>
                      <a:pt x="1803" y="671"/>
                    </a:cubicBezTo>
                    <a:cubicBezTo>
                      <a:pt x="1893" y="682"/>
                      <a:pt x="1971" y="737"/>
                      <a:pt x="2016" y="820"/>
                    </a:cubicBezTo>
                    <a:cubicBezTo>
                      <a:pt x="2060" y="902"/>
                      <a:pt x="2060" y="1001"/>
                      <a:pt x="2014" y="1084"/>
                    </a:cubicBezTo>
                    <a:cubicBezTo>
                      <a:pt x="1985" y="1141"/>
                      <a:pt x="1947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8" y="1141"/>
                    </a:cubicBezTo>
                    <a:cubicBezTo>
                      <a:pt x="1624" y="1094"/>
                      <a:pt x="1581" y="1006"/>
                      <a:pt x="1585" y="905"/>
                    </a:cubicBezTo>
                    <a:cubicBezTo>
                      <a:pt x="1589" y="809"/>
                      <a:pt x="1634" y="725"/>
                      <a:pt x="1701" y="691"/>
                    </a:cubicBezTo>
                    <a:cubicBezTo>
                      <a:pt x="1727" y="678"/>
                      <a:pt x="1754" y="670"/>
                      <a:pt x="1783" y="670"/>
                    </a:cubicBezTo>
                    <a:close/>
                    <a:moveTo>
                      <a:pt x="1780" y="533"/>
                    </a:moveTo>
                    <a:cubicBezTo>
                      <a:pt x="1729" y="533"/>
                      <a:pt x="1680" y="545"/>
                      <a:pt x="1636" y="569"/>
                    </a:cubicBezTo>
                    <a:cubicBezTo>
                      <a:pt x="1525" y="628"/>
                      <a:pt x="1452" y="755"/>
                      <a:pt x="1447" y="900"/>
                    </a:cubicBezTo>
                    <a:cubicBezTo>
                      <a:pt x="1442" y="1051"/>
                      <a:pt x="1509" y="1186"/>
                      <a:pt x="1627" y="1260"/>
                    </a:cubicBezTo>
                    <a:cubicBezTo>
                      <a:pt x="1703" y="1308"/>
                      <a:pt x="1783" y="1334"/>
                      <a:pt x="1858" y="1334"/>
                    </a:cubicBezTo>
                    <a:cubicBezTo>
                      <a:pt x="1886" y="1334"/>
                      <a:pt x="1912" y="1330"/>
                      <a:pt x="1937" y="1324"/>
                    </a:cubicBezTo>
                    <a:cubicBezTo>
                      <a:pt x="2021" y="1301"/>
                      <a:pt x="2090" y="1242"/>
                      <a:pt x="2138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1" y="536"/>
                    </a:cubicBezTo>
                    <a:cubicBezTo>
                      <a:pt x="1807" y="534"/>
                      <a:pt x="1793" y="533"/>
                      <a:pt x="1780" y="533"/>
                    </a:cubicBezTo>
                    <a:close/>
                    <a:moveTo>
                      <a:pt x="1759" y="1697"/>
                    </a:moveTo>
                    <a:cubicBezTo>
                      <a:pt x="1839" y="1697"/>
                      <a:pt x="1919" y="1712"/>
                      <a:pt x="1993" y="1737"/>
                    </a:cubicBezTo>
                    <a:cubicBezTo>
                      <a:pt x="2127" y="1783"/>
                      <a:pt x="2242" y="1889"/>
                      <a:pt x="2311" y="2035"/>
                    </a:cubicBezTo>
                    <a:cubicBezTo>
                      <a:pt x="2391" y="2206"/>
                      <a:pt x="2402" y="2410"/>
                      <a:pt x="2338" y="2581"/>
                    </a:cubicBezTo>
                    <a:cubicBezTo>
                      <a:pt x="2279" y="2736"/>
                      <a:pt x="2142" y="2825"/>
                      <a:pt x="1933" y="2842"/>
                    </a:cubicBezTo>
                    <a:cubicBezTo>
                      <a:pt x="1915" y="2843"/>
                      <a:pt x="1897" y="2844"/>
                      <a:pt x="1880" y="2844"/>
                    </a:cubicBezTo>
                    <a:cubicBezTo>
                      <a:pt x="1656" y="2844"/>
                      <a:pt x="1466" y="2735"/>
                      <a:pt x="1327" y="2525"/>
                    </a:cubicBezTo>
                    <a:cubicBezTo>
                      <a:pt x="1292" y="2468"/>
                      <a:pt x="1256" y="2411"/>
                      <a:pt x="1258" y="2258"/>
                    </a:cubicBezTo>
                    <a:cubicBezTo>
                      <a:pt x="1258" y="2146"/>
                      <a:pt x="1265" y="2066"/>
                      <a:pt x="1305" y="1983"/>
                    </a:cubicBezTo>
                    <a:cubicBezTo>
                      <a:pt x="1403" y="1773"/>
                      <a:pt x="1580" y="1697"/>
                      <a:pt x="1759" y="1697"/>
                    </a:cubicBezTo>
                    <a:close/>
                    <a:moveTo>
                      <a:pt x="1756" y="1558"/>
                    </a:moveTo>
                    <a:cubicBezTo>
                      <a:pt x="1500" y="1558"/>
                      <a:pt x="1285" y="1688"/>
                      <a:pt x="1174" y="1924"/>
                    </a:cubicBezTo>
                    <a:cubicBezTo>
                      <a:pt x="1120" y="2042"/>
                      <a:pt x="1115" y="2153"/>
                      <a:pt x="1115" y="2258"/>
                    </a:cubicBezTo>
                    <a:cubicBezTo>
                      <a:pt x="1115" y="2436"/>
                      <a:pt x="1157" y="2518"/>
                      <a:pt x="1209" y="2598"/>
                    </a:cubicBezTo>
                    <a:lnTo>
                      <a:pt x="1210" y="2600"/>
                    </a:lnTo>
                    <a:cubicBezTo>
                      <a:pt x="1372" y="2848"/>
                      <a:pt x="1606" y="2982"/>
                      <a:pt x="1875" y="2982"/>
                    </a:cubicBezTo>
                    <a:cubicBezTo>
                      <a:pt x="1897" y="2982"/>
                      <a:pt x="1921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3" y="2183"/>
                      <a:pt x="2434" y="1975"/>
                    </a:cubicBezTo>
                    <a:cubicBezTo>
                      <a:pt x="2348" y="1793"/>
                      <a:pt x="2205" y="1662"/>
                      <a:pt x="2034" y="1605"/>
                    </a:cubicBezTo>
                    <a:cubicBezTo>
                      <a:pt x="1938" y="1573"/>
                      <a:pt x="1845" y="1558"/>
                      <a:pt x="1756" y="1558"/>
                    </a:cubicBezTo>
                    <a:close/>
                    <a:moveTo>
                      <a:pt x="1858" y="3308"/>
                    </a:moveTo>
                    <a:cubicBezTo>
                      <a:pt x="1873" y="3308"/>
                      <a:pt x="1888" y="3309"/>
                      <a:pt x="1903" y="3312"/>
                    </a:cubicBezTo>
                    <a:cubicBezTo>
                      <a:pt x="1950" y="3324"/>
                      <a:pt x="1988" y="3358"/>
                      <a:pt x="2018" y="3415"/>
                    </a:cubicBezTo>
                    <a:cubicBezTo>
                      <a:pt x="2063" y="3500"/>
                      <a:pt x="2063" y="3597"/>
                      <a:pt x="2019" y="3679"/>
                    </a:cubicBezTo>
                    <a:cubicBezTo>
                      <a:pt x="1975" y="3763"/>
                      <a:pt x="1896" y="3817"/>
                      <a:pt x="1807" y="3828"/>
                    </a:cubicBezTo>
                    <a:cubicBezTo>
                      <a:pt x="1798" y="3829"/>
                      <a:pt x="1789" y="3830"/>
                      <a:pt x="1780" y="3830"/>
                    </a:cubicBezTo>
                    <a:cubicBezTo>
                      <a:pt x="1751" y="3830"/>
                      <a:pt x="1725" y="3823"/>
                      <a:pt x="1702" y="3811"/>
                    </a:cubicBezTo>
                    <a:cubicBezTo>
                      <a:pt x="1634" y="3775"/>
                      <a:pt x="1590" y="3692"/>
                      <a:pt x="1586" y="3597"/>
                    </a:cubicBezTo>
                    <a:cubicBezTo>
                      <a:pt x="1583" y="3496"/>
                      <a:pt x="1626" y="3407"/>
                      <a:pt x="1701" y="3360"/>
                    </a:cubicBezTo>
                    <a:cubicBezTo>
                      <a:pt x="1755" y="3325"/>
                      <a:pt x="1810" y="3308"/>
                      <a:pt x="1858" y="3308"/>
                    </a:cubicBezTo>
                    <a:close/>
                    <a:moveTo>
                      <a:pt x="1857" y="3168"/>
                    </a:moveTo>
                    <a:cubicBezTo>
                      <a:pt x="1782" y="3168"/>
                      <a:pt x="1702" y="3193"/>
                      <a:pt x="1626" y="3243"/>
                    </a:cubicBezTo>
                    <a:cubicBezTo>
                      <a:pt x="1508" y="3317"/>
                      <a:pt x="1441" y="3451"/>
                      <a:pt x="1446" y="3602"/>
                    </a:cubicBezTo>
                    <a:cubicBezTo>
                      <a:pt x="1451" y="3748"/>
                      <a:pt x="1524" y="3875"/>
                      <a:pt x="1634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4" y="3970"/>
                      <a:pt x="1809" y="3970"/>
                      <a:pt x="1820" y="3967"/>
                    </a:cubicBezTo>
                    <a:cubicBezTo>
                      <a:pt x="1955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8" y="3351"/>
                    </a:cubicBezTo>
                    <a:cubicBezTo>
                      <a:pt x="2090" y="3260"/>
                      <a:pt x="2020" y="3201"/>
                      <a:pt x="1937" y="3179"/>
                    </a:cubicBezTo>
                    <a:cubicBezTo>
                      <a:pt x="1911" y="3172"/>
                      <a:pt x="1885" y="3168"/>
                      <a:pt x="1857" y="3168"/>
                    </a:cubicBezTo>
                    <a:close/>
                    <a:moveTo>
                      <a:pt x="2794" y="140"/>
                    </a:moveTo>
                    <a:cubicBezTo>
                      <a:pt x="2856" y="582"/>
                      <a:pt x="3206" y="934"/>
                      <a:pt x="3649" y="996"/>
                    </a:cubicBezTo>
                    <a:lnTo>
                      <a:pt x="3649" y="3517"/>
                    </a:lnTo>
                    <a:cubicBezTo>
                      <a:pt x="3206" y="3579"/>
                      <a:pt x="2856" y="3929"/>
                      <a:pt x="2794" y="4372"/>
                    </a:cubicBezTo>
                    <a:lnTo>
                      <a:pt x="997" y="4372"/>
                    </a:lnTo>
                    <a:cubicBezTo>
                      <a:pt x="935" y="3929"/>
                      <a:pt x="584" y="3579"/>
                      <a:pt x="141" y="3517"/>
                    </a:cubicBezTo>
                    <a:lnTo>
                      <a:pt x="141" y="996"/>
                    </a:lnTo>
                    <a:cubicBezTo>
                      <a:pt x="584" y="934"/>
                      <a:pt x="935" y="582"/>
                      <a:pt x="997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10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24"/>
              <p:cNvSpPr/>
              <p:nvPr/>
            </p:nvSpPr>
            <p:spPr>
              <a:xfrm>
                <a:off x="5503450" y="1085350"/>
                <a:ext cx="43257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17303" h="2595" extrusionOk="0">
                    <a:moveTo>
                      <a:pt x="1632" y="1"/>
                    </a:moveTo>
                    <a:cubicBezTo>
                      <a:pt x="1238" y="1"/>
                      <a:pt x="860" y="189"/>
                      <a:pt x="632" y="640"/>
                    </a:cubicBezTo>
                    <a:cubicBezTo>
                      <a:pt x="1" y="1609"/>
                      <a:pt x="914" y="2594"/>
                      <a:pt x="1890" y="2594"/>
                    </a:cubicBezTo>
                    <a:cubicBezTo>
                      <a:pt x="1978" y="2594"/>
                      <a:pt x="2067" y="2586"/>
                      <a:pt x="2156" y="2569"/>
                    </a:cubicBezTo>
                    <a:cubicBezTo>
                      <a:pt x="2924" y="2422"/>
                      <a:pt x="3382" y="1723"/>
                      <a:pt x="3057" y="967"/>
                    </a:cubicBezTo>
                    <a:cubicBezTo>
                      <a:pt x="2812" y="396"/>
                      <a:pt x="2204" y="1"/>
                      <a:pt x="1632" y="1"/>
                    </a:cubicBezTo>
                    <a:close/>
                    <a:moveTo>
                      <a:pt x="6303" y="1"/>
                    </a:moveTo>
                    <a:cubicBezTo>
                      <a:pt x="5908" y="1"/>
                      <a:pt x="5531" y="189"/>
                      <a:pt x="5303" y="640"/>
                    </a:cubicBezTo>
                    <a:cubicBezTo>
                      <a:pt x="4674" y="1610"/>
                      <a:pt x="5585" y="2594"/>
                      <a:pt x="6561" y="2594"/>
                    </a:cubicBezTo>
                    <a:cubicBezTo>
                      <a:pt x="6649" y="2594"/>
                      <a:pt x="6738" y="2586"/>
                      <a:pt x="6826" y="2569"/>
                    </a:cubicBezTo>
                    <a:cubicBezTo>
                      <a:pt x="7595" y="2422"/>
                      <a:pt x="8053" y="1723"/>
                      <a:pt x="7729" y="967"/>
                    </a:cubicBezTo>
                    <a:cubicBezTo>
                      <a:pt x="7483" y="396"/>
                      <a:pt x="6875" y="1"/>
                      <a:pt x="6303" y="1"/>
                    </a:cubicBezTo>
                    <a:close/>
                    <a:moveTo>
                      <a:pt x="10634" y="1"/>
                    </a:moveTo>
                    <a:cubicBezTo>
                      <a:pt x="10240" y="1"/>
                      <a:pt x="9862" y="189"/>
                      <a:pt x="9634" y="640"/>
                    </a:cubicBezTo>
                    <a:cubicBezTo>
                      <a:pt x="9004" y="1610"/>
                      <a:pt x="9915" y="2594"/>
                      <a:pt x="10892" y="2594"/>
                    </a:cubicBezTo>
                    <a:cubicBezTo>
                      <a:pt x="10980" y="2594"/>
                      <a:pt x="11069" y="2586"/>
                      <a:pt x="11157" y="2569"/>
                    </a:cubicBezTo>
                    <a:cubicBezTo>
                      <a:pt x="11926" y="2422"/>
                      <a:pt x="12384" y="1723"/>
                      <a:pt x="12060" y="967"/>
                    </a:cubicBezTo>
                    <a:cubicBezTo>
                      <a:pt x="11814" y="396"/>
                      <a:pt x="11206" y="1"/>
                      <a:pt x="10634" y="1"/>
                    </a:cubicBezTo>
                    <a:close/>
                    <a:moveTo>
                      <a:pt x="15552" y="1"/>
                    </a:moveTo>
                    <a:cubicBezTo>
                      <a:pt x="15158" y="1"/>
                      <a:pt x="14781" y="189"/>
                      <a:pt x="14553" y="640"/>
                    </a:cubicBezTo>
                    <a:cubicBezTo>
                      <a:pt x="13922" y="1610"/>
                      <a:pt x="14833" y="2594"/>
                      <a:pt x="15809" y="2594"/>
                    </a:cubicBezTo>
                    <a:cubicBezTo>
                      <a:pt x="15898" y="2594"/>
                      <a:pt x="15987" y="2586"/>
                      <a:pt x="16075" y="2569"/>
                    </a:cubicBezTo>
                    <a:cubicBezTo>
                      <a:pt x="16844" y="2422"/>
                      <a:pt x="17303" y="1723"/>
                      <a:pt x="16978" y="967"/>
                    </a:cubicBezTo>
                    <a:cubicBezTo>
                      <a:pt x="16731" y="396"/>
                      <a:pt x="16123" y="1"/>
                      <a:pt x="155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9" name="Google Shape;1509;p24"/>
            <p:cNvGrpSpPr/>
            <p:nvPr/>
          </p:nvGrpSpPr>
          <p:grpSpPr>
            <a:xfrm flipH="1">
              <a:off x="-1648899" y="3003154"/>
              <a:ext cx="2058020" cy="548240"/>
              <a:chOff x="6959925" y="3849675"/>
              <a:chExt cx="918800" cy="244750"/>
            </a:xfrm>
          </p:grpSpPr>
          <p:sp>
            <p:nvSpPr>
              <p:cNvPr id="1510" name="Google Shape;1510;p24"/>
              <p:cNvSpPr/>
              <p:nvPr/>
            </p:nvSpPr>
            <p:spPr>
              <a:xfrm>
                <a:off x="6959925" y="3849675"/>
                <a:ext cx="918800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36752" h="9789" extrusionOk="0">
                    <a:moveTo>
                      <a:pt x="1" y="1"/>
                    </a:moveTo>
                    <a:lnTo>
                      <a:pt x="1" y="9788"/>
                    </a:lnTo>
                    <a:lnTo>
                      <a:pt x="36751" y="9788"/>
                    </a:lnTo>
                    <a:lnTo>
                      <a:pt x="367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24"/>
              <p:cNvSpPr/>
              <p:nvPr/>
            </p:nvSpPr>
            <p:spPr>
              <a:xfrm>
                <a:off x="7074650" y="3849675"/>
                <a:ext cx="35775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9789" extrusionOk="0">
                    <a:moveTo>
                      <a:pt x="0" y="1"/>
                    </a:moveTo>
                    <a:lnTo>
                      <a:pt x="0" y="9788"/>
                    </a:lnTo>
                    <a:lnTo>
                      <a:pt x="1430" y="9788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24"/>
              <p:cNvSpPr/>
              <p:nvPr/>
            </p:nvSpPr>
            <p:spPr>
              <a:xfrm>
                <a:off x="7009550" y="3849675"/>
                <a:ext cx="165975" cy="2447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9790" extrusionOk="0">
                    <a:moveTo>
                      <a:pt x="1" y="1"/>
                    </a:moveTo>
                    <a:lnTo>
                      <a:pt x="1" y="9790"/>
                    </a:lnTo>
                    <a:lnTo>
                      <a:pt x="1430" y="9790"/>
                    </a:lnTo>
                    <a:lnTo>
                      <a:pt x="1430" y="1"/>
                    </a:lnTo>
                    <a:close/>
                    <a:moveTo>
                      <a:pt x="5210" y="1"/>
                    </a:moveTo>
                    <a:lnTo>
                      <a:pt x="5210" y="9790"/>
                    </a:lnTo>
                    <a:lnTo>
                      <a:pt x="6639" y="9790"/>
                    </a:lnTo>
                    <a:lnTo>
                      <a:pt x="6639" y="1"/>
                    </a:ln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24"/>
              <p:cNvSpPr/>
              <p:nvPr/>
            </p:nvSpPr>
            <p:spPr>
              <a:xfrm>
                <a:off x="7223600" y="3885600"/>
                <a:ext cx="2874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11499" h="6918" extrusionOk="0">
                    <a:moveTo>
                      <a:pt x="169" y="0"/>
                    </a:moveTo>
                    <a:cubicBezTo>
                      <a:pt x="169" y="93"/>
                      <a:pt x="94" y="168"/>
                      <a:pt x="1" y="168"/>
                    </a:cubicBezTo>
                    <a:lnTo>
                      <a:pt x="1" y="6749"/>
                    </a:lnTo>
                    <a:cubicBezTo>
                      <a:pt x="94" y="6749"/>
                      <a:pt x="169" y="6824"/>
                      <a:pt x="169" y="6917"/>
                    </a:cubicBezTo>
                    <a:lnTo>
                      <a:pt x="11330" y="6917"/>
                    </a:lnTo>
                    <a:cubicBezTo>
                      <a:pt x="11330" y="6824"/>
                      <a:pt x="11405" y="6749"/>
                      <a:pt x="11499" y="6749"/>
                    </a:cubicBezTo>
                    <a:lnTo>
                      <a:pt x="11499" y="168"/>
                    </a:lnTo>
                    <a:cubicBezTo>
                      <a:pt x="11405" y="168"/>
                      <a:pt x="11330" y="92"/>
                      <a:pt x="11330" y="0"/>
                    </a:cubicBez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24"/>
              <p:cNvSpPr/>
              <p:nvPr/>
            </p:nvSpPr>
            <p:spPr>
              <a:xfrm>
                <a:off x="7246900" y="3906300"/>
                <a:ext cx="240850" cy="131525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5261" extrusionOk="0">
                    <a:moveTo>
                      <a:pt x="168" y="0"/>
                    </a:moveTo>
                    <a:cubicBezTo>
                      <a:pt x="168" y="93"/>
                      <a:pt x="93" y="168"/>
                      <a:pt x="0" y="168"/>
                    </a:cubicBezTo>
                    <a:lnTo>
                      <a:pt x="0" y="5092"/>
                    </a:lnTo>
                    <a:cubicBezTo>
                      <a:pt x="93" y="5092"/>
                      <a:pt x="168" y="5167"/>
                      <a:pt x="168" y="5260"/>
                    </a:cubicBezTo>
                    <a:lnTo>
                      <a:pt x="9465" y="5260"/>
                    </a:lnTo>
                    <a:cubicBezTo>
                      <a:pt x="9465" y="5167"/>
                      <a:pt x="9540" y="5092"/>
                      <a:pt x="9633" y="5092"/>
                    </a:cubicBezTo>
                    <a:lnTo>
                      <a:pt x="9633" y="168"/>
                    </a:lnTo>
                    <a:cubicBezTo>
                      <a:pt x="9541" y="168"/>
                      <a:pt x="9465" y="93"/>
                      <a:pt x="9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24"/>
              <p:cNvSpPr/>
              <p:nvPr/>
            </p:nvSpPr>
            <p:spPr>
              <a:xfrm>
                <a:off x="7282775" y="3948125"/>
                <a:ext cx="179900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880" extrusionOk="0">
                    <a:moveTo>
                      <a:pt x="6026" y="45"/>
                    </a:moveTo>
                    <a:cubicBezTo>
                      <a:pt x="5553" y="45"/>
                      <a:pt x="5087" y="338"/>
                      <a:pt x="5043" y="918"/>
                    </a:cubicBezTo>
                    <a:cubicBezTo>
                      <a:pt x="5006" y="1396"/>
                      <a:pt x="5560" y="1836"/>
                      <a:pt x="6018" y="1836"/>
                    </a:cubicBezTo>
                    <a:cubicBezTo>
                      <a:pt x="6046" y="1836"/>
                      <a:pt x="6073" y="1834"/>
                      <a:pt x="6100" y="1831"/>
                    </a:cubicBezTo>
                    <a:cubicBezTo>
                      <a:pt x="6636" y="1766"/>
                      <a:pt x="7196" y="1352"/>
                      <a:pt x="7020" y="755"/>
                    </a:cubicBezTo>
                    <a:cubicBezTo>
                      <a:pt x="6881" y="280"/>
                      <a:pt x="6450" y="45"/>
                      <a:pt x="6026" y="45"/>
                    </a:cubicBezTo>
                    <a:close/>
                    <a:moveTo>
                      <a:pt x="1021" y="62"/>
                    </a:moveTo>
                    <a:cubicBezTo>
                      <a:pt x="547" y="62"/>
                      <a:pt x="81" y="355"/>
                      <a:pt x="37" y="935"/>
                    </a:cubicBezTo>
                    <a:cubicBezTo>
                      <a:pt x="1" y="1413"/>
                      <a:pt x="554" y="1853"/>
                      <a:pt x="1012" y="1853"/>
                    </a:cubicBezTo>
                    <a:cubicBezTo>
                      <a:pt x="1040" y="1853"/>
                      <a:pt x="1067" y="1851"/>
                      <a:pt x="1094" y="1848"/>
                    </a:cubicBezTo>
                    <a:cubicBezTo>
                      <a:pt x="1631" y="1783"/>
                      <a:pt x="2190" y="1370"/>
                      <a:pt x="2015" y="772"/>
                    </a:cubicBezTo>
                    <a:cubicBezTo>
                      <a:pt x="1875" y="297"/>
                      <a:pt x="1445" y="62"/>
                      <a:pt x="1021" y="62"/>
                    </a:cubicBezTo>
                    <a:close/>
                    <a:moveTo>
                      <a:pt x="3703" y="1"/>
                    </a:moveTo>
                    <a:cubicBezTo>
                      <a:pt x="3688" y="1"/>
                      <a:pt x="3672" y="1"/>
                      <a:pt x="3657" y="2"/>
                    </a:cubicBezTo>
                    <a:cubicBezTo>
                      <a:pt x="3515" y="8"/>
                      <a:pt x="3366" y="61"/>
                      <a:pt x="3235" y="113"/>
                    </a:cubicBezTo>
                    <a:cubicBezTo>
                      <a:pt x="3121" y="158"/>
                      <a:pt x="3021" y="221"/>
                      <a:pt x="2940" y="296"/>
                    </a:cubicBezTo>
                    <a:cubicBezTo>
                      <a:pt x="2750" y="469"/>
                      <a:pt x="2649" y="714"/>
                      <a:pt x="2636" y="991"/>
                    </a:cubicBezTo>
                    <a:cubicBezTo>
                      <a:pt x="2614" y="1467"/>
                      <a:pt x="3000" y="1878"/>
                      <a:pt x="3475" y="1879"/>
                    </a:cubicBezTo>
                    <a:cubicBezTo>
                      <a:pt x="3478" y="1879"/>
                      <a:pt x="3481" y="1879"/>
                      <a:pt x="3484" y="1879"/>
                    </a:cubicBezTo>
                    <a:cubicBezTo>
                      <a:pt x="4085" y="1879"/>
                      <a:pt x="4557" y="1659"/>
                      <a:pt x="4588" y="956"/>
                    </a:cubicBezTo>
                    <a:cubicBezTo>
                      <a:pt x="4610" y="452"/>
                      <a:pt x="4221" y="1"/>
                      <a:pt x="3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24"/>
              <p:cNvSpPr/>
              <p:nvPr/>
            </p:nvSpPr>
            <p:spPr>
              <a:xfrm>
                <a:off x="7569800" y="3889050"/>
                <a:ext cx="252075" cy="162275"/>
              </a:xfrm>
              <a:custGeom>
                <a:avLst/>
                <a:gdLst/>
                <a:ahLst/>
                <a:cxnLst/>
                <a:rect l="l" t="t" r="r" b="b"/>
                <a:pathLst>
                  <a:path w="10083" h="6491" extrusionOk="0">
                    <a:moveTo>
                      <a:pt x="416" y="0"/>
                    </a:moveTo>
                    <a:cubicBezTo>
                      <a:pt x="187" y="0"/>
                      <a:pt x="1" y="185"/>
                      <a:pt x="1" y="414"/>
                    </a:cubicBezTo>
                    <a:cubicBezTo>
                      <a:pt x="1" y="643"/>
                      <a:pt x="187" y="829"/>
                      <a:pt x="416" y="829"/>
                    </a:cubicBezTo>
                    <a:lnTo>
                      <a:pt x="9669" y="829"/>
                    </a:lnTo>
                    <a:cubicBezTo>
                      <a:pt x="9897" y="829"/>
                      <a:pt x="10082" y="643"/>
                      <a:pt x="10082" y="414"/>
                    </a:cubicBezTo>
                    <a:cubicBezTo>
                      <a:pt x="10082" y="185"/>
                      <a:pt x="9897" y="0"/>
                      <a:pt x="9669" y="0"/>
                    </a:cubicBezTo>
                    <a:close/>
                    <a:moveTo>
                      <a:pt x="416" y="1888"/>
                    </a:moveTo>
                    <a:cubicBezTo>
                      <a:pt x="187" y="1888"/>
                      <a:pt x="1" y="2073"/>
                      <a:pt x="1" y="2302"/>
                    </a:cubicBezTo>
                    <a:cubicBezTo>
                      <a:pt x="1" y="2531"/>
                      <a:pt x="187" y="2717"/>
                      <a:pt x="416" y="2717"/>
                    </a:cubicBezTo>
                    <a:lnTo>
                      <a:pt x="9669" y="2717"/>
                    </a:lnTo>
                    <a:cubicBezTo>
                      <a:pt x="9897" y="2715"/>
                      <a:pt x="10082" y="2531"/>
                      <a:pt x="10082" y="2302"/>
                    </a:cubicBezTo>
                    <a:cubicBezTo>
                      <a:pt x="10082" y="2073"/>
                      <a:pt x="9897" y="1888"/>
                      <a:pt x="9669" y="1888"/>
                    </a:cubicBezTo>
                    <a:close/>
                    <a:moveTo>
                      <a:pt x="416" y="3774"/>
                    </a:moveTo>
                    <a:cubicBezTo>
                      <a:pt x="187" y="3774"/>
                      <a:pt x="1" y="3960"/>
                      <a:pt x="1" y="4189"/>
                    </a:cubicBezTo>
                    <a:cubicBezTo>
                      <a:pt x="1" y="4418"/>
                      <a:pt x="187" y="4603"/>
                      <a:pt x="416" y="4603"/>
                    </a:cubicBezTo>
                    <a:lnTo>
                      <a:pt x="9669" y="4603"/>
                    </a:lnTo>
                    <a:cubicBezTo>
                      <a:pt x="9897" y="4603"/>
                      <a:pt x="10082" y="4418"/>
                      <a:pt x="10082" y="4189"/>
                    </a:cubicBezTo>
                    <a:cubicBezTo>
                      <a:pt x="10082" y="3960"/>
                      <a:pt x="9897" y="3774"/>
                      <a:pt x="9669" y="3774"/>
                    </a:cubicBezTo>
                    <a:close/>
                    <a:moveTo>
                      <a:pt x="416" y="5661"/>
                    </a:moveTo>
                    <a:cubicBezTo>
                      <a:pt x="187" y="5661"/>
                      <a:pt x="1" y="5848"/>
                      <a:pt x="1" y="6076"/>
                    </a:cubicBezTo>
                    <a:cubicBezTo>
                      <a:pt x="1" y="6305"/>
                      <a:pt x="187" y="6490"/>
                      <a:pt x="416" y="6490"/>
                    </a:cubicBezTo>
                    <a:lnTo>
                      <a:pt x="9669" y="6490"/>
                    </a:lnTo>
                    <a:cubicBezTo>
                      <a:pt x="9897" y="6489"/>
                      <a:pt x="10082" y="6305"/>
                      <a:pt x="10082" y="6076"/>
                    </a:cubicBezTo>
                    <a:cubicBezTo>
                      <a:pt x="10082" y="5848"/>
                      <a:pt x="9897" y="5661"/>
                      <a:pt x="9669" y="566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24"/>
              <p:cNvSpPr/>
              <p:nvPr/>
            </p:nvSpPr>
            <p:spPr>
              <a:xfrm>
                <a:off x="7150800" y="3877000"/>
                <a:ext cx="13650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7606" extrusionOk="0">
                    <a:moveTo>
                      <a:pt x="0" y="1"/>
                    </a:moveTo>
                    <a:lnTo>
                      <a:pt x="0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0" y="1413"/>
                    </a:moveTo>
                    <a:lnTo>
                      <a:pt x="0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0" y="2825"/>
                    </a:moveTo>
                    <a:lnTo>
                      <a:pt x="0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0" y="4236"/>
                    </a:moveTo>
                    <a:lnTo>
                      <a:pt x="0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0" y="5648"/>
                    </a:moveTo>
                    <a:lnTo>
                      <a:pt x="0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0" y="7060"/>
                    </a:moveTo>
                    <a:lnTo>
                      <a:pt x="0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24"/>
              <p:cNvSpPr/>
              <p:nvPr/>
            </p:nvSpPr>
            <p:spPr>
              <a:xfrm>
                <a:off x="7020600" y="3877000"/>
                <a:ext cx="13675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7606" extrusionOk="0">
                    <a:moveTo>
                      <a:pt x="1" y="1"/>
                    </a:moveTo>
                    <a:lnTo>
                      <a:pt x="1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1" y="1413"/>
                    </a:moveTo>
                    <a:lnTo>
                      <a:pt x="1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1" y="2825"/>
                    </a:moveTo>
                    <a:lnTo>
                      <a:pt x="1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1" y="4236"/>
                    </a:moveTo>
                    <a:lnTo>
                      <a:pt x="1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1" y="5648"/>
                    </a:moveTo>
                    <a:lnTo>
                      <a:pt x="1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1" y="7060"/>
                    </a:moveTo>
                    <a:lnTo>
                      <a:pt x="1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24"/>
            <p:cNvGrpSpPr/>
            <p:nvPr/>
          </p:nvGrpSpPr>
          <p:grpSpPr>
            <a:xfrm rot="10800000">
              <a:off x="8623472" y="3677352"/>
              <a:ext cx="1963472" cy="378409"/>
              <a:chOff x="6962375" y="1840000"/>
              <a:chExt cx="876550" cy="168925"/>
            </a:xfrm>
          </p:grpSpPr>
          <p:sp>
            <p:nvSpPr>
              <p:cNvPr id="1520" name="Google Shape;1520;p24"/>
              <p:cNvSpPr/>
              <p:nvPr/>
            </p:nvSpPr>
            <p:spPr>
              <a:xfrm>
                <a:off x="6962375" y="1840000"/>
                <a:ext cx="876550" cy="168925"/>
              </a:xfrm>
              <a:custGeom>
                <a:avLst/>
                <a:gdLst/>
                <a:ahLst/>
                <a:cxnLst/>
                <a:rect l="l" t="t" r="r" b="b"/>
                <a:pathLst>
                  <a:path w="35062" h="6757" extrusionOk="0">
                    <a:moveTo>
                      <a:pt x="490" y="0"/>
                    </a:moveTo>
                    <a:cubicBezTo>
                      <a:pt x="219" y="0"/>
                      <a:pt x="0" y="220"/>
                      <a:pt x="0" y="489"/>
                    </a:cubicBezTo>
                    <a:lnTo>
                      <a:pt x="0" y="543"/>
                    </a:lnTo>
                    <a:cubicBezTo>
                      <a:pt x="0" y="813"/>
                      <a:pt x="219" y="1033"/>
                      <a:pt x="490" y="1033"/>
                    </a:cubicBezTo>
                    <a:lnTo>
                      <a:pt x="31488" y="1033"/>
                    </a:lnTo>
                    <a:cubicBezTo>
                      <a:pt x="32784" y="1033"/>
                      <a:pt x="33835" y="2083"/>
                      <a:pt x="33835" y="3378"/>
                    </a:cubicBezTo>
                    <a:cubicBezTo>
                      <a:pt x="33835" y="4674"/>
                      <a:pt x="32784" y="5725"/>
                      <a:pt x="31488" y="5725"/>
                    </a:cubicBezTo>
                    <a:lnTo>
                      <a:pt x="490" y="5725"/>
                    </a:lnTo>
                    <a:cubicBezTo>
                      <a:pt x="219" y="5725"/>
                      <a:pt x="0" y="5944"/>
                      <a:pt x="0" y="6215"/>
                    </a:cubicBezTo>
                    <a:lnTo>
                      <a:pt x="0" y="6268"/>
                    </a:lnTo>
                    <a:cubicBezTo>
                      <a:pt x="0" y="6538"/>
                      <a:pt x="219" y="6757"/>
                      <a:pt x="490" y="6757"/>
                    </a:cubicBezTo>
                    <a:lnTo>
                      <a:pt x="31685" y="6757"/>
                    </a:lnTo>
                    <a:cubicBezTo>
                      <a:pt x="33550" y="6757"/>
                      <a:pt x="35062" y="5245"/>
                      <a:pt x="35062" y="3380"/>
                    </a:cubicBezTo>
                    <a:cubicBezTo>
                      <a:pt x="35062" y="1512"/>
                      <a:pt x="33550" y="0"/>
                      <a:pt x="31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24"/>
              <p:cNvSpPr/>
              <p:nvPr/>
            </p:nvSpPr>
            <p:spPr>
              <a:xfrm>
                <a:off x="6989325" y="1865800"/>
                <a:ext cx="818925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32757" h="4692" extrusionOk="0">
                    <a:moveTo>
                      <a:pt x="0" y="1"/>
                    </a:moveTo>
                    <a:lnTo>
                      <a:pt x="0" y="4692"/>
                    </a:lnTo>
                    <a:lnTo>
                      <a:pt x="30410" y="4692"/>
                    </a:lnTo>
                    <a:cubicBezTo>
                      <a:pt x="31706" y="4692"/>
                      <a:pt x="32757" y="3641"/>
                      <a:pt x="32757" y="2346"/>
                    </a:cubicBezTo>
                    <a:cubicBezTo>
                      <a:pt x="32757" y="1051"/>
                      <a:pt x="31706" y="1"/>
                      <a:pt x="304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24"/>
              <p:cNvSpPr/>
              <p:nvPr/>
            </p:nvSpPr>
            <p:spPr>
              <a:xfrm>
                <a:off x="6989325" y="1887275"/>
                <a:ext cx="71730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28692" h="2935" extrusionOk="0">
                    <a:moveTo>
                      <a:pt x="141" y="0"/>
                    </a:moveTo>
                    <a:cubicBezTo>
                      <a:pt x="62" y="0"/>
                      <a:pt x="0" y="65"/>
                      <a:pt x="0" y="143"/>
                    </a:cubicBezTo>
                    <a:cubicBezTo>
                      <a:pt x="0" y="221"/>
                      <a:pt x="64" y="284"/>
                      <a:pt x="141" y="284"/>
                    </a:cubicBezTo>
                    <a:lnTo>
                      <a:pt x="28549" y="284"/>
                    </a:lnTo>
                    <a:cubicBezTo>
                      <a:pt x="28627" y="284"/>
                      <a:pt x="28692" y="220"/>
                      <a:pt x="28692" y="143"/>
                    </a:cubicBezTo>
                    <a:cubicBezTo>
                      <a:pt x="28692" y="64"/>
                      <a:pt x="28626" y="0"/>
                      <a:pt x="28549" y="0"/>
                    </a:cubicBezTo>
                    <a:close/>
                    <a:moveTo>
                      <a:pt x="141" y="884"/>
                    </a:moveTo>
                    <a:cubicBezTo>
                      <a:pt x="64" y="884"/>
                      <a:pt x="0" y="947"/>
                      <a:pt x="0" y="1026"/>
                    </a:cubicBezTo>
                    <a:cubicBezTo>
                      <a:pt x="0" y="1103"/>
                      <a:pt x="62" y="1168"/>
                      <a:pt x="141" y="1168"/>
                    </a:cubicBezTo>
                    <a:lnTo>
                      <a:pt x="20459" y="1168"/>
                    </a:lnTo>
                    <a:cubicBezTo>
                      <a:pt x="20537" y="1166"/>
                      <a:pt x="20600" y="1104"/>
                      <a:pt x="20600" y="1026"/>
                    </a:cubicBezTo>
                    <a:cubicBezTo>
                      <a:pt x="20600" y="949"/>
                      <a:pt x="20537" y="884"/>
                      <a:pt x="20458" y="884"/>
                    </a:cubicBezTo>
                    <a:close/>
                    <a:moveTo>
                      <a:pt x="141" y="1766"/>
                    </a:moveTo>
                    <a:cubicBezTo>
                      <a:pt x="64" y="1766"/>
                      <a:pt x="0" y="1829"/>
                      <a:pt x="0" y="1909"/>
                    </a:cubicBezTo>
                    <a:cubicBezTo>
                      <a:pt x="0" y="1986"/>
                      <a:pt x="62" y="2051"/>
                      <a:pt x="141" y="2051"/>
                    </a:cubicBezTo>
                    <a:lnTo>
                      <a:pt x="24085" y="2051"/>
                    </a:lnTo>
                    <a:cubicBezTo>
                      <a:pt x="24164" y="2051"/>
                      <a:pt x="24227" y="1988"/>
                      <a:pt x="24227" y="1909"/>
                    </a:cubicBezTo>
                    <a:cubicBezTo>
                      <a:pt x="24227" y="1832"/>
                      <a:pt x="24164" y="1766"/>
                      <a:pt x="24085" y="1766"/>
                    </a:cubicBezTo>
                    <a:close/>
                    <a:moveTo>
                      <a:pt x="141" y="2651"/>
                    </a:moveTo>
                    <a:cubicBezTo>
                      <a:pt x="64" y="2651"/>
                      <a:pt x="0" y="2714"/>
                      <a:pt x="0" y="2792"/>
                    </a:cubicBezTo>
                    <a:cubicBezTo>
                      <a:pt x="0" y="2870"/>
                      <a:pt x="62" y="2934"/>
                      <a:pt x="141" y="2934"/>
                    </a:cubicBezTo>
                    <a:lnTo>
                      <a:pt x="26328" y="2934"/>
                    </a:lnTo>
                    <a:cubicBezTo>
                      <a:pt x="26405" y="2934"/>
                      <a:pt x="26469" y="2870"/>
                      <a:pt x="26469" y="2792"/>
                    </a:cubicBezTo>
                    <a:cubicBezTo>
                      <a:pt x="26469" y="2715"/>
                      <a:pt x="26406" y="2651"/>
                      <a:pt x="26328" y="2651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24"/>
              <p:cNvSpPr/>
              <p:nvPr/>
            </p:nvSpPr>
            <p:spPr>
              <a:xfrm>
                <a:off x="7318650" y="1887300"/>
                <a:ext cx="112625" cy="85575"/>
              </a:xfrm>
              <a:custGeom>
                <a:avLst/>
                <a:gdLst/>
                <a:ahLst/>
                <a:cxnLst/>
                <a:rect l="l" t="t" r="r" b="b"/>
                <a:pathLst>
                  <a:path w="4505" h="3423" extrusionOk="0">
                    <a:moveTo>
                      <a:pt x="0" y="1"/>
                    </a:moveTo>
                    <a:lnTo>
                      <a:pt x="0" y="3422"/>
                    </a:lnTo>
                    <a:lnTo>
                      <a:pt x="1053" y="3064"/>
                    </a:lnTo>
                    <a:lnTo>
                      <a:pt x="2272" y="2650"/>
                    </a:lnTo>
                    <a:lnTo>
                      <a:pt x="3489" y="3071"/>
                    </a:lnTo>
                    <a:lnTo>
                      <a:pt x="4504" y="3422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24"/>
              <p:cNvSpPr/>
              <p:nvPr/>
            </p:nvSpPr>
            <p:spPr>
              <a:xfrm>
                <a:off x="7344950" y="1887300"/>
                <a:ext cx="60950" cy="76800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3072" extrusionOk="0">
                    <a:moveTo>
                      <a:pt x="1" y="1"/>
                    </a:moveTo>
                    <a:lnTo>
                      <a:pt x="1" y="3064"/>
                    </a:lnTo>
                    <a:lnTo>
                      <a:pt x="1220" y="2650"/>
                    </a:lnTo>
                    <a:lnTo>
                      <a:pt x="2437" y="3071"/>
                    </a:lnTo>
                    <a:lnTo>
                      <a:pt x="24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5" name="Google Shape;1525;p24"/>
            <p:cNvGrpSpPr/>
            <p:nvPr/>
          </p:nvGrpSpPr>
          <p:grpSpPr>
            <a:xfrm>
              <a:off x="-1604191" y="2714461"/>
              <a:ext cx="2013326" cy="288685"/>
              <a:chOff x="6919063" y="1049075"/>
              <a:chExt cx="896525" cy="128550"/>
            </a:xfrm>
          </p:grpSpPr>
          <p:sp>
            <p:nvSpPr>
              <p:cNvPr id="1526" name="Google Shape;1526;p24"/>
              <p:cNvSpPr/>
              <p:nvPr/>
            </p:nvSpPr>
            <p:spPr>
              <a:xfrm>
                <a:off x="6919063" y="1049075"/>
                <a:ext cx="896525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35861" h="5139" extrusionOk="0">
                    <a:moveTo>
                      <a:pt x="2" y="1"/>
                    </a:moveTo>
                    <a:lnTo>
                      <a:pt x="0" y="5138"/>
                    </a:lnTo>
                    <a:lnTo>
                      <a:pt x="35860" y="5139"/>
                    </a:lnTo>
                    <a:lnTo>
                      <a:pt x="35860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24"/>
              <p:cNvSpPr/>
              <p:nvPr/>
            </p:nvSpPr>
            <p:spPr>
              <a:xfrm>
                <a:off x="7169925" y="1075975"/>
                <a:ext cx="394825" cy="74697"/>
              </a:xfrm>
              <a:custGeom>
                <a:avLst/>
                <a:gdLst/>
                <a:ahLst/>
                <a:cxnLst/>
                <a:rect l="l" t="t" r="r" b="b"/>
                <a:pathLst>
                  <a:path w="15793" h="2582" extrusionOk="0">
                    <a:moveTo>
                      <a:pt x="1290" y="1"/>
                    </a:moveTo>
                    <a:cubicBezTo>
                      <a:pt x="1290" y="713"/>
                      <a:pt x="712" y="1291"/>
                      <a:pt x="0" y="1291"/>
                    </a:cubicBezTo>
                    <a:cubicBezTo>
                      <a:pt x="712" y="1291"/>
                      <a:pt x="1290" y="1868"/>
                      <a:pt x="1290" y="2581"/>
                    </a:cubicBezTo>
                    <a:lnTo>
                      <a:pt x="14502" y="2582"/>
                    </a:lnTo>
                    <a:cubicBezTo>
                      <a:pt x="14504" y="1870"/>
                      <a:pt x="15081" y="1292"/>
                      <a:pt x="15792" y="1292"/>
                    </a:cubicBezTo>
                    <a:cubicBezTo>
                      <a:pt x="15080" y="1292"/>
                      <a:pt x="14502" y="714"/>
                      <a:pt x="14502" y="2"/>
                    </a:cubicBez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4"/>
              <p:cNvSpPr/>
              <p:nvPr/>
            </p:nvSpPr>
            <p:spPr>
              <a:xfrm>
                <a:off x="7607813" y="1049150"/>
                <a:ext cx="170750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6830" h="5139" extrusionOk="0">
                    <a:moveTo>
                      <a:pt x="1" y="1"/>
                    </a:moveTo>
                    <a:lnTo>
                      <a:pt x="1" y="5138"/>
                    </a:lnTo>
                    <a:lnTo>
                      <a:pt x="1177" y="5138"/>
                    </a:lnTo>
                    <a:lnTo>
                      <a:pt x="1177" y="1"/>
                    </a:lnTo>
                    <a:close/>
                    <a:moveTo>
                      <a:pt x="1947" y="1"/>
                    </a:moveTo>
                    <a:lnTo>
                      <a:pt x="1947" y="5138"/>
                    </a:lnTo>
                    <a:lnTo>
                      <a:pt x="3124" y="5138"/>
                    </a:lnTo>
                    <a:lnTo>
                      <a:pt x="3124" y="1"/>
                    </a:lnTo>
                    <a:close/>
                    <a:moveTo>
                      <a:pt x="4016" y="1"/>
                    </a:moveTo>
                    <a:lnTo>
                      <a:pt x="4016" y="5138"/>
                    </a:lnTo>
                    <a:lnTo>
                      <a:pt x="6830" y="5138"/>
                    </a:lnTo>
                    <a:lnTo>
                      <a:pt x="6830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24"/>
              <p:cNvSpPr/>
              <p:nvPr/>
            </p:nvSpPr>
            <p:spPr>
              <a:xfrm>
                <a:off x="7735263" y="1059925"/>
                <a:ext cx="17325" cy="10937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4375" extrusionOk="0">
                    <a:moveTo>
                      <a:pt x="321" y="0"/>
                    </a:moveTo>
                    <a:cubicBezTo>
                      <a:pt x="149" y="0"/>
                      <a:pt x="3" y="126"/>
                      <a:pt x="39" y="322"/>
                    </a:cubicBezTo>
                    <a:cubicBezTo>
                      <a:pt x="70" y="492"/>
                      <a:pt x="157" y="587"/>
                      <a:pt x="303" y="587"/>
                    </a:cubicBezTo>
                    <a:cubicBezTo>
                      <a:pt x="332" y="587"/>
                      <a:pt x="365" y="584"/>
                      <a:pt x="399" y="575"/>
                    </a:cubicBezTo>
                    <a:cubicBezTo>
                      <a:pt x="670" y="511"/>
                      <a:pt x="692" y="127"/>
                      <a:pt x="456" y="26"/>
                    </a:cubicBezTo>
                    <a:lnTo>
                      <a:pt x="419" y="14"/>
                    </a:lnTo>
                    <a:cubicBezTo>
                      <a:pt x="386" y="5"/>
                      <a:pt x="353" y="0"/>
                      <a:pt x="321" y="0"/>
                    </a:cubicBezTo>
                    <a:close/>
                    <a:moveTo>
                      <a:pt x="319" y="947"/>
                    </a:moveTo>
                    <a:cubicBezTo>
                      <a:pt x="146" y="947"/>
                      <a:pt x="0" y="1073"/>
                      <a:pt x="37" y="1268"/>
                    </a:cubicBezTo>
                    <a:cubicBezTo>
                      <a:pt x="68" y="1439"/>
                      <a:pt x="155" y="1535"/>
                      <a:pt x="300" y="1535"/>
                    </a:cubicBezTo>
                    <a:cubicBezTo>
                      <a:pt x="330" y="1535"/>
                      <a:pt x="363" y="1530"/>
                      <a:pt x="398" y="1522"/>
                    </a:cubicBezTo>
                    <a:cubicBezTo>
                      <a:pt x="670" y="1458"/>
                      <a:pt x="692" y="1074"/>
                      <a:pt x="454" y="972"/>
                    </a:cubicBezTo>
                    <a:cubicBezTo>
                      <a:pt x="443" y="967"/>
                      <a:pt x="431" y="964"/>
                      <a:pt x="417" y="960"/>
                    </a:cubicBezTo>
                    <a:cubicBezTo>
                      <a:pt x="384" y="951"/>
                      <a:pt x="351" y="947"/>
                      <a:pt x="319" y="947"/>
                    </a:cubicBezTo>
                    <a:close/>
                    <a:moveTo>
                      <a:pt x="319" y="1893"/>
                    </a:moveTo>
                    <a:cubicBezTo>
                      <a:pt x="146" y="1893"/>
                      <a:pt x="0" y="2020"/>
                      <a:pt x="37" y="2215"/>
                    </a:cubicBezTo>
                    <a:cubicBezTo>
                      <a:pt x="68" y="2385"/>
                      <a:pt x="155" y="2481"/>
                      <a:pt x="300" y="2481"/>
                    </a:cubicBezTo>
                    <a:cubicBezTo>
                      <a:pt x="330" y="2481"/>
                      <a:pt x="363" y="2477"/>
                      <a:pt x="398" y="2469"/>
                    </a:cubicBezTo>
                    <a:cubicBezTo>
                      <a:pt x="670" y="2404"/>
                      <a:pt x="692" y="2023"/>
                      <a:pt x="454" y="1919"/>
                    </a:cubicBezTo>
                    <a:cubicBezTo>
                      <a:pt x="443" y="1913"/>
                      <a:pt x="431" y="1910"/>
                      <a:pt x="417" y="1907"/>
                    </a:cubicBezTo>
                    <a:cubicBezTo>
                      <a:pt x="384" y="1898"/>
                      <a:pt x="351" y="1893"/>
                      <a:pt x="319" y="1893"/>
                    </a:cubicBezTo>
                    <a:close/>
                    <a:moveTo>
                      <a:pt x="319" y="2840"/>
                    </a:moveTo>
                    <a:cubicBezTo>
                      <a:pt x="146" y="2840"/>
                      <a:pt x="0" y="2966"/>
                      <a:pt x="37" y="3162"/>
                    </a:cubicBezTo>
                    <a:cubicBezTo>
                      <a:pt x="68" y="3332"/>
                      <a:pt x="155" y="3428"/>
                      <a:pt x="300" y="3428"/>
                    </a:cubicBezTo>
                    <a:cubicBezTo>
                      <a:pt x="330" y="3428"/>
                      <a:pt x="363" y="3424"/>
                      <a:pt x="398" y="3415"/>
                    </a:cubicBezTo>
                    <a:cubicBezTo>
                      <a:pt x="668" y="3351"/>
                      <a:pt x="692" y="2969"/>
                      <a:pt x="454" y="2865"/>
                    </a:cubicBezTo>
                    <a:cubicBezTo>
                      <a:pt x="443" y="2860"/>
                      <a:pt x="431" y="2857"/>
                      <a:pt x="417" y="2854"/>
                    </a:cubicBezTo>
                    <a:cubicBezTo>
                      <a:pt x="384" y="2844"/>
                      <a:pt x="351" y="2840"/>
                      <a:pt x="319" y="2840"/>
                    </a:cubicBezTo>
                    <a:close/>
                    <a:moveTo>
                      <a:pt x="319" y="3786"/>
                    </a:moveTo>
                    <a:cubicBezTo>
                      <a:pt x="146" y="3786"/>
                      <a:pt x="0" y="3913"/>
                      <a:pt x="37" y="4108"/>
                    </a:cubicBezTo>
                    <a:cubicBezTo>
                      <a:pt x="68" y="4278"/>
                      <a:pt x="155" y="4374"/>
                      <a:pt x="300" y="4374"/>
                    </a:cubicBezTo>
                    <a:cubicBezTo>
                      <a:pt x="330" y="4374"/>
                      <a:pt x="363" y="4370"/>
                      <a:pt x="398" y="4362"/>
                    </a:cubicBezTo>
                    <a:cubicBezTo>
                      <a:pt x="668" y="4297"/>
                      <a:pt x="692" y="3916"/>
                      <a:pt x="454" y="3812"/>
                    </a:cubicBezTo>
                    <a:cubicBezTo>
                      <a:pt x="443" y="3807"/>
                      <a:pt x="431" y="3803"/>
                      <a:pt x="417" y="3800"/>
                    </a:cubicBezTo>
                    <a:cubicBezTo>
                      <a:pt x="384" y="3791"/>
                      <a:pt x="351" y="3786"/>
                      <a:pt x="319" y="378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24"/>
              <p:cNvSpPr/>
              <p:nvPr/>
            </p:nvSpPr>
            <p:spPr>
              <a:xfrm>
                <a:off x="6956088" y="1049125"/>
                <a:ext cx="170700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6828" h="5137" extrusionOk="0">
                    <a:moveTo>
                      <a:pt x="1" y="1"/>
                    </a:moveTo>
                    <a:lnTo>
                      <a:pt x="1" y="5137"/>
                    </a:lnTo>
                    <a:lnTo>
                      <a:pt x="2815" y="5137"/>
                    </a:lnTo>
                    <a:lnTo>
                      <a:pt x="2815" y="1"/>
                    </a:lnTo>
                    <a:close/>
                    <a:moveTo>
                      <a:pt x="3705" y="1"/>
                    </a:moveTo>
                    <a:lnTo>
                      <a:pt x="3705" y="5137"/>
                    </a:lnTo>
                    <a:lnTo>
                      <a:pt x="4881" y="5137"/>
                    </a:lnTo>
                    <a:lnTo>
                      <a:pt x="4881" y="1"/>
                    </a:lnTo>
                    <a:close/>
                    <a:moveTo>
                      <a:pt x="5651" y="1"/>
                    </a:moveTo>
                    <a:lnTo>
                      <a:pt x="5651" y="5137"/>
                    </a:lnTo>
                    <a:lnTo>
                      <a:pt x="6828" y="5137"/>
                    </a:lnTo>
                    <a:lnTo>
                      <a:pt x="682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24"/>
              <p:cNvSpPr/>
              <p:nvPr/>
            </p:nvSpPr>
            <p:spPr>
              <a:xfrm>
                <a:off x="6982063" y="1059850"/>
                <a:ext cx="17275" cy="109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376" extrusionOk="0">
                    <a:moveTo>
                      <a:pt x="373" y="1"/>
                    </a:moveTo>
                    <a:cubicBezTo>
                      <a:pt x="341" y="1"/>
                      <a:pt x="307" y="5"/>
                      <a:pt x="274" y="15"/>
                    </a:cubicBezTo>
                    <a:cubicBezTo>
                      <a:pt x="261" y="17"/>
                      <a:pt x="249" y="21"/>
                      <a:pt x="238" y="26"/>
                    </a:cubicBezTo>
                    <a:cubicBezTo>
                      <a:pt x="0" y="129"/>
                      <a:pt x="24" y="512"/>
                      <a:pt x="295" y="576"/>
                    </a:cubicBezTo>
                    <a:cubicBezTo>
                      <a:pt x="330" y="585"/>
                      <a:pt x="362" y="589"/>
                      <a:pt x="392" y="589"/>
                    </a:cubicBezTo>
                    <a:cubicBezTo>
                      <a:pt x="537" y="589"/>
                      <a:pt x="624" y="493"/>
                      <a:pt x="655" y="322"/>
                    </a:cubicBezTo>
                    <a:cubicBezTo>
                      <a:pt x="691" y="127"/>
                      <a:pt x="545" y="1"/>
                      <a:pt x="373" y="1"/>
                    </a:cubicBezTo>
                    <a:close/>
                    <a:moveTo>
                      <a:pt x="373" y="948"/>
                    </a:moveTo>
                    <a:cubicBezTo>
                      <a:pt x="341" y="948"/>
                      <a:pt x="307" y="952"/>
                      <a:pt x="274" y="961"/>
                    </a:cubicBezTo>
                    <a:lnTo>
                      <a:pt x="238" y="973"/>
                    </a:lnTo>
                    <a:cubicBezTo>
                      <a:pt x="0" y="1076"/>
                      <a:pt x="24" y="1459"/>
                      <a:pt x="295" y="1523"/>
                    </a:cubicBezTo>
                    <a:cubicBezTo>
                      <a:pt x="329" y="1531"/>
                      <a:pt x="361" y="1535"/>
                      <a:pt x="390" y="1535"/>
                    </a:cubicBezTo>
                    <a:cubicBezTo>
                      <a:pt x="536" y="1535"/>
                      <a:pt x="624" y="1438"/>
                      <a:pt x="655" y="1268"/>
                    </a:cubicBezTo>
                    <a:cubicBezTo>
                      <a:pt x="691" y="1074"/>
                      <a:pt x="545" y="948"/>
                      <a:pt x="373" y="948"/>
                    </a:cubicBezTo>
                    <a:close/>
                    <a:moveTo>
                      <a:pt x="373" y="1895"/>
                    </a:moveTo>
                    <a:cubicBezTo>
                      <a:pt x="341" y="1895"/>
                      <a:pt x="307" y="1900"/>
                      <a:pt x="274" y="1909"/>
                    </a:cubicBezTo>
                    <a:lnTo>
                      <a:pt x="238" y="1921"/>
                    </a:lnTo>
                    <a:cubicBezTo>
                      <a:pt x="0" y="2022"/>
                      <a:pt x="24" y="2406"/>
                      <a:pt x="295" y="2470"/>
                    </a:cubicBezTo>
                    <a:cubicBezTo>
                      <a:pt x="329" y="2479"/>
                      <a:pt x="361" y="2483"/>
                      <a:pt x="391" y="2483"/>
                    </a:cubicBezTo>
                    <a:cubicBezTo>
                      <a:pt x="537" y="2483"/>
                      <a:pt x="624" y="2387"/>
                      <a:pt x="655" y="2216"/>
                    </a:cubicBezTo>
                    <a:cubicBezTo>
                      <a:pt x="691" y="2021"/>
                      <a:pt x="545" y="1895"/>
                      <a:pt x="373" y="1895"/>
                    </a:cubicBezTo>
                    <a:close/>
                    <a:moveTo>
                      <a:pt x="373" y="2842"/>
                    </a:moveTo>
                    <a:cubicBezTo>
                      <a:pt x="341" y="2842"/>
                      <a:pt x="307" y="2846"/>
                      <a:pt x="274" y="2855"/>
                    </a:cubicBezTo>
                    <a:lnTo>
                      <a:pt x="238" y="2867"/>
                    </a:lnTo>
                    <a:cubicBezTo>
                      <a:pt x="0" y="2969"/>
                      <a:pt x="24" y="3353"/>
                      <a:pt x="295" y="3417"/>
                    </a:cubicBezTo>
                    <a:cubicBezTo>
                      <a:pt x="329" y="3425"/>
                      <a:pt x="361" y="3429"/>
                      <a:pt x="391" y="3429"/>
                    </a:cubicBezTo>
                    <a:cubicBezTo>
                      <a:pt x="537" y="3429"/>
                      <a:pt x="624" y="3333"/>
                      <a:pt x="655" y="3162"/>
                    </a:cubicBezTo>
                    <a:cubicBezTo>
                      <a:pt x="691" y="2968"/>
                      <a:pt x="545" y="2842"/>
                      <a:pt x="373" y="2842"/>
                    </a:cubicBezTo>
                    <a:close/>
                    <a:moveTo>
                      <a:pt x="373" y="3788"/>
                    </a:moveTo>
                    <a:cubicBezTo>
                      <a:pt x="341" y="3788"/>
                      <a:pt x="307" y="3793"/>
                      <a:pt x="274" y="3802"/>
                    </a:cubicBezTo>
                    <a:lnTo>
                      <a:pt x="238" y="3814"/>
                    </a:lnTo>
                    <a:cubicBezTo>
                      <a:pt x="0" y="3917"/>
                      <a:pt x="24" y="4299"/>
                      <a:pt x="295" y="4364"/>
                    </a:cubicBezTo>
                    <a:cubicBezTo>
                      <a:pt x="329" y="4372"/>
                      <a:pt x="361" y="4376"/>
                      <a:pt x="391" y="4376"/>
                    </a:cubicBezTo>
                    <a:cubicBezTo>
                      <a:pt x="537" y="4376"/>
                      <a:pt x="624" y="4280"/>
                      <a:pt x="655" y="4109"/>
                    </a:cubicBezTo>
                    <a:cubicBezTo>
                      <a:pt x="691" y="3915"/>
                      <a:pt x="545" y="3788"/>
                      <a:pt x="373" y="37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24"/>
              <p:cNvSpPr/>
              <p:nvPr/>
            </p:nvSpPr>
            <p:spPr>
              <a:xfrm>
                <a:off x="7215750" y="1092437"/>
                <a:ext cx="289625" cy="42151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1457" extrusionOk="0">
                    <a:moveTo>
                      <a:pt x="11585" y="895"/>
                    </a:moveTo>
                    <a:lnTo>
                      <a:pt x="11585" y="895"/>
                    </a:lnTo>
                    <a:cubicBezTo>
                      <a:pt x="11585" y="895"/>
                      <a:pt x="11585" y="895"/>
                      <a:pt x="11585" y="895"/>
                    </a:cubicBezTo>
                    <a:cubicBezTo>
                      <a:pt x="11585" y="895"/>
                      <a:pt x="11585" y="895"/>
                      <a:pt x="11585" y="895"/>
                    </a:cubicBezTo>
                    <a:close/>
                    <a:moveTo>
                      <a:pt x="7676" y="1045"/>
                    </a:moveTo>
                    <a:cubicBezTo>
                      <a:pt x="7676" y="1045"/>
                      <a:pt x="7676" y="1045"/>
                      <a:pt x="7676" y="1045"/>
                    </a:cubicBezTo>
                    <a:lnTo>
                      <a:pt x="7676" y="1045"/>
                    </a:lnTo>
                    <a:cubicBezTo>
                      <a:pt x="7676" y="1045"/>
                      <a:pt x="7676" y="1045"/>
                      <a:pt x="7676" y="1045"/>
                    </a:cubicBezTo>
                    <a:close/>
                    <a:moveTo>
                      <a:pt x="10391" y="1144"/>
                    </a:moveTo>
                    <a:lnTo>
                      <a:pt x="10391" y="1144"/>
                    </a:lnTo>
                    <a:cubicBezTo>
                      <a:pt x="10391" y="1144"/>
                      <a:pt x="10391" y="1144"/>
                      <a:pt x="10391" y="1144"/>
                    </a:cubicBezTo>
                    <a:cubicBezTo>
                      <a:pt x="10391" y="1144"/>
                      <a:pt x="10391" y="1144"/>
                      <a:pt x="10391" y="1144"/>
                    </a:cubicBezTo>
                    <a:close/>
                    <a:moveTo>
                      <a:pt x="3643" y="1"/>
                    </a:moveTo>
                    <a:cubicBezTo>
                      <a:pt x="3604" y="1"/>
                      <a:pt x="3566" y="2"/>
                      <a:pt x="3527" y="6"/>
                    </a:cubicBezTo>
                    <a:cubicBezTo>
                      <a:pt x="3349" y="23"/>
                      <a:pt x="3214" y="112"/>
                      <a:pt x="3071" y="187"/>
                    </a:cubicBezTo>
                    <a:cubicBezTo>
                      <a:pt x="2907" y="221"/>
                      <a:pt x="2264" y="370"/>
                      <a:pt x="2109" y="503"/>
                    </a:cubicBezTo>
                    <a:cubicBezTo>
                      <a:pt x="1917" y="474"/>
                      <a:pt x="1733" y="460"/>
                      <a:pt x="1559" y="460"/>
                    </a:cubicBezTo>
                    <a:cubicBezTo>
                      <a:pt x="1311" y="460"/>
                      <a:pt x="1082" y="489"/>
                      <a:pt x="873" y="545"/>
                    </a:cubicBezTo>
                    <a:cubicBezTo>
                      <a:pt x="749" y="579"/>
                      <a:pt x="124" y="758"/>
                      <a:pt x="12" y="978"/>
                    </a:cubicBezTo>
                    <a:cubicBezTo>
                      <a:pt x="9" y="984"/>
                      <a:pt x="7" y="990"/>
                      <a:pt x="6" y="997"/>
                    </a:cubicBezTo>
                    <a:cubicBezTo>
                      <a:pt x="0" y="1027"/>
                      <a:pt x="14" y="1056"/>
                      <a:pt x="43" y="1071"/>
                    </a:cubicBezTo>
                    <a:cubicBezTo>
                      <a:pt x="53" y="1076"/>
                      <a:pt x="64" y="1078"/>
                      <a:pt x="75" y="1078"/>
                    </a:cubicBezTo>
                    <a:cubicBezTo>
                      <a:pt x="100" y="1078"/>
                      <a:pt x="124" y="1064"/>
                      <a:pt x="136" y="1040"/>
                    </a:cubicBezTo>
                    <a:cubicBezTo>
                      <a:pt x="195" y="925"/>
                      <a:pt x="569" y="771"/>
                      <a:pt x="911" y="679"/>
                    </a:cubicBezTo>
                    <a:cubicBezTo>
                      <a:pt x="1109" y="625"/>
                      <a:pt x="1326" y="598"/>
                      <a:pt x="1561" y="598"/>
                    </a:cubicBezTo>
                    <a:cubicBezTo>
                      <a:pt x="1737" y="598"/>
                      <a:pt x="1924" y="614"/>
                      <a:pt x="2121" y="644"/>
                    </a:cubicBezTo>
                    <a:cubicBezTo>
                      <a:pt x="2130" y="647"/>
                      <a:pt x="2138" y="650"/>
                      <a:pt x="2146" y="650"/>
                    </a:cubicBezTo>
                    <a:cubicBezTo>
                      <a:pt x="2149" y="650"/>
                      <a:pt x="2151" y="650"/>
                      <a:pt x="2153" y="649"/>
                    </a:cubicBezTo>
                    <a:cubicBezTo>
                      <a:pt x="2292" y="672"/>
                      <a:pt x="2436" y="700"/>
                      <a:pt x="2586" y="738"/>
                    </a:cubicBezTo>
                    <a:cubicBezTo>
                      <a:pt x="2826" y="798"/>
                      <a:pt x="3062" y="862"/>
                      <a:pt x="3296" y="925"/>
                    </a:cubicBezTo>
                    <a:cubicBezTo>
                      <a:pt x="4161" y="1160"/>
                      <a:pt x="4985" y="1384"/>
                      <a:pt x="5904" y="1384"/>
                    </a:cubicBezTo>
                    <a:cubicBezTo>
                      <a:pt x="6014" y="1384"/>
                      <a:pt x="6125" y="1381"/>
                      <a:pt x="6237" y="1374"/>
                    </a:cubicBezTo>
                    <a:cubicBezTo>
                      <a:pt x="6389" y="1407"/>
                      <a:pt x="6537" y="1456"/>
                      <a:pt x="6695" y="1456"/>
                    </a:cubicBezTo>
                    <a:cubicBezTo>
                      <a:pt x="6725" y="1456"/>
                      <a:pt x="6756" y="1454"/>
                      <a:pt x="6787" y="1450"/>
                    </a:cubicBezTo>
                    <a:cubicBezTo>
                      <a:pt x="7135" y="1403"/>
                      <a:pt x="7399" y="1197"/>
                      <a:pt x="7676" y="1045"/>
                    </a:cubicBezTo>
                    <a:lnTo>
                      <a:pt x="7676" y="1045"/>
                    </a:lnTo>
                    <a:cubicBezTo>
                      <a:pt x="7674" y="1046"/>
                      <a:pt x="7672" y="1046"/>
                      <a:pt x="7669" y="1046"/>
                    </a:cubicBezTo>
                    <a:cubicBezTo>
                      <a:pt x="7628" y="1046"/>
                      <a:pt x="7449" y="985"/>
                      <a:pt x="7418" y="979"/>
                    </a:cubicBezTo>
                    <a:cubicBezTo>
                      <a:pt x="7334" y="959"/>
                      <a:pt x="7255" y="950"/>
                      <a:pt x="7170" y="945"/>
                    </a:cubicBezTo>
                    <a:cubicBezTo>
                      <a:pt x="7085" y="940"/>
                      <a:pt x="6998" y="931"/>
                      <a:pt x="6912" y="931"/>
                    </a:cubicBezTo>
                    <a:cubicBezTo>
                      <a:pt x="6833" y="931"/>
                      <a:pt x="6755" y="939"/>
                      <a:pt x="6681" y="965"/>
                    </a:cubicBezTo>
                    <a:cubicBezTo>
                      <a:pt x="6500" y="1028"/>
                      <a:pt x="6352" y="1088"/>
                      <a:pt x="6200" y="1184"/>
                    </a:cubicBezTo>
                    <a:cubicBezTo>
                      <a:pt x="6174" y="1200"/>
                      <a:pt x="6138" y="1219"/>
                      <a:pt x="6103" y="1241"/>
                    </a:cubicBezTo>
                    <a:cubicBezTo>
                      <a:pt x="6037" y="1243"/>
                      <a:pt x="5971" y="1244"/>
                      <a:pt x="5905" y="1244"/>
                    </a:cubicBezTo>
                    <a:cubicBezTo>
                      <a:pt x="5191" y="1244"/>
                      <a:pt x="4530" y="1105"/>
                      <a:pt x="3862" y="933"/>
                    </a:cubicBezTo>
                    <a:cubicBezTo>
                      <a:pt x="4317" y="917"/>
                      <a:pt x="4762" y="811"/>
                      <a:pt x="5282" y="674"/>
                    </a:cubicBezTo>
                    <a:cubicBezTo>
                      <a:pt x="5662" y="573"/>
                      <a:pt x="6071" y="489"/>
                      <a:pt x="6521" y="421"/>
                    </a:cubicBezTo>
                    <a:cubicBezTo>
                      <a:pt x="6529" y="424"/>
                      <a:pt x="6538" y="426"/>
                      <a:pt x="6548" y="426"/>
                    </a:cubicBezTo>
                    <a:cubicBezTo>
                      <a:pt x="6551" y="426"/>
                      <a:pt x="6555" y="425"/>
                      <a:pt x="6559" y="425"/>
                    </a:cubicBezTo>
                    <a:cubicBezTo>
                      <a:pt x="6596" y="417"/>
                      <a:pt x="6638" y="413"/>
                      <a:pt x="6684" y="413"/>
                    </a:cubicBezTo>
                    <a:cubicBezTo>
                      <a:pt x="6994" y="413"/>
                      <a:pt x="7475" y="576"/>
                      <a:pt x="7713" y="674"/>
                    </a:cubicBezTo>
                    <a:cubicBezTo>
                      <a:pt x="8082" y="826"/>
                      <a:pt x="8432" y="954"/>
                      <a:pt x="8824" y="1047"/>
                    </a:cubicBezTo>
                    <a:cubicBezTo>
                      <a:pt x="8854" y="1061"/>
                      <a:pt x="8884" y="1076"/>
                      <a:pt x="8907" y="1088"/>
                    </a:cubicBezTo>
                    <a:cubicBezTo>
                      <a:pt x="9067" y="1175"/>
                      <a:pt x="9222" y="1227"/>
                      <a:pt x="9408" y="1279"/>
                    </a:cubicBezTo>
                    <a:cubicBezTo>
                      <a:pt x="9466" y="1296"/>
                      <a:pt x="9526" y="1302"/>
                      <a:pt x="9585" y="1302"/>
                    </a:cubicBezTo>
                    <a:cubicBezTo>
                      <a:pt x="9690" y="1302"/>
                      <a:pt x="9795" y="1284"/>
                      <a:pt x="9897" y="1273"/>
                    </a:cubicBezTo>
                    <a:cubicBezTo>
                      <a:pt x="9982" y="1263"/>
                      <a:pt x="10060" y="1248"/>
                      <a:pt x="10141" y="1226"/>
                    </a:cubicBezTo>
                    <a:cubicBezTo>
                      <a:pt x="10171" y="1217"/>
                      <a:pt x="10349" y="1144"/>
                      <a:pt x="10386" y="1144"/>
                    </a:cubicBezTo>
                    <a:cubicBezTo>
                      <a:pt x="10388" y="1144"/>
                      <a:pt x="10390" y="1144"/>
                      <a:pt x="10391" y="1144"/>
                    </a:cubicBezTo>
                    <a:lnTo>
                      <a:pt x="10391" y="1144"/>
                    </a:lnTo>
                    <a:cubicBezTo>
                      <a:pt x="10099" y="1010"/>
                      <a:pt x="9816" y="818"/>
                      <a:pt x="9464" y="790"/>
                    </a:cubicBezTo>
                    <a:cubicBezTo>
                      <a:pt x="9445" y="789"/>
                      <a:pt x="9427" y="788"/>
                      <a:pt x="9408" y="788"/>
                    </a:cubicBezTo>
                    <a:cubicBezTo>
                      <a:pt x="9215" y="788"/>
                      <a:pt x="9044" y="869"/>
                      <a:pt x="8862" y="913"/>
                    </a:cubicBezTo>
                    <a:cubicBezTo>
                      <a:pt x="8477" y="822"/>
                      <a:pt x="8130" y="696"/>
                      <a:pt x="7767" y="545"/>
                    </a:cubicBezTo>
                    <a:cubicBezTo>
                      <a:pt x="7746" y="537"/>
                      <a:pt x="7451" y="417"/>
                      <a:pt x="7132" y="339"/>
                    </a:cubicBezTo>
                    <a:cubicBezTo>
                      <a:pt x="7188" y="333"/>
                      <a:pt x="7241" y="326"/>
                      <a:pt x="7296" y="321"/>
                    </a:cubicBezTo>
                    <a:lnTo>
                      <a:pt x="7445" y="305"/>
                    </a:lnTo>
                    <a:cubicBezTo>
                      <a:pt x="7798" y="266"/>
                      <a:pt x="8165" y="226"/>
                      <a:pt x="8527" y="226"/>
                    </a:cubicBezTo>
                    <a:cubicBezTo>
                      <a:pt x="8556" y="226"/>
                      <a:pt x="8586" y="226"/>
                      <a:pt x="8616" y="227"/>
                    </a:cubicBezTo>
                    <a:cubicBezTo>
                      <a:pt x="9136" y="237"/>
                      <a:pt x="9638" y="337"/>
                      <a:pt x="10130" y="456"/>
                    </a:cubicBezTo>
                    <a:cubicBezTo>
                      <a:pt x="10266" y="579"/>
                      <a:pt x="10356" y="737"/>
                      <a:pt x="10553" y="812"/>
                    </a:cubicBezTo>
                    <a:cubicBezTo>
                      <a:pt x="10745" y="885"/>
                      <a:pt x="10959" y="898"/>
                      <a:pt x="11174" y="898"/>
                    </a:cubicBezTo>
                    <a:cubicBezTo>
                      <a:pt x="11286" y="898"/>
                      <a:pt x="11397" y="894"/>
                      <a:pt x="11506" y="894"/>
                    </a:cubicBezTo>
                    <a:cubicBezTo>
                      <a:pt x="11533" y="894"/>
                      <a:pt x="11559" y="895"/>
                      <a:pt x="11585" y="895"/>
                    </a:cubicBezTo>
                    <a:lnTo>
                      <a:pt x="11585" y="895"/>
                    </a:lnTo>
                    <a:cubicBezTo>
                      <a:pt x="11559" y="894"/>
                      <a:pt x="11452" y="745"/>
                      <a:pt x="11432" y="724"/>
                    </a:cubicBezTo>
                    <a:cubicBezTo>
                      <a:pt x="11381" y="673"/>
                      <a:pt x="11327" y="628"/>
                      <a:pt x="11263" y="585"/>
                    </a:cubicBezTo>
                    <a:cubicBezTo>
                      <a:pt x="11141" y="504"/>
                      <a:pt x="11023" y="405"/>
                      <a:pt x="10858" y="379"/>
                    </a:cubicBezTo>
                    <a:cubicBezTo>
                      <a:pt x="10690" y="351"/>
                      <a:pt x="10542" y="331"/>
                      <a:pt x="10377" y="331"/>
                    </a:cubicBezTo>
                    <a:cubicBezTo>
                      <a:pt x="10351" y="331"/>
                      <a:pt x="10325" y="332"/>
                      <a:pt x="10298" y="333"/>
                    </a:cubicBezTo>
                    <a:cubicBezTo>
                      <a:pt x="10290" y="333"/>
                      <a:pt x="10282" y="333"/>
                      <a:pt x="10273" y="333"/>
                    </a:cubicBezTo>
                    <a:cubicBezTo>
                      <a:pt x="10255" y="333"/>
                      <a:pt x="10234" y="333"/>
                      <a:pt x="10213" y="333"/>
                    </a:cubicBezTo>
                    <a:cubicBezTo>
                      <a:pt x="9698" y="205"/>
                      <a:pt x="9169" y="100"/>
                      <a:pt x="8617" y="88"/>
                    </a:cubicBezTo>
                    <a:cubicBezTo>
                      <a:pt x="8583" y="87"/>
                      <a:pt x="8549" y="87"/>
                      <a:pt x="8514" y="87"/>
                    </a:cubicBezTo>
                    <a:cubicBezTo>
                      <a:pt x="8148" y="87"/>
                      <a:pt x="7783" y="127"/>
                      <a:pt x="7429" y="166"/>
                    </a:cubicBezTo>
                    <a:lnTo>
                      <a:pt x="7281" y="182"/>
                    </a:lnTo>
                    <a:cubicBezTo>
                      <a:pt x="6506" y="264"/>
                      <a:pt x="5841" y="382"/>
                      <a:pt x="5248" y="539"/>
                    </a:cubicBezTo>
                    <a:cubicBezTo>
                      <a:pt x="4691" y="686"/>
                      <a:pt x="4223" y="797"/>
                      <a:pt x="3738" y="797"/>
                    </a:cubicBezTo>
                    <a:cubicBezTo>
                      <a:pt x="3542" y="797"/>
                      <a:pt x="3344" y="779"/>
                      <a:pt x="3135" y="738"/>
                    </a:cubicBezTo>
                    <a:lnTo>
                      <a:pt x="3131" y="738"/>
                    </a:lnTo>
                    <a:cubicBezTo>
                      <a:pt x="2961" y="692"/>
                      <a:pt x="2793" y="646"/>
                      <a:pt x="2619" y="603"/>
                    </a:cubicBezTo>
                    <a:cubicBezTo>
                      <a:pt x="2519" y="577"/>
                      <a:pt x="2421" y="557"/>
                      <a:pt x="2327" y="539"/>
                    </a:cubicBezTo>
                    <a:cubicBezTo>
                      <a:pt x="2488" y="480"/>
                      <a:pt x="2763" y="405"/>
                      <a:pt x="2949" y="358"/>
                    </a:cubicBezTo>
                    <a:cubicBezTo>
                      <a:pt x="2996" y="371"/>
                      <a:pt x="3043" y="384"/>
                      <a:pt x="3078" y="395"/>
                    </a:cubicBezTo>
                    <a:cubicBezTo>
                      <a:pt x="3260" y="450"/>
                      <a:pt x="3428" y="473"/>
                      <a:pt x="3624" y="492"/>
                    </a:cubicBezTo>
                    <a:cubicBezTo>
                      <a:pt x="3642" y="494"/>
                      <a:pt x="3661" y="494"/>
                      <a:pt x="3679" y="494"/>
                    </a:cubicBezTo>
                    <a:cubicBezTo>
                      <a:pt x="3826" y="494"/>
                      <a:pt x="3963" y="440"/>
                      <a:pt x="4098" y="398"/>
                    </a:cubicBezTo>
                    <a:cubicBezTo>
                      <a:pt x="4177" y="374"/>
                      <a:pt x="4248" y="346"/>
                      <a:pt x="4319" y="310"/>
                    </a:cubicBezTo>
                    <a:cubicBezTo>
                      <a:pt x="4348" y="295"/>
                      <a:pt x="4507" y="187"/>
                      <a:pt x="4536" y="187"/>
                    </a:cubicBezTo>
                    <a:cubicBezTo>
                      <a:pt x="4536" y="187"/>
                      <a:pt x="4537" y="187"/>
                      <a:pt x="4538" y="187"/>
                    </a:cubicBezTo>
                    <a:cubicBezTo>
                      <a:pt x="4248" y="117"/>
                      <a:pt x="3952" y="1"/>
                      <a:pt x="36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3" name="Google Shape;1533;p24"/>
            <p:cNvGrpSpPr/>
            <p:nvPr/>
          </p:nvGrpSpPr>
          <p:grpSpPr>
            <a:xfrm rot="-5400000" flipH="1">
              <a:off x="-1086026" y="1368005"/>
              <a:ext cx="328988" cy="2363927"/>
              <a:chOff x="3010050" y="1961050"/>
              <a:chExt cx="176600" cy="1268950"/>
            </a:xfrm>
          </p:grpSpPr>
          <p:sp>
            <p:nvSpPr>
              <p:cNvPr id="1534" name="Google Shape;1534;p24"/>
              <p:cNvSpPr/>
              <p:nvPr/>
            </p:nvSpPr>
            <p:spPr>
              <a:xfrm>
                <a:off x="3010050" y="1961050"/>
                <a:ext cx="176600" cy="12689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50758" extrusionOk="0">
                    <a:moveTo>
                      <a:pt x="1" y="1"/>
                    </a:moveTo>
                    <a:lnTo>
                      <a:pt x="1" y="50758"/>
                    </a:lnTo>
                    <a:lnTo>
                      <a:pt x="7063" y="50758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24"/>
              <p:cNvSpPr/>
              <p:nvPr/>
            </p:nvSpPr>
            <p:spPr>
              <a:xfrm>
                <a:off x="3010050" y="312012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24"/>
              <p:cNvSpPr/>
              <p:nvPr/>
            </p:nvSpPr>
            <p:spPr>
              <a:xfrm>
                <a:off x="3010050" y="2938175"/>
                <a:ext cx="1766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6" extrusionOk="0">
                    <a:moveTo>
                      <a:pt x="1" y="0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24"/>
              <p:cNvSpPr/>
              <p:nvPr/>
            </p:nvSpPr>
            <p:spPr>
              <a:xfrm>
                <a:off x="3034625" y="314067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24"/>
              <p:cNvSpPr/>
              <p:nvPr/>
            </p:nvSpPr>
            <p:spPr>
              <a:xfrm>
                <a:off x="3010050" y="199667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24"/>
              <p:cNvSpPr/>
              <p:nvPr/>
            </p:nvSpPr>
            <p:spPr>
              <a:xfrm>
                <a:off x="3010050" y="2217250"/>
                <a:ext cx="176600" cy="3867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7" extrusionOk="0">
                    <a:moveTo>
                      <a:pt x="1" y="1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24"/>
              <p:cNvSpPr/>
              <p:nvPr/>
            </p:nvSpPr>
            <p:spPr>
              <a:xfrm>
                <a:off x="3034625" y="201722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24"/>
              <p:cNvSpPr/>
              <p:nvPr/>
            </p:nvSpPr>
            <p:spPr>
              <a:xfrm>
                <a:off x="3034625" y="2312175"/>
                <a:ext cx="127450" cy="566775"/>
              </a:xfrm>
              <a:custGeom>
                <a:avLst/>
                <a:gdLst/>
                <a:ahLst/>
                <a:cxnLst/>
                <a:rect l="l" t="t" r="r" b="b"/>
                <a:pathLst>
                  <a:path w="5098" h="22671" extrusionOk="0">
                    <a:moveTo>
                      <a:pt x="2549" y="1"/>
                    </a:moveTo>
                    <a:cubicBezTo>
                      <a:pt x="1141" y="1"/>
                      <a:pt x="1" y="1141"/>
                      <a:pt x="1" y="2548"/>
                    </a:cubicBezTo>
                    <a:lnTo>
                      <a:pt x="1" y="20121"/>
                    </a:lnTo>
                    <a:cubicBezTo>
                      <a:pt x="1" y="21529"/>
                      <a:pt x="1141" y="22670"/>
                      <a:pt x="2549" y="22670"/>
                    </a:cubicBezTo>
                    <a:cubicBezTo>
                      <a:pt x="3957" y="22670"/>
                      <a:pt x="5097" y="21528"/>
                      <a:pt x="5097" y="20121"/>
                    </a:cubicBezTo>
                    <a:lnTo>
                      <a:pt x="5097" y="2548"/>
                    </a:lnTo>
                    <a:cubicBezTo>
                      <a:pt x="5097" y="1141"/>
                      <a:pt x="3957" y="1"/>
                      <a:pt x="2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24"/>
              <p:cNvSpPr/>
              <p:nvPr/>
            </p:nvSpPr>
            <p:spPr>
              <a:xfrm>
                <a:off x="3063050" y="2338825"/>
                <a:ext cx="70625" cy="51570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0628" extrusionOk="0">
                    <a:moveTo>
                      <a:pt x="1412" y="1"/>
                    </a:moveTo>
                    <a:cubicBezTo>
                      <a:pt x="633" y="1"/>
                      <a:pt x="1" y="633"/>
                      <a:pt x="1" y="1413"/>
                    </a:cubicBezTo>
                    <a:cubicBezTo>
                      <a:pt x="1" y="2098"/>
                      <a:pt x="488" y="2669"/>
                      <a:pt x="1136" y="2798"/>
                    </a:cubicBezTo>
                    <a:lnTo>
                      <a:pt x="1136" y="17831"/>
                    </a:lnTo>
                    <a:cubicBezTo>
                      <a:pt x="488" y="17959"/>
                      <a:pt x="1" y="18530"/>
                      <a:pt x="1" y="19216"/>
                    </a:cubicBezTo>
                    <a:cubicBezTo>
                      <a:pt x="1" y="19996"/>
                      <a:pt x="633" y="20628"/>
                      <a:pt x="1412" y="20628"/>
                    </a:cubicBezTo>
                    <a:cubicBezTo>
                      <a:pt x="2191" y="20628"/>
                      <a:pt x="2824" y="19996"/>
                      <a:pt x="2824" y="19216"/>
                    </a:cubicBezTo>
                    <a:cubicBezTo>
                      <a:pt x="2824" y="18531"/>
                      <a:pt x="2335" y="17959"/>
                      <a:pt x="1687" y="17831"/>
                    </a:cubicBezTo>
                    <a:lnTo>
                      <a:pt x="1687" y="2798"/>
                    </a:lnTo>
                    <a:cubicBezTo>
                      <a:pt x="2335" y="2669"/>
                      <a:pt x="2824" y="2098"/>
                      <a:pt x="2824" y="1413"/>
                    </a:cubicBezTo>
                    <a:cubicBezTo>
                      <a:pt x="2824" y="633"/>
                      <a:pt x="219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24"/>
              <p:cNvSpPr/>
              <p:nvPr/>
            </p:nvSpPr>
            <p:spPr>
              <a:xfrm>
                <a:off x="3073775" y="2348525"/>
                <a:ext cx="4720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939" extrusionOk="0">
                    <a:moveTo>
                      <a:pt x="946" y="141"/>
                    </a:moveTo>
                    <a:cubicBezTo>
                      <a:pt x="1021" y="141"/>
                      <a:pt x="1094" y="153"/>
                      <a:pt x="1168" y="181"/>
                    </a:cubicBezTo>
                    <a:cubicBezTo>
                      <a:pt x="1596" y="328"/>
                      <a:pt x="1749" y="730"/>
                      <a:pt x="1749" y="1028"/>
                    </a:cubicBezTo>
                    <a:cubicBezTo>
                      <a:pt x="1749" y="1291"/>
                      <a:pt x="1713" y="1435"/>
                      <a:pt x="1503" y="1591"/>
                    </a:cubicBezTo>
                    <a:cubicBezTo>
                      <a:pt x="1318" y="1728"/>
                      <a:pt x="1112" y="1800"/>
                      <a:pt x="921" y="1800"/>
                    </a:cubicBezTo>
                    <a:cubicBezTo>
                      <a:pt x="881" y="1800"/>
                      <a:pt x="841" y="1797"/>
                      <a:pt x="803" y="1791"/>
                    </a:cubicBezTo>
                    <a:cubicBezTo>
                      <a:pt x="610" y="1757"/>
                      <a:pt x="361" y="1645"/>
                      <a:pt x="277" y="1500"/>
                    </a:cubicBezTo>
                    <a:cubicBezTo>
                      <a:pt x="172" y="1318"/>
                      <a:pt x="141" y="1030"/>
                      <a:pt x="156" y="827"/>
                    </a:cubicBezTo>
                    <a:cubicBezTo>
                      <a:pt x="171" y="643"/>
                      <a:pt x="240" y="511"/>
                      <a:pt x="397" y="371"/>
                    </a:cubicBezTo>
                    <a:cubicBezTo>
                      <a:pt x="569" y="220"/>
                      <a:pt x="759" y="141"/>
                      <a:pt x="946" y="141"/>
                    </a:cubicBezTo>
                    <a:close/>
                    <a:moveTo>
                      <a:pt x="944" y="0"/>
                    </a:moveTo>
                    <a:cubicBezTo>
                      <a:pt x="723" y="0"/>
                      <a:pt x="503" y="91"/>
                      <a:pt x="305" y="266"/>
                    </a:cubicBezTo>
                    <a:cubicBezTo>
                      <a:pt x="120" y="431"/>
                      <a:pt x="34" y="596"/>
                      <a:pt x="18" y="816"/>
                    </a:cubicBezTo>
                    <a:cubicBezTo>
                      <a:pt x="0" y="1041"/>
                      <a:pt x="38" y="1361"/>
                      <a:pt x="157" y="1568"/>
                    </a:cubicBezTo>
                    <a:cubicBezTo>
                      <a:pt x="268" y="1761"/>
                      <a:pt x="557" y="1889"/>
                      <a:pt x="778" y="1926"/>
                    </a:cubicBezTo>
                    <a:cubicBezTo>
                      <a:pt x="824" y="1934"/>
                      <a:pt x="871" y="1938"/>
                      <a:pt x="919" y="1938"/>
                    </a:cubicBezTo>
                    <a:cubicBezTo>
                      <a:pt x="1141" y="1938"/>
                      <a:pt x="1376" y="1855"/>
                      <a:pt x="1584" y="1700"/>
                    </a:cubicBezTo>
                    <a:cubicBezTo>
                      <a:pt x="1839" y="1511"/>
                      <a:pt x="1887" y="1318"/>
                      <a:pt x="1887" y="1025"/>
                    </a:cubicBezTo>
                    <a:cubicBezTo>
                      <a:pt x="1887" y="571"/>
                      <a:pt x="1622" y="188"/>
                      <a:pt x="1213" y="46"/>
                    </a:cubicBezTo>
                    <a:cubicBezTo>
                      <a:pt x="1124" y="15"/>
                      <a:pt x="1034" y="0"/>
                      <a:pt x="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24"/>
              <p:cNvSpPr/>
              <p:nvPr/>
            </p:nvSpPr>
            <p:spPr>
              <a:xfrm>
                <a:off x="3072600" y="2796575"/>
                <a:ext cx="5200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949" extrusionOk="0">
                    <a:moveTo>
                      <a:pt x="1065" y="139"/>
                    </a:moveTo>
                    <a:cubicBezTo>
                      <a:pt x="1225" y="139"/>
                      <a:pt x="1385" y="174"/>
                      <a:pt x="1525" y="248"/>
                    </a:cubicBezTo>
                    <a:cubicBezTo>
                      <a:pt x="1643" y="311"/>
                      <a:pt x="1798" y="431"/>
                      <a:pt x="1859" y="644"/>
                    </a:cubicBezTo>
                    <a:cubicBezTo>
                      <a:pt x="1935" y="915"/>
                      <a:pt x="1903" y="1197"/>
                      <a:pt x="1771" y="1418"/>
                    </a:cubicBezTo>
                    <a:cubicBezTo>
                      <a:pt x="1654" y="1612"/>
                      <a:pt x="1472" y="1740"/>
                      <a:pt x="1245" y="1791"/>
                    </a:cubicBezTo>
                    <a:cubicBezTo>
                      <a:pt x="1190" y="1804"/>
                      <a:pt x="1136" y="1809"/>
                      <a:pt x="1084" y="1809"/>
                    </a:cubicBezTo>
                    <a:cubicBezTo>
                      <a:pt x="805" y="1809"/>
                      <a:pt x="581" y="1650"/>
                      <a:pt x="434" y="1503"/>
                    </a:cubicBezTo>
                    <a:cubicBezTo>
                      <a:pt x="321" y="1390"/>
                      <a:pt x="277" y="1311"/>
                      <a:pt x="242" y="1161"/>
                    </a:cubicBezTo>
                    <a:cubicBezTo>
                      <a:pt x="150" y="766"/>
                      <a:pt x="389" y="311"/>
                      <a:pt x="749" y="189"/>
                    </a:cubicBezTo>
                    <a:cubicBezTo>
                      <a:pt x="850" y="154"/>
                      <a:pt x="957" y="139"/>
                      <a:pt x="1065" y="139"/>
                    </a:cubicBezTo>
                    <a:close/>
                    <a:moveTo>
                      <a:pt x="1067" y="1"/>
                    </a:moveTo>
                    <a:cubicBezTo>
                      <a:pt x="943" y="1"/>
                      <a:pt x="820" y="20"/>
                      <a:pt x="705" y="59"/>
                    </a:cubicBezTo>
                    <a:cubicBezTo>
                      <a:pt x="282" y="203"/>
                      <a:pt x="0" y="733"/>
                      <a:pt x="107" y="1194"/>
                    </a:cubicBezTo>
                    <a:cubicBezTo>
                      <a:pt x="148" y="1367"/>
                      <a:pt x="205" y="1471"/>
                      <a:pt x="335" y="1601"/>
                    </a:cubicBezTo>
                    <a:cubicBezTo>
                      <a:pt x="563" y="1831"/>
                      <a:pt x="819" y="1949"/>
                      <a:pt x="1081" y="1949"/>
                    </a:cubicBezTo>
                    <a:cubicBezTo>
                      <a:pt x="1145" y="1949"/>
                      <a:pt x="1209" y="1941"/>
                      <a:pt x="1276" y="1927"/>
                    </a:cubicBezTo>
                    <a:cubicBezTo>
                      <a:pt x="1542" y="1868"/>
                      <a:pt x="1754" y="1718"/>
                      <a:pt x="1891" y="1490"/>
                    </a:cubicBezTo>
                    <a:cubicBezTo>
                      <a:pt x="2042" y="1237"/>
                      <a:pt x="2080" y="915"/>
                      <a:pt x="1993" y="606"/>
                    </a:cubicBezTo>
                    <a:cubicBezTo>
                      <a:pt x="1934" y="401"/>
                      <a:pt x="1795" y="233"/>
                      <a:pt x="1589" y="125"/>
                    </a:cubicBezTo>
                    <a:cubicBezTo>
                      <a:pt x="1433" y="43"/>
                      <a:pt x="1250" y="1"/>
                      <a:pt x="10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24"/>
              <p:cNvSpPr/>
              <p:nvPr/>
            </p:nvSpPr>
            <p:spPr>
              <a:xfrm>
                <a:off x="3021425" y="2088050"/>
                <a:ext cx="154850" cy="113700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4548" extrusionOk="0">
                    <a:moveTo>
                      <a:pt x="1722" y="1"/>
                    </a:moveTo>
                    <a:cubicBezTo>
                      <a:pt x="1704" y="1"/>
                      <a:pt x="1685" y="3"/>
                      <a:pt x="1667" y="8"/>
                    </a:cubicBezTo>
                    <a:cubicBezTo>
                      <a:pt x="1438" y="63"/>
                      <a:pt x="1416" y="357"/>
                      <a:pt x="1409" y="534"/>
                    </a:cubicBezTo>
                    <a:cubicBezTo>
                      <a:pt x="1375" y="1277"/>
                      <a:pt x="1455" y="2038"/>
                      <a:pt x="1503" y="2776"/>
                    </a:cubicBezTo>
                    <a:cubicBezTo>
                      <a:pt x="1529" y="3168"/>
                      <a:pt x="1223" y="4540"/>
                      <a:pt x="1863" y="4545"/>
                    </a:cubicBezTo>
                    <a:cubicBezTo>
                      <a:pt x="2415" y="4457"/>
                      <a:pt x="2179" y="3493"/>
                      <a:pt x="2164" y="3161"/>
                    </a:cubicBezTo>
                    <a:cubicBezTo>
                      <a:pt x="2123" y="2311"/>
                      <a:pt x="2431" y="1299"/>
                      <a:pt x="2153" y="470"/>
                    </a:cubicBezTo>
                    <a:cubicBezTo>
                      <a:pt x="2095" y="298"/>
                      <a:pt x="1933" y="1"/>
                      <a:pt x="1722" y="1"/>
                    </a:cubicBezTo>
                    <a:close/>
                    <a:moveTo>
                      <a:pt x="4213" y="1"/>
                    </a:moveTo>
                    <a:cubicBezTo>
                      <a:pt x="4195" y="1"/>
                      <a:pt x="4176" y="3"/>
                      <a:pt x="4158" y="8"/>
                    </a:cubicBezTo>
                    <a:cubicBezTo>
                      <a:pt x="3929" y="63"/>
                      <a:pt x="3907" y="357"/>
                      <a:pt x="3899" y="534"/>
                    </a:cubicBezTo>
                    <a:cubicBezTo>
                      <a:pt x="3866" y="1277"/>
                      <a:pt x="3946" y="2038"/>
                      <a:pt x="3994" y="2776"/>
                    </a:cubicBezTo>
                    <a:cubicBezTo>
                      <a:pt x="4020" y="3168"/>
                      <a:pt x="3714" y="4540"/>
                      <a:pt x="4353" y="4545"/>
                    </a:cubicBezTo>
                    <a:cubicBezTo>
                      <a:pt x="4906" y="4457"/>
                      <a:pt x="4671" y="3493"/>
                      <a:pt x="4655" y="3161"/>
                    </a:cubicBezTo>
                    <a:cubicBezTo>
                      <a:pt x="4614" y="2311"/>
                      <a:pt x="4922" y="1299"/>
                      <a:pt x="4644" y="470"/>
                    </a:cubicBezTo>
                    <a:cubicBezTo>
                      <a:pt x="4586" y="298"/>
                      <a:pt x="4424" y="1"/>
                      <a:pt x="4213" y="1"/>
                    </a:cubicBezTo>
                    <a:close/>
                    <a:moveTo>
                      <a:pt x="3133" y="3"/>
                    </a:moveTo>
                    <a:cubicBezTo>
                      <a:pt x="2491" y="8"/>
                      <a:pt x="2799" y="1379"/>
                      <a:pt x="2774" y="1771"/>
                    </a:cubicBezTo>
                    <a:cubicBezTo>
                      <a:pt x="2725" y="2511"/>
                      <a:pt x="2645" y="3271"/>
                      <a:pt x="2678" y="4013"/>
                    </a:cubicBezTo>
                    <a:cubicBezTo>
                      <a:pt x="2687" y="4191"/>
                      <a:pt x="2708" y="4484"/>
                      <a:pt x="2936" y="4540"/>
                    </a:cubicBezTo>
                    <a:cubicBezTo>
                      <a:pt x="2955" y="4544"/>
                      <a:pt x="2974" y="4546"/>
                      <a:pt x="2992" y="4546"/>
                    </a:cubicBezTo>
                    <a:cubicBezTo>
                      <a:pt x="3203" y="4546"/>
                      <a:pt x="3366" y="4250"/>
                      <a:pt x="3423" y="4078"/>
                    </a:cubicBezTo>
                    <a:cubicBezTo>
                      <a:pt x="3701" y="3249"/>
                      <a:pt x="3393" y="2238"/>
                      <a:pt x="3434" y="1385"/>
                    </a:cubicBezTo>
                    <a:cubicBezTo>
                      <a:pt x="3449" y="1057"/>
                      <a:pt x="3685" y="91"/>
                      <a:pt x="3133" y="3"/>
                    </a:cubicBezTo>
                    <a:close/>
                    <a:moveTo>
                      <a:pt x="5625" y="3"/>
                    </a:moveTo>
                    <a:cubicBezTo>
                      <a:pt x="4983" y="8"/>
                      <a:pt x="5291" y="1379"/>
                      <a:pt x="5266" y="1771"/>
                    </a:cubicBezTo>
                    <a:cubicBezTo>
                      <a:pt x="5218" y="2511"/>
                      <a:pt x="5137" y="3271"/>
                      <a:pt x="5171" y="4013"/>
                    </a:cubicBezTo>
                    <a:cubicBezTo>
                      <a:pt x="5179" y="4191"/>
                      <a:pt x="5200" y="4484"/>
                      <a:pt x="5428" y="4540"/>
                    </a:cubicBezTo>
                    <a:cubicBezTo>
                      <a:pt x="5447" y="4544"/>
                      <a:pt x="5466" y="4546"/>
                      <a:pt x="5484" y="4546"/>
                    </a:cubicBezTo>
                    <a:cubicBezTo>
                      <a:pt x="5696" y="4546"/>
                      <a:pt x="5858" y="4250"/>
                      <a:pt x="5915" y="4078"/>
                    </a:cubicBezTo>
                    <a:cubicBezTo>
                      <a:pt x="6193" y="3249"/>
                      <a:pt x="5885" y="2238"/>
                      <a:pt x="5926" y="1385"/>
                    </a:cubicBezTo>
                    <a:cubicBezTo>
                      <a:pt x="5940" y="1057"/>
                      <a:pt x="6176" y="91"/>
                      <a:pt x="5625" y="3"/>
                    </a:cubicBezTo>
                    <a:close/>
                    <a:moveTo>
                      <a:pt x="641" y="4"/>
                    </a:moveTo>
                    <a:cubicBezTo>
                      <a:pt x="0" y="9"/>
                      <a:pt x="307" y="1380"/>
                      <a:pt x="282" y="1772"/>
                    </a:cubicBezTo>
                    <a:cubicBezTo>
                      <a:pt x="233" y="2510"/>
                      <a:pt x="153" y="3271"/>
                      <a:pt x="186" y="4014"/>
                    </a:cubicBezTo>
                    <a:cubicBezTo>
                      <a:pt x="195" y="4192"/>
                      <a:pt x="216" y="4485"/>
                      <a:pt x="444" y="4541"/>
                    </a:cubicBezTo>
                    <a:cubicBezTo>
                      <a:pt x="463" y="4545"/>
                      <a:pt x="482" y="4548"/>
                      <a:pt x="500" y="4548"/>
                    </a:cubicBezTo>
                    <a:cubicBezTo>
                      <a:pt x="711" y="4548"/>
                      <a:pt x="874" y="4251"/>
                      <a:pt x="931" y="4079"/>
                    </a:cubicBezTo>
                    <a:cubicBezTo>
                      <a:pt x="1209" y="3250"/>
                      <a:pt x="902" y="2238"/>
                      <a:pt x="941" y="1388"/>
                    </a:cubicBezTo>
                    <a:cubicBezTo>
                      <a:pt x="957" y="1057"/>
                      <a:pt x="1193" y="91"/>
                      <a:pt x="641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24"/>
              <p:cNvSpPr/>
              <p:nvPr/>
            </p:nvSpPr>
            <p:spPr>
              <a:xfrm>
                <a:off x="3021425" y="2992675"/>
                <a:ext cx="15480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4547" extrusionOk="0">
                    <a:moveTo>
                      <a:pt x="2991" y="1"/>
                    </a:moveTo>
                    <a:cubicBezTo>
                      <a:pt x="2973" y="1"/>
                      <a:pt x="2954" y="3"/>
                      <a:pt x="2935" y="8"/>
                    </a:cubicBezTo>
                    <a:cubicBezTo>
                      <a:pt x="2706" y="63"/>
                      <a:pt x="2685" y="356"/>
                      <a:pt x="2677" y="534"/>
                    </a:cubicBezTo>
                    <a:cubicBezTo>
                      <a:pt x="2644" y="1277"/>
                      <a:pt x="2724" y="2038"/>
                      <a:pt x="2773" y="2776"/>
                    </a:cubicBezTo>
                    <a:cubicBezTo>
                      <a:pt x="2797" y="3168"/>
                      <a:pt x="2491" y="4539"/>
                      <a:pt x="3132" y="4545"/>
                    </a:cubicBezTo>
                    <a:cubicBezTo>
                      <a:pt x="3685" y="4457"/>
                      <a:pt x="3449" y="3491"/>
                      <a:pt x="3432" y="3162"/>
                    </a:cubicBezTo>
                    <a:cubicBezTo>
                      <a:pt x="3393" y="2310"/>
                      <a:pt x="3700" y="1299"/>
                      <a:pt x="3422" y="470"/>
                    </a:cubicBezTo>
                    <a:cubicBezTo>
                      <a:pt x="3364" y="297"/>
                      <a:pt x="3202" y="1"/>
                      <a:pt x="2991" y="1"/>
                    </a:cubicBezTo>
                    <a:close/>
                    <a:moveTo>
                      <a:pt x="5483" y="1"/>
                    </a:moveTo>
                    <a:cubicBezTo>
                      <a:pt x="5465" y="1"/>
                      <a:pt x="5446" y="3"/>
                      <a:pt x="5427" y="8"/>
                    </a:cubicBezTo>
                    <a:cubicBezTo>
                      <a:pt x="5198" y="63"/>
                      <a:pt x="5177" y="356"/>
                      <a:pt x="5169" y="534"/>
                    </a:cubicBezTo>
                    <a:cubicBezTo>
                      <a:pt x="5136" y="1277"/>
                      <a:pt x="5217" y="2038"/>
                      <a:pt x="5265" y="2776"/>
                    </a:cubicBezTo>
                    <a:cubicBezTo>
                      <a:pt x="5289" y="3168"/>
                      <a:pt x="4983" y="4539"/>
                      <a:pt x="5624" y="4545"/>
                    </a:cubicBezTo>
                    <a:cubicBezTo>
                      <a:pt x="6176" y="4457"/>
                      <a:pt x="5940" y="3491"/>
                      <a:pt x="5925" y="3162"/>
                    </a:cubicBezTo>
                    <a:cubicBezTo>
                      <a:pt x="5885" y="2310"/>
                      <a:pt x="6192" y="1299"/>
                      <a:pt x="5914" y="470"/>
                    </a:cubicBezTo>
                    <a:cubicBezTo>
                      <a:pt x="5856" y="297"/>
                      <a:pt x="5694" y="1"/>
                      <a:pt x="5483" y="1"/>
                    </a:cubicBezTo>
                    <a:close/>
                    <a:moveTo>
                      <a:pt x="1864" y="2"/>
                    </a:moveTo>
                    <a:cubicBezTo>
                      <a:pt x="1223" y="8"/>
                      <a:pt x="1530" y="1379"/>
                      <a:pt x="1505" y="1771"/>
                    </a:cubicBezTo>
                    <a:cubicBezTo>
                      <a:pt x="1457" y="2510"/>
                      <a:pt x="1377" y="3271"/>
                      <a:pt x="1410" y="4013"/>
                    </a:cubicBezTo>
                    <a:cubicBezTo>
                      <a:pt x="1417" y="4191"/>
                      <a:pt x="1439" y="4484"/>
                      <a:pt x="1668" y="4539"/>
                    </a:cubicBezTo>
                    <a:cubicBezTo>
                      <a:pt x="1687" y="4544"/>
                      <a:pt x="1705" y="4546"/>
                      <a:pt x="1723" y="4546"/>
                    </a:cubicBezTo>
                    <a:cubicBezTo>
                      <a:pt x="1935" y="4546"/>
                      <a:pt x="2096" y="4250"/>
                      <a:pt x="2154" y="4077"/>
                    </a:cubicBezTo>
                    <a:cubicBezTo>
                      <a:pt x="2432" y="3248"/>
                      <a:pt x="2123" y="2238"/>
                      <a:pt x="2165" y="1385"/>
                    </a:cubicBezTo>
                    <a:cubicBezTo>
                      <a:pt x="2179" y="1056"/>
                      <a:pt x="2415" y="91"/>
                      <a:pt x="1864" y="2"/>
                    </a:cubicBezTo>
                    <a:close/>
                    <a:moveTo>
                      <a:pt x="4356" y="2"/>
                    </a:moveTo>
                    <a:cubicBezTo>
                      <a:pt x="3714" y="8"/>
                      <a:pt x="4021" y="1379"/>
                      <a:pt x="3995" y="1771"/>
                    </a:cubicBezTo>
                    <a:cubicBezTo>
                      <a:pt x="3947" y="2510"/>
                      <a:pt x="3867" y="3271"/>
                      <a:pt x="3901" y="4013"/>
                    </a:cubicBezTo>
                    <a:cubicBezTo>
                      <a:pt x="3908" y="4191"/>
                      <a:pt x="3930" y="4484"/>
                      <a:pt x="4159" y="4539"/>
                    </a:cubicBezTo>
                    <a:cubicBezTo>
                      <a:pt x="4178" y="4544"/>
                      <a:pt x="4196" y="4546"/>
                      <a:pt x="4214" y="4546"/>
                    </a:cubicBezTo>
                    <a:cubicBezTo>
                      <a:pt x="4425" y="4546"/>
                      <a:pt x="4587" y="4250"/>
                      <a:pt x="4645" y="4077"/>
                    </a:cubicBezTo>
                    <a:cubicBezTo>
                      <a:pt x="4923" y="3248"/>
                      <a:pt x="4614" y="2238"/>
                      <a:pt x="4656" y="1385"/>
                    </a:cubicBezTo>
                    <a:cubicBezTo>
                      <a:pt x="4671" y="1056"/>
                      <a:pt x="4906" y="91"/>
                      <a:pt x="4356" y="2"/>
                    </a:cubicBezTo>
                    <a:close/>
                    <a:moveTo>
                      <a:pt x="502" y="2"/>
                    </a:moveTo>
                    <a:cubicBezTo>
                      <a:pt x="483" y="2"/>
                      <a:pt x="465" y="4"/>
                      <a:pt x="446" y="9"/>
                    </a:cubicBezTo>
                    <a:cubicBezTo>
                      <a:pt x="217" y="65"/>
                      <a:pt x="196" y="357"/>
                      <a:pt x="187" y="536"/>
                    </a:cubicBezTo>
                    <a:cubicBezTo>
                      <a:pt x="154" y="1277"/>
                      <a:pt x="234" y="2039"/>
                      <a:pt x="283" y="2778"/>
                    </a:cubicBezTo>
                    <a:cubicBezTo>
                      <a:pt x="308" y="3169"/>
                      <a:pt x="0" y="4542"/>
                      <a:pt x="642" y="4547"/>
                    </a:cubicBezTo>
                    <a:cubicBezTo>
                      <a:pt x="1193" y="4457"/>
                      <a:pt x="957" y="3491"/>
                      <a:pt x="944" y="3163"/>
                    </a:cubicBezTo>
                    <a:cubicBezTo>
                      <a:pt x="902" y="2311"/>
                      <a:pt x="1211" y="1301"/>
                      <a:pt x="933" y="472"/>
                    </a:cubicBezTo>
                    <a:cubicBezTo>
                      <a:pt x="875" y="299"/>
                      <a:pt x="712" y="2"/>
                      <a:pt x="50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49" name="Google Shape;1549;p25"/>
          <p:cNvSpPr txBox="1">
            <a:spLocks noGrp="1"/>
          </p:cNvSpPr>
          <p:nvPr>
            <p:ph type="subTitle" idx="1"/>
          </p:nvPr>
        </p:nvSpPr>
        <p:spPr>
          <a:xfrm>
            <a:off x="4712634" y="1667625"/>
            <a:ext cx="3336900" cy="23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0" name="Google Shape;1550;p25"/>
          <p:cNvSpPr txBox="1">
            <a:spLocks noGrp="1"/>
          </p:cNvSpPr>
          <p:nvPr>
            <p:ph type="subTitle" idx="2"/>
          </p:nvPr>
        </p:nvSpPr>
        <p:spPr>
          <a:xfrm>
            <a:off x="1094463" y="1667625"/>
            <a:ext cx="3336900" cy="23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1" name="Google Shape;1551;p25"/>
          <p:cNvSpPr/>
          <p:nvPr/>
        </p:nvSpPr>
        <p:spPr>
          <a:xfrm>
            <a:off x="0" y="4821750"/>
            <a:ext cx="91440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2" name="Google Shape;1552;p25"/>
          <p:cNvGrpSpPr/>
          <p:nvPr/>
        </p:nvGrpSpPr>
        <p:grpSpPr>
          <a:xfrm>
            <a:off x="-4236028" y="4840462"/>
            <a:ext cx="17689997" cy="194169"/>
            <a:chOff x="-4236028" y="4840462"/>
            <a:chExt cx="17689997" cy="194169"/>
          </a:xfrm>
        </p:grpSpPr>
        <p:sp>
          <p:nvSpPr>
            <p:cNvPr id="1553" name="Google Shape;1553;p25"/>
            <p:cNvSpPr/>
            <p:nvPr/>
          </p:nvSpPr>
          <p:spPr>
            <a:xfrm>
              <a:off x="8479572" y="4840462"/>
              <a:ext cx="4974397" cy="194169"/>
            </a:xfrm>
            <a:custGeom>
              <a:avLst/>
              <a:gdLst/>
              <a:ahLst/>
              <a:cxnLst/>
              <a:rect l="l" t="t" r="r" b="b"/>
              <a:pathLst>
                <a:path w="72925" h="4816" extrusionOk="0">
                  <a:moveTo>
                    <a:pt x="36463" y="0"/>
                  </a:moveTo>
                  <a:cubicBezTo>
                    <a:pt x="26791" y="0"/>
                    <a:pt x="17517" y="254"/>
                    <a:pt x="10679" y="705"/>
                  </a:cubicBezTo>
                  <a:cubicBezTo>
                    <a:pt x="3842" y="1157"/>
                    <a:pt x="1" y="1769"/>
                    <a:pt x="1" y="2408"/>
                  </a:cubicBezTo>
                  <a:cubicBezTo>
                    <a:pt x="1" y="3047"/>
                    <a:pt x="3842" y="3659"/>
                    <a:pt x="10679" y="4111"/>
                  </a:cubicBezTo>
                  <a:cubicBezTo>
                    <a:pt x="17517" y="4562"/>
                    <a:pt x="26791" y="4816"/>
                    <a:pt x="36463" y="4816"/>
                  </a:cubicBezTo>
                  <a:cubicBezTo>
                    <a:pt x="46133" y="4816"/>
                    <a:pt x="55407" y="4562"/>
                    <a:pt x="62245" y="4111"/>
                  </a:cubicBezTo>
                  <a:cubicBezTo>
                    <a:pt x="69082" y="3659"/>
                    <a:pt x="72924" y="3047"/>
                    <a:pt x="72924" y="2408"/>
                  </a:cubicBezTo>
                  <a:cubicBezTo>
                    <a:pt x="72924" y="1769"/>
                    <a:pt x="69082" y="1157"/>
                    <a:pt x="62245" y="705"/>
                  </a:cubicBezTo>
                  <a:cubicBezTo>
                    <a:pt x="55407" y="254"/>
                    <a:pt x="46133" y="0"/>
                    <a:pt x="36463" y="0"/>
                  </a:cubicBezTo>
                  <a:close/>
                </a:path>
              </a:pathLst>
            </a:custGeom>
            <a:solidFill>
              <a:srgbClr val="23376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5"/>
            <p:cNvSpPr/>
            <p:nvPr/>
          </p:nvSpPr>
          <p:spPr>
            <a:xfrm>
              <a:off x="-4236028" y="4840462"/>
              <a:ext cx="4974397" cy="194169"/>
            </a:xfrm>
            <a:custGeom>
              <a:avLst/>
              <a:gdLst/>
              <a:ahLst/>
              <a:cxnLst/>
              <a:rect l="l" t="t" r="r" b="b"/>
              <a:pathLst>
                <a:path w="72925" h="4816" extrusionOk="0">
                  <a:moveTo>
                    <a:pt x="36463" y="0"/>
                  </a:moveTo>
                  <a:cubicBezTo>
                    <a:pt x="26791" y="0"/>
                    <a:pt x="17517" y="254"/>
                    <a:pt x="10679" y="705"/>
                  </a:cubicBezTo>
                  <a:cubicBezTo>
                    <a:pt x="3842" y="1157"/>
                    <a:pt x="1" y="1769"/>
                    <a:pt x="1" y="2408"/>
                  </a:cubicBezTo>
                  <a:cubicBezTo>
                    <a:pt x="1" y="3047"/>
                    <a:pt x="3842" y="3659"/>
                    <a:pt x="10679" y="4111"/>
                  </a:cubicBezTo>
                  <a:cubicBezTo>
                    <a:pt x="17517" y="4562"/>
                    <a:pt x="26791" y="4816"/>
                    <a:pt x="36463" y="4816"/>
                  </a:cubicBezTo>
                  <a:cubicBezTo>
                    <a:pt x="46133" y="4816"/>
                    <a:pt x="55407" y="4562"/>
                    <a:pt x="62245" y="4111"/>
                  </a:cubicBezTo>
                  <a:cubicBezTo>
                    <a:pt x="69082" y="3659"/>
                    <a:pt x="72924" y="3047"/>
                    <a:pt x="72924" y="2408"/>
                  </a:cubicBezTo>
                  <a:cubicBezTo>
                    <a:pt x="72924" y="1769"/>
                    <a:pt x="69082" y="1157"/>
                    <a:pt x="62245" y="705"/>
                  </a:cubicBezTo>
                  <a:cubicBezTo>
                    <a:pt x="55407" y="254"/>
                    <a:pt x="46133" y="0"/>
                    <a:pt x="36463" y="0"/>
                  </a:cubicBezTo>
                  <a:close/>
                </a:path>
              </a:pathLst>
            </a:custGeom>
            <a:solidFill>
              <a:srgbClr val="23376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5" name="Google Shape;1555;p25"/>
          <p:cNvGrpSpPr/>
          <p:nvPr/>
        </p:nvGrpSpPr>
        <p:grpSpPr>
          <a:xfrm>
            <a:off x="-2103496" y="2385475"/>
            <a:ext cx="13326890" cy="2544506"/>
            <a:chOff x="-2103496" y="2385475"/>
            <a:chExt cx="13326890" cy="2544506"/>
          </a:xfrm>
        </p:grpSpPr>
        <p:grpSp>
          <p:nvGrpSpPr>
            <p:cNvPr id="1556" name="Google Shape;1556;p25"/>
            <p:cNvGrpSpPr/>
            <p:nvPr/>
          </p:nvGrpSpPr>
          <p:grpSpPr>
            <a:xfrm rot="5400000">
              <a:off x="9611161" y="3038236"/>
              <a:ext cx="328988" cy="2363927"/>
              <a:chOff x="3010050" y="1961050"/>
              <a:chExt cx="176600" cy="1268950"/>
            </a:xfrm>
          </p:grpSpPr>
          <p:sp>
            <p:nvSpPr>
              <p:cNvPr id="1557" name="Google Shape;1557;p25"/>
              <p:cNvSpPr/>
              <p:nvPr/>
            </p:nvSpPr>
            <p:spPr>
              <a:xfrm>
                <a:off x="3010050" y="1961050"/>
                <a:ext cx="176600" cy="12689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50758" extrusionOk="0">
                    <a:moveTo>
                      <a:pt x="1" y="1"/>
                    </a:moveTo>
                    <a:lnTo>
                      <a:pt x="1" y="50758"/>
                    </a:lnTo>
                    <a:lnTo>
                      <a:pt x="7063" y="50758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25"/>
              <p:cNvSpPr/>
              <p:nvPr/>
            </p:nvSpPr>
            <p:spPr>
              <a:xfrm>
                <a:off x="3010050" y="312012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25"/>
              <p:cNvSpPr/>
              <p:nvPr/>
            </p:nvSpPr>
            <p:spPr>
              <a:xfrm>
                <a:off x="3010050" y="2938175"/>
                <a:ext cx="1766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6" extrusionOk="0">
                    <a:moveTo>
                      <a:pt x="1" y="0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5"/>
              <p:cNvSpPr/>
              <p:nvPr/>
            </p:nvSpPr>
            <p:spPr>
              <a:xfrm>
                <a:off x="3034625" y="314067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25"/>
              <p:cNvSpPr/>
              <p:nvPr/>
            </p:nvSpPr>
            <p:spPr>
              <a:xfrm>
                <a:off x="3010050" y="199667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25"/>
              <p:cNvSpPr/>
              <p:nvPr/>
            </p:nvSpPr>
            <p:spPr>
              <a:xfrm>
                <a:off x="3010050" y="2217250"/>
                <a:ext cx="176600" cy="3867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7" extrusionOk="0">
                    <a:moveTo>
                      <a:pt x="1" y="1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25"/>
              <p:cNvSpPr/>
              <p:nvPr/>
            </p:nvSpPr>
            <p:spPr>
              <a:xfrm>
                <a:off x="3034625" y="201722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25"/>
              <p:cNvSpPr/>
              <p:nvPr/>
            </p:nvSpPr>
            <p:spPr>
              <a:xfrm>
                <a:off x="3034625" y="2312175"/>
                <a:ext cx="127450" cy="566775"/>
              </a:xfrm>
              <a:custGeom>
                <a:avLst/>
                <a:gdLst/>
                <a:ahLst/>
                <a:cxnLst/>
                <a:rect l="l" t="t" r="r" b="b"/>
                <a:pathLst>
                  <a:path w="5098" h="22671" extrusionOk="0">
                    <a:moveTo>
                      <a:pt x="2549" y="1"/>
                    </a:moveTo>
                    <a:cubicBezTo>
                      <a:pt x="1141" y="1"/>
                      <a:pt x="1" y="1141"/>
                      <a:pt x="1" y="2548"/>
                    </a:cubicBezTo>
                    <a:lnTo>
                      <a:pt x="1" y="20121"/>
                    </a:lnTo>
                    <a:cubicBezTo>
                      <a:pt x="1" y="21529"/>
                      <a:pt x="1141" y="22670"/>
                      <a:pt x="2549" y="22670"/>
                    </a:cubicBezTo>
                    <a:cubicBezTo>
                      <a:pt x="3957" y="22670"/>
                      <a:pt x="5097" y="21528"/>
                      <a:pt x="5097" y="20121"/>
                    </a:cubicBezTo>
                    <a:lnTo>
                      <a:pt x="5097" y="2548"/>
                    </a:lnTo>
                    <a:cubicBezTo>
                      <a:pt x="5097" y="1141"/>
                      <a:pt x="3957" y="1"/>
                      <a:pt x="2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25"/>
              <p:cNvSpPr/>
              <p:nvPr/>
            </p:nvSpPr>
            <p:spPr>
              <a:xfrm>
                <a:off x="3063050" y="2338825"/>
                <a:ext cx="70625" cy="51570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0628" extrusionOk="0">
                    <a:moveTo>
                      <a:pt x="1412" y="1"/>
                    </a:moveTo>
                    <a:cubicBezTo>
                      <a:pt x="633" y="1"/>
                      <a:pt x="1" y="633"/>
                      <a:pt x="1" y="1413"/>
                    </a:cubicBezTo>
                    <a:cubicBezTo>
                      <a:pt x="1" y="2098"/>
                      <a:pt x="488" y="2669"/>
                      <a:pt x="1136" y="2798"/>
                    </a:cubicBezTo>
                    <a:lnTo>
                      <a:pt x="1136" y="17831"/>
                    </a:lnTo>
                    <a:cubicBezTo>
                      <a:pt x="488" y="17959"/>
                      <a:pt x="1" y="18530"/>
                      <a:pt x="1" y="19216"/>
                    </a:cubicBezTo>
                    <a:cubicBezTo>
                      <a:pt x="1" y="19996"/>
                      <a:pt x="633" y="20628"/>
                      <a:pt x="1412" y="20628"/>
                    </a:cubicBezTo>
                    <a:cubicBezTo>
                      <a:pt x="2191" y="20628"/>
                      <a:pt x="2824" y="19996"/>
                      <a:pt x="2824" y="19216"/>
                    </a:cubicBezTo>
                    <a:cubicBezTo>
                      <a:pt x="2824" y="18531"/>
                      <a:pt x="2335" y="17959"/>
                      <a:pt x="1687" y="17831"/>
                    </a:cubicBezTo>
                    <a:lnTo>
                      <a:pt x="1687" y="2798"/>
                    </a:lnTo>
                    <a:cubicBezTo>
                      <a:pt x="2335" y="2669"/>
                      <a:pt x="2824" y="2098"/>
                      <a:pt x="2824" y="1413"/>
                    </a:cubicBezTo>
                    <a:cubicBezTo>
                      <a:pt x="2824" y="633"/>
                      <a:pt x="219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25"/>
              <p:cNvSpPr/>
              <p:nvPr/>
            </p:nvSpPr>
            <p:spPr>
              <a:xfrm>
                <a:off x="3073775" y="2348525"/>
                <a:ext cx="4720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939" extrusionOk="0">
                    <a:moveTo>
                      <a:pt x="946" y="141"/>
                    </a:moveTo>
                    <a:cubicBezTo>
                      <a:pt x="1021" y="141"/>
                      <a:pt x="1094" y="153"/>
                      <a:pt x="1168" y="181"/>
                    </a:cubicBezTo>
                    <a:cubicBezTo>
                      <a:pt x="1596" y="328"/>
                      <a:pt x="1749" y="730"/>
                      <a:pt x="1749" y="1028"/>
                    </a:cubicBezTo>
                    <a:cubicBezTo>
                      <a:pt x="1749" y="1291"/>
                      <a:pt x="1713" y="1435"/>
                      <a:pt x="1503" y="1591"/>
                    </a:cubicBezTo>
                    <a:cubicBezTo>
                      <a:pt x="1318" y="1728"/>
                      <a:pt x="1112" y="1800"/>
                      <a:pt x="921" y="1800"/>
                    </a:cubicBezTo>
                    <a:cubicBezTo>
                      <a:pt x="881" y="1800"/>
                      <a:pt x="841" y="1797"/>
                      <a:pt x="803" y="1791"/>
                    </a:cubicBezTo>
                    <a:cubicBezTo>
                      <a:pt x="610" y="1757"/>
                      <a:pt x="361" y="1645"/>
                      <a:pt x="277" y="1500"/>
                    </a:cubicBezTo>
                    <a:cubicBezTo>
                      <a:pt x="172" y="1318"/>
                      <a:pt x="141" y="1030"/>
                      <a:pt x="156" y="827"/>
                    </a:cubicBezTo>
                    <a:cubicBezTo>
                      <a:pt x="171" y="643"/>
                      <a:pt x="240" y="511"/>
                      <a:pt x="397" y="371"/>
                    </a:cubicBezTo>
                    <a:cubicBezTo>
                      <a:pt x="569" y="220"/>
                      <a:pt x="759" y="141"/>
                      <a:pt x="946" y="141"/>
                    </a:cubicBezTo>
                    <a:close/>
                    <a:moveTo>
                      <a:pt x="944" y="0"/>
                    </a:moveTo>
                    <a:cubicBezTo>
                      <a:pt x="723" y="0"/>
                      <a:pt x="503" y="91"/>
                      <a:pt x="305" y="266"/>
                    </a:cubicBezTo>
                    <a:cubicBezTo>
                      <a:pt x="120" y="431"/>
                      <a:pt x="34" y="596"/>
                      <a:pt x="18" y="816"/>
                    </a:cubicBezTo>
                    <a:cubicBezTo>
                      <a:pt x="0" y="1041"/>
                      <a:pt x="38" y="1361"/>
                      <a:pt x="157" y="1568"/>
                    </a:cubicBezTo>
                    <a:cubicBezTo>
                      <a:pt x="268" y="1761"/>
                      <a:pt x="557" y="1889"/>
                      <a:pt x="778" y="1926"/>
                    </a:cubicBezTo>
                    <a:cubicBezTo>
                      <a:pt x="824" y="1934"/>
                      <a:pt x="871" y="1938"/>
                      <a:pt x="919" y="1938"/>
                    </a:cubicBezTo>
                    <a:cubicBezTo>
                      <a:pt x="1141" y="1938"/>
                      <a:pt x="1376" y="1855"/>
                      <a:pt x="1584" y="1700"/>
                    </a:cubicBezTo>
                    <a:cubicBezTo>
                      <a:pt x="1839" y="1511"/>
                      <a:pt x="1887" y="1318"/>
                      <a:pt x="1887" y="1025"/>
                    </a:cubicBezTo>
                    <a:cubicBezTo>
                      <a:pt x="1887" y="571"/>
                      <a:pt x="1622" y="188"/>
                      <a:pt x="1213" y="46"/>
                    </a:cubicBezTo>
                    <a:cubicBezTo>
                      <a:pt x="1124" y="15"/>
                      <a:pt x="1034" y="0"/>
                      <a:pt x="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25"/>
              <p:cNvSpPr/>
              <p:nvPr/>
            </p:nvSpPr>
            <p:spPr>
              <a:xfrm>
                <a:off x="3072600" y="2796575"/>
                <a:ext cx="5200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949" extrusionOk="0">
                    <a:moveTo>
                      <a:pt x="1065" y="139"/>
                    </a:moveTo>
                    <a:cubicBezTo>
                      <a:pt x="1225" y="139"/>
                      <a:pt x="1385" y="174"/>
                      <a:pt x="1525" y="248"/>
                    </a:cubicBezTo>
                    <a:cubicBezTo>
                      <a:pt x="1643" y="311"/>
                      <a:pt x="1798" y="431"/>
                      <a:pt x="1859" y="644"/>
                    </a:cubicBezTo>
                    <a:cubicBezTo>
                      <a:pt x="1935" y="915"/>
                      <a:pt x="1903" y="1197"/>
                      <a:pt x="1771" y="1418"/>
                    </a:cubicBezTo>
                    <a:cubicBezTo>
                      <a:pt x="1654" y="1612"/>
                      <a:pt x="1472" y="1740"/>
                      <a:pt x="1245" y="1791"/>
                    </a:cubicBezTo>
                    <a:cubicBezTo>
                      <a:pt x="1190" y="1804"/>
                      <a:pt x="1136" y="1809"/>
                      <a:pt x="1084" y="1809"/>
                    </a:cubicBezTo>
                    <a:cubicBezTo>
                      <a:pt x="805" y="1809"/>
                      <a:pt x="581" y="1650"/>
                      <a:pt x="434" y="1503"/>
                    </a:cubicBezTo>
                    <a:cubicBezTo>
                      <a:pt x="321" y="1390"/>
                      <a:pt x="277" y="1311"/>
                      <a:pt x="242" y="1161"/>
                    </a:cubicBezTo>
                    <a:cubicBezTo>
                      <a:pt x="150" y="766"/>
                      <a:pt x="389" y="311"/>
                      <a:pt x="749" y="189"/>
                    </a:cubicBezTo>
                    <a:cubicBezTo>
                      <a:pt x="850" y="154"/>
                      <a:pt x="957" y="139"/>
                      <a:pt x="1065" y="139"/>
                    </a:cubicBezTo>
                    <a:close/>
                    <a:moveTo>
                      <a:pt x="1067" y="1"/>
                    </a:moveTo>
                    <a:cubicBezTo>
                      <a:pt x="943" y="1"/>
                      <a:pt x="820" y="20"/>
                      <a:pt x="705" y="59"/>
                    </a:cubicBezTo>
                    <a:cubicBezTo>
                      <a:pt x="282" y="203"/>
                      <a:pt x="0" y="733"/>
                      <a:pt x="107" y="1194"/>
                    </a:cubicBezTo>
                    <a:cubicBezTo>
                      <a:pt x="148" y="1367"/>
                      <a:pt x="205" y="1471"/>
                      <a:pt x="335" y="1601"/>
                    </a:cubicBezTo>
                    <a:cubicBezTo>
                      <a:pt x="563" y="1831"/>
                      <a:pt x="819" y="1949"/>
                      <a:pt x="1081" y="1949"/>
                    </a:cubicBezTo>
                    <a:cubicBezTo>
                      <a:pt x="1145" y="1949"/>
                      <a:pt x="1209" y="1941"/>
                      <a:pt x="1276" y="1927"/>
                    </a:cubicBezTo>
                    <a:cubicBezTo>
                      <a:pt x="1542" y="1868"/>
                      <a:pt x="1754" y="1718"/>
                      <a:pt x="1891" y="1490"/>
                    </a:cubicBezTo>
                    <a:cubicBezTo>
                      <a:pt x="2042" y="1237"/>
                      <a:pt x="2080" y="915"/>
                      <a:pt x="1993" y="606"/>
                    </a:cubicBezTo>
                    <a:cubicBezTo>
                      <a:pt x="1934" y="401"/>
                      <a:pt x="1795" y="233"/>
                      <a:pt x="1589" y="125"/>
                    </a:cubicBezTo>
                    <a:cubicBezTo>
                      <a:pt x="1433" y="43"/>
                      <a:pt x="1250" y="1"/>
                      <a:pt x="10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25"/>
              <p:cNvSpPr/>
              <p:nvPr/>
            </p:nvSpPr>
            <p:spPr>
              <a:xfrm>
                <a:off x="3021425" y="2088050"/>
                <a:ext cx="154850" cy="113700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4548" extrusionOk="0">
                    <a:moveTo>
                      <a:pt x="1722" y="1"/>
                    </a:moveTo>
                    <a:cubicBezTo>
                      <a:pt x="1704" y="1"/>
                      <a:pt x="1685" y="3"/>
                      <a:pt x="1667" y="8"/>
                    </a:cubicBezTo>
                    <a:cubicBezTo>
                      <a:pt x="1438" y="63"/>
                      <a:pt x="1416" y="357"/>
                      <a:pt x="1409" y="534"/>
                    </a:cubicBezTo>
                    <a:cubicBezTo>
                      <a:pt x="1375" y="1277"/>
                      <a:pt x="1455" y="2038"/>
                      <a:pt x="1503" y="2776"/>
                    </a:cubicBezTo>
                    <a:cubicBezTo>
                      <a:pt x="1529" y="3168"/>
                      <a:pt x="1223" y="4540"/>
                      <a:pt x="1863" y="4545"/>
                    </a:cubicBezTo>
                    <a:cubicBezTo>
                      <a:pt x="2415" y="4457"/>
                      <a:pt x="2179" y="3493"/>
                      <a:pt x="2164" y="3161"/>
                    </a:cubicBezTo>
                    <a:cubicBezTo>
                      <a:pt x="2123" y="2311"/>
                      <a:pt x="2431" y="1299"/>
                      <a:pt x="2153" y="470"/>
                    </a:cubicBezTo>
                    <a:cubicBezTo>
                      <a:pt x="2095" y="298"/>
                      <a:pt x="1933" y="1"/>
                      <a:pt x="1722" y="1"/>
                    </a:cubicBezTo>
                    <a:close/>
                    <a:moveTo>
                      <a:pt x="4213" y="1"/>
                    </a:moveTo>
                    <a:cubicBezTo>
                      <a:pt x="4195" y="1"/>
                      <a:pt x="4176" y="3"/>
                      <a:pt x="4158" y="8"/>
                    </a:cubicBezTo>
                    <a:cubicBezTo>
                      <a:pt x="3929" y="63"/>
                      <a:pt x="3907" y="357"/>
                      <a:pt x="3899" y="534"/>
                    </a:cubicBezTo>
                    <a:cubicBezTo>
                      <a:pt x="3866" y="1277"/>
                      <a:pt x="3946" y="2038"/>
                      <a:pt x="3994" y="2776"/>
                    </a:cubicBezTo>
                    <a:cubicBezTo>
                      <a:pt x="4020" y="3168"/>
                      <a:pt x="3714" y="4540"/>
                      <a:pt x="4353" y="4545"/>
                    </a:cubicBezTo>
                    <a:cubicBezTo>
                      <a:pt x="4906" y="4457"/>
                      <a:pt x="4671" y="3493"/>
                      <a:pt x="4655" y="3161"/>
                    </a:cubicBezTo>
                    <a:cubicBezTo>
                      <a:pt x="4614" y="2311"/>
                      <a:pt x="4922" y="1299"/>
                      <a:pt x="4644" y="470"/>
                    </a:cubicBezTo>
                    <a:cubicBezTo>
                      <a:pt x="4586" y="298"/>
                      <a:pt x="4424" y="1"/>
                      <a:pt x="4213" y="1"/>
                    </a:cubicBezTo>
                    <a:close/>
                    <a:moveTo>
                      <a:pt x="3133" y="3"/>
                    </a:moveTo>
                    <a:cubicBezTo>
                      <a:pt x="2491" y="8"/>
                      <a:pt x="2799" y="1379"/>
                      <a:pt x="2774" y="1771"/>
                    </a:cubicBezTo>
                    <a:cubicBezTo>
                      <a:pt x="2725" y="2511"/>
                      <a:pt x="2645" y="3271"/>
                      <a:pt x="2678" y="4013"/>
                    </a:cubicBezTo>
                    <a:cubicBezTo>
                      <a:pt x="2687" y="4191"/>
                      <a:pt x="2708" y="4484"/>
                      <a:pt x="2936" y="4540"/>
                    </a:cubicBezTo>
                    <a:cubicBezTo>
                      <a:pt x="2955" y="4544"/>
                      <a:pt x="2974" y="4546"/>
                      <a:pt x="2992" y="4546"/>
                    </a:cubicBezTo>
                    <a:cubicBezTo>
                      <a:pt x="3203" y="4546"/>
                      <a:pt x="3366" y="4250"/>
                      <a:pt x="3423" y="4078"/>
                    </a:cubicBezTo>
                    <a:cubicBezTo>
                      <a:pt x="3701" y="3249"/>
                      <a:pt x="3393" y="2238"/>
                      <a:pt x="3434" y="1385"/>
                    </a:cubicBezTo>
                    <a:cubicBezTo>
                      <a:pt x="3449" y="1057"/>
                      <a:pt x="3685" y="91"/>
                      <a:pt x="3133" y="3"/>
                    </a:cubicBezTo>
                    <a:close/>
                    <a:moveTo>
                      <a:pt x="5625" y="3"/>
                    </a:moveTo>
                    <a:cubicBezTo>
                      <a:pt x="4983" y="8"/>
                      <a:pt x="5291" y="1379"/>
                      <a:pt x="5266" y="1771"/>
                    </a:cubicBezTo>
                    <a:cubicBezTo>
                      <a:pt x="5218" y="2511"/>
                      <a:pt x="5137" y="3271"/>
                      <a:pt x="5171" y="4013"/>
                    </a:cubicBezTo>
                    <a:cubicBezTo>
                      <a:pt x="5179" y="4191"/>
                      <a:pt x="5200" y="4484"/>
                      <a:pt x="5428" y="4540"/>
                    </a:cubicBezTo>
                    <a:cubicBezTo>
                      <a:pt x="5447" y="4544"/>
                      <a:pt x="5466" y="4546"/>
                      <a:pt x="5484" y="4546"/>
                    </a:cubicBezTo>
                    <a:cubicBezTo>
                      <a:pt x="5696" y="4546"/>
                      <a:pt x="5858" y="4250"/>
                      <a:pt x="5915" y="4078"/>
                    </a:cubicBezTo>
                    <a:cubicBezTo>
                      <a:pt x="6193" y="3249"/>
                      <a:pt x="5885" y="2238"/>
                      <a:pt x="5926" y="1385"/>
                    </a:cubicBezTo>
                    <a:cubicBezTo>
                      <a:pt x="5940" y="1057"/>
                      <a:pt x="6176" y="91"/>
                      <a:pt x="5625" y="3"/>
                    </a:cubicBezTo>
                    <a:close/>
                    <a:moveTo>
                      <a:pt x="641" y="4"/>
                    </a:moveTo>
                    <a:cubicBezTo>
                      <a:pt x="0" y="9"/>
                      <a:pt x="307" y="1380"/>
                      <a:pt x="282" y="1772"/>
                    </a:cubicBezTo>
                    <a:cubicBezTo>
                      <a:pt x="233" y="2510"/>
                      <a:pt x="153" y="3271"/>
                      <a:pt x="186" y="4014"/>
                    </a:cubicBezTo>
                    <a:cubicBezTo>
                      <a:pt x="195" y="4192"/>
                      <a:pt x="216" y="4485"/>
                      <a:pt x="444" y="4541"/>
                    </a:cubicBezTo>
                    <a:cubicBezTo>
                      <a:pt x="463" y="4545"/>
                      <a:pt x="482" y="4548"/>
                      <a:pt x="500" y="4548"/>
                    </a:cubicBezTo>
                    <a:cubicBezTo>
                      <a:pt x="711" y="4548"/>
                      <a:pt x="874" y="4251"/>
                      <a:pt x="931" y="4079"/>
                    </a:cubicBezTo>
                    <a:cubicBezTo>
                      <a:pt x="1209" y="3250"/>
                      <a:pt x="902" y="2238"/>
                      <a:pt x="941" y="1388"/>
                    </a:cubicBezTo>
                    <a:cubicBezTo>
                      <a:pt x="957" y="1057"/>
                      <a:pt x="1193" y="91"/>
                      <a:pt x="641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25"/>
              <p:cNvSpPr/>
              <p:nvPr/>
            </p:nvSpPr>
            <p:spPr>
              <a:xfrm>
                <a:off x="3021425" y="2992675"/>
                <a:ext cx="15480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4547" extrusionOk="0">
                    <a:moveTo>
                      <a:pt x="2991" y="1"/>
                    </a:moveTo>
                    <a:cubicBezTo>
                      <a:pt x="2973" y="1"/>
                      <a:pt x="2954" y="3"/>
                      <a:pt x="2935" y="8"/>
                    </a:cubicBezTo>
                    <a:cubicBezTo>
                      <a:pt x="2706" y="63"/>
                      <a:pt x="2685" y="356"/>
                      <a:pt x="2677" y="534"/>
                    </a:cubicBezTo>
                    <a:cubicBezTo>
                      <a:pt x="2644" y="1277"/>
                      <a:pt x="2724" y="2038"/>
                      <a:pt x="2773" y="2776"/>
                    </a:cubicBezTo>
                    <a:cubicBezTo>
                      <a:pt x="2797" y="3168"/>
                      <a:pt x="2491" y="4539"/>
                      <a:pt x="3132" y="4545"/>
                    </a:cubicBezTo>
                    <a:cubicBezTo>
                      <a:pt x="3685" y="4457"/>
                      <a:pt x="3449" y="3491"/>
                      <a:pt x="3432" y="3162"/>
                    </a:cubicBezTo>
                    <a:cubicBezTo>
                      <a:pt x="3393" y="2310"/>
                      <a:pt x="3700" y="1299"/>
                      <a:pt x="3422" y="470"/>
                    </a:cubicBezTo>
                    <a:cubicBezTo>
                      <a:pt x="3364" y="297"/>
                      <a:pt x="3202" y="1"/>
                      <a:pt x="2991" y="1"/>
                    </a:cubicBezTo>
                    <a:close/>
                    <a:moveTo>
                      <a:pt x="5483" y="1"/>
                    </a:moveTo>
                    <a:cubicBezTo>
                      <a:pt x="5465" y="1"/>
                      <a:pt x="5446" y="3"/>
                      <a:pt x="5427" y="8"/>
                    </a:cubicBezTo>
                    <a:cubicBezTo>
                      <a:pt x="5198" y="63"/>
                      <a:pt x="5177" y="356"/>
                      <a:pt x="5169" y="534"/>
                    </a:cubicBezTo>
                    <a:cubicBezTo>
                      <a:pt x="5136" y="1277"/>
                      <a:pt x="5217" y="2038"/>
                      <a:pt x="5265" y="2776"/>
                    </a:cubicBezTo>
                    <a:cubicBezTo>
                      <a:pt x="5289" y="3168"/>
                      <a:pt x="4983" y="4539"/>
                      <a:pt x="5624" y="4545"/>
                    </a:cubicBezTo>
                    <a:cubicBezTo>
                      <a:pt x="6176" y="4457"/>
                      <a:pt x="5940" y="3491"/>
                      <a:pt x="5925" y="3162"/>
                    </a:cubicBezTo>
                    <a:cubicBezTo>
                      <a:pt x="5885" y="2310"/>
                      <a:pt x="6192" y="1299"/>
                      <a:pt x="5914" y="470"/>
                    </a:cubicBezTo>
                    <a:cubicBezTo>
                      <a:pt x="5856" y="297"/>
                      <a:pt x="5694" y="1"/>
                      <a:pt x="5483" y="1"/>
                    </a:cubicBezTo>
                    <a:close/>
                    <a:moveTo>
                      <a:pt x="1864" y="2"/>
                    </a:moveTo>
                    <a:cubicBezTo>
                      <a:pt x="1223" y="8"/>
                      <a:pt x="1530" y="1379"/>
                      <a:pt x="1505" y="1771"/>
                    </a:cubicBezTo>
                    <a:cubicBezTo>
                      <a:pt x="1457" y="2510"/>
                      <a:pt x="1377" y="3271"/>
                      <a:pt x="1410" y="4013"/>
                    </a:cubicBezTo>
                    <a:cubicBezTo>
                      <a:pt x="1417" y="4191"/>
                      <a:pt x="1439" y="4484"/>
                      <a:pt x="1668" y="4539"/>
                    </a:cubicBezTo>
                    <a:cubicBezTo>
                      <a:pt x="1687" y="4544"/>
                      <a:pt x="1705" y="4546"/>
                      <a:pt x="1723" y="4546"/>
                    </a:cubicBezTo>
                    <a:cubicBezTo>
                      <a:pt x="1935" y="4546"/>
                      <a:pt x="2096" y="4250"/>
                      <a:pt x="2154" y="4077"/>
                    </a:cubicBezTo>
                    <a:cubicBezTo>
                      <a:pt x="2432" y="3248"/>
                      <a:pt x="2123" y="2238"/>
                      <a:pt x="2165" y="1385"/>
                    </a:cubicBezTo>
                    <a:cubicBezTo>
                      <a:pt x="2179" y="1056"/>
                      <a:pt x="2415" y="91"/>
                      <a:pt x="1864" y="2"/>
                    </a:cubicBezTo>
                    <a:close/>
                    <a:moveTo>
                      <a:pt x="4356" y="2"/>
                    </a:moveTo>
                    <a:cubicBezTo>
                      <a:pt x="3714" y="8"/>
                      <a:pt x="4021" y="1379"/>
                      <a:pt x="3995" y="1771"/>
                    </a:cubicBezTo>
                    <a:cubicBezTo>
                      <a:pt x="3947" y="2510"/>
                      <a:pt x="3867" y="3271"/>
                      <a:pt x="3901" y="4013"/>
                    </a:cubicBezTo>
                    <a:cubicBezTo>
                      <a:pt x="3908" y="4191"/>
                      <a:pt x="3930" y="4484"/>
                      <a:pt x="4159" y="4539"/>
                    </a:cubicBezTo>
                    <a:cubicBezTo>
                      <a:pt x="4178" y="4544"/>
                      <a:pt x="4196" y="4546"/>
                      <a:pt x="4214" y="4546"/>
                    </a:cubicBezTo>
                    <a:cubicBezTo>
                      <a:pt x="4425" y="4546"/>
                      <a:pt x="4587" y="4250"/>
                      <a:pt x="4645" y="4077"/>
                    </a:cubicBezTo>
                    <a:cubicBezTo>
                      <a:pt x="4923" y="3248"/>
                      <a:pt x="4614" y="2238"/>
                      <a:pt x="4656" y="1385"/>
                    </a:cubicBezTo>
                    <a:cubicBezTo>
                      <a:pt x="4671" y="1056"/>
                      <a:pt x="4906" y="91"/>
                      <a:pt x="4356" y="2"/>
                    </a:cubicBezTo>
                    <a:close/>
                    <a:moveTo>
                      <a:pt x="502" y="2"/>
                    </a:moveTo>
                    <a:cubicBezTo>
                      <a:pt x="483" y="2"/>
                      <a:pt x="465" y="4"/>
                      <a:pt x="446" y="9"/>
                    </a:cubicBezTo>
                    <a:cubicBezTo>
                      <a:pt x="217" y="65"/>
                      <a:pt x="196" y="357"/>
                      <a:pt x="187" y="536"/>
                    </a:cubicBezTo>
                    <a:cubicBezTo>
                      <a:pt x="154" y="1277"/>
                      <a:pt x="234" y="2039"/>
                      <a:pt x="283" y="2778"/>
                    </a:cubicBezTo>
                    <a:cubicBezTo>
                      <a:pt x="308" y="3169"/>
                      <a:pt x="0" y="4542"/>
                      <a:pt x="642" y="4547"/>
                    </a:cubicBezTo>
                    <a:cubicBezTo>
                      <a:pt x="1193" y="4457"/>
                      <a:pt x="957" y="3491"/>
                      <a:pt x="944" y="3163"/>
                    </a:cubicBezTo>
                    <a:cubicBezTo>
                      <a:pt x="902" y="2311"/>
                      <a:pt x="1211" y="1301"/>
                      <a:pt x="933" y="472"/>
                    </a:cubicBezTo>
                    <a:cubicBezTo>
                      <a:pt x="875" y="299"/>
                      <a:pt x="712" y="2"/>
                      <a:pt x="50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0" name="Google Shape;1570;p25"/>
            <p:cNvGrpSpPr/>
            <p:nvPr/>
          </p:nvGrpSpPr>
          <p:grpSpPr>
            <a:xfrm rot="5400000">
              <a:off x="9669327" y="3423657"/>
              <a:ext cx="545275" cy="2467372"/>
              <a:chOff x="1325375" y="1908925"/>
              <a:chExt cx="291950" cy="1321075"/>
            </a:xfrm>
          </p:grpSpPr>
          <p:sp>
            <p:nvSpPr>
              <p:cNvPr id="1571" name="Google Shape;1571;p25"/>
              <p:cNvSpPr/>
              <p:nvPr/>
            </p:nvSpPr>
            <p:spPr>
              <a:xfrm>
                <a:off x="1325375" y="1908925"/>
                <a:ext cx="2919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8" y="52843"/>
                    </a:lnTo>
                    <a:lnTo>
                      <a:pt x="116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25"/>
              <p:cNvSpPr/>
              <p:nvPr/>
            </p:nvSpPr>
            <p:spPr>
              <a:xfrm>
                <a:off x="1353550" y="2212325"/>
                <a:ext cx="235600" cy="714275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28571" extrusionOk="0">
                    <a:moveTo>
                      <a:pt x="454" y="1"/>
                    </a:moveTo>
                    <a:cubicBezTo>
                      <a:pt x="204" y="1"/>
                      <a:pt x="1" y="204"/>
                      <a:pt x="1" y="454"/>
                    </a:cubicBezTo>
                    <a:lnTo>
                      <a:pt x="1" y="28117"/>
                    </a:lnTo>
                    <a:cubicBezTo>
                      <a:pt x="1" y="28367"/>
                      <a:pt x="204" y="28570"/>
                      <a:pt x="454" y="28570"/>
                    </a:cubicBezTo>
                    <a:lnTo>
                      <a:pt x="8971" y="28570"/>
                    </a:lnTo>
                    <a:cubicBezTo>
                      <a:pt x="9220" y="28570"/>
                      <a:pt x="9423" y="28367"/>
                      <a:pt x="9423" y="28117"/>
                    </a:cubicBezTo>
                    <a:lnTo>
                      <a:pt x="9423" y="454"/>
                    </a:lnTo>
                    <a:cubicBezTo>
                      <a:pt x="9423" y="204"/>
                      <a:pt x="9220" y="1"/>
                      <a:pt x="897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25"/>
              <p:cNvSpPr/>
              <p:nvPr/>
            </p:nvSpPr>
            <p:spPr>
              <a:xfrm>
                <a:off x="1434675" y="2308350"/>
                <a:ext cx="72500" cy="5222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0890" extrusionOk="0">
                    <a:moveTo>
                      <a:pt x="140" y="1"/>
                    </a:moveTo>
                    <a:cubicBezTo>
                      <a:pt x="64" y="1"/>
                      <a:pt x="1" y="62"/>
                      <a:pt x="1" y="140"/>
                    </a:cubicBezTo>
                    <a:lnTo>
                      <a:pt x="1" y="20750"/>
                    </a:lnTo>
                    <a:cubicBezTo>
                      <a:pt x="1" y="20826"/>
                      <a:pt x="63" y="20889"/>
                      <a:pt x="140" y="20889"/>
                    </a:cubicBezTo>
                    <a:lnTo>
                      <a:pt x="2760" y="20889"/>
                    </a:lnTo>
                    <a:cubicBezTo>
                      <a:pt x="2836" y="20889"/>
                      <a:pt x="2899" y="20826"/>
                      <a:pt x="2899" y="20750"/>
                    </a:cubicBezTo>
                    <a:lnTo>
                      <a:pt x="2899" y="140"/>
                    </a:lnTo>
                    <a:cubicBezTo>
                      <a:pt x="2899" y="64"/>
                      <a:pt x="2838" y="1"/>
                      <a:pt x="27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25"/>
              <p:cNvSpPr/>
              <p:nvPr/>
            </p:nvSpPr>
            <p:spPr>
              <a:xfrm>
                <a:off x="1374725" y="2233750"/>
                <a:ext cx="193275" cy="671450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26858" extrusionOk="0">
                    <a:moveTo>
                      <a:pt x="3865" y="266"/>
                    </a:moveTo>
                    <a:cubicBezTo>
                      <a:pt x="5849" y="266"/>
                      <a:pt x="7463" y="1920"/>
                      <a:pt x="7463" y="3957"/>
                    </a:cubicBezTo>
                    <a:lnTo>
                      <a:pt x="7463" y="22901"/>
                    </a:lnTo>
                    <a:cubicBezTo>
                      <a:pt x="7463" y="24937"/>
                      <a:pt x="5849" y="26593"/>
                      <a:pt x="3865" y="26593"/>
                    </a:cubicBezTo>
                    <a:cubicBezTo>
                      <a:pt x="1881" y="26593"/>
                      <a:pt x="268" y="24937"/>
                      <a:pt x="268" y="22901"/>
                    </a:cubicBezTo>
                    <a:lnTo>
                      <a:pt x="268" y="3957"/>
                    </a:lnTo>
                    <a:cubicBezTo>
                      <a:pt x="268" y="1921"/>
                      <a:pt x="1881" y="266"/>
                      <a:pt x="3865" y="266"/>
                    </a:cubicBezTo>
                    <a:close/>
                    <a:moveTo>
                      <a:pt x="3865" y="0"/>
                    </a:moveTo>
                    <a:cubicBezTo>
                      <a:pt x="1734" y="0"/>
                      <a:pt x="1" y="1734"/>
                      <a:pt x="1" y="3866"/>
                    </a:cubicBezTo>
                    <a:lnTo>
                      <a:pt x="1" y="22992"/>
                    </a:lnTo>
                    <a:cubicBezTo>
                      <a:pt x="1" y="25124"/>
                      <a:pt x="1734" y="26857"/>
                      <a:pt x="3865" y="26857"/>
                    </a:cubicBezTo>
                    <a:cubicBezTo>
                      <a:pt x="5997" y="26857"/>
                      <a:pt x="7730" y="25124"/>
                      <a:pt x="7730" y="22992"/>
                    </a:cubicBezTo>
                    <a:lnTo>
                      <a:pt x="7730" y="3866"/>
                    </a:lnTo>
                    <a:cubicBezTo>
                      <a:pt x="7730" y="1734"/>
                      <a:pt x="5997" y="0"/>
                      <a:pt x="38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25"/>
              <p:cNvSpPr/>
              <p:nvPr/>
            </p:nvSpPr>
            <p:spPr>
              <a:xfrm>
                <a:off x="1325400" y="1971525"/>
                <a:ext cx="291925" cy="949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3799" extrusionOk="0">
                    <a:moveTo>
                      <a:pt x="0" y="0"/>
                    </a:moveTo>
                    <a:lnTo>
                      <a:pt x="0" y="1520"/>
                    </a:lnTo>
                    <a:lnTo>
                      <a:pt x="11677" y="1520"/>
                    </a:lnTo>
                    <a:lnTo>
                      <a:pt x="11677" y="0"/>
                    </a:lnTo>
                    <a:close/>
                    <a:moveTo>
                      <a:pt x="0" y="2278"/>
                    </a:moveTo>
                    <a:lnTo>
                      <a:pt x="0" y="3798"/>
                    </a:lnTo>
                    <a:lnTo>
                      <a:pt x="11677" y="3798"/>
                    </a:lnTo>
                    <a:lnTo>
                      <a:pt x="11677" y="22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25"/>
              <p:cNvSpPr/>
              <p:nvPr/>
            </p:nvSpPr>
            <p:spPr>
              <a:xfrm>
                <a:off x="1325375" y="2094300"/>
                <a:ext cx="291950" cy="1127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451" extrusionOk="0">
                    <a:moveTo>
                      <a:pt x="0" y="1"/>
                    </a:moveTo>
                    <a:lnTo>
                      <a:pt x="0" y="451"/>
                    </a:lnTo>
                    <a:lnTo>
                      <a:pt x="11678" y="451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25"/>
              <p:cNvSpPr/>
              <p:nvPr/>
            </p:nvSpPr>
            <p:spPr>
              <a:xfrm>
                <a:off x="1346000" y="1926775"/>
                <a:ext cx="249825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535" extrusionOk="0">
                    <a:moveTo>
                      <a:pt x="1" y="1"/>
                    </a:moveTo>
                    <a:lnTo>
                      <a:pt x="1" y="534"/>
                    </a:lnTo>
                    <a:lnTo>
                      <a:pt x="535" y="534"/>
                    </a:lnTo>
                    <a:lnTo>
                      <a:pt x="535" y="1"/>
                    </a:lnTo>
                    <a:close/>
                    <a:moveTo>
                      <a:pt x="1184" y="1"/>
                    </a:moveTo>
                    <a:lnTo>
                      <a:pt x="1184" y="534"/>
                    </a:lnTo>
                    <a:lnTo>
                      <a:pt x="1718" y="534"/>
                    </a:lnTo>
                    <a:lnTo>
                      <a:pt x="1718" y="1"/>
                    </a:lnTo>
                    <a:close/>
                    <a:moveTo>
                      <a:pt x="2366" y="1"/>
                    </a:moveTo>
                    <a:lnTo>
                      <a:pt x="2366" y="534"/>
                    </a:lnTo>
                    <a:lnTo>
                      <a:pt x="2899" y="534"/>
                    </a:lnTo>
                    <a:lnTo>
                      <a:pt x="2899" y="1"/>
                    </a:lnTo>
                    <a:close/>
                    <a:moveTo>
                      <a:pt x="3548" y="1"/>
                    </a:moveTo>
                    <a:lnTo>
                      <a:pt x="3548" y="534"/>
                    </a:lnTo>
                    <a:lnTo>
                      <a:pt x="4081" y="534"/>
                    </a:lnTo>
                    <a:lnTo>
                      <a:pt x="4081" y="1"/>
                    </a:lnTo>
                    <a:close/>
                    <a:moveTo>
                      <a:pt x="4731" y="1"/>
                    </a:moveTo>
                    <a:lnTo>
                      <a:pt x="4731" y="534"/>
                    </a:lnTo>
                    <a:lnTo>
                      <a:pt x="5264" y="534"/>
                    </a:lnTo>
                    <a:lnTo>
                      <a:pt x="5264" y="1"/>
                    </a:lnTo>
                    <a:close/>
                    <a:moveTo>
                      <a:pt x="5912" y="1"/>
                    </a:moveTo>
                    <a:lnTo>
                      <a:pt x="5912" y="534"/>
                    </a:lnTo>
                    <a:lnTo>
                      <a:pt x="6446" y="534"/>
                    </a:lnTo>
                    <a:lnTo>
                      <a:pt x="6446" y="1"/>
                    </a:lnTo>
                    <a:close/>
                    <a:moveTo>
                      <a:pt x="7094" y="1"/>
                    </a:moveTo>
                    <a:lnTo>
                      <a:pt x="7094" y="534"/>
                    </a:lnTo>
                    <a:lnTo>
                      <a:pt x="7628" y="534"/>
                    </a:lnTo>
                    <a:lnTo>
                      <a:pt x="7628" y="1"/>
                    </a:lnTo>
                    <a:close/>
                    <a:moveTo>
                      <a:pt x="8276" y="1"/>
                    </a:moveTo>
                    <a:lnTo>
                      <a:pt x="8276" y="534"/>
                    </a:lnTo>
                    <a:lnTo>
                      <a:pt x="8810" y="534"/>
                    </a:lnTo>
                    <a:lnTo>
                      <a:pt x="8810" y="1"/>
                    </a:lnTo>
                    <a:close/>
                    <a:moveTo>
                      <a:pt x="9460" y="1"/>
                    </a:moveTo>
                    <a:lnTo>
                      <a:pt x="9460" y="534"/>
                    </a:lnTo>
                    <a:lnTo>
                      <a:pt x="9993" y="534"/>
                    </a:lnTo>
                    <a:lnTo>
                      <a:pt x="99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25"/>
              <p:cNvSpPr/>
              <p:nvPr/>
            </p:nvSpPr>
            <p:spPr>
              <a:xfrm>
                <a:off x="1325400" y="3068575"/>
                <a:ext cx="291925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3800" extrusionOk="0">
                    <a:moveTo>
                      <a:pt x="0" y="1"/>
                    </a:moveTo>
                    <a:lnTo>
                      <a:pt x="0" y="1521"/>
                    </a:lnTo>
                    <a:lnTo>
                      <a:pt x="11677" y="1521"/>
                    </a:lnTo>
                    <a:lnTo>
                      <a:pt x="11677" y="1"/>
                    </a:lnTo>
                    <a:close/>
                    <a:moveTo>
                      <a:pt x="0" y="2279"/>
                    </a:moveTo>
                    <a:lnTo>
                      <a:pt x="0" y="3800"/>
                    </a:lnTo>
                    <a:lnTo>
                      <a:pt x="11677" y="3800"/>
                    </a:lnTo>
                    <a:lnTo>
                      <a:pt x="11677" y="227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25"/>
              <p:cNvSpPr/>
              <p:nvPr/>
            </p:nvSpPr>
            <p:spPr>
              <a:xfrm>
                <a:off x="1325375" y="3029450"/>
                <a:ext cx="291950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452" extrusionOk="0">
                    <a:moveTo>
                      <a:pt x="0" y="1"/>
                    </a:moveTo>
                    <a:lnTo>
                      <a:pt x="0" y="451"/>
                    </a:lnTo>
                    <a:lnTo>
                      <a:pt x="11678" y="451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25"/>
              <p:cNvSpPr/>
              <p:nvPr/>
            </p:nvSpPr>
            <p:spPr>
              <a:xfrm>
                <a:off x="1346000" y="3194900"/>
                <a:ext cx="249825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536" extrusionOk="0">
                    <a:moveTo>
                      <a:pt x="1184" y="0"/>
                    </a:moveTo>
                    <a:lnTo>
                      <a:pt x="1184" y="534"/>
                    </a:lnTo>
                    <a:lnTo>
                      <a:pt x="1718" y="534"/>
                    </a:lnTo>
                    <a:lnTo>
                      <a:pt x="1718" y="0"/>
                    </a:lnTo>
                    <a:close/>
                    <a:moveTo>
                      <a:pt x="2366" y="0"/>
                    </a:moveTo>
                    <a:lnTo>
                      <a:pt x="2366" y="534"/>
                    </a:lnTo>
                    <a:lnTo>
                      <a:pt x="2899" y="534"/>
                    </a:lnTo>
                    <a:lnTo>
                      <a:pt x="2899" y="0"/>
                    </a:lnTo>
                    <a:close/>
                    <a:moveTo>
                      <a:pt x="3548" y="0"/>
                    </a:moveTo>
                    <a:lnTo>
                      <a:pt x="3548" y="534"/>
                    </a:lnTo>
                    <a:lnTo>
                      <a:pt x="4081" y="534"/>
                    </a:lnTo>
                    <a:lnTo>
                      <a:pt x="4081" y="0"/>
                    </a:lnTo>
                    <a:close/>
                    <a:moveTo>
                      <a:pt x="4731" y="0"/>
                    </a:moveTo>
                    <a:lnTo>
                      <a:pt x="4731" y="534"/>
                    </a:lnTo>
                    <a:lnTo>
                      <a:pt x="5264" y="534"/>
                    </a:lnTo>
                    <a:lnTo>
                      <a:pt x="5264" y="0"/>
                    </a:lnTo>
                    <a:close/>
                    <a:moveTo>
                      <a:pt x="5912" y="0"/>
                    </a:moveTo>
                    <a:lnTo>
                      <a:pt x="5912" y="534"/>
                    </a:lnTo>
                    <a:lnTo>
                      <a:pt x="6446" y="534"/>
                    </a:lnTo>
                    <a:lnTo>
                      <a:pt x="6446" y="0"/>
                    </a:lnTo>
                    <a:close/>
                    <a:moveTo>
                      <a:pt x="7094" y="0"/>
                    </a:moveTo>
                    <a:lnTo>
                      <a:pt x="7094" y="534"/>
                    </a:lnTo>
                    <a:lnTo>
                      <a:pt x="7628" y="534"/>
                    </a:lnTo>
                    <a:lnTo>
                      <a:pt x="7628" y="0"/>
                    </a:lnTo>
                    <a:close/>
                    <a:moveTo>
                      <a:pt x="8276" y="0"/>
                    </a:moveTo>
                    <a:lnTo>
                      <a:pt x="8276" y="534"/>
                    </a:lnTo>
                    <a:lnTo>
                      <a:pt x="8810" y="534"/>
                    </a:lnTo>
                    <a:lnTo>
                      <a:pt x="8810" y="0"/>
                    </a:lnTo>
                    <a:close/>
                    <a:moveTo>
                      <a:pt x="9460" y="0"/>
                    </a:moveTo>
                    <a:lnTo>
                      <a:pt x="9460" y="534"/>
                    </a:lnTo>
                    <a:lnTo>
                      <a:pt x="9993" y="534"/>
                    </a:lnTo>
                    <a:lnTo>
                      <a:pt x="9993" y="0"/>
                    </a:lnTo>
                    <a:close/>
                    <a:moveTo>
                      <a:pt x="1" y="1"/>
                    </a:moveTo>
                    <a:lnTo>
                      <a:pt x="1" y="535"/>
                    </a:lnTo>
                    <a:lnTo>
                      <a:pt x="535" y="535"/>
                    </a:lnTo>
                    <a:lnTo>
                      <a:pt x="5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25"/>
              <p:cNvSpPr/>
              <p:nvPr/>
            </p:nvSpPr>
            <p:spPr>
              <a:xfrm>
                <a:off x="1347725" y="2130850"/>
                <a:ext cx="244875" cy="58575"/>
              </a:xfrm>
              <a:custGeom>
                <a:avLst/>
                <a:gdLst/>
                <a:ahLst/>
                <a:cxnLst/>
                <a:rect l="l" t="t" r="r" b="b"/>
                <a:pathLst>
                  <a:path w="9795" h="2343" extrusionOk="0">
                    <a:moveTo>
                      <a:pt x="4924" y="0"/>
                    </a:moveTo>
                    <a:cubicBezTo>
                      <a:pt x="4649" y="0"/>
                      <a:pt x="4564" y="404"/>
                      <a:pt x="4546" y="807"/>
                    </a:cubicBezTo>
                    <a:lnTo>
                      <a:pt x="4537" y="807"/>
                    </a:lnTo>
                    <a:cubicBezTo>
                      <a:pt x="4329" y="820"/>
                      <a:pt x="3952" y="821"/>
                      <a:pt x="3816" y="1010"/>
                    </a:cubicBezTo>
                    <a:cubicBezTo>
                      <a:pt x="3649" y="1244"/>
                      <a:pt x="3868" y="1369"/>
                      <a:pt x="4071" y="1438"/>
                    </a:cubicBezTo>
                    <a:cubicBezTo>
                      <a:pt x="4222" y="1491"/>
                      <a:pt x="4391" y="1520"/>
                      <a:pt x="4563" y="1538"/>
                    </a:cubicBezTo>
                    <a:cubicBezTo>
                      <a:pt x="4563" y="1545"/>
                      <a:pt x="4564" y="1552"/>
                      <a:pt x="4564" y="1559"/>
                    </a:cubicBezTo>
                    <a:cubicBezTo>
                      <a:pt x="4576" y="1768"/>
                      <a:pt x="4578" y="2144"/>
                      <a:pt x="4769" y="2281"/>
                    </a:cubicBezTo>
                    <a:cubicBezTo>
                      <a:pt x="4826" y="2322"/>
                      <a:pt x="4878" y="2340"/>
                      <a:pt x="4923" y="2340"/>
                    </a:cubicBezTo>
                    <a:cubicBezTo>
                      <a:pt x="5060" y="2340"/>
                      <a:pt x="5144" y="2178"/>
                      <a:pt x="5196" y="2025"/>
                    </a:cubicBezTo>
                    <a:cubicBezTo>
                      <a:pt x="5248" y="1879"/>
                      <a:pt x="5277" y="1715"/>
                      <a:pt x="5293" y="1547"/>
                    </a:cubicBezTo>
                    <a:cubicBezTo>
                      <a:pt x="5339" y="1545"/>
                      <a:pt x="5382" y="1543"/>
                      <a:pt x="5426" y="1542"/>
                    </a:cubicBezTo>
                    <a:cubicBezTo>
                      <a:pt x="5555" y="1536"/>
                      <a:pt x="5771" y="1539"/>
                      <a:pt x="5886" y="1475"/>
                    </a:cubicBezTo>
                    <a:cubicBezTo>
                      <a:pt x="5995" y="1416"/>
                      <a:pt x="6023" y="1308"/>
                      <a:pt x="6094" y="1214"/>
                    </a:cubicBezTo>
                    <a:cubicBezTo>
                      <a:pt x="6143" y="907"/>
                      <a:pt x="5728" y="811"/>
                      <a:pt x="5305" y="790"/>
                    </a:cubicBezTo>
                    <a:cubicBezTo>
                      <a:pt x="5303" y="751"/>
                      <a:pt x="5302" y="710"/>
                      <a:pt x="5300" y="671"/>
                    </a:cubicBezTo>
                    <a:cubicBezTo>
                      <a:pt x="5295" y="543"/>
                      <a:pt x="5297" y="328"/>
                      <a:pt x="5233" y="211"/>
                    </a:cubicBezTo>
                    <a:cubicBezTo>
                      <a:pt x="5174" y="103"/>
                      <a:pt x="5066" y="75"/>
                      <a:pt x="4972" y="4"/>
                    </a:cubicBezTo>
                    <a:cubicBezTo>
                      <a:pt x="4955" y="1"/>
                      <a:pt x="4939" y="0"/>
                      <a:pt x="4924" y="0"/>
                    </a:cubicBezTo>
                    <a:close/>
                    <a:moveTo>
                      <a:pt x="8574" y="0"/>
                    </a:moveTo>
                    <a:cubicBezTo>
                      <a:pt x="8298" y="0"/>
                      <a:pt x="8215" y="404"/>
                      <a:pt x="8195" y="807"/>
                    </a:cubicBezTo>
                    <a:lnTo>
                      <a:pt x="8188" y="807"/>
                    </a:lnTo>
                    <a:cubicBezTo>
                      <a:pt x="7979" y="820"/>
                      <a:pt x="7602" y="821"/>
                      <a:pt x="7466" y="1010"/>
                    </a:cubicBezTo>
                    <a:cubicBezTo>
                      <a:pt x="7298" y="1244"/>
                      <a:pt x="7517" y="1369"/>
                      <a:pt x="7721" y="1438"/>
                    </a:cubicBezTo>
                    <a:cubicBezTo>
                      <a:pt x="7872" y="1491"/>
                      <a:pt x="8040" y="1520"/>
                      <a:pt x="8213" y="1538"/>
                    </a:cubicBezTo>
                    <a:cubicBezTo>
                      <a:pt x="8213" y="1545"/>
                      <a:pt x="8215" y="1552"/>
                      <a:pt x="8215" y="1559"/>
                    </a:cubicBezTo>
                    <a:cubicBezTo>
                      <a:pt x="8226" y="1768"/>
                      <a:pt x="8228" y="2144"/>
                      <a:pt x="8418" y="2281"/>
                    </a:cubicBezTo>
                    <a:cubicBezTo>
                      <a:pt x="8476" y="2322"/>
                      <a:pt x="8527" y="2340"/>
                      <a:pt x="8572" y="2340"/>
                    </a:cubicBezTo>
                    <a:cubicBezTo>
                      <a:pt x="8709" y="2340"/>
                      <a:pt x="8793" y="2178"/>
                      <a:pt x="8846" y="2025"/>
                    </a:cubicBezTo>
                    <a:cubicBezTo>
                      <a:pt x="8896" y="1879"/>
                      <a:pt x="8926" y="1715"/>
                      <a:pt x="8942" y="1547"/>
                    </a:cubicBezTo>
                    <a:cubicBezTo>
                      <a:pt x="8987" y="1545"/>
                      <a:pt x="9031" y="1543"/>
                      <a:pt x="9076" y="1542"/>
                    </a:cubicBezTo>
                    <a:cubicBezTo>
                      <a:pt x="9204" y="1536"/>
                      <a:pt x="9419" y="1539"/>
                      <a:pt x="9536" y="1475"/>
                    </a:cubicBezTo>
                    <a:cubicBezTo>
                      <a:pt x="9644" y="1416"/>
                      <a:pt x="9671" y="1308"/>
                      <a:pt x="9742" y="1214"/>
                    </a:cubicBezTo>
                    <a:cubicBezTo>
                      <a:pt x="9794" y="907"/>
                      <a:pt x="9377" y="811"/>
                      <a:pt x="8955" y="790"/>
                    </a:cubicBezTo>
                    <a:cubicBezTo>
                      <a:pt x="8954" y="751"/>
                      <a:pt x="8953" y="710"/>
                      <a:pt x="8949" y="671"/>
                    </a:cubicBezTo>
                    <a:cubicBezTo>
                      <a:pt x="8944" y="543"/>
                      <a:pt x="8947" y="328"/>
                      <a:pt x="8883" y="211"/>
                    </a:cubicBezTo>
                    <a:cubicBezTo>
                      <a:pt x="8824" y="103"/>
                      <a:pt x="8715" y="75"/>
                      <a:pt x="8622" y="4"/>
                    </a:cubicBezTo>
                    <a:cubicBezTo>
                      <a:pt x="8606" y="1"/>
                      <a:pt x="8589" y="0"/>
                      <a:pt x="8574" y="0"/>
                    </a:cubicBezTo>
                    <a:close/>
                    <a:moveTo>
                      <a:pt x="1274" y="3"/>
                    </a:moveTo>
                    <a:cubicBezTo>
                      <a:pt x="999" y="3"/>
                      <a:pt x="916" y="407"/>
                      <a:pt x="897" y="810"/>
                    </a:cubicBezTo>
                    <a:lnTo>
                      <a:pt x="889" y="810"/>
                    </a:lnTo>
                    <a:cubicBezTo>
                      <a:pt x="681" y="822"/>
                      <a:pt x="305" y="823"/>
                      <a:pt x="167" y="1014"/>
                    </a:cubicBezTo>
                    <a:cubicBezTo>
                      <a:pt x="0" y="1245"/>
                      <a:pt x="220" y="1372"/>
                      <a:pt x="423" y="1441"/>
                    </a:cubicBezTo>
                    <a:cubicBezTo>
                      <a:pt x="574" y="1494"/>
                      <a:pt x="742" y="1524"/>
                      <a:pt x="915" y="1540"/>
                    </a:cubicBezTo>
                    <a:cubicBezTo>
                      <a:pt x="915" y="1548"/>
                      <a:pt x="916" y="1555"/>
                      <a:pt x="916" y="1561"/>
                    </a:cubicBezTo>
                    <a:cubicBezTo>
                      <a:pt x="928" y="1770"/>
                      <a:pt x="929" y="2146"/>
                      <a:pt x="1119" y="2283"/>
                    </a:cubicBezTo>
                    <a:cubicBezTo>
                      <a:pt x="1177" y="2325"/>
                      <a:pt x="1228" y="2343"/>
                      <a:pt x="1273" y="2343"/>
                    </a:cubicBezTo>
                    <a:cubicBezTo>
                      <a:pt x="1410" y="2343"/>
                      <a:pt x="1495" y="2181"/>
                      <a:pt x="1547" y="2029"/>
                    </a:cubicBezTo>
                    <a:cubicBezTo>
                      <a:pt x="1596" y="1880"/>
                      <a:pt x="1626" y="1718"/>
                      <a:pt x="1643" y="1549"/>
                    </a:cubicBezTo>
                    <a:cubicBezTo>
                      <a:pt x="1688" y="1548"/>
                      <a:pt x="1734" y="1545"/>
                      <a:pt x="1777" y="1544"/>
                    </a:cubicBezTo>
                    <a:cubicBezTo>
                      <a:pt x="1905" y="1538"/>
                      <a:pt x="2120" y="1542"/>
                      <a:pt x="2237" y="1478"/>
                    </a:cubicBezTo>
                    <a:cubicBezTo>
                      <a:pt x="2344" y="1418"/>
                      <a:pt x="2373" y="1310"/>
                      <a:pt x="2444" y="1217"/>
                    </a:cubicBezTo>
                    <a:cubicBezTo>
                      <a:pt x="2494" y="907"/>
                      <a:pt x="2077" y="811"/>
                      <a:pt x="1656" y="793"/>
                    </a:cubicBezTo>
                    <a:cubicBezTo>
                      <a:pt x="1655" y="753"/>
                      <a:pt x="1653" y="713"/>
                      <a:pt x="1651" y="674"/>
                    </a:cubicBezTo>
                    <a:cubicBezTo>
                      <a:pt x="1644" y="545"/>
                      <a:pt x="1649" y="330"/>
                      <a:pt x="1584" y="214"/>
                    </a:cubicBezTo>
                    <a:cubicBezTo>
                      <a:pt x="1526" y="107"/>
                      <a:pt x="1418" y="78"/>
                      <a:pt x="1323" y="7"/>
                    </a:cubicBezTo>
                    <a:cubicBezTo>
                      <a:pt x="1306" y="4"/>
                      <a:pt x="1290" y="3"/>
                      <a:pt x="127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25"/>
              <p:cNvSpPr/>
              <p:nvPr/>
            </p:nvSpPr>
            <p:spPr>
              <a:xfrm>
                <a:off x="1347675" y="2946950"/>
                <a:ext cx="244925" cy="586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2344" extrusionOk="0">
                    <a:moveTo>
                      <a:pt x="4927" y="0"/>
                    </a:moveTo>
                    <a:cubicBezTo>
                      <a:pt x="4881" y="0"/>
                      <a:pt x="4830" y="18"/>
                      <a:pt x="4773" y="60"/>
                    </a:cubicBezTo>
                    <a:cubicBezTo>
                      <a:pt x="4582" y="197"/>
                      <a:pt x="4581" y="572"/>
                      <a:pt x="4567" y="782"/>
                    </a:cubicBezTo>
                    <a:cubicBezTo>
                      <a:pt x="4567" y="788"/>
                      <a:pt x="4566" y="795"/>
                      <a:pt x="4566" y="803"/>
                    </a:cubicBezTo>
                    <a:cubicBezTo>
                      <a:pt x="4394" y="819"/>
                      <a:pt x="4225" y="849"/>
                      <a:pt x="4074" y="902"/>
                    </a:cubicBezTo>
                    <a:cubicBezTo>
                      <a:pt x="3871" y="971"/>
                      <a:pt x="3652" y="1099"/>
                      <a:pt x="3819" y="1330"/>
                    </a:cubicBezTo>
                    <a:cubicBezTo>
                      <a:pt x="3957" y="1519"/>
                      <a:pt x="4332" y="1521"/>
                      <a:pt x="4541" y="1533"/>
                    </a:cubicBezTo>
                    <a:lnTo>
                      <a:pt x="4549" y="1533"/>
                    </a:lnTo>
                    <a:cubicBezTo>
                      <a:pt x="4568" y="1937"/>
                      <a:pt x="4652" y="2340"/>
                      <a:pt x="4927" y="2340"/>
                    </a:cubicBezTo>
                    <a:cubicBezTo>
                      <a:pt x="4942" y="2340"/>
                      <a:pt x="4959" y="2339"/>
                      <a:pt x="4976" y="2336"/>
                    </a:cubicBezTo>
                    <a:cubicBezTo>
                      <a:pt x="5069" y="2266"/>
                      <a:pt x="5177" y="2237"/>
                      <a:pt x="5236" y="2130"/>
                    </a:cubicBezTo>
                    <a:cubicBezTo>
                      <a:pt x="5300" y="2013"/>
                      <a:pt x="5297" y="1798"/>
                      <a:pt x="5303" y="1670"/>
                    </a:cubicBezTo>
                    <a:cubicBezTo>
                      <a:pt x="5304" y="1630"/>
                      <a:pt x="5307" y="1591"/>
                      <a:pt x="5309" y="1550"/>
                    </a:cubicBezTo>
                    <a:cubicBezTo>
                      <a:pt x="5730" y="1532"/>
                      <a:pt x="6145" y="1437"/>
                      <a:pt x="6097" y="1126"/>
                    </a:cubicBezTo>
                    <a:cubicBezTo>
                      <a:pt x="6026" y="1033"/>
                      <a:pt x="5997" y="924"/>
                      <a:pt x="5890" y="865"/>
                    </a:cubicBezTo>
                    <a:cubicBezTo>
                      <a:pt x="5774" y="801"/>
                      <a:pt x="5559" y="806"/>
                      <a:pt x="5430" y="799"/>
                    </a:cubicBezTo>
                    <a:cubicBezTo>
                      <a:pt x="5388" y="797"/>
                      <a:pt x="5342" y="795"/>
                      <a:pt x="5297" y="794"/>
                    </a:cubicBezTo>
                    <a:cubicBezTo>
                      <a:pt x="5279" y="625"/>
                      <a:pt x="5250" y="463"/>
                      <a:pt x="5200" y="315"/>
                    </a:cubicBezTo>
                    <a:cubicBezTo>
                      <a:pt x="5148" y="162"/>
                      <a:pt x="5064" y="0"/>
                      <a:pt x="4927" y="0"/>
                    </a:cubicBezTo>
                    <a:close/>
                    <a:moveTo>
                      <a:pt x="8576" y="0"/>
                    </a:moveTo>
                    <a:cubicBezTo>
                      <a:pt x="8531" y="0"/>
                      <a:pt x="8480" y="18"/>
                      <a:pt x="8422" y="60"/>
                    </a:cubicBezTo>
                    <a:cubicBezTo>
                      <a:pt x="8233" y="197"/>
                      <a:pt x="8231" y="572"/>
                      <a:pt x="8219" y="782"/>
                    </a:cubicBezTo>
                    <a:cubicBezTo>
                      <a:pt x="8219" y="788"/>
                      <a:pt x="8218" y="795"/>
                      <a:pt x="8218" y="803"/>
                    </a:cubicBezTo>
                    <a:cubicBezTo>
                      <a:pt x="8046" y="819"/>
                      <a:pt x="7877" y="849"/>
                      <a:pt x="7726" y="902"/>
                    </a:cubicBezTo>
                    <a:cubicBezTo>
                      <a:pt x="7523" y="971"/>
                      <a:pt x="7303" y="1099"/>
                      <a:pt x="7470" y="1330"/>
                    </a:cubicBezTo>
                    <a:cubicBezTo>
                      <a:pt x="7608" y="1519"/>
                      <a:pt x="7984" y="1521"/>
                      <a:pt x="8192" y="1533"/>
                    </a:cubicBezTo>
                    <a:lnTo>
                      <a:pt x="8201" y="1533"/>
                    </a:lnTo>
                    <a:cubicBezTo>
                      <a:pt x="8219" y="1937"/>
                      <a:pt x="8303" y="2340"/>
                      <a:pt x="8577" y="2340"/>
                    </a:cubicBezTo>
                    <a:cubicBezTo>
                      <a:pt x="8593" y="2340"/>
                      <a:pt x="8609" y="2339"/>
                      <a:pt x="8626" y="2336"/>
                    </a:cubicBezTo>
                    <a:cubicBezTo>
                      <a:pt x="8720" y="2266"/>
                      <a:pt x="8828" y="2237"/>
                      <a:pt x="8887" y="2130"/>
                    </a:cubicBezTo>
                    <a:cubicBezTo>
                      <a:pt x="8951" y="2013"/>
                      <a:pt x="8947" y="1798"/>
                      <a:pt x="8955" y="1670"/>
                    </a:cubicBezTo>
                    <a:cubicBezTo>
                      <a:pt x="8956" y="1630"/>
                      <a:pt x="8958" y="1591"/>
                      <a:pt x="8960" y="1550"/>
                    </a:cubicBezTo>
                    <a:cubicBezTo>
                      <a:pt x="9379" y="1532"/>
                      <a:pt x="9796" y="1437"/>
                      <a:pt x="9747" y="1126"/>
                    </a:cubicBezTo>
                    <a:cubicBezTo>
                      <a:pt x="9677" y="1033"/>
                      <a:pt x="9647" y="924"/>
                      <a:pt x="9540" y="865"/>
                    </a:cubicBezTo>
                    <a:cubicBezTo>
                      <a:pt x="9423" y="801"/>
                      <a:pt x="9208" y="806"/>
                      <a:pt x="9080" y="799"/>
                    </a:cubicBezTo>
                    <a:cubicBezTo>
                      <a:pt x="9037" y="797"/>
                      <a:pt x="8992" y="795"/>
                      <a:pt x="8946" y="794"/>
                    </a:cubicBezTo>
                    <a:cubicBezTo>
                      <a:pt x="8929" y="625"/>
                      <a:pt x="8899" y="463"/>
                      <a:pt x="8850" y="315"/>
                    </a:cubicBezTo>
                    <a:cubicBezTo>
                      <a:pt x="8798" y="162"/>
                      <a:pt x="8713" y="0"/>
                      <a:pt x="8576" y="0"/>
                    </a:cubicBezTo>
                    <a:close/>
                    <a:moveTo>
                      <a:pt x="1274" y="3"/>
                    </a:moveTo>
                    <a:cubicBezTo>
                      <a:pt x="1229" y="3"/>
                      <a:pt x="1178" y="21"/>
                      <a:pt x="1120" y="62"/>
                    </a:cubicBezTo>
                    <a:cubicBezTo>
                      <a:pt x="930" y="198"/>
                      <a:pt x="929" y="576"/>
                      <a:pt x="917" y="784"/>
                    </a:cubicBezTo>
                    <a:cubicBezTo>
                      <a:pt x="917" y="791"/>
                      <a:pt x="915" y="797"/>
                      <a:pt x="915" y="806"/>
                    </a:cubicBezTo>
                    <a:cubicBezTo>
                      <a:pt x="743" y="823"/>
                      <a:pt x="575" y="853"/>
                      <a:pt x="423" y="904"/>
                    </a:cubicBezTo>
                    <a:cubicBezTo>
                      <a:pt x="219" y="973"/>
                      <a:pt x="0" y="1100"/>
                      <a:pt x="168" y="1332"/>
                    </a:cubicBezTo>
                    <a:cubicBezTo>
                      <a:pt x="304" y="1522"/>
                      <a:pt x="682" y="1523"/>
                      <a:pt x="890" y="1535"/>
                    </a:cubicBezTo>
                    <a:lnTo>
                      <a:pt x="898" y="1535"/>
                    </a:lnTo>
                    <a:cubicBezTo>
                      <a:pt x="917" y="1939"/>
                      <a:pt x="1000" y="2343"/>
                      <a:pt x="1276" y="2343"/>
                    </a:cubicBezTo>
                    <a:cubicBezTo>
                      <a:pt x="1292" y="2343"/>
                      <a:pt x="1308" y="2342"/>
                      <a:pt x="1324" y="2339"/>
                    </a:cubicBezTo>
                    <a:cubicBezTo>
                      <a:pt x="1417" y="2268"/>
                      <a:pt x="1527" y="2240"/>
                      <a:pt x="1585" y="2132"/>
                    </a:cubicBezTo>
                    <a:cubicBezTo>
                      <a:pt x="1650" y="2015"/>
                      <a:pt x="1646" y="1800"/>
                      <a:pt x="1652" y="1672"/>
                    </a:cubicBezTo>
                    <a:cubicBezTo>
                      <a:pt x="1655" y="1633"/>
                      <a:pt x="1656" y="1593"/>
                      <a:pt x="1657" y="1553"/>
                    </a:cubicBezTo>
                    <a:cubicBezTo>
                      <a:pt x="2079" y="1532"/>
                      <a:pt x="2496" y="1437"/>
                      <a:pt x="2444" y="1129"/>
                    </a:cubicBezTo>
                    <a:cubicBezTo>
                      <a:pt x="2374" y="1036"/>
                      <a:pt x="2346" y="927"/>
                      <a:pt x="2238" y="869"/>
                    </a:cubicBezTo>
                    <a:cubicBezTo>
                      <a:pt x="2121" y="804"/>
                      <a:pt x="1906" y="807"/>
                      <a:pt x="1778" y="801"/>
                    </a:cubicBezTo>
                    <a:cubicBezTo>
                      <a:pt x="1733" y="800"/>
                      <a:pt x="1689" y="797"/>
                      <a:pt x="1644" y="796"/>
                    </a:cubicBezTo>
                    <a:cubicBezTo>
                      <a:pt x="1628" y="628"/>
                      <a:pt x="1598" y="464"/>
                      <a:pt x="1548" y="318"/>
                    </a:cubicBezTo>
                    <a:cubicBezTo>
                      <a:pt x="1496" y="165"/>
                      <a:pt x="1411" y="3"/>
                      <a:pt x="127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3" name="Google Shape;1583;p25"/>
            <p:cNvGrpSpPr/>
            <p:nvPr/>
          </p:nvGrpSpPr>
          <p:grpSpPr>
            <a:xfrm rot="-5400000">
              <a:off x="9720919" y="2173607"/>
              <a:ext cx="543920" cy="2461031"/>
              <a:chOff x="3416200" y="1908925"/>
              <a:chExt cx="291975" cy="1321075"/>
            </a:xfrm>
          </p:grpSpPr>
          <p:sp>
            <p:nvSpPr>
              <p:cNvPr id="1584" name="Google Shape;1584;p25"/>
              <p:cNvSpPr/>
              <p:nvPr/>
            </p:nvSpPr>
            <p:spPr>
              <a:xfrm>
                <a:off x="3416200" y="1908925"/>
                <a:ext cx="291925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7" y="5284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25"/>
              <p:cNvSpPr/>
              <p:nvPr/>
            </p:nvSpPr>
            <p:spPr>
              <a:xfrm>
                <a:off x="3417250" y="2207950"/>
                <a:ext cx="283550" cy="716075"/>
              </a:xfrm>
              <a:custGeom>
                <a:avLst/>
                <a:gdLst/>
                <a:ahLst/>
                <a:cxnLst/>
                <a:rect l="l" t="t" r="r" b="b"/>
                <a:pathLst>
                  <a:path w="11342" h="28643" extrusionOk="0">
                    <a:moveTo>
                      <a:pt x="6192" y="1"/>
                    </a:moveTo>
                    <a:cubicBezTo>
                      <a:pt x="4609" y="1"/>
                      <a:pt x="2974" y="560"/>
                      <a:pt x="2060" y="1653"/>
                    </a:cubicBezTo>
                    <a:cubicBezTo>
                      <a:pt x="0" y="4118"/>
                      <a:pt x="1478" y="8364"/>
                      <a:pt x="1541" y="11246"/>
                    </a:cubicBezTo>
                    <a:cubicBezTo>
                      <a:pt x="1593" y="13569"/>
                      <a:pt x="1610" y="15882"/>
                      <a:pt x="1457" y="18218"/>
                    </a:cubicBezTo>
                    <a:cubicBezTo>
                      <a:pt x="1371" y="19537"/>
                      <a:pt x="1227" y="20853"/>
                      <a:pt x="1077" y="22167"/>
                    </a:cubicBezTo>
                    <a:cubicBezTo>
                      <a:pt x="963" y="23183"/>
                      <a:pt x="646" y="24439"/>
                      <a:pt x="814" y="25468"/>
                    </a:cubicBezTo>
                    <a:cubicBezTo>
                      <a:pt x="1206" y="27848"/>
                      <a:pt x="2933" y="28484"/>
                      <a:pt x="5155" y="28618"/>
                    </a:cubicBezTo>
                    <a:cubicBezTo>
                      <a:pt x="5418" y="28634"/>
                      <a:pt x="5677" y="28642"/>
                      <a:pt x="5930" y="28642"/>
                    </a:cubicBezTo>
                    <a:cubicBezTo>
                      <a:pt x="8494" y="28642"/>
                      <a:pt x="10490" y="27766"/>
                      <a:pt x="10738" y="24734"/>
                    </a:cubicBezTo>
                    <a:cubicBezTo>
                      <a:pt x="10965" y="21921"/>
                      <a:pt x="10026" y="19011"/>
                      <a:pt x="10018" y="16181"/>
                    </a:cubicBezTo>
                    <a:cubicBezTo>
                      <a:pt x="10013" y="14694"/>
                      <a:pt x="9846" y="13240"/>
                      <a:pt x="9941" y="11739"/>
                    </a:cubicBezTo>
                    <a:cubicBezTo>
                      <a:pt x="10048" y="10059"/>
                      <a:pt x="10447" y="8450"/>
                      <a:pt x="10628" y="6788"/>
                    </a:cubicBezTo>
                    <a:cubicBezTo>
                      <a:pt x="10885" y="4438"/>
                      <a:pt x="11342" y="2390"/>
                      <a:pt x="9200" y="851"/>
                    </a:cubicBezTo>
                    <a:cubicBezTo>
                      <a:pt x="8407" y="281"/>
                      <a:pt x="7313" y="1"/>
                      <a:pt x="61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25"/>
              <p:cNvSpPr/>
              <p:nvPr/>
            </p:nvSpPr>
            <p:spPr>
              <a:xfrm>
                <a:off x="3479875" y="2261125"/>
                <a:ext cx="164575" cy="616675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24667" extrusionOk="0">
                    <a:moveTo>
                      <a:pt x="230" y="1"/>
                    </a:moveTo>
                    <a:cubicBezTo>
                      <a:pt x="104" y="1"/>
                      <a:pt x="0" y="103"/>
                      <a:pt x="0" y="231"/>
                    </a:cubicBezTo>
                    <a:lnTo>
                      <a:pt x="0" y="24436"/>
                    </a:lnTo>
                    <a:cubicBezTo>
                      <a:pt x="0" y="24564"/>
                      <a:pt x="104" y="24666"/>
                      <a:pt x="230" y="24666"/>
                    </a:cubicBezTo>
                    <a:lnTo>
                      <a:pt x="6352" y="24666"/>
                    </a:lnTo>
                    <a:cubicBezTo>
                      <a:pt x="6480" y="24666"/>
                      <a:pt x="6582" y="24564"/>
                      <a:pt x="6582" y="24436"/>
                    </a:cubicBezTo>
                    <a:lnTo>
                      <a:pt x="6582" y="231"/>
                    </a:lnTo>
                    <a:cubicBezTo>
                      <a:pt x="6582" y="103"/>
                      <a:pt x="6480" y="1"/>
                      <a:pt x="63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25"/>
              <p:cNvSpPr/>
              <p:nvPr/>
            </p:nvSpPr>
            <p:spPr>
              <a:xfrm>
                <a:off x="3502775" y="2288375"/>
                <a:ext cx="118800" cy="5622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22489" extrusionOk="0">
                    <a:moveTo>
                      <a:pt x="196" y="1"/>
                    </a:moveTo>
                    <a:cubicBezTo>
                      <a:pt x="196" y="109"/>
                      <a:pt x="109" y="196"/>
                      <a:pt x="1" y="196"/>
                    </a:cubicBezTo>
                    <a:lnTo>
                      <a:pt x="1" y="22292"/>
                    </a:lnTo>
                    <a:cubicBezTo>
                      <a:pt x="109" y="22292"/>
                      <a:pt x="196" y="22379"/>
                      <a:pt x="196" y="22488"/>
                    </a:cubicBezTo>
                    <a:lnTo>
                      <a:pt x="4555" y="22488"/>
                    </a:lnTo>
                    <a:cubicBezTo>
                      <a:pt x="4555" y="22379"/>
                      <a:pt x="4643" y="22292"/>
                      <a:pt x="4752" y="22292"/>
                    </a:cubicBezTo>
                    <a:lnTo>
                      <a:pt x="4752" y="196"/>
                    </a:lnTo>
                    <a:cubicBezTo>
                      <a:pt x="4644" y="196"/>
                      <a:pt x="4555" y="109"/>
                      <a:pt x="45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25"/>
              <p:cNvSpPr/>
              <p:nvPr/>
            </p:nvSpPr>
            <p:spPr>
              <a:xfrm>
                <a:off x="3416200" y="1940125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9"/>
                    </a:lnTo>
                    <a:lnTo>
                      <a:pt x="11677" y="2739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25"/>
              <p:cNvSpPr/>
              <p:nvPr/>
            </p:nvSpPr>
            <p:spPr>
              <a:xfrm>
                <a:off x="3416200" y="2128150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1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25"/>
              <p:cNvSpPr/>
              <p:nvPr/>
            </p:nvSpPr>
            <p:spPr>
              <a:xfrm>
                <a:off x="3441450" y="2080750"/>
                <a:ext cx="2468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8" extrusionOk="0">
                    <a:moveTo>
                      <a:pt x="3524" y="0"/>
                    </a:moveTo>
                    <a:cubicBezTo>
                      <a:pt x="3444" y="0"/>
                      <a:pt x="3377" y="228"/>
                      <a:pt x="3360" y="533"/>
                    </a:cubicBezTo>
                    <a:cubicBezTo>
                      <a:pt x="3054" y="552"/>
                      <a:pt x="2826" y="618"/>
                      <a:pt x="2826" y="698"/>
                    </a:cubicBezTo>
                    <a:cubicBezTo>
                      <a:pt x="2826" y="778"/>
                      <a:pt x="3055" y="845"/>
                      <a:pt x="3360" y="862"/>
                    </a:cubicBezTo>
                    <a:cubicBezTo>
                      <a:pt x="3379" y="1168"/>
                      <a:pt x="3444" y="1396"/>
                      <a:pt x="3524" y="1396"/>
                    </a:cubicBezTo>
                    <a:cubicBezTo>
                      <a:pt x="3605" y="1396"/>
                      <a:pt x="3671" y="1167"/>
                      <a:pt x="3689" y="862"/>
                    </a:cubicBezTo>
                    <a:cubicBezTo>
                      <a:pt x="3995" y="845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3"/>
                    </a:cubicBezTo>
                    <a:cubicBezTo>
                      <a:pt x="3670" y="227"/>
                      <a:pt x="3605" y="0"/>
                      <a:pt x="3524" y="0"/>
                    </a:cubicBezTo>
                    <a:close/>
                    <a:moveTo>
                      <a:pt x="6350" y="0"/>
                    </a:moveTo>
                    <a:cubicBezTo>
                      <a:pt x="6270" y="0"/>
                      <a:pt x="6204" y="228"/>
                      <a:pt x="6187" y="533"/>
                    </a:cubicBezTo>
                    <a:cubicBezTo>
                      <a:pt x="5880" y="552"/>
                      <a:pt x="5653" y="618"/>
                      <a:pt x="5653" y="698"/>
                    </a:cubicBezTo>
                    <a:cubicBezTo>
                      <a:pt x="5653" y="778"/>
                      <a:pt x="5882" y="845"/>
                      <a:pt x="6187" y="862"/>
                    </a:cubicBezTo>
                    <a:cubicBezTo>
                      <a:pt x="6205" y="1168"/>
                      <a:pt x="6270" y="1396"/>
                      <a:pt x="6350" y="1396"/>
                    </a:cubicBezTo>
                    <a:cubicBezTo>
                      <a:pt x="6430" y="1396"/>
                      <a:pt x="6498" y="1167"/>
                      <a:pt x="6515" y="862"/>
                    </a:cubicBezTo>
                    <a:cubicBezTo>
                      <a:pt x="6820" y="845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3"/>
                    </a:cubicBezTo>
                    <a:cubicBezTo>
                      <a:pt x="6497" y="227"/>
                      <a:pt x="6430" y="0"/>
                      <a:pt x="6350" y="0"/>
                    </a:cubicBezTo>
                    <a:close/>
                    <a:moveTo>
                      <a:pt x="9176" y="0"/>
                    </a:moveTo>
                    <a:cubicBezTo>
                      <a:pt x="9096" y="0"/>
                      <a:pt x="9028" y="228"/>
                      <a:pt x="9011" y="533"/>
                    </a:cubicBezTo>
                    <a:cubicBezTo>
                      <a:pt x="8705" y="552"/>
                      <a:pt x="8478" y="618"/>
                      <a:pt x="8478" y="698"/>
                    </a:cubicBezTo>
                    <a:cubicBezTo>
                      <a:pt x="8478" y="778"/>
                      <a:pt x="8706" y="845"/>
                      <a:pt x="9011" y="862"/>
                    </a:cubicBezTo>
                    <a:cubicBezTo>
                      <a:pt x="9029" y="1168"/>
                      <a:pt x="9096" y="1396"/>
                      <a:pt x="9176" y="1396"/>
                    </a:cubicBezTo>
                    <a:cubicBezTo>
                      <a:pt x="9256" y="1396"/>
                      <a:pt x="9322" y="1167"/>
                      <a:pt x="9340" y="862"/>
                    </a:cubicBezTo>
                    <a:cubicBezTo>
                      <a:pt x="9647" y="845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3"/>
                    </a:cubicBezTo>
                    <a:cubicBezTo>
                      <a:pt x="9321" y="227"/>
                      <a:pt x="9256" y="0"/>
                      <a:pt x="9176" y="0"/>
                    </a:cubicBezTo>
                    <a:close/>
                    <a:moveTo>
                      <a:pt x="697" y="1"/>
                    </a:moveTo>
                    <a:cubicBezTo>
                      <a:pt x="617" y="1"/>
                      <a:pt x="552" y="228"/>
                      <a:pt x="534" y="535"/>
                    </a:cubicBezTo>
                    <a:cubicBezTo>
                      <a:pt x="229" y="552"/>
                      <a:pt x="0" y="619"/>
                      <a:pt x="0" y="699"/>
                    </a:cubicBezTo>
                    <a:cubicBezTo>
                      <a:pt x="0" y="779"/>
                      <a:pt x="227" y="845"/>
                      <a:pt x="534" y="864"/>
                    </a:cubicBezTo>
                    <a:cubicBezTo>
                      <a:pt x="551" y="1168"/>
                      <a:pt x="617" y="1397"/>
                      <a:pt x="697" y="1397"/>
                    </a:cubicBezTo>
                    <a:cubicBezTo>
                      <a:pt x="778" y="1397"/>
                      <a:pt x="844" y="1169"/>
                      <a:pt x="862" y="864"/>
                    </a:cubicBezTo>
                    <a:cubicBezTo>
                      <a:pt x="1168" y="845"/>
                      <a:pt x="1397" y="778"/>
                      <a:pt x="1396" y="699"/>
                    </a:cubicBezTo>
                    <a:cubicBezTo>
                      <a:pt x="1396" y="619"/>
                      <a:pt x="1168" y="553"/>
                      <a:pt x="862" y="535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25"/>
              <p:cNvSpPr/>
              <p:nvPr/>
            </p:nvSpPr>
            <p:spPr>
              <a:xfrm>
                <a:off x="3416200" y="3130700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8"/>
                    </a:lnTo>
                    <a:lnTo>
                      <a:pt x="11677" y="2738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25"/>
              <p:cNvSpPr/>
              <p:nvPr/>
            </p:nvSpPr>
            <p:spPr>
              <a:xfrm>
                <a:off x="3416200" y="2998925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0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25"/>
              <p:cNvSpPr/>
              <p:nvPr/>
            </p:nvSpPr>
            <p:spPr>
              <a:xfrm>
                <a:off x="3441450" y="3023600"/>
                <a:ext cx="24685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7" extrusionOk="0">
                    <a:moveTo>
                      <a:pt x="697" y="1"/>
                    </a:moveTo>
                    <a:cubicBezTo>
                      <a:pt x="617" y="1"/>
                      <a:pt x="552" y="227"/>
                      <a:pt x="534" y="534"/>
                    </a:cubicBezTo>
                    <a:cubicBezTo>
                      <a:pt x="229" y="551"/>
                      <a:pt x="0" y="618"/>
                      <a:pt x="0" y="698"/>
                    </a:cubicBezTo>
                    <a:cubicBezTo>
                      <a:pt x="0" y="778"/>
                      <a:pt x="227" y="845"/>
                      <a:pt x="534" y="863"/>
                    </a:cubicBezTo>
                    <a:cubicBezTo>
                      <a:pt x="551" y="1168"/>
                      <a:pt x="617" y="1396"/>
                      <a:pt x="697" y="1396"/>
                    </a:cubicBezTo>
                    <a:cubicBezTo>
                      <a:pt x="778" y="1396"/>
                      <a:pt x="844" y="1169"/>
                      <a:pt x="862" y="863"/>
                    </a:cubicBezTo>
                    <a:cubicBezTo>
                      <a:pt x="1168" y="846"/>
                      <a:pt x="1397" y="778"/>
                      <a:pt x="1396" y="698"/>
                    </a:cubicBezTo>
                    <a:cubicBezTo>
                      <a:pt x="1396" y="618"/>
                      <a:pt x="1168" y="553"/>
                      <a:pt x="862" y="534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  <a:moveTo>
                      <a:pt x="3524" y="1"/>
                    </a:moveTo>
                    <a:cubicBezTo>
                      <a:pt x="3444" y="1"/>
                      <a:pt x="3377" y="230"/>
                      <a:pt x="3360" y="534"/>
                    </a:cubicBezTo>
                    <a:cubicBezTo>
                      <a:pt x="3054" y="553"/>
                      <a:pt x="2826" y="618"/>
                      <a:pt x="2826" y="698"/>
                    </a:cubicBezTo>
                    <a:cubicBezTo>
                      <a:pt x="2826" y="778"/>
                      <a:pt x="3055" y="846"/>
                      <a:pt x="3360" y="863"/>
                    </a:cubicBezTo>
                    <a:cubicBezTo>
                      <a:pt x="3379" y="1169"/>
                      <a:pt x="3444" y="1396"/>
                      <a:pt x="3524" y="1396"/>
                    </a:cubicBezTo>
                    <a:cubicBezTo>
                      <a:pt x="3605" y="1396"/>
                      <a:pt x="3671" y="1168"/>
                      <a:pt x="3689" y="863"/>
                    </a:cubicBezTo>
                    <a:cubicBezTo>
                      <a:pt x="3995" y="846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4"/>
                    </a:cubicBezTo>
                    <a:cubicBezTo>
                      <a:pt x="3670" y="227"/>
                      <a:pt x="3605" y="1"/>
                      <a:pt x="3524" y="1"/>
                    </a:cubicBezTo>
                    <a:close/>
                    <a:moveTo>
                      <a:pt x="6350" y="1"/>
                    </a:moveTo>
                    <a:cubicBezTo>
                      <a:pt x="6270" y="1"/>
                      <a:pt x="6204" y="230"/>
                      <a:pt x="6187" y="534"/>
                    </a:cubicBezTo>
                    <a:cubicBezTo>
                      <a:pt x="5880" y="553"/>
                      <a:pt x="5653" y="618"/>
                      <a:pt x="5653" y="698"/>
                    </a:cubicBezTo>
                    <a:cubicBezTo>
                      <a:pt x="5653" y="778"/>
                      <a:pt x="5882" y="846"/>
                      <a:pt x="6187" y="863"/>
                    </a:cubicBezTo>
                    <a:cubicBezTo>
                      <a:pt x="6205" y="1169"/>
                      <a:pt x="6270" y="1396"/>
                      <a:pt x="6350" y="1396"/>
                    </a:cubicBezTo>
                    <a:cubicBezTo>
                      <a:pt x="6430" y="1396"/>
                      <a:pt x="6498" y="1168"/>
                      <a:pt x="6515" y="863"/>
                    </a:cubicBezTo>
                    <a:cubicBezTo>
                      <a:pt x="6820" y="846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4"/>
                    </a:cubicBezTo>
                    <a:cubicBezTo>
                      <a:pt x="6497" y="227"/>
                      <a:pt x="6430" y="1"/>
                      <a:pt x="6350" y="1"/>
                    </a:cubicBezTo>
                    <a:close/>
                    <a:moveTo>
                      <a:pt x="9176" y="1"/>
                    </a:moveTo>
                    <a:cubicBezTo>
                      <a:pt x="9096" y="1"/>
                      <a:pt x="9028" y="230"/>
                      <a:pt x="9011" y="534"/>
                    </a:cubicBezTo>
                    <a:cubicBezTo>
                      <a:pt x="8705" y="553"/>
                      <a:pt x="8478" y="618"/>
                      <a:pt x="8478" y="698"/>
                    </a:cubicBezTo>
                    <a:cubicBezTo>
                      <a:pt x="8478" y="778"/>
                      <a:pt x="8706" y="846"/>
                      <a:pt x="9011" y="863"/>
                    </a:cubicBezTo>
                    <a:cubicBezTo>
                      <a:pt x="9029" y="1169"/>
                      <a:pt x="9096" y="1396"/>
                      <a:pt x="9176" y="1396"/>
                    </a:cubicBezTo>
                    <a:cubicBezTo>
                      <a:pt x="9256" y="1396"/>
                      <a:pt x="9322" y="1168"/>
                      <a:pt x="9340" y="863"/>
                    </a:cubicBezTo>
                    <a:cubicBezTo>
                      <a:pt x="9647" y="846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4"/>
                    </a:cubicBezTo>
                    <a:cubicBezTo>
                      <a:pt x="9321" y="227"/>
                      <a:pt x="9256" y="1"/>
                      <a:pt x="91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25"/>
              <p:cNvSpPr/>
              <p:nvPr/>
            </p:nvSpPr>
            <p:spPr>
              <a:xfrm>
                <a:off x="3542375" y="2343300"/>
                <a:ext cx="40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323" extrusionOk="0">
                    <a:moveTo>
                      <a:pt x="772" y="1"/>
                    </a:moveTo>
                    <a:cubicBezTo>
                      <a:pt x="692" y="1"/>
                      <a:pt x="610" y="15"/>
                      <a:pt x="529" y="47"/>
                    </a:cubicBezTo>
                    <a:cubicBezTo>
                      <a:pt x="522" y="51"/>
                      <a:pt x="514" y="53"/>
                      <a:pt x="508" y="56"/>
                    </a:cubicBezTo>
                    <a:cubicBezTo>
                      <a:pt x="42" y="255"/>
                      <a:pt x="1" y="855"/>
                      <a:pt x="313" y="1200"/>
                    </a:cubicBezTo>
                    <a:cubicBezTo>
                      <a:pt x="456" y="1357"/>
                      <a:pt x="622" y="1426"/>
                      <a:pt x="783" y="1426"/>
                    </a:cubicBezTo>
                    <a:cubicBezTo>
                      <a:pt x="1049" y="1426"/>
                      <a:pt x="1301" y="1239"/>
                      <a:pt x="1419" y="950"/>
                    </a:cubicBezTo>
                    <a:cubicBezTo>
                      <a:pt x="1618" y="466"/>
                      <a:pt x="1226" y="1"/>
                      <a:pt x="772" y="1"/>
                    </a:cubicBezTo>
                    <a:close/>
                    <a:moveTo>
                      <a:pt x="772" y="2416"/>
                    </a:moveTo>
                    <a:cubicBezTo>
                      <a:pt x="692" y="2416"/>
                      <a:pt x="610" y="2430"/>
                      <a:pt x="529" y="2462"/>
                    </a:cubicBezTo>
                    <a:cubicBezTo>
                      <a:pt x="522" y="2464"/>
                      <a:pt x="514" y="2467"/>
                      <a:pt x="508" y="2470"/>
                    </a:cubicBezTo>
                    <a:cubicBezTo>
                      <a:pt x="40" y="2668"/>
                      <a:pt x="1" y="3270"/>
                      <a:pt x="313" y="3614"/>
                    </a:cubicBezTo>
                    <a:cubicBezTo>
                      <a:pt x="456" y="3771"/>
                      <a:pt x="622" y="3840"/>
                      <a:pt x="783" y="3840"/>
                    </a:cubicBezTo>
                    <a:cubicBezTo>
                      <a:pt x="1049" y="3840"/>
                      <a:pt x="1301" y="3653"/>
                      <a:pt x="1419" y="3365"/>
                    </a:cubicBezTo>
                    <a:cubicBezTo>
                      <a:pt x="1618" y="2881"/>
                      <a:pt x="1226" y="2416"/>
                      <a:pt x="772" y="2416"/>
                    </a:cubicBezTo>
                    <a:close/>
                    <a:moveTo>
                      <a:pt x="772" y="4829"/>
                    </a:moveTo>
                    <a:cubicBezTo>
                      <a:pt x="692" y="4829"/>
                      <a:pt x="610" y="4843"/>
                      <a:pt x="529" y="4875"/>
                    </a:cubicBezTo>
                    <a:cubicBezTo>
                      <a:pt x="522" y="4877"/>
                      <a:pt x="514" y="4880"/>
                      <a:pt x="508" y="4884"/>
                    </a:cubicBezTo>
                    <a:cubicBezTo>
                      <a:pt x="40" y="5082"/>
                      <a:pt x="1" y="5683"/>
                      <a:pt x="313" y="6027"/>
                    </a:cubicBezTo>
                    <a:cubicBezTo>
                      <a:pt x="456" y="6184"/>
                      <a:pt x="622" y="6253"/>
                      <a:pt x="783" y="6253"/>
                    </a:cubicBezTo>
                    <a:cubicBezTo>
                      <a:pt x="1049" y="6253"/>
                      <a:pt x="1301" y="6066"/>
                      <a:pt x="1419" y="5778"/>
                    </a:cubicBezTo>
                    <a:cubicBezTo>
                      <a:pt x="1618" y="5294"/>
                      <a:pt x="1226" y="4829"/>
                      <a:pt x="772" y="4829"/>
                    </a:cubicBezTo>
                    <a:close/>
                    <a:moveTo>
                      <a:pt x="773" y="7243"/>
                    </a:moveTo>
                    <a:cubicBezTo>
                      <a:pt x="692" y="7243"/>
                      <a:pt x="610" y="7257"/>
                      <a:pt x="529" y="7289"/>
                    </a:cubicBezTo>
                    <a:cubicBezTo>
                      <a:pt x="522" y="7292"/>
                      <a:pt x="514" y="7294"/>
                      <a:pt x="508" y="7298"/>
                    </a:cubicBezTo>
                    <a:cubicBezTo>
                      <a:pt x="40" y="7496"/>
                      <a:pt x="1" y="8098"/>
                      <a:pt x="313" y="8442"/>
                    </a:cubicBezTo>
                    <a:cubicBezTo>
                      <a:pt x="456" y="8599"/>
                      <a:pt x="622" y="8668"/>
                      <a:pt x="783" y="8668"/>
                    </a:cubicBezTo>
                    <a:cubicBezTo>
                      <a:pt x="1049" y="8668"/>
                      <a:pt x="1301" y="8481"/>
                      <a:pt x="1419" y="8192"/>
                    </a:cubicBezTo>
                    <a:cubicBezTo>
                      <a:pt x="1618" y="7708"/>
                      <a:pt x="1227" y="7243"/>
                      <a:pt x="773" y="7243"/>
                    </a:cubicBezTo>
                    <a:close/>
                    <a:moveTo>
                      <a:pt x="773" y="9656"/>
                    </a:moveTo>
                    <a:cubicBezTo>
                      <a:pt x="693" y="9656"/>
                      <a:pt x="611" y="9671"/>
                      <a:pt x="529" y="9703"/>
                    </a:cubicBezTo>
                    <a:cubicBezTo>
                      <a:pt x="522" y="9705"/>
                      <a:pt x="514" y="9708"/>
                      <a:pt x="508" y="9711"/>
                    </a:cubicBezTo>
                    <a:cubicBezTo>
                      <a:pt x="40" y="9909"/>
                      <a:pt x="1" y="10511"/>
                      <a:pt x="313" y="10855"/>
                    </a:cubicBezTo>
                    <a:cubicBezTo>
                      <a:pt x="456" y="11012"/>
                      <a:pt x="622" y="11081"/>
                      <a:pt x="783" y="11081"/>
                    </a:cubicBezTo>
                    <a:cubicBezTo>
                      <a:pt x="1049" y="11081"/>
                      <a:pt x="1301" y="10894"/>
                      <a:pt x="1419" y="10606"/>
                    </a:cubicBezTo>
                    <a:cubicBezTo>
                      <a:pt x="1618" y="10122"/>
                      <a:pt x="1227" y="9656"/>
                      <a:pt x="773" y="9656"/>
                    </a:cubicBezTo>
                    <a:close/>
                    <a:moveTo>
                      <a:pt x="772" y="12070"/>
                    </a:moveTo>
                    <a:cubicBezTo>
                      <a:pt x="692" y="12070"/>
                      <a:pt x="610" y="12084"/>
                      <a:pt x="529" y="12116"/>
                    </a:cubicBezTo>
                    <a:cubicBezTo>
                      <a:pt x="522" y="12118"/>
                      <a:pt x="514" y="12121"/>
                      <a:pt x="508" y="12125"/>
                    </a:cubicBezTo>
                    <a:cubicBezTo>
                      <a:pt x="40" y="12323"/>
                      <a:pt x="1" y="12924"/>
                      <a:pt x="313" y="13268"/>
                    </a:cubicBezTo>
                    <a:cubicBezTo>
                      <a:pt x="456" y="13425"/>
                      <a:pt x="622" y="13494"/>
                      <a:pt x="783" y="13494"/>
                    </a:cubicBezTo>
                    <a:cubicBezTo>
                      <a:pt x="1049" y="13494"/>
                      <a:pt x="1301" y="13307"/>
                      <a:pt x="1419" y="13019"/>
                    </a:cubicBezTo>
                    <a:cubicBezTo>
                      <a:pt x="1618" y="12535"/>
                      <a:pt x="1226" y="12070"/>
                      <a:pt x="772" y="12070"/>
                    </a:cubicBezTo>
                    <a:close/>
                    <a:moveTo>
                      <a:pt x="773" y="14484"/>
                    </a:moveTo>
                    <a:cubicBezTo>
                      <a:pt x="692" y="14484"/>
                      <a:pt x="610" y="14498"/>
                      <a:pt x="529" y="14530"/>
                    </a:cubicBezTo>
                    <a:cubicBezTo>
                      <a:pt x="522" y="14533"/>
                      <a:pt x="514" y="14535"/>
                      <a:pt x="508" y="14539"/>
                    </a:cubicBezTo>
                    <a:cubicBezTo>
                      <a:pt x="40" y="14737"/>
                      <a:pt x="1" y="15339"/>
                      <a:pt x="313" y="15683"/>
                    </a:cubicBezTo>
                    <a:cubicBezTo>
                      <a:pt x="456" y="15840"/>
                      <a:pt x="622" y="15909"/>
                      <a:pt x="783" y="15909"/>
                    </a:cubicBezTo>
                    <a:cubicBezTo>
                      <a:pt x="1049" y="15909"/>
                      <a:pt x="1301" y="15722"/>
                      <a:pt x="1419" y="15433"/>
                    </a:cubicBezTo>
                    <a:cubicBezTo>
                      <a:pt x="1618" y="14949"/>
                      <a:pt x="1227" y="14484"/>
                      <a:pt x="773" y="14484"/>
                    </a:cubicBezTo>
                    <a:close/>
                    <a:moveTo>
                      <a:pt x="774" y="16897"/>
                    </a:moveTo>
                    <a:cubicBezTo>
                      <a:pt x="693" y="16897"/>
                      <a:pt x="611" y="16912"/>
                      <a:pt x="529" y="16944"/>
                    </a:cubicBezTo>
                    <a:cubicBezTo>
                      <a:pt x="522" y="16946"/>
                      <a:pt x="514" y="16949"/>
                      <a:pt x="508" y="16952"/>
                    </a:cubicBezTo>
                    <a:cubicBezTo>
                      <a:pt x="40" y="17150"/>
                      <a:pt x="1" y="17752"/>
                      <a:pt x="313" y="18096"/>
                    </a:cubicBezTo>
                    <a:cubicBezTo>
                      <a:pt x="456" y="18253"/>
                      <a:pt x="622" y="18322"/>
                      <a:pt x="783" y="18322"/>
                    </a:cubicBezTo>
                    <a:cubicBezTo>
                      <a:pt x="1049" y="18322"/>
                      <a:pt x="1301" y="18135"/>
                      <a:pt x="1419" y="17847"/>
                    </a:cubicBezTo>
                    <a:cubicBezTo>
                      <a:pt x="1618" y="17362"/>
                      <a:pt x="1227" y="16897"/>
                      <a:pt x="774" y="168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25"/>
              <p:cNvSpPr/>
              <p:nvPr/>
            </p:nvSpPr>
            <p:spPr>
              <a:xfrm>
                <a:off x="3416200" y="3073900"/>
                <a:ext cx="29197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93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11678" y="480"/>
                    </a:lnTo>
                    <a:lnTo>
                      <a:pt x="11678" y="1"/>
                    </a:lnTo>
                    <a:close/>
                    <a:moveTo>
                      <a:pt x="0" y="1139"/>
                    </a:moveTo>
                    <a:lnTo>
                      <a:pt x="0" y="1617"/>
                    </a:lnTo>
                    <a:lnTo>
                      <a:pt x="11678" y="1617"/>
                    </a:lnTo>
                    <a:lnTo>
                      <a:pt x="11678" y="1139"/>
                    </a:lnTo>
                    <a:close/>
                    <a:moveTo>
                      <a:pt x="5839" y="3087"/>
                    </a:moveTo>
                    <a:cubicBezTo>
                      <a:pt x="3369" y="3087"/>
                      <a:pt x="1365" y="3335"/>
                      <a:pt x="1365" y="3640"/>
                    </a:cubicBezTo>
                    <a:cubicBezTo>
                      <a:pt x="1365" y="3945"/>
                      <a:pt x="3369" y="4192"/>
                      <a:pt x="5839" y="4192"/>
                    </a:cubicBezTo>
                    <a:cubicBezTo>
                      <a:pt x="8310" y="4192"/>
                      <a:pt x="10312" y="3946"/>
                      <a:pt x="10312" y="3640"/>
                    </a:cubicBezTo>
                    <a:cubicBezTo>
                      <a:pt x="10312" y="3335"/>
                      <a:pt x="8310" y="3087"/>
                      <a:pt x="5839" y="308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25"/>
              <p:cNvSpPr/>
              <p:nvPr/>
            </p:nvSpPr>
            <p:spPr>
              <a:xfrm>
                <a:off x="3416200" y="1961175"/>
                <a:ext cx="291975" cy="10417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67" extrusionOk="0">
                    <a:moveTo>
                      <a:pt x="5839" y="0"/>
                    </a:moveTo>
                    <a:cubicBezTo>
                      <a:pt x="3369" y="0"/>
                      <a:pt x="1365" y="248"/>
                      <a:pt x="1365" y="553"/>
                    </a:cubicBezTo>
                    <a:cubicBezTo>
                      <a:pt x="1365" y="858"/>
                      <a:pt x="3369" y="1105"/>
                      <a:pt x="5839" y="1105"/>
                    </a:cubicBezTo>
                    <a:cubicBezTo>
                      <a:pt x="8310" y="1105"/>
                      <a:pt x="10312" y="858"/>
                      <a:pt x="10312" y="553"/>
                    </a:cubicBezTo>
                    <a:cubicBezTo>
                      <a:pt x="10312" y="248"/>
                      <a:pt x="8310" y="0"/>
                      <a:pt x="5839" y="0"/>
                    </a:cubicBezTo>
                    <a:close/>
                    <a:moveTo>
                      <a:pt x="0" y="2550"/>
                    </a:moveTo>
                    <a:lnTo>
                      <a:pt x="0" y="3029"/>
                    </a:lnTo>
                    <a:lnTo>
                      <a:pt x="11678" y="3029"/>
                    </a:lnTo>
                    <a:lnTo>
                      <a:pt x="11678" y="2550"/>
                    </a:lnTo>
                    <a:close/>
                    <a:moveTo>
                      <a:pt x="0" y="3688"/>
                    </a:moveTo>
                    <a:lnTo>
                      <a:pt x="0" y="4166"/>
                    </a:lnTo>
                    <a:lnTo>
                      <a:pt x="11678" y="4166"/>
                    </a:lnTo>
                    <a:lnTo>
                      <a:pt x="11678" y="36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7" name="Google Shape;1597;p25"/>
            <p:cNvGrpSpPr/>
            <p:nvPr/>
          </p:nvGrpSpPr>
          <p:grpSpPr>
            <a:xfrm rot="-5400000" flipH="1">
              <a:off x="-1059525" y="3356442"/>
              <a:ext cx="685966" cy="2461077"/>
              <a:chOff x="2412300" y="1908900"/>
              <a:chExt cx="368225" cy="1321100"/>
            </a:xfrm>
          </p:grpSpPr>
          <p:sp>
            <p:nvSpPr>
              <p:cNvPr id="1598" name="Google Shape;1598;p25"/>
              <p:cNvSpPr/>
              <p:nvPr/>
            </p:nvSpPr>
            <p:spPr>
              <a:xfrm>
                <a:off x="2412350" y="1908925"/>
                <a:ext cx="3681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4725" y="52843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25"/>
              <p:cNvSpPr/>
              <p:nvPr/>
            </p:nvSpPr>
            <p:spPr>
              <a:xfrm>
                <a:off x="2451200" y="2196600"/>
                <a:ext cx="290400" cy="745725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29829" extrusionOk="0">
                    <a:moveTo>
                      <a:pt x="262" y="1"/>
                    </a:moveTo>
                    <a:cubicBezTo>
                      <a:pt x="262" y="145"/>
                      <a:pt x="145" y="262"/>
                      <a:pt x="1" y="262"/>
                    </a:cubicBezTo>
                    <a:lnTo>
                      <a:pt x="1" y="29567"/>
                    </a:lnTo>
                    <a:cubicBezTo>
                      <a:pt x="145" y="29567"/>
                      <a:pt x="262" y="29684"/>
                      <a:pt x="262" y="29828"/>
                    </a:cubicBezTo>
                    <a:lnTo>
                      <a:pt x="11354" y="29828"/>
                    </a:lnTo>
                    <a:cubicBezTo>
                      <a:pt x="11354" y="29685"/>
                      <a:pt x="11471" y="29567"/>
                      <a:pt x="11615" y="29567"/>
                    </a:cubicBezTo>
                    <a:lnTo>
                      <a:pt x="11615" y="262"/>
                    </a:lnTo>
                    <a:cubicBezTo>
                      <a:pt x="11471" y="262"/>
                      <a:pt x="11354" y="145"/>
                      <a:pt x="1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25"/>
              <p:cNvSpPr/>
              <p:nvPr/>
            </p:nvSpPr>
            <p:spPr>
              <a:xfrm>
                <a:off x="2482325" y="2225525"/>
                <a:ext cx="228200" cy="687850"/>
              </a:xfrm>
              <a:custGeom>
                <a:avLst/>
                <a:gdLst/>
                <a:ahLst/>
                <a:cxnLst/>
                <a:rect l="l" t="t" r="r" b="b"/>
                <a:pathLst>
                  <a:path w="9128" h="27514" extrusionOk="0">
                    <a:moveTo>
                      <a:pt x="245" y="0"/>
                    </a:moveTo>
                    <a:cubicBezTo>
                      <a:pt x="245" y="136"/>
                      <a:pt x="135" y="245"/>
                      <a:pt x="1" y="245"/>
                    </a:cubicBezTo>
                    <a:lnTo>
                      <a:pt x="1" y="27270"/>
                    </a:lnTo>
                    <a:cubicBezTo>
                      <a:pt x="135" y="27270"/>
                      <a:pt x="245" y="27379"/>
                      <a:pt x="245" y="27514"/>
                    </a:cubicBezTo>
                    <a:lnTo>
                      <a:pt x="8882" y="27514"/>
                    </a:lnTo>
                    <a:cubicBezTo>
                      <a:pt x="8882" y="27379"/>
                      <a:pt x="8990" y="27270"/>
                      <a:pt x="9127" y="27270"/>
                    </a:cubicBezTo>
                    <a:lnTo>
                      <a:pt x="9127" y="245"/>
                    </a:lnTo>
                    <a:cubicBezTo>
                      <a:pt x="8991" y="245"/>
                      <a:pt x="8882" y="136"/>
                      <a:pt x="88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25"/>
              <p:cNvSpPr/>
              <p:nvPr/>
            </p:nvSpPr>
            <p:spPr>
              <a:xfrm>
                <a:off x="2412350" y="1908900"/>
                <a:ext cx="368150" cy="209250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370" extrusionOk="0">
                    <a:moveTo>
                      <a:pt x="0" y="0"/>
                    </a:moveTo>
                    <a:lnTo>
                      <a:pt x="0" y="8370"/>
                    </a:lnTo>
                    <a:lnTo>
                      <a:pt x="14725" y="8370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25"/>
              <p:cNvSpPr/>
              <p:nvPr/>
            </p:nvSpPr>
            <p:spPr>
              <a:xfrm>
                <a:off x="2412350" y="192622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25"/>
              <p:cNvSpPr/>
              <p:nvPr/>
            </p:nvSpPr>
            <p:spPr>
              <a:xfrm>
                <a:off x="2430475" y="1946425"/>
                <a:ext cx="331825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30" extrusionOk="0">
                    <a:moveTo>
                      <a:pt x="416" y="1"/>
                    </a:moveTo>
                    <a:cubicBezTo>
                      <a:pt x="186" y="1"/>
                      <a:pt x="1" y="187"/>
                      <a:pt x="1" y="416"/>
                    </a:cubicBezTo>
                    <a:cubicBezTo>
                      <a:pt x="1" y="646"/>
                      <a:pt x="185" y="830"/>
                      <a:pt x="414" y="830"/>
                    </a:cubicBezTo>
                    <a:cubicBezTo>
                      <a:pt x="414" y="830"/>
                      <a:pt x="415" y="830"/>
                      <a:pt x="416" y="830"/>
                    </a:cubicBezTo>
                    <a:cubicBezTo>
                      <a:pt x="642" y="830"/>
                      <a:pt x="830" y="646"/>
                      <a:pt x="830" y="416"/>
                    </a:cubicBezTo>
                    <a:cubicBezTo>
                      <a:pt x="830" y="188"/>
                      <a:pt x="645" y="1"/>
                      <a:pt x="416" y="1"/>
                    </a:cubicBezTo>
                    <a:close/>
                    <a:moveTo>
                      <a:pt x="2490" y="1"/>
                    </a:moveTo>
                    <a:cubicBezTo>
                      <a:pt x="2259" y="1"/>
                      <a:pt x="2075" y="187"/>
                      <a:pt x="2075" y="416"/>
                    </a:cubicBezTo>
                    <a:cubicBezTo>
                      <a:pt x="2075" y="646"/>
                      <a:pt x="2259" y="830"/>
                      <a:pt x="2488" y="830"/>
                    </a:cubicBezTo>
                    <a:cubicBezTo>
                      <a:pt x="2488" y="830"/>
                      <a:pt x="2489" y="830"/>
                      <a:pt x="2490" y="830"/>
                    </a:cubicBezTo>
                    <a:cubicBezTo>
                      <a:pt x="2716" y="830"/>
                      <a:pt x="2903" y="646"/>
                      <a:pt x="2903" y="416"/>
                    </a:cubicBezTo>
                    <a:cubicBezTo>
                      <a:pt x="2903" y="188"/>
                      <a:pt x="2717" y="1"/>
                      <a:pt x="2490" y="1"/>
                    </a:cubicBezTo>
                    <a:close/>
                    <a:moveTo>
                      <a:pt x="4562" y="1"/>
                    </a:moveTo>
                    <a:cubicBezTo>
                      <a:pt x="4332" y="1"/>
                      <a:pt x="4148" y="187"/>
                      <a:pt x="4148" y="416"/>
                    </a:cubicBezTo>
                    <a:cubicBezTo>
                      <a:pt x="4148" y="646"/>
                      <a:pt x="4331" y="830"/>
                      <a:pt x="4560" y="830"/>
                    </a:cubicBezTo>
                    <a:cubicBezTo>
                      <a:pt x="4561" y="830"/>
                      <a:pt x="4562" y="830"/>
                      <a:pt x="4562" y="830"/>
                    </a:cubicBezTo>
                    <a:cubicBezTo>
                      <a:pt x="4790" y="830"/>
                      <a:pt x="4977" y="646"/>
                      <a:pt x="4977" y="416"/>
                    </a:cubicBezTo>
                    <a:cubicBezTo>
                      <a:pt x="4977" y="188"/>
                      <a:pt x="4791" y="1"/>
                      <a:pt x="4562" y="1"/>
                    </a:cubicBezTo>
                    <a:close/>
                    <a:moveTo>
                      <a:pt x="6636" y="1"/>
                    </a:moveTo>
                    <a:cubicBezTo>
                      <a:pt x="6406" y="1"/>
                      <a:pt x="6222" y="187"/>
                      <a:pt x="6222" y="416"/>
                    </a:cubicBezTo>
                    <a:cubicBezTo>
                      <a:pt x="6222" y="646"/>
                      <a:pt x="6405" y="830"/>
                      <a:pt x="6634" y="830"/>
                    </a:cubicBezTo>
                    <a:cubicBezTo>
                      <a:pt x="6635" y="830"/>
                      <a:pt x="6636" y="830"/>
                      <a:pt x="6636" y="830"/>
                    </a:cubicBezTo>
                    <a:cubicBezTo>
                      <a:pt x="6864" y="830"/>
                      <a:pt x="7051" y="646"/>
                      <a:pt x="7051" y="416"/>
                    </a:cubicBezTo>
                    <a:cubicBezTo>
                      <a:pt x="7051" y="188"/>
                      <a:pt x="6865" y="1"/>
                      <a:pt x="6636" y="1"/>
                    </a:cubicBezTo>
                    <a:close/>
                    <a:moveTo>
                      <a:pt x="8711" y="1"/>
                    </a:moveTo>
                    <a:cubicBezTo>
                      <a:pt x="8481" y="1"/>
                      <a:pt x="8297" y="187"/>
                      <a:pt x="8297" y="416"/>
                    </a:cubicBezTo>
                    <a:cubicBezTo>
                      <a:pt x="8297" y="646"/>
                      <a:pt x="8480" y="830"/>
                      <a:pt x="8709" y="830"/>
                    </a:cubicBezTo>
                    <a:cubicBezTo>
                      <a:pt x="8710" y="830"/>
                      <a:pt x="8711" y="830"/>
                      <a:pt x="8711" y="830"/>
                    </a:cubicBezTo>
                    <a:cubicBezTo>
                      <a:pt x="8939" y="830"/>
                      <a:pt x="9126" y="646"/>
                      <a:pt x="9126" y="416"/>
                    </a:cubicBezTo>
                    <a:cubicBezTo>
                      <a:pt x="9126" y="188"/>
                      <a:pt x="8940" y="1"/>
                      <a:pt x="8711" y="1"/>
                    </a:cubicBezTo>
                    <a:close/>
                    <a:moveTo>
                      <a:pt x="10785" y="1"/>
                    </a:moveTo>
                    <a:cubicBezTo>
                      <a:pt x="10555" y="1"/>
                      <a:pt x="10370" y="187"/>
                      <a:pt x="10370" y="416"/>
                    </a:cubicBezTo>
                    <a:cubicBezTo>
                      <a:pt x="10370" y="646"/>
                      <a:pt x="10554" y="830"/>
                      <a:pt x="10783" y="830"/>
                    </a:cubicBezTo>
                    <a:cubicBezTo>
                      <a:pt x="10784" y="830"/>
                      <a:pt x="10784" y="830"/>
                      <a:pt x="10785" y="830"/>
                    </a:cubicBezTo>
                    <a:cubicBezTo>
                      <a:pt x="11012" y="830"/>
                      <a:pt x="11199" y="646"/>
                      <a:pt x="11199" y="416"/>
                    </a:cubicBezTo>
                    <a:cubicBezTo>
                      <a:pt x="11199" y="188"/>
                      <a:pt x="11014" y="1"/>
                      <a:pt x="10785" y="1"/>
                    </a:cubicBezTo>
                    <a:close/>
                    <a:moveTo>
                      <a:pt x="12859" y="1"/>
                    </a:moveTo>
                    <a:cubicBezTo>
                      <a:pt x="12629" y="1"/>
                      <a:pt x="12444" y="187"/>
                      <a:pt x="12444" y="416"/>
                    </a:cubicBezTo>
                    <a:cubicBezTo>
                      <a:pt x="12444" y="646"/>
                      <a:pt x="12628" y="830"/>
                      <a:pt x="12857" y="830"/>
                    </a:cubicBezTo>
                    <a:cubicBezTo>
                      <a:pt x="12858" y="830"/>
                      <a:pt x="12858" y="830"/>
                      <a:pt x="12859" y="830"/>
                    </a:cubicBezTo>
                    <a:cubicBezTo>
                      <a:pt x="13086" y="830"/>
                      <a:pt x="13273" y="646"/>
                      <a:pt x="13273" y="416"/>
                    </a:cubicBezTo>
                    <a:cubicBezTo>
                      <a:pt x="13273" y="188"/>
                      <a:pt x="13087" y="1"/>
                      <a:pt x="128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25"/>
              <p:cNvSpPr/>
              <p:nvPr/>
            </p:nvSpPr>
            <p:spPr>
              <a:xfrm>
                <a:off x="2412300" y="2003300"/>
                <a:ext cx="368200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8" h="3194" extrusionOk="0">
                    <a:moveTo>
                      <a:pt x="4968" y="0"/>
                    </a:moveTo>
                    <a:cubicBezTo>
                      <a:pt x="3872" y="0"/>
                      <a:pt x="2763" y="190"/>
                      <a:pt x="1736" y="398"/>
                    </a:cubicBezTo>
                    <a:cubicBezTo>
                      <a:pt x="1351" y="475"/>
                      <a:pt x="875" y="555"/>
                      <a:pt x="422" y="555"/>
                    </a:cubicBezTo>
                    <a:cubicBezTo>
                      <a:pt x="278" y="555"/>
                      <a:pt x="136" y="547"/>
                      <a:pt x="0" y="528"/>
                    </a:cubicBezTo>
                    <a:lnTo>
                      <a:pt x="0" y="1218"/>
                    </a:lnTo>
                    <a:cubicBezTo>
                      <a:pt x="395" y="1156"/>
                      <a:pt x="777" y="1065"/>
                      <a:pt x="1180" y="961"/>
                    </a:cubicBezTo>
                    <a:cubicBezTo>
                      <a:pt x="2242" y="689"/>
                      <a:pt x="3342" y="323"/>
                      <a:pt x="4465" y="216"/>
                    </a:cubicBezTo>
                    <a:cubicBezTo>
                      <a:pt x="4636" y="199"/>
                      <a:pt x="4804" y="192"/>
                      <a:pt x="4970" y="192"/>
                    </a:cubicBezTo>
                    <a:cubicBezTo>
                      <a:pt x="6069" y="192"/>
                      <a:pt x="7045" y="532"/>
                      <a:pt x="8054" y="882"/>
                    </a:cubicBezTo>
                    <a:cubicBezTo>
                      <a:pt x="9277" y="1308"/>
                      <a:pt x="10288" y="1624"/>
                      <a:pt x="11553" y="1624"/>
                    </a:cubicBezTo>
                    <a:cubicBezTo>
                      <a:pt x="11763" y="1624"/>
                      <a:pt x="11981" y="1615"/>
                      <a:pt x="12207" y="1597"/>
                    </a:cubicBezTo>
                    <a:cubicBezTo>
                      <a:pt x="13124" y="1523"/>
                      <a:pt x="13930" y="1149"/>
                      <a:pt x="14727" y="821"/>
                    </a:cubicBezTo>
                    <a:lnTo>
                      <a:pt x="14727" y="248"/>
                    </a:lnTo>
                    <a:cubicBezTo>
                      <a:pt x="13771" y="415"/>
                      <a:pt x="12848" y="649"/>
                      <a:pt x="11863" y="749"/>
                    </a:cubicBezTo>
                    <a:cubicBezTo>
                      <a:pt x="11579" y="778"/>
                      <a:pt x="11294" y="791"/>
                      <a:pt x="11009" y="791"/>
                    </a:cubicBezTo>
                    <a:cubicBezTo>
                      <a:pt x="9449" y="791"/>
                      <a:pt x="7874" y="396"/>
                      <a:pt x="6376" y="121"/>
                    </a:cubicBezTo>
                    <a:cubicBezTo>
                      <a:pt x="5914" y="36"/>
                      <a:pt x="5443" y="0"/>
                      <a:pt x="4968" y="0"/>
                    </a:cubicBezTo>
                    <a:close/>
                    <a:moveTo>
                      <a:pt x="4934" y="667"/>
                    </a:moveTo>
                    <a:cubicBezTo>
                      <a:pt x="4805" y="667"/>
                      <a:pt x="4675" y="672"/>
                      <a:pt x="4546" y="682"/>
                    </a:cubicBezTo>
                    <a:cubicBezTo>
                      <a:pt x="4376" y="695"/>
                      <a:pt x="3885" y="738"/>
                      <a:pt x="3817" y="945"/>
                    </a:cubicBezTo>
                    <a:cubicBezTo>
                      <a:pt x="3736" y="1195"/>
                      <a:pt x="4311" y="1342"/>
                      <a:pt x="4465" y="1414"/>
                    </a:cubicBezTo>
                    <a:cubicBezTo>
                      <a:pt x="4756" y="1548"/>
                      <a:pt x="5033" y="1677"/>
                      <a:pt x="5350" y="1677"/>
                    </a:cubicBezTo>
                    <a:cubicBezTo>
                      <a:pt x="5390" y="1677"/>
                      <a:pt x="5430" y="1675"/>
                      <a:pt x="5471" y="1670"/>
                    </a:cubicBezTo>
                    <a:cubicBezTo>
                      <a:pt x="5852" y="1630"/>
                      <a:pt x="6223" y="1535"/>
                      <a:pt x="6587" y="1417"/>
                    </a:cubicBezTo>
                    <a:cubicBezTo>
                      <a:pt x="6720" y="1373"/>
                      <a:pt x="6932" y="1344"/>
                      <a:pt x="6873" y="1160"/>
                    </a:cubicBezTo>
                    <a:cubicBezTo>
                      <a:pt x="6825" y="1011"/>
                      <a:pt x="6597" y="919"/>
                      <a:pt x="6459" y="888"/>
                    </a:cubicBezTo>
                    <a:cubicBezTo>
                      <a:pt x="6263" y="844"/>
                      <a:pt x="6061" y="796"/>
                      <a:pt x="5862" y="757"/>
                    </a:cubicBezTo>
                    <a:cubicBezTo>
                      <a:pt x="5818" y="747"/>
                      <a:pt x="5771" y="740"/>
                      <a:pt x="5725" y="731"/>
                    </a:cubicBezTo>
                    <a:cubicBezTo>
                      <a:pt x="5463" y="688"/>
                      <a:pt x="5199" y="667"/>
                      <a:pt x="4934" y="667"/>
                    </a:cubicBezTo>
                    <a:close/>
                    <a:moveTo>
                      <a:pt x="1810" y="1670"/>
                    </a:moveTo>
                    <a:cubicBezTo>
                      <a:pt x="1547" y="1670"/>
                      <a:pt x="1281" y="1689"/>
                      <a:pt x="999" y="1713"/>
                    </a:cubicBezTo>
                    <a:cubicBezTo>
                      <a:pt x="763" y="1734"/>
                      <a:pt x="486" y="1780"/>
                      <a:pt x="216" y="1780"/>
                    </a:cubicBezTo>
                    <a:cubicBezTo>
                      <a:pt x="144" y="1780"/>
                      <a:pt x="72" y="1777"/>
                      <a:pt x="2" y="1769"/>
                    </a:cubicBezTo>
                    <a:lnTo>
                      <a:pt x="2" y="1984"/>
                    </a:lnTo>
                    <a:cubicBezTo>
                      <a:pt x="81" y="1972"/>
                      <a:pt x="161" y="1960"/>
                      <a:pt x="239" y="1956"/>
                    </a:cubicBezTo>
                    <a:cubicBezTo>
                      <a:pt x="293" y="1953"/>
                      <a:pt x="348" y="1951"/>
                      <a:pt x="404" y="1951"/>
                    </a:cubicBezTo>
                    <a:cubicBezTo>
                      <a:pt x="826" y="1951"/>
                      <a:pt x="1299" y="2042"/>
                      <a:pt x="1676" y="2158"/>
                    </a:cubicBezTo>
                    <a:cubicBezTo>
                      <a:pt x="2346" y="2364"/>
                      <a:pt x="2839" y="2849"/>
                      <a:pt x="3545" y="3005"/>
                    </a:cubicBezTo>
                    <a:cubicBezTo>
                      <a:pt x="4074" y="3124"/>
                      <a:pt x="4569" y="3194"/>
                      <a:pt x="5067" y="3194"/>
                    </a:cubicBezTo>
                    <a:cubicBezTo>
                      <a:pt x="5476" y="3194"/>
                      <a:pt x="5887" y="3147"/>
                      <a:pt x="6319" y="3042"/>
                    </a:cubicBezTo>
                    <a:cubicBezTo>
                      <a:pt x="7120" y="2847"/>
                      <a:pt x="7853" y="2513"/>
                      <a:pt x="8664" y="2342"/>
                    </a:cubicBezTo>
                    <a:cubicBezTo>
                      <a:pt x="9212" y="2227"/>
                      <a:pt x="9807" y="2056"/>
                      <a:pt x="10383" y="2056"/>
                    </a:cubicBezTo>
                    <a:cubicBezTo>
                      <a:pt x="10519" y="2056"/>
                      <a:pt x="10654" y="2066"/>
                      <a:pt x="10787" y="2088"/>
                    </a:cubicBezTo>
                    <a:cubicBezTo>
                      <a:pt x="11240" y="2162"/>
                      <a:pt x="11701" y="2298"/>
                      <a:pt x="12143" y="2436"/>
                    </a:cubicBezTo>
                    <a:cubicBezTo>
                      <a:pt x="12597" y="2577"/>
                      <a:pt x="13003" y="2639"/>
                      <a:pt x="13431" y="2639"/>
                    </a:cubicBezTo>
                    <a:cubicBezTo>
                      <a:pt x="13674" y="2639"/>
                      <a:pt x="13924" y="2619"/>
                      <a:pt x="14194" y="2583"/>
                    </a:cubicBezTo>
                    <a:cubicBezTo>
                      <a:pt x="14283" y="2572"/>
                      <a:pt x="14482" y="2542"/>
                      <a:pt x="14726" y="2495"/>
                    </a:cubicBezTo>
                    <a:lnTo>
                      <a:pt x="14726" y="2185"/>
                    </a:lnTo>
                    <a:cubicBezTo>
                      <a:pt x="14714" y="2189"/>
                      <a:pt x="14701" y="2190"/>
                      <a:pt x="14689" y="2192"/>
                    </a:cubicBezTo>
                    <a:cubicBezTo>
                      <a:pt x="14239" y="2274"/>
                      <a:pt x="13807" y="2314"/>
                      <a:pt x="13365" y="2314"/>
                    </a:cubicBezTo>
                    <a:cubicBezTo>
                      <a:pt x="13171" y="2314"/>
                      <a:pt x="12976" y="2306"/>
                      <a:pt x="12776" y="2291"/>
                    </a:cubicBezTo>
                    <a:cubicBezTo>
                      <a:pt x="11759" y="2207"/>
                      <a:pt x="10801" y="1758"/>
                      <a:pt x="9774" y="1758"/>
                    </a:cubicBezTo>
                    <a:cubicBezTo>
                      <a:pt x="9762" y="1758"/>
                      <a:pt x="9750" y="1758"/>
                      <a:pt x="9738" y="1758"/>
                    </a:cubicBezTo>
                    <a:cubicBezTo>
                      <a:pt x="8824" y="1767"/>
                      <a:pt x="8073" y="1959"/>
                      <a:pt x="7203" y="2207"/>
                    </a:cubicBezTo>
                    <a:cubicBezTo>
                      <a:pt x="6697" y="2351"/>
                      <a:pt x="6146" y="2427"/>
                      <a:pt x="5602" y="2427"/>
                    </a:cubicBezTo>
                    <a:cubicBezTo>
                      <a:pt x="5268" y="2427"/>
                      <a:pt x="4937" y="2399"/>
                      <a:pt x="4620" y="2339"/>
                    </a:cubicBezTo>
                    <a:cubicBezTo>
                      <a:pt x="3965" y="2213"/>
                      <a:pt x="3379" y="1913"/>
                      <a:pt x="2737" y="1768"/>
                    </a:cubicBezTo>
                    <a:cubicBezTo>
                      <a:pt x="2418" y="1695"/>
                      <a:pt x="2115" y="1670"/>
                      <a:pt x="1810" y="16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25"/>
              <p:cNvSpPr/>
              <p:nvPr/>
            </p:nvSpPr>
            <p:spPr>
              <a:xfrm>
                <a:off x="2412350" y="3005525"/>
                <a:ext cx="368150" cy="2244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979" extrusionOk="0">
                    <a:moveTo>
                      <a:pt x="0" y="1"/>
                    </a:moveTo>
                    <a:lnTo>
                      <a:pt x="0" y="8979"/>
                    </a:lnTo>
                    <a:lnTo>
                      <a:pt x="14725" y="8979"/>
                    </a:lnTo>
                    <a:lnTo>
                      <a:pt x="147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25"/>
              <p:cNvSpPr/>
              <p:nvPr/>
            </p:nvSpPr>
            <p:spPr>
              <a:xfrm>
                <a:off x="2412350" y="315147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25"/>
              <p:cNvSpPr/>
              <p:nvPr/>
            </p:nvSpPr>
            <p:spPr>
              <a:xfrm>
                <a:off x="2430475" y="3171750"/>
                <a:ext cx="331825" cy="20725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29" extrusionOk="0">
                    <a:moveTo>
                      <a:pt x="416" y="0"/>
                    </a:moveTo>
                    <a:cubicBezTo>
                      <a:pt x="186" y="0"/>
                      <a:pt x="1" y="184"/>
                      <a:pt x="1" y="414"/>
                    </a:cubicBezTo>
                    <a:cubicBezTo>
                      <a:pt x="1" y="642"/>
                      <a:pt x="186" y="829"/>
                      <a:pt x="416" y="829"/>
                    </a:cubicBezTo>
                    <a:cubicBezTo>
                      <a:pt x="642" y="829"/>
                      <a:pt x="830" y="643"/>
                      <a:pt x="830" y="414"/>
                    </a:cubicBezTo>
                    <a:cubicBezTo>
                      <a:pt x="830" y="184"/>
                      <a:pt x="645" y="0"/>
                      <a:pt x="416" y="0"/>
                    </a:cubicBezTo>
                    <a:close/>
                    <a:moveTo>
                      <a:pt x="2490" y="0"/>
                    </a:moveTo>
                    <a:cubicBezTo>
                      <a:pt x="2260" y="0"/>
                      <a:pt x="2075" y="184"/>
                      <a:pt x="2075" y="414"/>
                    </a:cubicBezTo>
                    <a:cubicBezTo>
                      <a:pt x="2075" y="642"/>
                      <a:pt x="2259" y="829"/>
                      <a:pt x="2490" y="829"/>
                    </a:cubicBezTo>
                    <a:cubicBezTo>
                      <a:pt x="2716" y="829"/>
                      <a:pt x="2903" y="643"/>
                      <a:pt x="2903" y="414"/>
                    </a:cubicBezTo>
                    <a:cubicBezTo>
                      <a:pt x="2903" y="184"/>
                      <a:pt x="2717" y="0"/>
                      <a:pt x="2490" y="0"/>
                    </a:cubicBezTo>
                    <a:close/>
                    <a:moveTo>
                      <a:pt x="4562" y="0"/>
                    </a:moveTo>
                    <a:cubicBezTo>
                      <a:pt x="4332" y="0"/>
                      <a:pt x="4148" y="184"/>
                      <a:pt x="4148" y="414"/>
                    </a:cubicBezTo>
                    <a:cubicBezTo>
                      <a:pt x="4148" y="642"/>
                      <a:pt x="4332" y="829"/>
                      <a:pt x="4562" y="829"/>
                    </a:cubicBezTo>
                    <a:cubicBezTo>
                      <a:pt x="4790" y="829"/>
                      <a:pt x="4977" y="643"/>
                      <a:pt x="4977" y="414"/>
                    </a:cubicBezTo>
                    <a:cubicBezTo>
                      <a:pt x="4977" y="184"/>
                      <a:pt x="4791" y="0"/>
                      <a:pt x="4562" y="0"/>
                    </a:cubicBezTo>
                    <a:close/>
                    <a:moveTo>
                      <a:pt x="6637" y="0"/>
                    </a:moveTo>
                    <a:cubicBezTo>
                      <a:pt x="6406" y="0"/>
                      <a:pt x="6222" y="184"/>
                      <a:pt x="6223" y="414"/>
                    </a:cubicBezTo>
                    <a:cubicBezTo>
                      <a:pt x="6223" y="642"/>
                      <a:pt x="6407" y="829"/>
                      <a:pt x="6637" y="829"/>
                    </a:cubicBezTo>
                    <a:cubicBezTo>
                      <a:pt x="6865" y="829"/>
                      <a:pt x="7052" y="643"/>
                      <a:pt x="7052" y="414"/>
                    </a:cubicBezTo>
                    <a:cubicBezTo>
                      <a:pt x="7052" y="184"/>
                      <a:pt x="6866" y="0"/>
                      <a:pt x="6637" y="0"/>
                    </a:cubicBezTo>
                    <a:close/>
                    <a:moveTo>
                      <a:pt x="8711" y="0"/>
                    </a:moveTo>
                    <a:cubicBezTo>
                      <a:pt x="8481" y="0"/>
                      <a:pt x="8297" y="184"/>
                      <a:pt x="8297" y="414"/>
                    </a:cubicBezTo>
                    <a:cubicBezTo>
                      <a:pt x="8297" y="642"/>
                      <a:pt x="8481" y="829"/>
                      <a:pt x="8711" y="829"/>
                    </a:cubicBezTo>
                    <a:cubicBezTo>
                      <a:pt x="8939" y="829"/>
                      <a:pt x="9126" y="643"/>
                      <a:pt x="9126" y="414"/>
                    </a:cubicBezTo>
                    <a:cubicBezTo>
                      <a:pt x="9126" y="184"/>
                      <a:pt x="8940" y="0"/>
                      <a:pt x="8711" y="0"/>
                    </a:cubicBezTo>
                    <a:close/>
                    <a:moveTo>
                      <a:pt x="10785" y="0"/>
                    </a:moveTo>
                    <a:cubicBezTo>
                      <a:pt x="10555" y="0"/>
                      <a:pt x="10370" y="184"/>
                      <a:pt x="10370" y="414"/>
                    </a:cubicBezTo>
                    <a:cubicBezTo>
                      <a:pt x="10370" y="642"/>
                      <a:pt x="10555" y="829"/>
                      <a:pt x="10785" y="829"/>
                    </a:cubicBezTo>
                    <a:cubicBezTo>
                      <a:pt x="11012" y="829"/>
                      <a:pt x="11199" y="643"/>
                      <a:pt x="11199" y="414"/>
                    </a:cubicBezTo>
                    <a:cubicBezTo>
                      <a:pt x="11199" y="184"/>
                      <a:pt x="11014" y="0"/>
                      <a:pt x="10785" y="0"/>
                    </a:cubicBezTo>
                    <a:close/>
                    <a:moveTo>
                      <a:pt x="12859" y="0"/>
                    </a:moveTo>
                    <a:cubicBezTo>
                      <a:pt x="12629" y="0"/>
                      <a:pt x="12444" y="184"/>
                      <a:pt x="12444" y="414"/>
                    </a:cubicBezTo>
                    <a:cubicBezTo>
                      <a:pt x="12444" y="642"/>
                      <a:pt x="12629" y="829"/>
                      <a:pt x="12859" y="829"/>
                    </a:cubicBezTo>
                    <a:cubicBezTo>
                      <a:pt x="13086" y="829"/>
                      <a:pt x="13273" y="643"/>
                      <a:pt x="13273" y="414"/>
                    </a:cubicBezTo>
                    <a:cubicBezTo>
                      <a:pt x="13273" y="184"/>
                      <a:pt x="13087" y="0"/>
                      <a:pt x="12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25"/>
              <p:cNvSpPr/>
              <p:nvPr/>
            </p:nvSpPr>
            <p:spPr>
              <a:xfrm>
                <a:off x="2412350" y="3055775"/>
                <a:ext cx="368175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3194" extrusionOk="0">
                    <a:moveTo>
                      <a:pt x="5065" y="0"/>
                    </a:moveTo>
                    <a:cubicBezTo>
                      <a:pt x="4567" y="0"/>
                      <a:pt x="4072" y="70"/>
                      <a:pt x="3544" y="188"/>
                    </a:cubicBezTo>
                    <a:cubicBezTo>
                      <a:pt x="2838" y="346"/>
                      <a:pt x="2345" y="831"/>
                      <a:pt x="1675" y="1036"/>
                    </a:cubicBezTo>
                    <a:cubicBezTo>
                      <a:pt x="1298" y="1151"/>
                      <a:pt x="824" y="1243"/>
                      <a:pt x="402" y="1243"/>
                    </a:cubicBezTo>
                    <a:cubicBezTo>
                      <a:pt x="346" y="1243"/>
                      <a:pt x="292" y="1241"/>
                      <a:pt x="238" y="1238"/>
                    </a:cubicBezTo>
                    <a:cubicBezTo>
                      <a:pt x="161" y="1234"/>
                      <a:pt x="81" y="1223"/>
                      <a:pt x="2" y="1209"/>
                    </a:cubicBezTo>
                    <a:lnTo>
                      <a:pt x="2" y="1425"/>
                    </a:lnTo>
                    <a:cubicBezTo>
                      <a:pt x="72" y="1417"/>
                      <a:pt x="143" y="1414"/>
                      <a:pt x="215" y="1414"/>
                    </a:cubicBezTo>
                    <a:cubicBezTo>
                      <a:pt x="485" y="1414"/>
                      <a:pt x="762" y="1460"/>
                      <a:pt x="998" y="1481"/>
                    </a:cubicBezTo>
                    <a:cubicBezTo>
                      <a:pt x="1280" y="1505"/>
                      <a:pt x="1545" y="1524"/>
                      <a:pt x="1807" y="1524"/>
                    </a:cubicBezTo>
                    <a:cubicBezTo>
                      <a:pt x="2113" y="1524"/>
                      <a:pt x="2416" y="1499"/>
                      <a:pt x="2736" y="1426"/>
                    </a:cubicBezTo>
                    <a:cubicBezTo>
                      <a:pt x="3380" y="1281"/>
                      <a:pt x="3964" y="979"/>
                      <a:pt x="4619" y="855"/>
                    </a:cubicBezTo>
                    <a:cubicBezTo>
                      <a:pt x="4936" y="794"/>
                      <a:pt x="5267" y="765"/>
                      <a:pt x="5601" y="765"/>
                    </a:cubicBezTo>
                    <a:cubicBezTo>
                      <a:pt x="6146" y="765"/>
                      <a:pt x="6697" y="843"/>
                      <a:pt x="7202" y="986"/>
                    </a:cubicBezTo>
                    <a:cubicBezTo>
                      <a:pt x="8073" y="1235"/>
                      <a:pt x="8824" y="1427"/>
                      <a:pt x="9737" y="1436"/>
                    </a:cubicBezTo>
                    <a:cubicBezTo>
                      <a:pt x="9746" y="1436"/>
                      <a:pt x="9756" y="1436"/>
                      <a:pt x="9766" y="1436"/>
                    </a:cubicBezTo>
                    <a:cubicBezTo>
                      <a:pt x="10795" y="1436"/>
                      <a:pt x="11756" y="987"/>
                      <a:pt x="12777" y="903"/>
                    </a:cubicBezTo>
                    <a:cubicBezTo>
                      <a:pt x="12979" y="887"/>
                      <a:pt x="13177" y="878"/>
                      <a:pt x="13374" y="878"/>
                    </a:cubicBezTo>
                    <a:cubicBezTo>
                      <a:pt x="13813" y="878"/>
                      <a:pt x="14243" y="919"/>
                      <a:pt x="14688" y="1001"/>
                    </a:cubicBezTo>
                    <a:cubicBezTo>
                      <a:pt x="14699" y="1004"/>
                      <a:pt x="14712" y="1005"/>
                      <a:pt x="14725" y="1009"/>
                    </a:cubicBezTo>
                    <a:lnTo>
                      <a:pt x="14725" y="699"/>
                    </a:lnTo>
                    <a:cubicBezTo>
                      <a:pt x="14481" y="654"/>
                      <a:pt x="14281" y="623"/>
                      <a:pt x="14194" y="611"/>
                    </a:cubicBezTo>
                    <a:cubicBezTo>
                      <a:pt x="13922" y="575"/>
                      <a:pt x="13671" y="555"/>
                      <a:pt x="13427" y="555"/>
                    </a:cubicBezTo>
                    <a:cubicBezTo>
                      <a:pt x="13000" y="555"/>
                      <a:pt x="12595" y="616"/>
                      <a:pt x="12142" y="758"/>
                    </a:cubicBezTo>
                    <a:cubicBezTo>
                      <a:pt x="11702" y="896"/>
                      <a:pt x="11240" y="1031"/>
                      <a:pt x="10787" y="1106"/>
                    </a:cubicBezTo>
                    <a:cubicBezTo>
                      <a:pt x="10654" y="1128"/>
                      <a:pt x="10519" y="1137"/>
                      <a:pt x="10384" y="1137"/>
                    </a:cubicBezTo>
                    <a:cubicBezTo>
                      <a:pt x="9806" y="1137"/>
                      <a:pt x="9211" y="967"/>
                      <a:pt x="8664" y="852"/>
                    </a:cubicBezTo>
                    <a:cubicBezTo>
                      <a:pt x="7853" y="681"/>
                      <a:pt x="7120" y="346"/>
                      <a:pt x="6318" y="152"/>
                    </a:cubicBezTo>
                    <a:cubicBezTo>
                      <a:pt x="5886" y="47"/>
                      <a:pt x="5475" y="0"/>
                      <a:pt x="5065" y="0"/>
                    </a:cubicBezTo>
                    <a:close/>
                    <a:moveTo>
                      <a:pt x="5347" y="1519"/>
                    </a:moveTo>
                    <a:cubicBezTo>
                      <a:pt x="5031" y="1519"/>
                      <a:pt x="4753" y="1648"/>
                      <a:pt x="4464" y="1782"/>
                    </a:cubicBezTo>
                    <a:cubicBezTo>
                      <a:pt x="4311" y="1853"/>
                      <a:pt x="3734" y="2002"/>
                      <a:pt x="3816" y="2250"/>
                    </a:cubicBezTo>
                    <a:cubicBezTo>
                      <a:pt x="3883" y="2457"/>
                      <a:pt x="4376" y="2500"/>
                      <a:pt x="4546" y="2513"/>
                    </a:cubicBezTo>
                    <a:cubicBezTo>
                      <a:pt x="4675" y="2523"/>
                      <a:pt x="4804" y="2528"/>
                      <a:pt x="4933" y="2528"/>
                    </a:cubicBezTo>
                    <a:cubicBezTo>
                      <a:pt x="5198" y="2528"/>
                      <a:pt x="5462" y="2507"/>
                      <a:pt x="5724" y="2464"/>
                    </a:cubicBezTo>
                    <a:cubicBezTo>
                      <a:pt x="5769" y="2456"/>
                      <a:pt x="5816" y="2448"/>
                      <a:pt x="5862" y="2438"/>
                    </a:cubicBezTo>
                    <a:cubicBezTo>
                      <a:pt x="6061" y="2399"/>
                      <a:pt x="6263" y="2351"/>
                      <a:pt x="6459" y="2307"/>
                    </a:cubicBezTo>
                    <a:cubicBezTo>
                      <a:pt x="6597" y="2276"/>
                      <a:pt x="6825" y="2184"/>
                      <a:pt x="6874" y="2035"/>
                    </a:cubicBezTo>
                    <a:cubicBezTo>
                      <a:pt x="6932" y="1852"/>
                      <a:pt x="6721" y="1822"/>
                      <a:pt x="6586" y="1778"/>
                    </a:cubicBezTo>
                    <a:cubicBezTo>
                      <a:pt x="6222" y="1660"/>
                      <a:pt x="5852" y="1565"/>
                      <a:pt x="5471" y="1526"/>
                    </a:cubicBezTo>
                    <a:cubicBezTo>
                      <a:pt x="5429" y="1521"/>
                      <a:pt x="5388" y="1519"/>
                      <a:pt x="5347" y="1519"/>
                    </a:cubicBezTo>
                    <a:close/>
                    <a:moveTo>
                      <a:pt x="11556" y="1570"/>
                    </a:moveTo>
                    <a:cubicBezTo>
                      <a:pt x="10290" y="1570"/>
                      <a:pt x="9278" y="1887"/>
                      <a:pt x="8054" y="2312"/>
                    </a:cubicBezTo>
                    <a:cubicBezTo>
                      <a:pt x="7043" y="2661"/>
                      <a:pt x="6068" y="3002"/>
                      <a:pt x="4968" y="3002"/>
                    </a:cubicBezTo>
                    <a:cubicBezTo>
                      <a:pt x="4803" y="3002"/>
                      <a:pt x="4635" y="2995"/>
                      <a:pt x="4464" y="2978"/>
                    </a:cubicBezTo>
                    <a:cubicBezTo>
                      <a:pt x="3340" y="2870"/>
                      <a:pt x="2242" y="2505"/>
                      <a:pt x="1179" y="2233"/>
                    </a:cubicBezTo>
                    <a:cubicBezTo>
                      <a:pt x="777" y="2128"/>
                      <a:pt x="394" y="2038"/>
                      <a:pt x="0" y="1976"/>
                    </a:cubicBezTo>
                    <a:lnTo>
                      <a:pt x="0" y="2666"/>
                    </a:lnTo>
                    <a:cubicBezTo>
                      <a:pt x="136" y="2647"/>
                      <a:pt x="278" y="2639"/>
                      <a:pt x="421" y="2639"/>
                    </a:cubicBezTo>
                    <a:cubicBezTo>
                      <a:pt x="875" y="2639"/>
                      <a:pt x="1350" y="2719"/>
                      <a:pt x="1735" y="2796"/>
                    </a:cubicBezTo>
                    <a:cubicBezTo>
                      <a:pt x="2763" y="3004"/>
                      <a:pt x="3872" y="3194"/>
                      <a:pt x="4969" y="3194"/>
                    </a:cubicBezTo>
                    <a:cubicBezTo>
                      <a:pt x="5443" y="3194"/>
                      <a:pt x="5914" y="3158"/>
                      <a:pt x="6376" y="3073"/>
                    </a:cubicBezTo>
                    <a:cubicBezTo>
                      <a:pt x="7874" y="2797"/>
                      <a:pt x="9451" y="2403"/>
                      <a:pt x="11011" y="2403"/>
                    </a:cubicBezTo>
                    <a:cubicBezTo>
                      <a:pt x="11296" y="2403"/>
                      <a:pt x="11580" y="2416"/>
                      <a:pt x="11863" y="2445"/>
                    </a:cubicBezTo>
                    <a:cubicBezTo>
                      <a:pt x="12846" y="2545"/>
                      <a:pt x="13769" y="2779"/>
                      <a:pt x="14726" y="2946"/>
                    </a:cubicBezTo>
                    <a:lnTo>
                      <a:pt x="14726" y="2373"/>
                    </a:lnTo>
                    <a:cubicBezTo>
                      <a:pt x="13930" y="2045"/>
                      <a:pt x="13122" y="1671"/>
                      <a:pt x="12206" y="1597"/>
                    </a:cubicBezTo>
                    <a:cubicBezTo>
                      <a:pt x="11981" y="1579"/>
                      <a:pt x="11765" y="1570"/>
                      <a:pt x="11556" y="15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25"/>
              <p:cNvSpPr/>
              <p:nvPr/>
            </p:nvSpPr>
            <p:spPr>
              <a:xfrm>
                <a:off x="2523825" y="2496900"/>
                <a:ext cx="145175" cy="145150"/>
              </a:xfrm>
              <a:custGeom>
                <a:avLst/>
                <a:gdLst/>
                <a:ahLst/>
                <a:cxnLst/>
                <a:rect l="l" t="t" r="r" b="b"/>
                <a:pathLst>
                  <a:path w="5807" h="5806" extrusionOk="0">
                    <a:moveTo>
                      <a:pt x="2903" y="0"/>
                    </a:moveTo>
                    <a:cubicBezTo>
                      <a:pt x="1300" y="0"/>
                      <a:pt x="1" y="1300"/>
                      <a:pt x="1" y="2903"/>
                    </a:cubicBezTo>
                    <a:cubicBezTo>
                      <a:pt x="1" y="4506"/>
                      <a:pt x="1300" y="5806"/>
                      <a:pt x="2903" y="5806"/>
                    </a:cubicBezTo>
                    <a:cubicBezTo>
                      <a:pt x="4507" y="5806"/>
                      <a:pt x="5806" y="4506"/>
                      <a:pt x="5806" y="2903"/>
                    </a:cubicBezTo>
                    <a:cubicBezTo>
                      <a:pt x="5806" y="1300"/>
                      <a:pt x="4507" y="0"/>
                      <a:pt x="29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25"/>
              <p:cNvSpPr/>
              <p:nvPr/>
            </p:nvSpPr>
            <p:spPr>
              <a:xfrm>
                <a:off x="2484825" y="2270100"/>
                <a:ext cx="209825" cy="597000"/>
              </a:xfrm>
              <a:custGeom>
                <a:avLst/>
                <a:gdLst/>
                <a:ahLst/>
                <a:cxnLst/>
                <a:rect l="l" t="t" r="r" b="b"/>
                <a:pathLst>
                  <a:path w="8393" h="23880" extrusionOk="0">
                    <a:moveTo>
                      <a:pt x="4398" y="8406"/>
                    </a:moveTo>
                    <a:cubicBezTo>
                      <a:pt x="5273" y="8406"/>
                      <a:pt x="6155" y="8719"/>
                      <a:pt x="6854" y="9336"/>
                    </a:cubicBezTo>
                    <a:cubicBezTo>
                      <a:pt x="7628" y="10019"/>
                      <a:pt x="8084" y="10980"/>
                      <a:pt x="8103" y="11976"/>
                    </a:cubicBezTo>
                    <a:cubicBezTo>
                      <a:pt x="8115" y="12676"/>
                      <a:pt x="7916" y="13364"/>
                      <a:pt x="7527" y="13968"/>
                    </a:cubicBezTo>
                    <a:cubicBezTo>
                      <a:pt x="7253" y="14391"/>
                      <a:pt x="6985" y="14728"/>
                      <a:pt x="6567" y="14995"/>
                    </a:cubicBezTo>
                    <a:cubicBezTo>
                      <a:pt x="5740" y="15523"/>
                      <a:pt x="5020" y="15709"/>
                      <a:pt x="4415" y="15709"/>
                    </a:cubicBezTo>
                    <a:cubicBezTo>
                      <a:pt x="3821" y="15709"/>
                      <a:pt x="3338" y="15529"/>
                      <a:pt x="2974" y="15316"/>
                    </a:cubicBezTo>
                    <a:cubicBezTo>
                      <a:pt x="1060" y="14193"/>
                      <a:pt x="456" y="12157"/>
                      <a:pt x="977" y="10839"/>
                    </a:cubicBezTo>
                    <a:cubicBezTo>
                      <a:pt x="1276" y="10080"/>
                      <a:pt x="1707" y="9527"/>
                      <a:pt x="2370" y="9049"/>
                    </a:cubicBezTo>
                    <a:cubicBezTo>
                      <a:pt x="2968" y="8617"/>
                      <a:pt x="3680" y="8406"/>
                      <a:pt x="4398" y="8406"/>
                    </a:cubicBezTo>
                    <a:close/>
                    <a:moveTo>
                      <a:pt x="3140" y="0"/>
                    </a:moveTo>
                    <a:lnTo>
                      <a:pt x="3140" y="278"/>
                    </a:lnTo>
                    <a:lnTo>
                      <a:pt x="4324" y="278"/>
                    </a:lnTo>
                    <a:lnTo>
                      <a:pt x="4324" y="8130"/>
                    </a:lnTo>
                    <a:cubicBezTo>
                      <a:pt x="3575" y="8144"/>
                      <a:pt x="2832" y="8374"/>
                      <a:pt x="2207" y="8825"/>
                    </a:cubicBezTo>
                    <a:cubicBezTo>
                      <a:pt x="1497" y="9337"/>
                      <a:pt x="1039" y="9927"/>
                      <a:pt x="718" y="10739"/>
                    </a:cubicBezTo>
                    <a:cubicBezTo>
                      <a:pt x="0" y="12557"/>
                      <a:pt x="1230" y="14616"/>
                      <a:pt x="2832" y="15558"/>
                    </a:cubicBezTo>
                    <a:cubicBezTo>
                      <a:pt x="3301" y="15834"/>
                      <a:pt x="3802" y="15975"/>
                      <a:pt x="4324" y="15990"/>
                    </a:cubicBezTo>
                    <a:lnTo>
                      <a:pt x="4324" y="23601"/>
                    </a:lnTo>
                    <a:lnTo>
                      <a:pt x="3140" y="23601"/>
                    </a:lnTo>
                    <a:lnTo>
                      <a:pt x="3140" y="23879"/>
                    </a:lnTo>
                    <a:lnTo>
                      <a:pt x="5762" y="23879"/>
                    </a:lnTo>
                    <a:lnTo>
                      <a:pt x="5762" y="23601"/>
                    </a:lnTo>
                    <a:lnTo>
                      <a:pt x="4602" y="23601"/>
                    </a:lnTo>
                    <a:lnTo>
                      <a:pt x="4602" y="15985"/>
                    </a:lnTo>
                    <a:cubicBezTo>
                      <a:pt x="5280" y="15944"/>
                      <a:pt x="5992" y="15695"/>
                      <a:pt x="6715" y="15232"/>
                    </a:cubicBezTo>
                    <a:cubicBezTo>
                      <a:pt x="7204" y="14921"/>
                      <a:pt x="7505" y="14513"/>
                      <a:pt x="7760" y="14119"/>
                    </a:cubicBezTo>
                    <a:cubicBezTo>
                      <a:pt x="8179" y="13470"/>
                      <a:pt x="8393" y="12727"/>
                      <a:pt x="8378" y="11973"/>
                    </a:cubicBezTo>
                    <a:cubicBezTo>
                      <a:pt x="8359" y="10899"/>
                      <a:pt x="7869" y="9863"/>
                      <a:pt x="7036" y="9129"/>
                    </a:cubicBezTo>
                    <a:cubicBezTo>
                      <a:pt x="6340" y="8515"/>
                      <a:pt x="5474" y="8182"/>
                      <a:pt x="4602" y="8136"/>
                    </a:cubicBezTo>
                    <a:lnTo>
                      <a:pt x="4602" y="278"/>
                    </a:lnTo>
                    <a:lnTo>
                      <a:pt x="5762" y="278"/>
                    </a:lnTo>
                    <a:lnTo>
                      <a:pt x="57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1" name="Google Shape;1611;p25"/>
            <p:cNvGrpSpPr/>
            <p:nvPr/>
          </p:nvGrpSpPr>
          <p:grpSpPr>
            <a:xfrm>
              <a:off x="-1755951" y="3857544"/>
              <a:ext cx="2236596" cy="386456"/>
              <a:chOff x="5100638" y="3089000"/>
              <a:chExt cx="998525" cy="172525"/>
            </a:xfrm>
          </p:grpSpPr>
          <p:sp>
            <p:nvSpPr>
              <p:cNvPr id="1612" name="Google Shape;1612;p25"/>
              <p:cNvSpPr/>
              <p:nvPr/>
            </p:nvSpPr>
            <p:spPr>
              <a:xfrm>
                <a:off x="5551438" y="3089000"/>
                <a:ext cx="547725" cy="172500"/>
              </a:xfrm>
              <a:custGeom>
                <a:avLst/>
                <a:gdLst/>
                <a:ahLst/>
                <a:cxnLst/>
                <a:rect l="l" t="t" r="r" b="b"/>
                <a:pathLst>
                  <a:path w="21909" h="6900" extrusionOk="0">
                    <a:moveTo>
                      <a:pt x="1" y="1"/>
                    </a:moveTo>
                    <a:lnTo>
                      <a:pt x="1" y="6900"/>
                    </a:lnTo>
                    <a:lnTo>
                      <a:pt x="18462" y="6900"/>
                    </a:lnTo>
                    <a:cubicBezTo>
                      <a:pt x="20367" y="6900"/>
                      <a:pt x="21909" y="5354"/>
                      <a:pt x="21909" y="3450"/>
                    </a:cubicBezTo>
                    <a:cubicBezTo>
                      <a:pt x="21909" y="2497"/>
                      <a:pt x="21523" y="1635"/>
                      <a:pt x="20900" y="1011"/>
                    </a:cubicBezTo>
                    <a:cubicBezTo>
                      <a:pt x="20276" y="387"/>
                      <a:pt x="19414" y="1"/>
                      <a:pt x="18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25"/>
              <p:cNvSpPr/>
              <p:nvPr/>
            </p:nvSpPr>
            <p:spPr>
              <a:xfrm>
                <a:off x="5100638" y="3089000"/>
                <a:ext cx="678875" cy="172525"/>
              </a:xfrm>
              <a:custGeom>
                <a:avLst/>
                <a:gdLst/>
                <a:ahLst/>
                <a:cxnLst/>
                <a:rect l="l" t="t" r="r" b="b"/>
                <a:pathLst>
                  <a:path w="27155" h="6901" extrusionOk="0">
                    <a:moveTo>
                      <a:pt x="335" y="1"/>
                    </a:moveTo>
                    <a:cubicBezTo>
                      <a:pt x="151" y="1"/>
                      <a:pt x="1" y="151"/>
                      <a:pt x="1" y="336"/>
                    </a:cubicBezTo>
                    <a:cubicBezTo>
                      <a:pt x="1" y="520"/>
                      <a:pt x="151" y="669"/>
                      <a:pt x="335" y="669"/>
                    </a:cubicBezTo>
                    <a:lnTo>
                      <a:pt x="23360" y="669"/>
                    </a:lnTo>
                    <a:cubicBezTo>
                      <a:pt x="24857" y="669"/>
                      <a:pt x="26069" y="1882"/>
                      <a:pt x="26069" y="3379"/>
                    </a:cubicBezTo>
                    <a:cubicBezTo>
                      <a:pt x="26069" y="4874"/>
                      <a:pt x="24857" y="6087"/>
                      <a:pt x="23360" y="6087"/>
                    </a:cubicBezTo>
                    <a:lnTo>
                      <a:pt x="335" y="6087"/>
                    </a:lnTo>
                    <a:cubicBezTo>
                      <a:pt x="151" y="6087"/>
                      <a:pt x="1" y="6236"/>
                      <a:pt x="1" y="6422"/>
                    </a:cubicBezTo>
                    <a:lnTo>
                      <a:pt x="1" y="6567"/>
                    </a:lnTo>
                    <a:cubicBezTo>
                      <a:pt x="1" y="6751"/>
                      <a:pt x="151" y="6901"/>
                      <a:pt x="335" y="6901"/>
                    </a:cubicBezTo>
                    <a:lnTo>
                      <a:pt x="23613" y="6901"/>
                    </a:lnTo>
                    <a:cubicBezTo>
                      <a:pt x="25510" y="6900"/>
                      <a:pt x="27110" y="5401"/>
                      <a:pt x="27140" y="3504"/>
                    </a:cubicBezTo>
                    <a:cubicBezTo>
                      <a:pt x="27154" y="2529"/>
                      <a:pt x="26766" y="1647"/>
                      <a:pt x="26132" y="1011"/>
                    </a:cubicBezTo>
                    <a:cubicBezTo>
                      <a:pt x="25507" y="387"/>
                      <a:pt x="24645" y="1"/>
                      <a:pt x="236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25"/>
              <p:cNvSpPr/>
              <p:nvPr/>
            </p:nvSpPr>
            <p:spPr>
              <a:xfrm>
                <a:off x="5125613" y="3105725"/>
                <a:ext cx="626750" cy="135450"/>
              </a:xfrm>
              <a:custGeom>
                <a:avLst/>
                <a:gdLst/>
                <a:ahLst/>
                <a:cxnLst/>
                <a:rect l="l" t="t" r="r" b="b"/>
                <a:pathLst>
                  <a:path w="25070" h="5418" extrusionOk="0">
                    <a:moveTo>
                      <a:pt x="1" y="0"/>
                    </a:moveTo>
                    <a:lnTo>
                      <a:pt x="1" y="5418"/>
                    </a:lnTo>
                    <a:lnTo>
                      <a:pt x="22361" y="5418"/>
                    </a:lnTo>
                    <a:cubicBezTo>
                      <a:pt x="23858" y="5418"/>
                      <a:pt x="25070" y="4205"/>
                      <a:pt x="25070" y="2710"/>
                    </a:cubicBezTo>
                    <a:cubicBezTo>
                      <a:pt x="25070" y="1213"/>
                      <a:pt x="23858" y="0"/>
                      <a:pt x="223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25"/>
              <p:cNvSpPr/>
              <p:nvPr/>
            </p:nvSpPr>
            <p:spPr>
              <a:xfrm>
                <a:off x="5821638" y="3137600"/>
                <a:ext cx="220925" cy="71700"/>
              </a:xfrm>
              <a:custGeom>
                <a:avLst/>
                <a:gdLst/>
                <a:ahLst/>
                <a:cxnLst/>
                <a:rect l="l" t="t" r="r" b="b"/>
                <a:pathLst>
                  <a:path w="8837" h="2868" extrusionOk="0">
                    <a:moveTo>
                      <a:pt x="122" y="0"/>
                    </a:moveTo>
                    <a:cubicBezTo>
                      <a:pt x="122" y="68"/>
                      <a:pt x="67" y="122"/>
                      <a:pt x="1" y="122"/>
                    </a:cubicBezTo>
                    <a:lnTo>
                      <a:pt x="1" y="2746"/>
                    </a:lnTo>
                    <a:cubicBezTo>
                      <a:pt x="67" y="2746"/>
                      <a:pt x="122" y="2800"/>
                      <a:pt x="122" y="2868"/>
                    </a:cubicBezTo>
                    <a:lnTo>
                      <a:pt x="8715" y="2868"/>
                    </a:lnTo>
                    <a:cubicBezTo>
                      <a:pt x="8715" y="2800"/>
                      <a:pt x="8769" y="2746"/>
                      <a:pt x="8837" y="2746"/>
                    </a:cubicBezTo>
                    <a:lnTo>
                      <a:pt x="8837" y="122"/>
                    </a:lnTo>
                    <a:cubicBezTo>
                      <a:pt x="8769" y="122"/>
                      <a:pt x="8715" y="68"/>
                      <a:pt x="87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25"/>
              <p:cNvSpPr/>
              <p:nvPr/>
            </p:nvSpPr>
            <p:spPr>
              <a:xfrm>
                <a:off x="5862938" y="3164225"/>
                <a:ext cx="140750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738" extrusionOk="0">
                    <a:moveTo>
                      <a:pt x="2296" y="1"/>
                    </a:moveTo>
                    <a:cubicBezTo>
                      <a:pt x="2264" y="1"/>
                      <a:pt x="2231" y="6"/>
                      <a:pt x="2197" y="17"/>
                    </a:cubicBezTo>
                    <a:cubicBezTo>
                      <a:pt x="2064" y="60"/>
                      <a:pt x="2009" y="196"/>
                      <a:pt x="1988" y="327"/>
                    </a:cubicBezTo>
                    <a:cubicBezTo>
                      <a:pt x="1956" y="524"/>
                      <a:pt x="2113" y="737"/>
                      <a:pt x="2317" y="737"/>
                    </a:cubicBezTo>
                    <a:cubicBezTo>
                      <a:pt x="2332" y="737"/>
                      <a:pt x="2347" y="736"/>
                      <a:pt x="2362" y="733"/>
                    </a:cubicBezTo>
                    <a:cubicBezTo>
                      <a:pt x="2550" y="704"/>
                      <a:pt x="2719" y="471"/>
                      <a:pt x="2650" y="282"/>
                    </a:cubicBezTo>
                    <a:cubicBezTo>
                      <a:pt x="2629" y="227"/>
                      <a:pt x="2600" y="177"/>
                      <a:pt x="2561" y="131"/>
                    </a:cubicBezTo>
                    <a:cubicBezTo>
                      <a:pt x="2492" y="53"/>
                      <a:pt x="2399" y="1"/>
                      <a:pt x="2296" y="1"/>
                    </a:cubicBezTo>
                    <a:close/>
                    <a:moveTo>
                      <a:pt x="340" y="2"/>
                    </a:moveTo>
                    <a:cubicBezTo>
                      <a:pt x="308" y="2"/>
                      <a:pt x="275" y="7"/>
                      <a:pt x="242" y="18"/>
                    </a:cubicBezTo>
                    <a:cubicBezTo>
                      <a:pt x="108" y="62"/>
                      <a:pt x="52" y="196"/>
                      <a:pt x="31" y="328"/>
                    </a:cubicBezTo>
                    <a:cubicBezTo>
                      <a:pt x="0" y="527"/>
                      <a:pt x="158" y="738"/>
                      <a:pt x="362" y="738"/>
                    </a:cubicBezTo>
                    <a:cubicBezTo>
                      <a:pt x="376" y="738"/>
                      <a:pt x="391" y="736"/>
                      <a:pt x="406" y="734"/>
                    </a:cubicBezTo>
                    <a:cubicBezTo>
                      <a:pt x="596" y="704"/>
                      <a:pt x="763" y="472"/>
                      <a:pt x="693" y="284"/>
                    </a:cubicBezTo>
                    <a:cubicBezTo>
                      <a:pt x="675" y="227"/>
                      <a:pt x="644" y="177"/>
                      <a:pt x="606" y="132"/>
                    </a:cubicBezTo>
                    <a:cubicBezTo>
                      <a:pt x="537" y="54"/>
                      <a:pt x="443" y="2"/>
                      <a:pt x="340" y="2"/>
                    </a:cubicBezTo>
                    <a:close/>
                    <a:moveTo>
                      <a:pt x="1319" y="2"/>
                    </a:moveTo>
                    <a:cubicBezTo>
                      <a:pt x="1286" y="2"/>
                      <a:pt x="1253" y="7"/>
                      <a:pt x="1220" y="18"/>
                    </a:cubicBezTo>
                    <a:cubicBezTo>
                      <a:pt x="1086" y="62"/>
                      <a:pt x="1030" y="196"/>
                      <a:pt x="1010" y="328"/>
                    </a:cubicBezTo>
                    <a:cubicBezTo>
                      <a:pt x="979" y="527"/>
                      <a:pt x="1137" y="738"/>
                      <a:pt x="1340" y="738"/>
                    </a:cubicBezTo>
                    <a:cubicBezTo>
                      <a:pt x="1355" y="738"/>
                      <a:pt x="1370" y="736"/>
                      <a:pt x="1384" y="734"/>
                    </a:cubicBezTo>
                    <a:cubicBezTo>
                      <a:pt x="1575" y="704"/>
                      <a:pt x="1742" y="472"/>
                      <a:pt x="1672" y="284"/>
                    </a:cubicBezTo>
                    <a:cubicBezTo>
                      <a:pt x="1652" y="227"/>
                      <a:pt x="1622" y="177"/>
                      <a:pt x="1584" y="132"/>
                    </a:cubicBezTo>
                    <a:cubicBezTo>
                      <a:pt x="1516" y="54"/>
                      <a:pt x="1422" y="2"/>
                      <a:pt x="1319" y="2"/>
                    </a:cubicBezTo>
                    <a:close/>
                    <a:moveTo>
                      <a:pt x="3251" y="2"/>
                    </a:moveTo>
                    <a:cubicBezTo>
                      <a:pt x="3219" y="2"/>
                      <a:pt x="3186" y="7"/>
                      <a:pt x="3152" y="18"/>
                    </a:cubicBezTo>
                    <a:cubicBezTo>
                      <a:pt x="3019" y="62"/>
                      <a:pt x="2962" y="196"/>
                      <a:pt x="2942" y="328"/>
                    </a:cubicBezTo>
                    <a:cubicBezTo>
                      <a:pt x="2911" y="527"/>
                      <a:pt x="3068" y="738"/>
                      <a:pt x="3272" y="738"/>
                    </a:cubicBezTo>
                    <a:cubicBezTo>
                      <a:pt x="3287" y="738"/>
                      <a:pt x="3301" y="736"/>
                      <a:pt x="3316" y="734"/>
                    </a:cubicBezTo>
                    <a:cubicBezTo>
                      <a:pt x="3506" y="704"/>
                      <a:pt x="3673" y="472"/>
                      <a:pt x="3604" y="284"/>
                    </a:cubicBezTo>
                    <a:cubicBezTo>
                      <a:pt x="3586" y="227"/>
                      <a:pt x="3555" y="177"/>
                      <a:pt x="3516" y="132"/>
                    </a:cubicBezTo>
                    <a:cubicBezTo>
                      <a:pt x="3448" y="54"/>
                      <a:pt x="3354" y="2"/>
                      <a:pt x="3251" y="2"/>
                    </a:cubicBezTo>
                    <a:close/>
                    <a:moveTo>
                      <a:pt x="4229" y="2"/>
                    </a:moveTo>
                    <a:cubicBezTo>
                      <a:pt x="4197" y="2"/>
                      <a:pt x="4164" y="7"/>
                      <a:pt x="4131" y="18"/>
                    </a:cubicBezTo>
                    <a:cubicBezTo>
                      <a:pt x="3997" y="62"/>
                      <a:pt x="3941" y="196"/>
                      <a:pt x="3920" y="328"/>
                    </a:cubicBezTo>
                    <a:cubicBezTo>
                      <a:pt x="3889" y="527"/>
                      <a:pt x="4048" y="738"/>
                      <a:pt x="4251" y="738"/>
                    </a:cubicBezTo>
                    <a:cubicBezTo>
                      <a:pt x="4265" y="738"/>
                      <a:pt x="4280" y="736"/>
                      <a:pt x="4295" y="734"/>
                    </a:cubicBezTo>
                    <a:cubicBezTo>
                      <a:pt x="4485" y="704"/>
                      <a:pt x="4652" y="472"/>
                      <a:pt x="4582" y="284"/>
                    </a:cubicBezTo>
                    <a:cubicBezTo>
                      <a:pt x="4563" y="227"/>
                      <a:pt x="4532" y="177"/>
                      <a:pt x="4495" y="132"/>
                    </a:cubicBezTo>
                    <a:cubicBezTo>
                      <a:pt x="4426" y="54"/>
                      <a:pt x="4332" y="2"/>
                      <a:pt x="4229" y="2"/>
                    </a:cubicBezTo>
                    <a:close/>
                    <a:moveTo>
                      <a:pt x="5207" y="2"/>
                    </a:moveTo>
                    <a:cubicBezTo>
                      <a:pt x="5175" y="2"/>
                      <a:pt x="5142" y="7"/>
                      <a:pt x="5109" y="18"/>
                    </a:cubicBezTo>
                    <a:cubicBezTo>
                      <a:pt x="4975" y="62"/>
                      <a:pt x="4918" y="196"/>
                      <a:pt x="4898" y="328"/>
                    </a:cubicBezTo>
                    <a:cubicBezTo>
                      <a:pt x="4867" y="527"/>
                      <a:pt x="5024" y="738"/>
                      <a:pt x="5228" y="738"/>
                    </a:cubicBezTo>
                    <a:cubicBezTo>
                      <a:pt x="5243" y="738"/>
                      <a:pt x="5257" y="736"/>
                      <a:pt x="5272" y="734"/>
                    </a:cubicBezTo>
                    <a:cubicBezTo>
                      <a:pt x="5463" y="704"/>
                      <a:pt x="5630" y="472"/>
                      <a:pt x="5560" y="284"/>
                    </a:cubicBezTo>
                    <a:cubicBezTo>
                      <a:pt x="5540" y="227"/>
                      <a:pt x="5511" y="177"/>
                      <a:pt x="5472" y="132"/>
                    </a:cubicBezTo>
                    <a:cubicBezTo>
                      <a:pt x="5404" y="54"/>
                      <a:pt x="5310" y="2"/>
                      <a:pt x="5207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25"/>
              <p:cNvSpPr/>
              <p:nvPr/>
            </p:nvSpPr>
            <p:spPr>
              <a:xfrm>
                <a:off x="5125613" y="3125800"/>
                <a:ext cx="567375" cy="97225"/>
              </a:xfrm>
              <a:custGeom>
                <a:avLst/>
                <a:gdLst/>
                <a:ahLst/>
                <a:cxnLst/>
                <a:rect l="l" t="t" r="r" b="b"/>
                <a:pathLst>
                  <a:path w="22695" h="3889" extrusionOk="0">
                    <a:moveTo>
                      <a:pt x="1" y="1"/>
                    </a:moveTo>
                    <a:lnTo>
                      <a:pt x="1" y="631"/>
                    </a:lnTo>
                    <a:lnTo>
                      <a:pt x="22666" y="631"/>
                    </a:lnTo>
                    <a:cubicBezTo>
                      <a:pt x="22681" y="631"/>
                      <a:pt x="22693" y="619"/>
                      <a:pt x="22694" y="604"/>
                    </a:cubicBezTo>
                    <a:lnTo>
                      <a:pt x="22694" y="27"/>
                    </a:lnTo>
                    <a:cubicBezTo>
                      <a:pt x="22694" y="12"/>
                      <a:pt x="22682" y="1"/>
                      <a:pt x="22667" y="1"/>
                    </a:cubicBezTo>
                    <a:close/>
                    <a:moveTo>
                      <a:pt x="1" y="1631"/>
                    </a:moveTo>
                    <a:lnTo>
                      <a:pt x="1" y="2261"/>
                    </a:lnTo>
                    <a:lnTo>
                      <a:pt x="22667" y="2261"/>
                    </a:lnTo>
                    <a:cubicBezTo>
                      <a:pt x="22681" y="2261"/>
                      <a:pt x="22693" y="2249"/>
                      <a:pt x="22693" y="2234"/>
                    </a:cubicBezTo>
                    <a:lnTo>
                      <a:pt x="22693" y="1657"/>
                    </a:lnTo>
                    <a:cubicBezTo>
                      <a:pt x="22693" y="1642"/>
                      <a:pt x="22681" y="1631"/>
                      <a:pt x="22666" y="1631"/>
                    </a:cubicBezTo>
                    <a:close/>
                    <a:moveTo>
                      <a:pt x="1" y="3260"/>
                    </a:moveTo>
                    <a:lnTo>
                      <a:pt x="1" y="3889"/>
                    </a:lnTo>
                    <a:lnTo>
                      <a:pt x="22667" y="3889"/>
                    </a:lnTo>
                    <a:cubicBezTo>
                      <a:pt x="22681" y="3889"/>
                      <a:pt x="22693" y="3877"/>
                      <a:pt x="22693" y="3862"/>
                    </a:cubicBezTo>
                    <a:lnTo>
                      <a:pt x="22693" y="3286"/>
                    </a:lnTo>
                    <a:cubicBezTo>
                      <a:pt x="22693" y="3271"/>
                      <a:pt x="22681" y="3260"/>
                      <a:pt x="22666" y="3260"/>
                    </a:cubicBezTo>
                    <a:close/>
                  </a:path>
                </a:pathLst>
              </a:custGeom>
              <a:solidFill>
                <a:srgbClr val="F9B05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8" name="Google Shape;1618;p25"/>
            <p:cNvGrpSpPr/>
            <p:nvPr/>
          </p:nvGrpSpPr>
          <p:grpSpPr>
            <a:xfrm rot="10800000">
              <a:off x="-1755938" y="3551407"/>
              <a:ext cx="2078795" cy="306152"/>
              <a:chOff x="5178325" y="1049075"/>
              <a:chExt cx="928075" cy="136675"/>
            </a:xfrm>
          </p:grpSpPr>
          <p:sp>
            <p:nvSpPr>
              <p:cNvPr id="1619" name="Google Shape;1619;p25"/>
              <p:cNvSpPr/>
              <p:nvPr/>
            </p:nvSpPr>
            <p:spPr>
              <a:xfrm>
                <a:off x="5178325" y="1049075"/>
                <a:ext cx="928075" cy="136675"/>
              </a:xfrm>
              <a:custGeom>
                <a:avLst/>
                <a:gdLst/>
                <a:ahLst/>
                <a:cxnLst/>
                <a:rect l="l" t="t" r="r" b="b"/>
                <a:pathLst>
                  <a:path w="37123" h="5467" extrusionOk="0">
                    <a:moveTo>
                      <a:pt x="0" y="1"/>
                    </a:moveTo>
                    <a:lnTo>
                      <a:pt x="0" y="5466"/>
                    </a:lnTo>
                    <a:lnTo>
                      <a:pt x="37122" y="5466"/>
                    </a:lnTo>
                    <a:lnTo>
                      <a:pt x="37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25"/>
              <p:cNvSpPr/>
              <p:nvPr/>
            </p:nvSpPr>
            <p:spPr>
              <a:xfrm>
                <a:off x="5342300" y="1076050"/>
                <a:ext cx="76350" cy="82675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3307" extrusionOk="0">
                    <a:moveTo>
                      <a:pt x="298" y="1"/>
                    </a:moveTo>
                    <a:cubicBezTo>
                      <a:pt x="134" y="1"/>
                      <a:pt x="0" y="135"/>
                      <a:pt x="0" y="299"/>
                    </a:cubicBezTo>
                    <a:cubicBezTo>
                      <a:pt x="0" y="464"/>
                      <a:pt x="134" y="598"/>
                      <a:pt x="298" y="598"/>
                    </a:cubicBezTo>
                    <a:lnTo>
                      <a:pt x="2756" y="598"/>
                    </a:lnTo>
                    <a:cubicBezTo>
                      <a:pt x="2920" y="598"/>
                      <a:pt x="3054" y="464"/>
                      <a:pt x="3054" y="299"/>
                    </a:cubicBezTo>
                    <a:cubicBezTo>
                      <a:pt x="3054" y="135"/>
                      <a:pt x="2920" y="1"/>
                      <a:pt x="2756" y="1"/>
                    </a:cubicBezTo>
                    <a:close/>
                    <a:moveTo>
                      <a:pt x="298" y="1357"/>
                    </a:moveTo>
                    <a:cubicBezTo>
                      <a:pt x="134" y="1357"/>
                      <a:pt x="0" y="1491"/>
                      <a:pt x="0" y="1654"/>
                    </a:cubicBezTo>
                    <a:cubicBezTo>
                      <a:pt x="0" y="1819"/>
                      <a:pt x="134" y="1953"/>
                      <a:pt x="298" y="1953"/>
                    </a:cubicBezTo>
                    <a:lnTo>
                      <a:pt x="2756" y="1953"/>
                    </a:lnTo>
                    <a:cubicBezTo>
                      <a:pt x="2920" y="1952"/>
                      <a:pt x="3054" y="1819"/>
                      <a:pt x="3054" y="1654"/>
                    </a:cubicBezTo>
                    <a:cubicBezTo>
                      <a:pt x="3054" y="1491"/>
                      <a:pt x="2920" y="1357"/>
                      <a:pt x="2756" y="1357"/>
                    </a:cubicBezTo>
                    <a:close/>
                    <a:moveTo>
                      <a:pt x="298" y="2711"/>
                    </a:moveTo>
                    <a:cubicBezTo>
                      <a:pt x="134" y="2711"/>
                      <a:pt x="0" y="2845"/>
                      <a:pt x="0" y="3010"/>
                    </a:cubicBezTo>
                    <a:cubicBezTo>
                      <a:pt x="0" y="3173"/>
                      <a:pt x="134" y="3307"/>
                      <a:pt x="298" y="3307"/>
                    </a:cubicBezTo>
                    <a:lnTo>
                      <a:pt x="2756" y="3307"/>
                    </a:lnTo>
                    <a:cubicBezTo>
                      <a:pt x="2920" y="3307"/>
                      <a:pt x="3054" y="3173"/>
                      <a:pt x="3054" y="3010"/>
                    </a:cubicBezTo>
                    <a:cubicBezTo>
                      <a:pt x="3054" y="2845"/>
                      <a:pt x="2920" y="2711"/>
                      <a:pt x="2756" y="27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25"/>
              <p:cNvSpPr/>
              <p:nvPr/>
            </p:nvSpPr>
            <p:spPr>
              <a:xfrm>
                <a:off x="5478375" y="1071800"/>
                <a:ext cx="489975" cy="91225"/>
              </a:xfrm>
              <a:custGeom>
                <a:avLst/>
                <a:gdLst/>
                <a:ahLst/>
                <a:cxnLst/>
                <a:rect l="l" t="t" r="r" b="b"/>
                <a:pathLst>
                  <a:path w="19599" h="3649" extrusionOk="0">
                    <a:moveTo>
                      <a:pt x="86" y="1"/>
                    </a:moveTo>
                    <a:cubicBezTo>
                      <a:pt x="39" y="1"/>
                      <a:pt x="0" y="38"/>
                      <a:pt x="0" y="86"/>
                    </a:cubicBezTo>
                    <a:lnTo>
                      <a:pt x="0" y="3563"/>
                    </a:lnTo>
                    <a:cubicBezTo>
                      <a:pt x="0" y="3610"/>
                      <a:pt x="38" y="3648"/>
                      <a:pt x="86" y="3648"/>
                    </a:cubicBezTo>
                    <a:lnTo>
                      <a:pt x="19513" y="3648"/>
                    </a:lnTo>
                    <a:cubicBezTo>
                      <a:pt x="19560" y="3648"/>
                      <a:pt x="19599" y="3611"/>
                      <a:pt x="19599" y="3563"/>
                    </a:cubicBezTo>
                    <a:lnTo>
                      <a:pt x="19599" y="86"/>
                    </a:lnTo>
                    <a:cubicBezTo>
                      <a:pt x="19598" y="38"/>
                      <a:pt x="19560" y="1"/>
                      <a:pt x="195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25"/>
              <p:cNvSpPr/>
              <p:nvPr/>
            </p:nvSpPr>
            <p:spPr>
              <a:xfrm>
                <a:off x="51961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8" y="671"/>
                    </a:moveTo>
                    <a:cubicBezTo>
                      <a:pt x="1793" y="671"/>
                      <a:pt x="1798" y="671"/>
                      <a:pt x="1803" y="671"/>
                    </a:cubicBezTo>
                    <a:cubicBezTo>
                      <a:pt x="1893" y="682"/>
                      <a:pt x="1972" y="737"/>
                      <a:pt x="2016" y="820"/>
                    </a:cubicBezTo>
                    <a:cubicBezTo>
                      <a:pt x="2060" y="902"/>
                      <a:pt x="2060" y="1001"/>
                      <a:pt x="2015" y="1084"/>
                    </a:cubicBezTo>
                    <a:cubicBezTo>
                      <a:pt x="1985" y="1141"/>
                      <a:pt x="1946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9" y="1141"/>
                    </a:cubicBezTo>
                    <a:cubicBezTo>
                      <a:pt x="1624" y="1094"/>
                      <a:pt x="1582" y="1006"/>
                      <a:pt x="1585" y="905"/>
                    </a:cubicBezTo>
                    <a:cubicBezTo>
                      <a:pt x="1589" y="809"/>
                      <a:pt x="1635" y="725"/>
                      <a:pt x="1700" y="691"/>
                    </a:cubicBezTo>
                    <a:cubicBezTo>
                      <a:pt x="1727" y="677"/>
                      <a:pt x="1756" y="671"/>
                      <a:pt x="1788" y="671"/>
                    </a:cubicBezTo>
                    <a:close/>
                    <a:moveTo>
                      <a:pt x="1780" y="533"/>
                    </a:moveTo>
                    <a:cubicBezTo>
                      <a:pt x="1728" y="533"/>
                      <a:pt x="1680" y="545"/>
                      <a:pt x="1636" y="569"/>
                    </a:cubicBezTo>
                    <a:cubicBezTo>
                      <a:pt x="1525" y="628"/>
                      <a:pt x="1453" y="755"/>
                      <a:pt x="1448" y="900"/>
                    </a:cubicBezTo>
                    <a:cubicBezTo>
                      <a:pt x="1441" y="1051"/>
                      <a:pt x="1509" y="1186"/>
                      <a:pt x="1626" y="1260"/>
                    </a:cubicBezTo>
                    <a:cubicBezTo>
                      <a:pt x="1702" y="1308"/>
                      <a:pt x="1783" y="1334"/>
                      <a:pt x="1858" y="1334"/>
                    </a:cubicBezTo>
                    <a:cubicBezTo>
                      <a:pt x="1884" y="1334"/>
                      <a:pt x="1911" y="1330"/>
                      <a:pt x="1937" y="1324"/>
                    </a:cubicBezTo>
                    <a:cubicBezTo>
                      <a:pt x="2021" y="1301"/>
                      <a:pt x="2091" y="1242"/>
                      <a:pt x="2139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2" y="536"/>
                    </a:cubicBezTo>
                    <a:cubicBezTo>
                      <a:pt x="1808" y="534"/>
                      <a:pt x="1794" y="533"/>
                      <a:pt x="1780" y="533"/>
                    </a:cubicBezTo>
                    <a:close/>
                    <a:moveTo>
                      <a:pt x="1758" y="1697"/>
                    </a:moveTo>
                    <a:cubicBezTo>
                      <a:pt x="1837" y="1697"/>
                      <a:pt x="1917" y="1712"/>
                      <a:pt x="1991" y="1737"/>
                    </a:cubicBezTo>
                    <a:cubicBezTo>
                      <a:pt x="2127" y="1783"/>
                      <a:pt x="2240" y="1889"/>
                      <a:pt x="2310" y="2035"/>
                    </a:cubicBezTo>
                    <a:cubicBezTo>
                      <a:pt x="2390" y="2206"/>
                      <a:pt x="2401" y="2410"/>
                      <a:pt x="2337" y="2581"/>
                    </a:cubicBezTo>
                    <a:cubicBezTo>
                      <a:pt x="2278" y="2737"/>
                      <a:pt x="2141" y="2825"/>
                      <a:pt x="1931" y="2842"/>
                    </a:cubicBezTo>
                    <a:cubicBezTo>
                      <a:pt x="1913" y="2843"/>
                      <a:pt x="1896" y="2844"/>
                      <a:pt x="1878" y="2844"/>
                    </a:cubicBezTo>
                    <a:cubicBezTo>
                      <a:pt x="1654" y="2844"/>
                      <a:pt x="1465" y="2735"/>
                      <a:pt x="1326" y="2525"/>
                    </a:cubicBezTo>
                    <a:cubicBezTo>
                      <a:pt x="1291" y="2468"/>
                      <a:pt x="1255" y="2411"/>
                      <a:pt x="1256" y="2258"/>
                    </a:cubicBezTo>
                    <a:cubicBezTo>
                      <a:pt x="1256" y="2146"/>
                      <a:pt x="1264" y="2066"/>
                      <a:pt x="1303" y="1983"/>
                    </a:cubicBezTo>
                    <a:cubicBezTo>
                      <a:pt x="1401" y="1773"/>
                      <a:pt x="1578" y="1697"/>
                      <a:pt x="1758" y="1697"/>
                    </a:cubicBezTo>
                    <a:close/>
                    <a:moveTo>
                      <a:pt x="1756" y="1558"/>
                    </a:moveTo>
                    <a:cubicBezTo>
                      <a:pt x="1499" y="1558"/>
                      <a:pt x="1285" y="1688"/>
                      <a:pt x="1174" y="1924"/>
                    </a:cubicBezTo>
                    <a:cubicBezTo>
                      <a:pt x="1121" y="2042"/>
                      <a:pt x="1116" y="2153"/>
                      <a:pt x="1116" y="2258"/>
                    </a:cubicBezTo>
                    <a:cubicBezTo>
                      <a:pt x="1116" y="2436"/>
                      <a:pt x="1157" y="2518"/>
                      <a:pt x="1208" y="2598"/>
                    </a:cubicBezTo>
                    <a:lnTo>
                      <a:pt x="1209" y="2600"/>
                    </a:lnTo>
                    <a:cubicBezTo>
                      <a:pt x="1373" y="2848"/>
                      <a:pt x="1606" y="2982"/>
                      <a:pt x="1876" y="2982"/>
                    </a:cubicBezTo>
                    <a:cubicBezTo>
                      <a:pt x="1897" y="2982"/>
                      <a:pt x="1920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2" y="2183"/>
                      <a:pt x="2434" y="1975"/>
                    </a:cubicBezTo>
                    <a:cubicBezTo>
                      <a:pt x="2347" y="1793"/>
                      <a:pt x="2205" y="1662"/>
                      <a:pt x="2034" y="1605"/>
                    </a:cubicBezTo>
                    <a:cubicBezTo>
                      <a:pt x="1938" y="1573"/>
                      <a:pt x="1844" y="1558"/>
                      <a:pt x="1756" y="1558"/>
                    </a:cubicBezTo>
                    <a:close/>
                    <a:moveTo>
                      <a:pt x="1856" y="3308"/>
                    </a:moveTo>
                    <a:cubicBezTo>
                      <a:pt x="1872" y="3308"/>
                      <a:pt x="1887" y="3309"/>
                      <a:pt x="1900" y="3312"/>
                    </a:cubicBezTo>
                    <a:cubicBezTo>
                      <a:pt x="1947" y="3324"/>
                      <a:pt x="1986" y="3358"/>
                      <a:pt x="2016" y="3415"/>
                    </a:cubicBezTo>
                    <a:cubicBezTo>
                      <a:pt x="2061" y="3500"/>
                      <a:pt x="2061" y="3597"/>
                      <a:pt x="2017" y="3679"/>
                    </a:cubicBezTo>
                    <a:cubicBezTo>
                      <a:pt x="1973" y="3763"/>
                      <a:pt x="1894" y="3817"/>
                      <a:pt x="1804" y="3828"/>
                    </a:cubicBezTo>
                    <a:cubicBezTo>
                      <a:pt x="1795" y="3829"/>
                      <a:pt x="1786" y="3830"/>
                      <a:pt x="1778" y="3830"/>
                    </a:cubicBezTo>
                    <a:cubicBezTo>
                      <a:pt x="1750" y="3830"/>
                      <a:pt x="1724" y="3823"/>
                      <a:pt x="1700" y="3811"/>
                    </a:cubicBezTo>
                    <a:cubicBezTo>
                      <a:pt x="1633" y="3775"/>
                      <a:pt x="1589" y="3692"/>
                      <a:pt x="1585" y="3597"/>
                    </a:cubicBezTo>
                    <a:cubicBezTo>
                      <a:pt x="1582" y="3496"/>
                      <a:pt x="1624" y="3407"/>
                      <a:pt x="1699" y="3360"/>
                    </a:cubicBezTo>
                    <a:cubicBezTo>
                      <a:pt x="1754" y="3325"/>
                      <a:pt x="1808" y="3308"/>
                      <a:pt x="1856" y="3308"/>
                    </a:cubicBezTo>
                    <a:close/>
                    <a:moveTo>
                      <a:pt x="1857" y="3168"/>
                    </a:moveTo>
                    <a:cubicBezTo>
                      <a:pt x="1783" y="3168"/>
                      <a:pt x="1703" y="3193"/>
                      <a:pt x="1625" y="3243"/>
                    </a:cubicBezTo>
                    <a:cubicBezTo>
                      <a:pt x="1508" y="3317"/>
                      <a:pt x="1440" y="3451"/>
                      <a:pt x="1446" y="3602"/>
                    </a:cubicBezTo>
                    <a:cubicBezTo>
                      <a:pt x="1451" y="3748"/>
                      <a:pt x="1524" y="3875"/>
                      <a:pt x="1635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3" y="3970"/>
                      <a:pt x="1807" y="3970"/>
                      <a:pt x="1820" y="3967"/>
                    </a:cubicBezTo>
                    <a:cubicBezTo>
                      <a:pt x="1956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9" y="3351"/>
                    </a:cubicBezTo>
                    <a:cubicBezTo>
                      <a:pt x="2091" y="3260"/>
                      <a:pt x="2021" y="3201"/>
                      <a:pt x="1937" y="3179"/>
                    </a:cubicBezTo>
                    <a:cubicBezTo>
                      <a:pt x="1911" y="3172"/>
                      <a:pt x="1884" y="3168"/>
                      <a:pt x="1857" y="3168"/>
                    </a:cubicBezTo>
                    <a:close/>
                    <a:moveTo>
                      <a:pt x="2792" y="140"/>
                    </a:moveTo>
                    <a:cubicBezTo>
                      <a:pt x="2854" y="582"/>
                      <a:pt x="3205" y="934"/>
                      <a:pt x="3648" y="996"/>
                    </a:cubicBezTo>
                    <a:lnTo>
                      <a:pt x="3648" y="3517"/>
                    </a:lnTo>
                    <a:cubicBezTo>
                      <a:pt x="3205" y="3579"/>
                      <a:pt x="2854" y="3929"/>
                      <a:pt x="2792" y="4372"/>
                    </a:cubicBezTo>
                    <a:lnTo>
                      <a:pt x="995" y="4372"/>
                    </a:lnTo>
                    <a:cubicBezTo>
                      <a:pt x="934" y="3929"/>
                      <a:pt x="583" y="3579"/>
                      <a:pt x="140" y="3517"/>
                    </a:cubicBezTo>
                    <a:lnTo>
                      <a:pt x="140" y="996"/>
                    </a:lnTo>
                    <a:cubicBezTo>
                      <a:pt x="583" y="934"/>
                      <a:pt x="934" y="582"/>
                      <a:pt x="995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09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25"/>
              <p:cNvSpPr/>
              <p:nvPr/>
            </p:nvSpPr>
            <p:spPr>
              <a:xfrm>
                <a:off x="59929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3" y="670"/>
                    </a:moveTo>
                    <a:cubicBezTo>
                      <a:pt x="1790" y="670"/>
                      <a:pt x="1796" y="671"/>
                      <a:pt x="1803" y="671"/>
                    </a:cubicBezTo>
                    <a:cubicBezTo>
                      <a:pt x="1893" y="682"/>
                      <a:pt x="1971" y="737"/>
                      <a:pt x="2016" y="820"/>
                    </a:cubicBezTo>
                    <a:cubicBezTo>
                      <a:pt x="2060" y="902"/>
                      <a:pt x="2060" y="1001"/>
                      <a:pt x="2014" y="1084"/>
                    </a:cubicBezTo>
                    <a:cubicBezTo>
                      <a:pt x="1985" y="1141"/>
                      <a:pt x="1947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8" y="1141"/>
                    </a:cubicBezTo>
                    <a:cubicBezTo>
                      <a:pt x="1624" y="1094"/>
                      <a:pt x="1581" y="1006"/>
                      <a:pt x="1585" y="905"/>
                    </a:cubicBezTo>
                    <a:cubicBezTo>
                      <a:pt x="1589" y="809"/>
                      <a:pt x="1634" y="725"/>
                      <a:pt x="1701" y="691"/>
                    </a:cubicBezTo>
                    <a:cubicBezTo>
                      <a:pt x="1727" y="678"/>
                      <a:pt x="1754" y="670"/>
                      <a:pt x="1783" y="670"/>
                    </a:cubicBezTo>
                    <a:close/>
                    <a:moveTo>
                      <a:pt x="1780" y="533"/>
                    </a:moveTo>
                    <a:cubicBezTo>
                      <a:pt x="1729" y="533"/>
                      <a:pt x="1680" y="545"/>
                      <a:pt x="1636" y="569"/>
                    </a:cubicBezTo>
                    <a:cubicBezTo>
                      <a:pt x="1525" y="628"/>
                      <a:pt x="1452" y="755"/>
                      <a:pt x="1447" y="900"/>
                    </a:cubicBezTo>
                    <a:cubicBezTo>
                      <a:pt x="1442" y="1051"/>
                      <a:pt x="1509" y="1186"/>
                      <a:pt x="1627" y="1260"/>
                    </a:cubicBezTo>
                    <a:cubicBezTo>
                      <a:pt x="1703" y="1308"/>
                      <a:pt x="1783" y="1334"/>
                      <a:pt x="1858" y="1334"/>
                    </a:cubicBezTo>
                    <a:cubicBezTo>
                      <a:pt x="1886" y="1334"/>
                      <a:pt x="1912" y="1330"/>
                      <a:pt x="1937" y="1324"/>
                    </a:cubicBezTo>
                    <a:cubicBezTo>
                      <a:pt x="2021" y="1301"/>
                      <a:pt x="2090" y="1242"/>
                      <a:pt x="2138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1" y="536"/>
                    </a:cubicBezTo>
                    <a:cubicBezTo>
                      <a:pt x="1807" y="534"/>
                      <a:pt x="1793" y="533"/>
                      <a:pt x="1780" y="533"/>
                    </a:cubicBezTo>
                    <a:close/>
                    <a:moveTo>
                      <a:pt x="1759" y="1697"/>
                    </a:moveTo>
                    <a:cubicBezTo>
                      <a:pt x="1839" y="1697"/>
                      <a:pt x="1919" y="1712"/>
                      <a:pt x="1993" y="1737"/>
                    </a:cubicBezTo>
                    <a:cubicBezTo>
                      <a:pt x="2127" y="1783"/>
                      <a:pt x="2242" y="1889"/>
                      <a:pt x="2311" y="2035"/>
                    </a:cubicBezTo>
                    <a:cubicBezTo>
                      <a:pt x="2391" y="2206"/>
                      <a:pt x="2402" y="2410"/>
                      <a:pt x="2338" y="2581"/>
                    </a:cubicBezTo>
                    <a:cubicBezTo>
                      <a:pt x="2279" y="2736"/>
                      <a:pt x="2142" y="2825"/>
                      <a:pt x="1933" y="2842"/>
                    </a:cubicBezTo>
                    <a:cubicBezTo>
                      <a:pt x="1915" y="2843"/>
                      <a:pt x="1897" y="2844"/>
                      <a:pt x="1880" y="2844"/>
                    </a:cubicBezTo>
                    <a:cubicBezTo>
                      <a:pt x="1656" y="2844"/>
                      <a:pt x="1466" y="2735"/>
                      <a:pt x="1327" y="2525"/>
                    </a:cubicBezTo>
                    <a:cubicBezTo>
                      <a:pt x="1292" y="2468"/>
                      <a:pt x="1256" y="2411"/>
                      <a:pt x="1258" y="2258"/>
                    </a:cubicBezTo>
                    <a:cubicBezTo>
                      <a:pt x="1258" y="2146"/>
                      <a:pt x="1265" y="2066"/>
                      <a:pt x="1305" y="1983"/>
                    </a:cubicBezTo>
                    <a:cubicBezTo>
                      <a:pt x="1403" y="1773"/>
                      <a:pt x="1580" y="1697"/>
                      <a:pt x="1759" y="1697"/>
                    </a:cubicBezTo>
                    <a:close/>
                    <a:moveTo>
                      <a:pt x="1756" y="1558"/>
                    </a:moveTo>
                    <a:cubicBezTo>
                      <a:pt x="1500" y="1558"/>
                      <a:pt x="1285" y="1688"/>
                      <a:pt x="1174" y="1924"/>
                    </a:cubicBezTo>
                    <a:cubicBezTo>
                      <a:pt x="1120" y="2042"/>
                      <a:pt x="1115" y="2153"/>
                      <a:pt x="1115" y="2258"/>
                    </a:cubicBezTo>
                    <a:cubicBezTo>
                      <a:pt x="1115" y="2436"/>
                      <a:pt x="1157" y="2518"/>
                      <a:pt x="1209" y="2598"/>
                    </a:cubicBezTo>
                    <a:lnTo>
                      <a:pt x="1210" y="2600"/>
                    </a:lnTo>
                    <a:cubicBezTo>
                      <a:pt x="1372" y="2848"/>
                      <a:pt x="1606" y="2982"/>
                      <a:pt x="1875" y="2982"/>
                    </a:cubicBezTo>
                    <a:cubicBezTo>
                      <a:pt x="1897" y="2982"/>
                      <a:pt x="1921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3" y="2183"/>
                      <a:pt x="2434" y="1975"/>
                    </a:cubicBezTo>
                    <a:cubicBezTo>
                      <a:pt x="2348" y="1793"/>
                      <a:pt x="2205" y="1662"/>
                      <a:pt x="2034" y="1605"/>
                    </a:cubicBezTo>
                    <a:cubicBezTo>
                      <a:pt x="1938" y="1573"/>
                      <a:pt x="1845" y="1558"/>
                      <a:pt x="1756" y="1558"/>
                    </a:cubicBezTo>
                    <a:close/>
                    <a:moveTo>
                      <a:pt x="1858" y="3308"/>
                    </a:moveTo>
                    <a:cubicBezTo>
                      <a:pt x="1873" y="3308"/>
                      <a:pt x="1888" y="3309"/>
                      <a:pt x="1903" y="3312"/>
                    </a:cubicBezTo>
                    <a:cubicBezTo>
                      <a:pt x="1950" y="3324"/>
                      <a:pt x="1988" y="3358"/>
                      <a:pt x="2018" y="3415"/>
                    </a:cubicBezTo>
                    <a:cubicBezTo>
                      <a:pt x="2063" y="3500"/>
                      <a:pt x="2063" y="3597"/>
                      <a:pt x="2019" y="3679"/>
                    </a:cubicBezTo>
                    <a:cubicBezTo>
                      <a:pt x="1975" y="3763"/>
                      <a:pt x="1896" y="3817"/>
                      <a:pt x="1807" y="3828"/>
                    </a:cubicBezTo>
                    <a:cubicBezTo>
                      <a:pt x="1798" y="3829"/>
                      <a:pt x="1789" y="3830"/>
                      <a:pt x="1780" y="3830"/>
                    </a:cubicBezTo>
                    <a:cubicBezTo>
                      <a:pt x="1751" y="3830"/>
                      <a:pt x="1725" y="3823"/>
                      <a:pt x="1702" y="3811"/>
                    </a:cubicBezTo>
                    <a:cubicBezTo>
                      <a:pt x="1634" y="3775"/>
                      <a:pt x="1590" y="3692"/>
                      <a:pt x="1586" y="3597"/>
                    </a:cubicBezTo>
                    <a:cubicBezTo>
                      <a:pt x="1583" y="3496"/>
                      <a:pt x="1626" y="3407"/>
                      <a:pt x="1701" y="3360"/>
                    </a:cubicBezTo>
                    <a:cubicBezTo>
                      <a:pt x="1755" y="3325"/>
                      <a:pt x="1810" y="3308"/>
                      <a:pt x="1858" y="3308"/>
                    </a:cubicBezTo>
                    <a:close/>
                    <a:moveTo>
                      <a:pt x="1857" y="3168"/>
                    </a:moveTo>
                    <a:cubicBezTo>
                      <a:pt x="1782" y="3168"/>
                      <a:pt x="1702" y="3193"/>
                      <a:pt x="1626" y="3243"/>
                    </a:cubicBezTo>
                    <a:cubicBezTo>
                      <a:pt x="1508" y="3317"/>
                      <a:pt x="1441" y="3451"/>
                      <a:pt x="1446" y="3602"/>
                    </a:cubicBezTo>
                    <a:cubicBezTo>
                      <a:pt x="1451" y="3748"/>
                      <a:pt x="1524" y="3875"/>
                      <a:pt x="1634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4" y="3970"/>
                      <a:pt x="1809" y="3970"/>
                      <a:pt x="1820" y="3967"/>
                    </a:cubicBezTo>
                    <a:cubicBezTo>
                      <a:pt x="1955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8" y="3351"/>
                    </a:cubicBezTo>
                    <a:cubicBezTo>
                      <a:pt x="2090" y="3260"/>
                      <a:pt x="2020" y="3201"/>
                      <a:pt x="1937" y="3179"/>
                    </a:cubicBezTo>
                    <a:cubicBezTo>
                      <a:pt x="1911" y="3172"/>
                      <a:pt x="1885" y="3168"/>
                      <a:pt x="1857" y="3168"/>
                    </a:cubicBezTo>
                    <a:close/>
                    <a:moveTo>
                      <a:pt x="2794" y="140"/>
                    </a:moveTo>
                    <a:cubicBezTo>
                      <a:pt x="2856" y="582"/>
                      <a:pt x="3206" y="934"/>
                      <a:pt x="3649" y="996"/>
                    </a:cubicBezTo>
                    <a:lnTo>
                      <a:pt x="3649" y="3517"/>
                    </a:lnTo>
                    <a:cubicBezTo>
                      <a:pt x="3206" y="3579"/>
                      <a:pt x="2856" y="3929"/>
                      <a:pt x="2794" y="4372"/>
                    </a:cubicBezTo>
                    <a:lnTo>
                      <a:pt x="997" y="4372"/>
                    </a:lnTo>
                    <a:cubicBezTo>
                      <a:pt x="935" y="3929"/>
                      <a:pt x="584" y="3579"/>
                      <a:pt x="141" y="3517"/>
                    </a:cubicBezTo>
                    <a:lnTo>
                      <a:pt x="141" y="996"/>
                    </a:lnTo>
                    <a:cubicBezTo>
                      <a:pt x="584" y="934"/>
                      <a:pt x="935" y="582"/>
                      <a:pt x="997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10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25"/>
              <p:cNvSpPr/>
              <p:nvPr/>
            </p:nvSpPr>
            <p:spPr>
              <a:xfrm>
                <a:off x="5503450" y="1085350"/>
                <a:ext cx="43257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17303" h="2595" extrusionOk="0">
                    <a:moveTo>
                      <a:pt x="1632" y="1"/>
                    </a:moveTo>
                    <a:cubicBezTo>
                      <a:pt x="1238" y="1"/>
                      <a:pt x="860" y="189"/>
                      <a:pt x="632" y="640"/>
                    </a:cubicBezTo>
                    <a:cubicBezTo>
                      <a:pt x="1" y="1609"/>
                      <a:pt x="914" y="2594"/>
                      <a:pt x="1890" y="2594"/>
                    </a:cubicBezTo>
                    <a:cubicBezTo>
                      <a:pt x="1978" y="2594"/>
                      <a:pt x="2067" y="2586"/>
                      <a:pt x="2156" y="2569"/>
                    </a:cubicBezTo>
                    <a:cubicBezTo>
                      <a:pt x="2924" y="2422"/>
                      <a:pt x="3382" y="1723"/>
                      <a:pt x="3057" y="967"/>
                    </a:cubicBezTo>
                    <a:cubicBezTo>
                      <a:pt x="2812" y="396"/>
                      <a:pt x="2204" y="1"/>
                      <a:pt x="1632" y="1"/>
                    </a:cubicBezTo>
                    <a:close/>
                    <a:moveTo>
                      <a:pt x="6303" y="1"/>
                    </a:moveTo>
                    <a:cubicBezTo>
                      <a:pt x="5908" y="1"/>
                      <a:pt x="5531" y="189"/>
                      <a:pt x="5303" y="640"/>
                    </a:cubicBezTo>
                    <a:cubicBezTo>
                      <a:pt x="4674" y="1610"/>
                      <a:pt x="5585" y="2594"/>
                      <a:pt x="6561" y="2594"/>
                    </a:cubicBezTo>
                    <a:cubicBezTo>
                      <a:pt x="6649" y="2594"/>
                      <a:pt x="6738" y="2586"/>
                      <a:pt x="6826" y="2569"/>
                    </a:cubicBezTo>
                    <a:cubicBezTo>
                      <a:pt x="7595" y="2422"/>
                      <a:pt x="8053" y="1723"/>
                      <a:pt x="7729" y="967"/>
                    </a:cubicBezTo>
                    <a:cubicBezTo>
                      <a:pt x="7483" y="396"/>
                      <a:pt x="6875" y="1"/>
                      <a:pt x="6303" y="1"/>
                    </a:cubicBezTo>
                    <a:close/>
                    <a:moveTo>
                      <a:pt x="10634" y="1"/>
                    </a:moveTo>
                    <a:cubicBezTo>
                      <a:pt x="10240" y="1"/>
                      <a:pt x="9862" y="189"/>
                      <a:pt x="9634" y="640"/>
                    </a:cubicBezTo>
                    <a:cubicBezTo>
                      <a:pt x="9004" y="1610"/>
                      <a:pt x="9915" y="2594"/>
                      <a:pt x="10892" y="2594"/>
                    </a:cubicBezTo>
                    <a:cubicBezTo>
                      <a:pt x="10980" y="2594"/>
                      <a:pt x="11069" y="2586"/>
                      <a:pt x="11157" y="2569"/>
                    </a:cubicBezTo>
                    <a:cubicBezTo>
                      <a:pt x="11926" y="2422"/>
                      <a:pt x="12384" y="1723"/>
                      <a:pt x="12060" y="967"/>
                    </a:cubicBezTo>
                    <a:cubicBezTo>
                      <a:pt x="11814" y="396"/>
                      <a:pt x="11206" y="1"/>
                      <a:pt x="10634" y="1"/>
                    </a:cubicBezTo>
                    <a:close/>
                    <a:moveTo>
                      <a:pt x="15552" y="1"/>
                    </a:moveTo>
                    <a:cubicBezTo>
                      <a:pt x="15158" y="1"/>
                      <a:pt x="14781" y="189"/>
                      <a:pt x="14553" y="640"/>
                    </a:cubicBezTo>
                    <a:cubicBezTo>
                      <a:pt x="13922" y="1610"/>
                      <a:pt x="14833" y="2594"/>
                      <a:pt x="15809" y="2594"/>
                    </a:cubicBezTo>
                    <a:cubicBezTo>
                      <a:pt x="15898" y="2594"/>
                      <a:pt x="15987" y="2586"/>
                      <a:pt x="16075" y="2569"/>
                    </a:cubicBezTo>
                    <a:cubicBezTo>
                      <a:pt x="16844" y="2422"/>
                      <a:pt x="17303" y="1723"/>
                      <a:pt x="16978" y="967"/>
                    </a:cubicBezTo>
                    <a:cubicBezTo>
                      <a:pt x="16731" y="396"/>
                      <a:pt x="16123" y="1"/>
                      <a:pt x="155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5" name="Google Shape;1625;p25"/>
            <p:cNvGrpSpPr/>
            <p:nvPr/>
          </p:nvGrpSpPr>
          <p:grpSpPr>
            <a:xfrm flipH="1">
              <a:off x="-1648899" y="3003154"/>
              <a:ext cx="2058020" cy="548240"/>
              <a:chOff x="6959925" y="3849675"/>
              <a:chExt cx="918800" cy="244750"/>
            </a:xfrm>
          </p:grpSpPr>
          <p:sp>
            <p:nvSpPr>
              <p:cNvPr id="1626" name="Google Shape;1626;p25"/>
              <p:cNvSpPr/>
              <p:nvPr/>
            </p:nvSpPr>
            <p:spPr>
              <a:xfrm>
                <a:off x="6959925" y="3849675"/>
                <a:ext cx="918800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36752" h="9789" extrusionOk="0">
                    <a:moveTo>
                      <a:pt x="1" y="1"/>
                    </a:moveTo>
                    <a:lnTo>
                      <a:pt x="1" y="9788"/>
                    </a:lnTo>
                    <a:lnTo>
                      <a:pt x="36751" y="9788"/>
                    </a:lnTo>
                    <a:lnTo>
                      <a:pt x="367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25"/>
              <p:cNvSpPr/>
              <p:nvPr/>
            </p:nvSpPr>
            <p:spPr>
              <a:xfrm>
                <a:off x="7074650" y="3849675"/>
                <a:ext cx="35775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9789" extrusionOk="0">
                    <a:moveTo>
                      <a:pt x="0" y="1"/>
                    </a:moveTo>
                    <a:lnTo>
                      <a:pt x="0" y="9788"/>
                    </a:lnTo>
                    <a:lnTo>
                      <a:pt x="1430" y="9788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25"/>
              <p:cNvSpPr/>
              <p:nvPr/>
            </p:nvSpPr>
            <p:spPr>
              <a:xfrm>
                <a:off x="7009550" y="3849675"/>
                <a:ext cx="165975" cy="2447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9790" extrusionOk="0">
                    <a:moveTo>
                      <a:pt x="1" y="1"/>
                    </a:moveTo>
                    <a:lnTo>
                      <a:pt x="1" y="9790"/>
                    </a:lnTo>
                    <a:lnTo>
                      <a:pt x="1430" y="9790"/>
                    </a:lnTo>
                    <a:lnTo>
                      <a:pt x="1430" y="1"/>
                    </a:lnTo>
                    <a:close/>
                    <a:moveTo>
                      <a:pt x="5210" y="1"/>
                    </a:moveTo>
                    <a:lnTo>
                      <a:pt x="5210" y="9790"/>
                    </a:lnTo>
                    <a:lnTo>
                      <a:pt x="6639" y="9790"/>
                    </a:lnTo>
                    <a:lnTo>
                      <a:pt x="6639" y="1"/>
                    </a:ln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25"/>
              <p:cNvSpPr/>
              <p:nvPr/>
            </p:nvSpPr>
            <p:spPr>
              <a:xfrm>
                <a:off x="7223600" y="3885600"/>
                <a:ext cx="2874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11499" h="6918" extrusionOk="0">
                    <a:moveTo>
                      <a:pt x="169" y="0"/>
                    </a:moveTo>
                    <a:cubicBezTo>
                      <a:pt x="169" y="93"/>
                      <a:pt x="94" y="168"/>
                      <a:pt x="1" y="168"/>
                    </a:cubicBezTo>
                    <a:lnTo>
                      <a:pt x="1" y="6749"/>
                    </a:lnTo>
                    <a:cubicBezTo>
                      <a:pt x="94" y="6749"/>
                      <a:pt x="169" y="6824"/>
                      <a:pt x="169" y="6917"/>
                    </a:cubicBezTo>
                    <a:lnTo>
                      <a:pt x="11330" y="6917"/>
                    </a:lnTo>
                    <a:cubicBezTo>
                      <a:pt x="11330" y="6824"/>
                      <a:pt x="11405" y="6749"/>
                      <a:pt x="11499" y="6749"/>
                    </a:cubicBezTo>
                    <a:lnTo>
                      <a:pt x="11499" y="168"/>
                    </a:lnTo>
                    <a:cubicBezTo>
                      <a:pt x="11405" y="168"/>
                      <a:pt x="11330" y="92"/>
                      <a:pt x="11330" y="0"/>
                    </a:cubicBez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25"/>
              <p:cNvSpPr/>
              <p:nvPr/>
            </p:nvSpPr>
            <p:spPr>
              <a:xfrm>
                <a:off x="7246900" y="3906300"/>
                <a:ext cx="240850" cy="131525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5261" extrusionOk="0">
                    <a:moveTo>
                      <a:pt x="168" y="0"/>
                    </a:moveTo>
                    <a:cubicBezTo>
                      <a:pt x="168" y="93"/>
                      <a:pt x="93" y="168"/>
                      <a:pt x="0" y="168"/>
                    </a:cubicBezTo>
                    <a:lnTo>
                      <a:pt x="0" y="5092"/>
                    </a:lnTo>
                    <a:cubicBezTo>
                      <a:pt x="93" y="5092"/>
                      <a:pt x="168" y="5167"/>
                      <a:pt x="168" y="5260"/>
                    </a:cubicBezTo>
                    <a:lnTo>
                      <a:pt x="9465" y="5260"/>
                    </a:lnTo>
                    <a:cubicBezTo>
                      <a:pt x="9465" y="5167"/>
                      <a:pt x="9540" y="5092"/>
                      <a:pt x="9633" y="5092"/>
                    </a:cubicBezTo>
                    <a:lnTo>
                      <a:pt x="9633" y="168"/>
                    </a:lnTo>
                    <a:cubicBezTo>
                      <a:pt x="9541" y="168"/>
                      <a:pt x="9465" y="93"/>
                      <a:pt x="9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25"/>
              <p:cNvSpPr/>
              <p:nvPr/>
            </p:nvSpPr>
            <p:spPr>
              <a:xfrm>
                <a:off x="7282775" y="3948125"/>
                <a:ext cx="179900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880" extrusionOk="0">
                    <a:moveTo>
                      <a:pt x="6026" y="45"/>
                    </a:moveTo>
                    <a:cubicBezTo>
                      <a:pt x="5553" y="45"/>
                      <a:pt x="5087" y="338"/>
                      <a:pt x="5043" y="918"/>
                    </a:cubicBezTo>
                    <a:cubicBezTo>
                      <a:pt x="5006" y="1396"/>
                      <a:pt x="5560" y="1836"/>
                      <a:pt x="6018" y="1836"/>
                    </a:cubicBezTo>
                    <a:cubicBezTo>
                      <a:pt x="6046" y="1836"/>
                      <a:pt x="6073" y="1834"/>
                      <a:pt x="6100" y="1831"/>
                    </a:cubicBezTo>
                    <a:cubicBezTo>
                      <a:pt x="6636" y="1766"/>
                      <a:pt x="7196" y="1352"/>
                      <a:pt x="7020" y="755"/>
                    </a:cubicBezTo>
                    <a:cubicBezTo>
                      <a:pt x="6881" y="280"/>
                      <a:pt x="6450" y="45"/>
                      <a:pt x="6026" y="45"/>
                    </a:cubicBezTo>
                    <a:close/>
                    <a:moveTo>
                      <a:pt x="1021" y="62"/>
                    </a:moveTo>
                    <a:cubicBezTo>
                      <a:pt x="547" y="62"/>
                      <a:pt x="81" y="355"/>
                      <a:pt x="37" y="935"/>
                    </a:cubicBezTo>
                    <a:cubicBezTo>
                      <a:pt x="1" y="1413"/>
                      <a:pt x="554" y="1853"/>
                      <a:pt x="1012" y="1853"/>
                    </a:cubicBezTo>
                    <a:cubicBezTo>
                      <a:pt x="1040" y="1853"/>
                      <a:pt x="1067" y="1851"/>
                      <a:pt x="1094" y="1848"/>
                    </a:cubicBezTo>
                    <a:cubicBezTo>
                      <a:pt x="1631" y="1783"/>
                      <a:pt x="2190" y="1370"/>
                      <a:pt x="2015" y="772"/>
                    </a:cubicBezTo>
                    <a:cubicBezTo>
                      <a:pt x="1875" y="297"/>
                      <a:pt x="1445" y="62"/>
                      <a:pt x="1021" y="62"/>
                    </a:cubicBezTo>
                    <a:close/>
                    <a:moveTo>
                      <a:pt x="3703" y="1"/>
                    </a:moveTo>
                    <a:cubicBezTo>
                      <a:pt x="3688" y="1"/>
                      <a:pt x="3672" y="1"/>
                      <a:pt x="3657" y="2"/>
                    </a:cubicBezTo>
                    <a:cubicBezTo>
                      <a:pt x="3515" y="8"/>
                      <a:pt x="3366" y="61"/>
                      <a:pt x="3235" y="113"/>
                    </a:cubicBezTo>
                    <a:cubicBezTo>
                      <a:pt x="3121" y="158"/>
                      <a:pt x="3021" y="221"/>
                      <a:pt x="2940" y="296"/>
                    </a:cubicBezTo>
                    <a:cubicBezTo>
                      <a:pt x="2750" y="469"/>
                      <a:pt x="2649" y="714"/>
                      <a:pt x="2636" y="991"/>
                    </a:cubicBezTo>
                    <a:cubicBezTo>
                      <a:pt x="2614" y="1467"/>
                      <a:pt x="3000" y="1878"/>
                      <a:pt x="3475" y="1879"/>
                    </a:cubicBezTo>
                    <a:cubicBezTo>
                      <a:pt x="3478" y="1879"/>
                      <a:pt x="3481" y="1879"/>
                      <a:pt x="3484" y="1879"/>
                    </a:cubicBezTo>
                    <a:cubicBezTo>
                      <a:pt x="4085" y="1879"/>
                      <a:pt x="4557" y="1659"/>
                      <a:pt x="4588" y="956"/>
                    </a:cubicBezTo>
                    <a:cubicBezTo>
                      <a:pt x="4610" y="452"/>
                      <a:pt x="4221" y="1"/>
                      <a:pt x="3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25"/>
              <p:cNvSpPr/>
              <p:nvPr/>
            </p:nvSpPr>
            <p:spPr>
              <a:xfrm>
                <a:off x="7569800" y="3889050"/>
                <a:ext cx="252075" cy="162275"/>
              </a:xfrm>
              <a:custGeom>
                <a:avLst/>
                <a:gdLst/>
                <a:ahLst/>
                <a:cxnLst/>
                <a:rect l="l" t="t" r="r" b="b"/>
                <a:pathLst>
                  <a:path w="10083" h="6491" extrusionOk="0">
                    <a:moveTo>
                      <a:pt x="416" y="0"/>
                    </a:moveTo>
                    <a:cubicBezTo>
                      <a:pt x="187" y="0"/>
                      <a:pt x="1" y="185"/>
                      <a:pt x="1" y="414"/>
                    </a:cubicBezTo>
                    <a:cubicBezTo>
                      <a:pt x="1" y="643"/>
                      <a:pt x="187" y="829"/>
                      <a:pt x="416" y="829"/>
                    </a:cubicBezTo>
                    <a:lnTo>
                      <a:pt x="9669" y="829"/>
                    </a:lnTo>
                    <a:cubicBezTo>
                      <a:pt x="9897" y="829"/>
                      <a:pt x="10082" y="643"/>
                      <a:pt x="10082" y="414"/>
                    </a:cubicBezTo>
                    <a:cubicBezTo>
                      <a:pt x="10082" y="185"/>
                      <a:pt x="9897" y="0"/>
                      <a:pt x="9669" y="0"/>
                    </a:cubicBezTo>
                    <a:close/>
                    <a:moveTo>
                      <a:pt x="416" y="1888"/>
                    </a:moveTo>
                    <a:cubicBezTo>
                      <a:pt x="187" y="1888"/>
                      <a:pt x="1" y="2073"/>
                      <a:pt x="1" y="2302"/>
                    </a:cubicBezTo>
                    <a:cubicBezTo>
                      <a:pt x="1" y="2531"/>
                      <a:pt x="187" y="2717"/>
                      <a:pt x="416" y="2717"/>
                    </a:cubicBezTo>
                    <a:lnTo>
                      <a:pt x="9669" y="2717"/>
                    </a:lnTo>
                    <a:cubicBezTo>
                      <a:pt x="9897" y="2715"/>
                      <a:pt x="10082" y="2531"/>
                      <a:pt x="10082" y="2302"/>
                    </a:cubicBezTo>
                    <a:cubicBezTo>
                      <a:pt x="10082" y="2073"/>
                      <a:pt x="9897" y="1888"/>
                      <a:pt x="9669" y="1888"/>
                    </a:cubicBezTo>
                    <a:close/>
                    <a:moveTo>
                      <a:pt x="416" y="3774"/>
                    </a:moveTo>
                    <a:cubicBezTo>
                      <a:pt x="187" y="3774"/>
                      <a:pt x="1" y="3960"/>
                      <a:pt x="1" y="4189"/>
                    </a:cubicBezTo>
                    <a:cubicBezTo>
                      <a:pt x="1" y="4418"/>
                      <a:pt x="187" y="4603"/>
                      <a:pt x="416" y="4603"/>
                    </a:cubicBezTo>
                    <a:lnTo>
                      <a:pt x="9669" y="4603"/>
                    </a:lnTo>
                    <a:cubicBezTo>
                      <a:pt x="9897" y="4603"/>
                      <a:pt x="10082" y="4418"/>
                      <a:pt x="10082" y="4189"/>
                    </a:cubicBezTo>
                    <a:cubicBezTo>
                      <a:pt x="10082" y="3960"/>
                      <a:pt x="9897" y="3774"/>
                      <a:pt x="9669" y="3774"/>
                    </a:cubicBezTo>
                    <a:close/>
                    <a:moveTo>
                      <a:pt x="416" y="5661"/>
                    </a:moveTo>
                    <a:cubicBezTo>
                      <a:pt x="187" y="5661"/>
                      <a:pt x="1" y="5848"/>
                      <a:pt x="1" y="6076"/>
                    </a:cubicBezTo>
                    <a:cubicBezTo>
                      <a:pt x="1" y="6305"/>
                      <a:pt x="187" y="6490"/>
                      <a:pt x="416" y="6490"/>
                    </a:cubicBezTo>
                    <a:lnTo>
                      <a:pt x="9669" y="6490"/>
                    </a:lnTo>
                    <a:cubicBezTo>
                      <a:pt x="9897" y="6489"/>
                      <a:pt x="10082" y="6305"/>
                      <a:pt x="10082" y="6076"/>
                    </a:cubicBezTo>
                    <a:cubicBezTo>
                      <a:pt x="10082" y="5848"/>
                      <a:pt x="9897" y="5661"/>
                      <a:pt x="9669" y="566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25"/>
              <p:cNvSpPr/>
              <p:nvPr/>
            </p:nvSpPr>
            <p:spPr>
              <a:xfrm>
                <a:off x="7150800" y="3877000"/>
                <a:ext cx="13650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7606" extrusionOk="0">
                    <a:moveTo>
                      <a:pt x="0" y="1"/>
                    </a:moveTo>
                    <a:lnTo>
                      <a:pt x="0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0" y="1413"/>
                    </a:moveTo>
                    <a:lnTo>
                      <a:pt x="0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0" y="2825"/>
                    </a:moveTo>
                    <a:lnTo>
                      <a:pt x="0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0" y="4236"/>
                    </a:moveTo>
                    <a:lnTo>
                      <a:pt x="0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0" y="5648"/>
                    </a:moveTo>
                    <a:lnTo>
                      <a:pt x="0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0" y="7060"/>
                    </a:moveTo>
                    <a:lnTo>
                      <a:pt x="0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25"/>
              <p:cNvSpPr/>
              <p:nvPr/>
            </p:nvSpPr>
            <p:spPr>
              <a:xfrm>
                <a:off x="7020600" y="3877000"/>
                <a:ext cx="13675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7606" extrusionOk="0">
                    <a:moveTo>
                      <a:pt x="1" y="1"/>
                    </a:moveTo>
                    <a:lnTo>
                      <a:pt x="1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1" y="1413"/>
                    </a:moveTo>
                    <a:lnTo>
                      <a:pt x="1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1" y="2825"/>
                    </a:moveTo>
                    <a:lnTo>
                      <a:pt x="1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1" y="4236"/>
                    </a:moveTo>
                    <a:lnTo>
                      <a:pt x="1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1" y="5648"/>
                    </a:moveTo>
                    <a:lnTo>
                      <a:pt x="1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1" y="7060"/>
                    </a:moveTo>
                    <a:lnTo>
                      <a:pt x="1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5" name="Google Shape;1635;p25"/>
            <p:cNvGrpSpPr/>
            <p:nvPr/>
          </p:nvGrpSpPr>
          <p:grpSpPr>
            <a:xfrm rot="10800000">
              <a:off x="8623472" y="3677352"/>
              <a:ext cx="1963472" cy="378409"/>
              <a:chOff x="6962375" y="1840000"/>
              <a:chExt cx="876550" cy="168925"/>
            </a:xfrm>
          </p:grpSpPr>
          <p:sp>
            <p:nvSpPr>
              <p:cNvPr id="1636" name="Google Shape;1636;p25"/>
              <p:cNvSpPr/>
              <p:nvPr/>
            </p:nvSpPr>
            <p:spPr>
              <a:xfrm>
                <a:off x="6962375" y="1840000"/>
                <a:ext cx="876550" cy="168925"/>
              </a:xfrm>
              <a:custGeom>
                <a:avLst/>
                <a:gdLst/>
                <a:ahLst/>
                <a:cxnLst/>
                <a:rect l="l" t="t" r="r" b="b"/>
                <a:pathLst>
                  <a:path w="35062" h="6757" extrusionOk="0">
                    <a:moveTo>
                      <a:pt x="490" y="0"/>
                    </a:moveTo>
                    <a:cubicBezTo>
                      <a:pt x="219" y="0"/>
                      <a:pt x="0" y="220"/>
                      <a:pt x="0" y="489"/>
                    </a:cubicBezTo>
                    <a:lnTo>
                      <a:pt x="0" y="543"/>
                    </a:lnTo>
                    <a:cubicBezTo>
                      <a:pt x="0" y="813"/>
                      <a:pt x="219" y="1033"/>
                      <a:pt x="490" y="1033"/>
                    </a:cubicBezTo>
                    <a:lnTo>
                      <a:pt x="31488" y="1033"/>
                    </a:lnTo>
                    <a:cubicBezTo>
                      <a:pt x="32784" y="1033"/>
                      <a:pt x="33835" y="2083"/>
                      <a:pt x="33835" y="3378"/>
                    </a:cubicBezTo>
                    <a:cubicBezTo>
                      <a:pt x="33835" y="4674"/>
                      <a:pt x="32784" y="5725"/>
                      <a:pt x="31488" y="5725"/>
                    </a:cubicBezTo>
                    <a:lnTo>
                      <a:pt x="490" y="5725"/>
                    </a:lnTo>
                    <a:cubicBezTo>
                      <a:pt x="219" y="5725"/>
                      <a:pt x="0" y="5944"/>
                      <a:pt x="0" y="6215"/>
                    </a:cubicBezTo>
                    <a:lnTo>
                      <a:pt x="0" y="6268"/>
                    </a:lnTo>
                    <a:cubicBezTo>
                      <a:pt x="0" y="6538"/>
                      <a:pt x="219" y="6757"/>
                      <a:pt x="490" y="6757"/>
                    </a:cubicBezTo>
                    <a:lnTo>
                      <a:pt x="31685" y="6757"/>
                    </a:lnTo>
                    <a:cubicBezTo>
                      <a:pt x="33550" y="6757"/>
                      <a:pt x="35062" y="5245"/>
                      <a:pt x="35062" y="3380"/>
                    </a:cubicBezTo>
                    <a:cubicBezTo>
                      <a:pt x="35062" y="1512"/>
                      <a:pt x="33550" y="0"/>
                      <a:pt x="31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25"/>
              <p:cNvSpPr/>
              <p:nvPr/>
            </p:nvSpPr>
            <p:spPr>
              <a:xfrm>
                <a:off x="6989325" y="1865800"/>
                <a:ext cx="818925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32757" h="4692" extrusionOk="0">
                    <a:moveTo>
                      <a:pt x="0" y="1"/>
                    </a:moveTo>
                    <a:lnTo>
                      <a:pt x="0" y="4692"/>
                    </a:lnTo>
                    <a:lnTo>
                      <a:pt x="30410" y="4692"/>
                    </a:lnTo>
                    <a:cubicBezTo>
                      <a:pt x="31706" y="4692"/>
                      <a:pt x="32757" y="3641"/>
                      <a:pt x="32757" y="2346"/>
                    </a:cubicBezTo>
                    <a:cubicBezTo>
                      <a:pt x="32757" y="1051"/>
                      <a:pt x="31706" y="1"/>
                      <a:pt x="304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25"/>
              <p:cNvSpPr/>
              <p:nvPr/>
            </p:nvSpPr>
            <p:spPr>
              <a:xfrm>
                <a:off x="6989325" y="1887275"/>
                <a:ext cx="71730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28692" h="2935" extrusionOk="0">
                    <a:moveTo>
                      <a:pt x="141" y="0"/>
                    </a:moveTo>
                    <a:cubicBezTo>
                      <a:pt x="62" y="0"/>
                      <a:pt x="0" y="65"/>
                      <a:pt x="0" y="143"/>
                    </a:cubicBezTo>
                    <a:cubicBezTo>
                      <a:pt x="0" y="221"/>
                      <a:pt x="64" y="284"/>
                      <a:pt x="141" y="284"/>
                    </a:cubicBezTo>
                    <a:lnTo>
                      <a:pt x="28549" y="284"/>
                    </a:lnTo>
                    <a:cubicBezTo>
                      <a:pt x="28627" y="284"/>
                      <a:pt x="28692" y="220"/>
                      <a:pt x="28692" y="143"/>
                    </a:cubicBezTo>
                    <a:cubicBezTo>
                      <a:pt x="28692" y="64"/>
                      <a:pt x="28626" y="0"/>
                      <a:pt x="28549" y="0"/>
                    </a:cubicBezTo>
                    <a:close/>
                    <a:moveTo>
                      <a:pt x="141" y="884"/>
                    </a:moveTo>
                    <a:cubicBezTo>
                      <a:pt x="64" y="884"/>
                      <a:pt x="0" y="947"/>
                      <a:pt x="0" y="1026"/>
                    </a:cubicBezTo>
                    <a:cubicBezTo>
                      <a:pt x="0" y="1103"/>
                      <a:pt x="62" y="1168"/>
                      <a:pt x="141" y="1168"/>
                    </a:cubicBezTo>
                    <a:lnTo>
                      <a:pt x="20459" y="1168"/>
                    </a:lnTo>
                    <a:cubicBezTo>
                      <a:pt x="20537" y="1166"/>
                      <a:pt x="20600" y="1104"/>
                      <a:pt x="20600" y="1026"/>
                    </a:cubicBezTo>
                    <a:cubicBezTo>
                      <a:pt x="20600" y="949"/>
                      <a:pt x="20537" y="884"/>
                      <a:pt x="20458" y="884"/>
                    </a:cubicBezTo>
                    <a:close/>
                    <a:moveTo>
                      <a:pt x="141" y="1766"/>
                    </a:moveTo>
                    <a:cubicBezTo>
                      <a:pt x="64" y="1766"/>
                      <a:pt x="0" y="1829"/>
                      <a:pt x="0" y="1909"/>
                    </a:cubicBezTo>
                    <a:cubicBezTo>
                      <a:pt x="0" y="1986"/>
                      <a:pt x="62" y="2051"/>
                      <a:pt x="141" y="2051"/>
                    </a:cubicBezTo>
                    <a:lnTo>
                      <a:pt x="24085" y="2051"/>
                    </a:lnTo>
                    <a:cubicBezTo>
                      <a:pt x="24164" y="2051"/>
                      <a:pt x="24227" y="1988"/>
                      <a:pt x="24227" y="1909"/>
                    </a:cubicBezTo>
                    <a:cubicBezTo>
                      <a:pt x="24227" y="1832"/>
                      <a:pt x="24164" y="1766"/>
                      <a:pt x="24085" y="1766"/>
                    </a:cubicBezTo>
                    <a:close/>
                    <a:moveTo>
                      <a:pt x="141" y="2651"/>
                    </a:moveTo>
                    <a:cubicBezTo>
                      <a:pt x="64" y="2651"/>
                      <a:pt x="0" y="2714"/>
                      <a:pt x="0" y="2792"/>
                    </a:cubicBezTo>
                    <a:cubicBezTo>
                      <a:pt x="0" y="2870"/>
                      <a:pt x="62" y="2934"/>
                      <a:pt x="141" y="2934"/>
                    </a:cubicBezTo>
                    <a:lnTo>
                      <a:pt x="26328" y="2934"/>
                    </a:lnTo>
                    <a:cubicBezTo>
                      <a:pt x="26405" y="2934"/>
                      <a:pt x="26469" y="2870"/>
                      <a:pt x="26469" y="2792"/>
                    </a:cubicBezTo>
                    <a:cubicBezTo>
                      <a:pt x="26469" y="2715"/>
                      <a:pt x="26406" y="2651"/>
                      <a:pt x="26328" y="2651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25"/>
              <p:cNvSpPr/>
              <p:nvPr/>
            </p:nvSpPr>
            <p:spPr>
              <a:xfrm>
                <a:off x="7318650" y="1887300"/>
                <a:ext cx="112625" cy="85575"/>
              </a:xfrm>
              <a:custGeom>
                <a:avLst/>
                <a:gdLst/>
                <a:ahLst/>
                <a:cxnLst/>
                <a:rect l="l" t="t" r="r" b="b"/>
                <a:pathLst>
                  <a:path w="4505" h="3423" extrusionOk="0">
                    <a:moveTo>
                      <a:pt x="0" y="1"/>
                    </a:moveTo>
                    <a:lnTo>
                      <a:pt x="0" y="3422"/>
                    </a:lnTo>
                    <a:lnTo>
                      <a:pt x="1053" y="3064"/>
                    </a:lnTo>
                    <a:lnTo>
                      <a:pt x="2272" y="2650"/>
                    </a:lnTo>
                    <a:lnTo>
                      <a:pt x="3489" y="3071"/>
                    </a:lnTo>
                    <a:lnTo>
                      <a:pt x="4504" y="3422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25"/>
              <p:cNvSpPr/>
              <p:nvPr/>
            </p:nvSpPr>
            <p:spPr>
              <a:xfrm>
                <a:off x="7344950" y="1887300"/>
                <a:ext cx="60950" cy="76800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3072" extrusionOk="0">
                    <a:moveTo>
                      <a:pt x="1" y="1"/>
                    </a:moveTo>
                    <a:lnTo>
                      <a:pt x="1" y="3064"/>
                    </a:lnTo>
                    <a:lnTo>
                      <a:pt x="1220" y="2650"/>
                    </a:lnTo>
                    <a:lnTo>
                      <a:pt x="2437" y="3071"/>
                    </a:lnTo>
                    <a:lnTo>
                      <a:pt x="24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1" name="Google Shape;1641;p25"/>
            <p:cNvGrpSpPr/>
            <p:nvPr/>
          </p:nvGrpSpPr>
          <p:grpSpPr>
            <a:xfrm>
              <a:off x="-1604191" y="2714461"/>
              <a:ext cx="2013326" cy="288685"/>
              <a:chOff x="6919063" y="1049075"/>
              <a:chExt cx="896525" cy="128550"/>
            </a:xfrm>
          </p:grpSpPr>
          <p:sp>
            <p:nvSpPr>
              <p:cNvPr id="1642" name="Google Shape;1642;p25"/>
              <p:cNvSpPr/>
              <p:nvPr/>
            </p:nvSpPr>
            <p:spPr>
              <a:xfrm>
                <a:off x="6919063" y="1049075"/>
                <a:ext cx="896525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35861" h="5139" extrusionOk="0">
                    <a:moveTo>
                      <a:pt x="2" y="1"/>
                    </a:moveTo>
                    <a:lnTo>
                      <a:pt x="0" y="5138"/>
                    </a:lnTo>
                    <a:lnTo>
                      <a:pt x="35860" y="5139"/>
                    </a:lnTo>
                    <a:lnTo>
                      <a:pt x="35860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25"/>
              <p:cNvSpPr/>
              <p:nvPr/>
            </p:nvSpPr>
            <p:spPr>
              <a:xfrm>
                <a:off x="7169925" y="1075975"/>
                <a:ext cx="394825" cy="74697"/>
              </a:xfrm>
              <a:custGeom>
                <a:avLst/>
                <a:gdLst/>
                <a:ahLst/>
                <a:cxnLst/>
                <a:rect l="l" t="t" r="r" b="b"/>
                <a:pathLst>
                  <a:path w="15793" h="2582" extrusionOk="0">
                    <a:moveTo>
                      <a:pt x="1290" y="1"/>
                    </a:moveTo>
                    <a:cubicBezTo>
                      <a:pt x="1290" y="713"/>
                      <a:pt x="712" y="1291"/>
                      <a:pt x="0" y="1291"/>
                    </a:cubicBezTo>
                    <a:cubicBezTo>
                      <a:pt x="712" y="1291"/>
                      <a:pt x="1290" y="1868"/>
                      <a:pt x="1290" y="2581"/>
                    </a:cubicBezTo>
                    <a:lnTo>
                      <a:pt x="14502" y="2582"/>
                    </a:lnTo>
                    <a:cubicBezTo>
                      <a:pt x="14504" y="1870"/>
                      <a:pt x="15081" y="1292"/>
                      <a:pt x="15792" y="1292"/>
                    </a:cubicBezTo>
                    <a:cubicBezTo>
                      <a:pt x="15080" y="1292"/>
                      <a:pt x="14502" y="714"/>
                      <a:pt x="14502" y="2"/>
                    </a:cubicBez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25"/>
              <p:cNvSpPr/>
              <p:nvPr/>
            </p:nvSpPr>
            <p:spPr>
              <a:xfrm>
                <a:off x="7607813" y="1049150"/>
                <a:ext cx="170750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6830" h="5139" extrusionOk="0">
                    <a:moveTo>
                      <a:pt x="1" y="1"/>
                    </a:moveTo>
                    <a:lnTo>
                      <a:pt x="1" y="5138"/>
                    </a:lnTo>
                    <a:lnTo>
                      <a:pt x="1177" y="5138"/>
                    </a:lnTo>
                    <a:lnTo>
                      <a:pt x="1177" y="1"/>
                    </a:lnTo>
                    <a:close/>
                    <a:moveTo>
                      <a:pt x="1947" y="1"/>
                    </a:moveTo>
                    <a:lnTo>
                      <a:pt x="1947" y="5138"/>
                    </a:lnTo>
                    <a:lnTo>
                      <a:pt x="3124" y="5138"/>
                    </a:lnTo>
                    <a:lnTo>
                      <a:pt x="3124" y="1"/>
                    </a:lnTo>
                    <a:close/>
                    <a:moveTo>
                      <a:pt x="4016" y="1"/>
                    </a:moveTo>
                    <a:lnTo>
                      <a:pt x="4016" y="5138"/>
                    </a:lnTo>
                    <a:lnTo>
                      <a:pt x="6830" y="5138"/>
                    </a:lnTo>
                    <a:lnTo>
                      <a:pt x="6830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25"/>
              <p:cNvSpPr/>
              <p:nvPr/>
            </p:nvSpPr>
            <p:spPr>
              <a:xfrm>
                <a:off x="7735263" y="1059925"/>
                <a:ext cx="17325" cy="10937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4375" extrusionOk="0">
                    <a:moveTo>
                      <a:pt x="321" y="0"/>
                    </a:moveTo>
                    <a:cubicBezTo>
                      <a:pt x="149" y="0"/>
                      <a:pt x="3" y="126"/>
                      <a:pt x="39" y="322"/>
                    </a:cubicBezTo>
                    <a:cubicBezTo>
                      <a:pt x="70" y="492"/>
                      <a:pt x="157" y="587"/>
                      <a:pt x="303" y="587"/>
                    </a:cubicBezTo>
                    <a:cubicBezTo>
                      <a:pt x="332" y="587"/>
                      <a:pt x="365" y="584"/>
                      <a:pt x="399" y="575"/>
                    </a:cubicBezTo>
                    <a:cubicBezTo>
                      <a:pt x="670" y="511"/>
                      <a:pt x="692" y="127"/>
                      <a:pt x="456" y="26"/>
                    </a:cubicBezTo>
                    <a:lnTo>
                      <a:pt x="419" y="14"/>
                    </a:lnTo>
                    <a:cubicBezTo>
                      <a:pt x="386" y="5"/>
                      <a:pt x="353" y="0"/>
                      <a:pt x="321" y="0"/>
                    </a:cubicBezTo>
                    <a:close/>
                    <a:moveTo>
                      <a:pt x="319" y="947"/>
                    </a:moveTo>
                    <a:cubicBezTo>
                      <a:pt x="146" y="947"/>
                      <a:pt x="0" y="1073"/>
                      <a:pt x="37" y="1268"/>
                    </a:cubicBezTo>
                    <a:cubicBezTo>
                      <a:pt x="68" y="1439"/>
                      <a:pt x="155" y="1535"/>
                      <a:pt x="300" y="1535"/>
                    </a:cubicBezTo>
                    <a:cubicBezTo>
                      <a:pt x="330" y="1535"/>
                      <a:pt x="363" y="1530"/>
                      <a:pt x="398" y="1522"/>
                    </a:cubicBezTo>
                    <a:cubicBezTo>
                      <a:pt x="670" y="1458"/>
                      <a:pt x="692" y="1074"/>
                      <a:pt x="454" y="972"/>
                    </a:cubicBezTo>
                    <a:cubicBezTo>
                      <a:pt x="443" y="967"/>
                      <a:pt x="431" y="964"/>
                      <a:pt x="417" y="960"/>
                    </a:cubicBezTo>
                    <a:cubicBezTo>
                      <a:pt x="384" y="951"/>
                      <a:pt x="351" y="947"/>
                      <a:pt x="319" y="947"/>
                    </a:cubicBezTo>
                    <a:close/>
                    <a:moveTo>
                      <a:pt x="319" y="1893"/>
                    </a:moveTo>
                    <a:cubicBezTo>
                      <a:pt x="146" y="1893"/>
                      <a:pt x="0" y="2020"/>
                      <a:pt x="37" y="2215"/>
                    </a:cubicBezTo>
                    <a:cubicBezTo>
                      <a:pt x="68" y="2385"/>
                      <a:pt x="155" y="2481"/>
                      <a:pt x="300" y="2481"/>
                    </a:cubicBezTo>
                    <a:cubicBezTo>
                      <a:pt x="330" y="2481"/>
                      <a:pt x="363" y="2477"/>
                      <a:pt x="398" y="2469"/>
                    </a:cubicBezTo>
                    <a:cubicBezTo>
                      <a:pt x="670" y="2404"/>
                      <a:pt x="692" y="2023"/>
                      <a:pt x="454" y="1919"/>
                    </a:cubicBezTo>
                    <a:cubicBezTo>
                      <a:pt x="443" y="1913"/>
                      <a:pt x="431" y="1910"/>
                      <a:pt x="417" y="1907"/>
                    </a:cubicBezTo>
                    <a:cubicBezTo>
                      <a:pt x="384" y="1898"/>
                      <a:pt x="351" y="1893"/>
                      <a:pt x="319" y="1893"/>
                    </a:cubicBezTo>
                    <a:close/>
                    <a:moveTo>
                      <a:pt x="319" y="2840"/>
                    </a:moveTo>
                    <a:cubicBezTo>
                      <a:pt x="146" y="2840"/>
                      <a:pt x="0" y="2966"/>
                      <a:pt x="37" y="3162"/>
                    </a:cubicBezTo>
                    <a:cubicBezTo>
                      <a:pt x="68" y="3332"/>
                      <a:pt x="155" y="3428"/>
                      <a:pt x="300" y="3428"/>
                    </a:cubicBezTo>
                    <a:cubicBezTo>
                      <a:pt x="330" y="3428"/>
                      <a:pt x="363" y="3424"/>
                      <a:pt x="398" y="3415"/>
                    </a:cubicBezTo>
                    <a:cubicBezTo>
                      <a:pt x="668" y="3351"/>
                      <a:pt x="692" y="2969"/>
                      <a:pt x="454" y="2865"/>
                    </a:cubicBezTo>
                    <a:cubicBezTo>
                      <a:pt x="443" y="2860"/>
                      <a:pt x="431" y="2857"/>
                      <a:pt x="417" y="2854"/>
                    </a:cubicBezTo>
                    <a:cubicBezTo>
                      <a:pt x="384" y="2844"/>
                      <a:pt x="351" y="2840"/>
                      <a:pt x="319" y="2840"/>
                    </a:cubicBezTo>
                    <a:close/>
                    <a:moveTo>
                      <a:pt x="319" y="3786"/>
                    </a:moveTo>
                    <a:cubicBezTo>
                      <a:pt x="146" y="3786"/>
                      <a:pt x="0" y="3913"/>
                      <a:pt x="37" y="4108"/>
                    </a:cubicBezTo>
                    <a:cubicBezTo>
                      <a:pt x="68" y="4278"/>
                      <a:pt x="155" y="4374"/>
                      <a:pt x="300" y="4374"/>
                    </a:cubicBezTo>
                    <a:cubicBezTo>
                      <a:pt x="330" y="4374"/>
                      <a:pt x="363" y="4370"/>
                      <a:pt x="398" y="4362"/>
                    </a:cubicBezTo>
                    <a:cubicBezTo>
                      <a:pt x="668" y="4297"/>
                      <a:pt x="692" y="3916"/>
                      <a:pt x="454" y="3812"/>
                    </a:cubicBezTo>
                    <a:cubicBezTo>
                      <a:pt x="443" y="3807"/>
                      <a:pt x="431" y="3803"/>
                      <a:pt x="417" y="3800"/>
                    </a:cubicBezTo>
                    <a:cubicBezTo>
                      <a:pt x="384" y="3791"/>
                      <a:pt x="351" y="3786"/>
                      <a:pt x="319" y="378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25"/>
              <p:cNvSpPr/>
              <p:nvPr/>
            </p:nvSpPr>
            <p:spPr>
              <a:xfrm>
                <a:off x="6956088" y="1049125"/>
                <a:ext cx="170700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6828" h="5137" extrusionOk="0">
                    <a:moveTo>
                      <a:pt x="1" y="1"/>
                    </a:moveTo>
                    <a:lnTo>
                      <a:pt x="1" y="5137"/>
                    </a:lnTo>
                    <a:lnTo>
                      <a:pt x="2815" y="5137"/>
                    </a:lnTo>
                    <a:lnTo>
                      <a:pt x="2815" y="1"/>
                    </a:lnTo>
                    <a:close/>
                    <a:moveTo>
                      <a:pt x="3705" y="1"/>
                    </a:moveTo>
                    <a:lnTo>
                      <a:pt x="3705" y="5137"/>
                    </a:lnTo>
                    <a:lnTo>
                      <a:pt x="4881" y="5137"/>
                    </a:lnTo>
                    <a:lnTo>
                      <a:pt x="4881" y="1"/>
                    </a:lnTo>
                    <a:close/>
                    <a:moveTo>
                      <a:pt x="5651" y="1"/>
                    </a:moveTo>
                    <a:lnTo>
                      <a:pt x="5651" y="5137"/>
                    </a:lnTo>
                    <a:lnTo>
                      <a:pt x="6828" y="5137"/>
                    </a:lnTo>
                    <a:lnTo>
                      <a:pt x="682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25"/>
              <p:cNvSpPr/>
              <p:nvPr/>
            </p:nvSpPr>
            <p:spPr>
              <a:xfrm>
                <a:off x="6982063" y="1059850"/>
                <a:ext cx="17275" cy="109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376" extrusionOk="0">
                    <a:moveTo>
                      <a:pt x="373" y="1"/>
                    </a:moveTo>
                    <a:cubicBezTo>
                      <a:pt x="341" y="1"/>
                      <a:pt x="307" y="5"/>
                      <a:pt x="274" y="15"/>
                    </a:cubicBezTo>
                    <a:cubicBezTo>
                      <a:pt x="261" y="17"/>
                      <a:pt x="249" y="21"/>
                      <a:pt x="238" y="26"/>
                    </a:cubicBezTo>
                    <a:cubicBezTo>
                      <a:pt x="0" y="129"/>
                      <a:pt x="24" y="512"/>
                      <a:pt x="295" y="576"/>
                    </a:cubicBezTo>
                    <a:cubicBezTo>
                      <a:pt x="330" y="585"/>
                      <a:pt x="362" y="589"/>
                      <a:pt x="392" y="589"/>
                    </a:cubicBezTo>
                    <a:cubicBezTo>
                      <a:pt x="537" y="589"/>
                      <a:pt x="624" y="493"/>
                      <a:pt x="655" y="322"/>
                    </a:cubicBezTo>
                    <a:cubicBezTo>
                      <a:pt x="691" y="127"/>
                      <a:pt x="545" y="1"/>
                      <a:pt x="373" y="1"/>
                    </a:cubicBezTo>
                    <a:close/>
                    <a:moveTo>
                      <a:pt x="373" y="948"/>
                    </a:moveTo>
                    <a:cubicBezTo>
                      <a:pt x="341" y="948"/>
                      <a:pt x="307" y="952"/>
                      <a:pt x="274" y="961"/>
                    </a:cubicBezTo>
                    <a:lnTo>
                      <a:pt x="238" y="973"/>
                    </a:lnTo>
                    <a:cubicBezTo>
                      <a:pt x="0" y="1076"/>
                      <a:pt x="24" y="1459"/>
                      <a:pt x="295" y="1523"/>
                    </a:cubicBezTo>
                    <a:cubicBezTo>
                      <a:pt x="329" y="1531"/>
                      <a:pt x="361" y="1535"/>
                      <a:pt x="390" y="1535"/>
                    </a:cubicBezTo>
                    <a:cubicBezTo>
                      <a:pt x="536" y="1535"/>
                      <a:pt x="624" y="1438"/>
                      <a:pt x="655" y="1268"/>
                    </a:cubicBezTo>
                    <a:cubicBezTo>
                      <a:pt x="691" y="1074"/>
                      <a:pt x="545" y="948"/>
                      <a:pt x="373" y="948"/>
                    </a:cubicBezTo>
                    <a:close/>
                    <a:moveTo>
                      <a:pt x="373" y="1895"/>
                    </a:moveTo>
                    <a:cubicBezTo>
                      <a:pt x="341" y="1895"/>
                      <a:pt x="307" y="1900"/>
                      <a:pt x="274" y="1909"/>
                    </a:cubicBezTo>
                    <a:lnTo>
                      <a:pt x="238" y="1921"/>
                    </a:lnTo>
                    <a:cubicBezTo>
                      <a:pt x="0" y="2022"/>
                      <a:pt x="24" y="2406"/>
                      <a:pt x="295" y="2470"/>
                    </a:cubicBezTo>
                    <a:cubicBezTo>
                      <a:pt x="329" y="2479"/>
                      <a:pt x="361" y="2483"/>
                      <a:pt x="391" y="2483"/>
                    </a:cubicBezTo>
                    <a:cubicBezTo>
                      <a:pt x="537" y="2483"/>
                      <a:pt x="624" y="2387"/>
                      <a:pt x="655" y="2216"/>
                    </a:cubicBezTo>
                    <a:cubicBezTo>
                      <a:pt x="691" y="2021"/>
                      <a:pt x="545" y="1895"/>
                      <a:pt x="373" y="1895"/>
                    </a:cubicBezTo>
                    <a:close/>
                    <a:moveTo>
                      <a:pt x="373" y="2842"/>
                    </a:moveTo>
                    <a:cubicBezTo>
                      <a:pt x="341" y="2842"/>
                      <a:pt x="307" y="2846"/>
                      <a:pt x="274" y="2855"/>
                    </a:cubicBezTo>
                    <a:lnTo>
                      <a:pt x="238" y="2867"/>
                    </a:lnTo>
                    <a:cubicBezTo>
                      <a:pt x="0" y="2969"/>
                      <a:pt x="24" y="3353"/>
                      <a:pt x="295" y="3417"/>
                    </a:cubicBezTo>
                    <a:cubicBezTo>
                      <a:pt x="329" y="3425"/>
                      <a:pt x="361" y="3429"/>
                      <a:pt x="391" y="3429"/>
                    </a:cubicBezTo>
                    <a:cubicBezTo>
                      <a:pt x="537" y="3429"/>
                      <a:pt x="624" y="3333"/>
                      <a:pt x="655" y="3162"/>
                    </a:cubicBezTo>
                    <a:cubicBezTo>
                      <a:pt x="691" y="2968"/>
                      <a:pt x="545" y="2842"/>
                      <a:pt x="373" y="2842"/>
                    </a:cubicBezTo>
                    <a:close/>
                    <a:moveTo>
                      <a:pt x="373" y="3788"/>
                    </a:moveTo>
                    <a:cubicBezTo>
                      <a:pt x="341" y="3788"/>
                      <a:pt x="307" y="3793"/>
                      <a:pt x="274" y="3802"/>
                    </a:cubicBezTo>
                    <a:lnTo>
                      <a:pt x="238" y="3814"/>
                    </a:lnTo>
                    <a:cubicBezTo>
                      <a:pt x="0" y="3917"/>
                      <a:pt x="24" y="4299"/>
                      <a:pt x="295" y="4364"/>
                    </a:cubicBezTo>
                    <a:cubicBezTo>
                      <a:pt x="329" y="4372"/>
                      <a:pt x="361" y="4376"/>
                      <a:pt x="391" y="4376"/>
                    </a:cubicBezTo>
                    <a:cubicBezTo>
                      <a:pt x="537" y="4376"/>
                      <a:pt x="624" y="4280"/>
                      <a:pt x="655" y="4109"/>
                    </a:cubicBezTo>
                    <a:cubicBezTo>
                      <a:pt x="691" y="3915"/>
                      <a:pt x="545" y="3788"/>
                      <a:pt x="373" y="37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25"/>
              <p:cNvSpPr/>
              <p:nvPr/>
            </p:nvSpPr>
            <p:spPr>
              <a:xfrm>
                <a:off x="7215750" y="1092437"/>
                <a:ext cx="289625" cy="42151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1457" extrusionOk="0">
                    <a:moveTo>
                      <a:pt x="11585" y="895"/>
                    </a:moveTo>
                    <a:lnTo>
                      <a:pt x="11585" y="895"/>
                    </a:lnTo>
                    <a:cubicBezTo>
                      <a:pt x="11585" y="895"/>
                      <a:pt x="11585" y="895"/>
                      <a:pt x="11585" y="895"/>
                    </a:cubicBezTo>
                    <a:cubicBezTo>
                      <a:pt x="11585" y="895"/>
                      <a:pt x="11585" y="895"/>
                      <a:pt x="11585" y="895"/>
                    </a:cubicBezTo>
                    <a:close/>
                    <a:moveTo>
                      <a:pt x="7676" y="1045"/>
                    </a:moveTo>
                    <a:cubicBezTo>
                      <a:pt x="7676" y="1045"/>
                      <a:pt x="7676" y="1045"/>
                      <a:pt x="7676" y="1045"/>
                    </a:cubicBezTo>
                    <a:lnTo>
                      <a:pt x="7676" y="1045"/>
                    </a:lnTo>
                    <a:cubicBezTo>
                      <a:pt x="7676" y="1045"/>
                      <a:pt x="7676" y="1045"/>
                      <a:pt x="7676" y="1045"/>
                    </a:cubicBezTo>
                    <a:close/>
                    <a:moveTo>
                      <a:pt x="10391" y="1144"/>
                    </a:moveTo>
                    <a:lnTo>
                      <a:pt x="10391" y="1144"/>
                    </a:lnTo>
                    <a:cubicBezTo>
                      <a:pt x="10391" y="1144"/>
                      <a:pt x="10391" y="1144"/>
                      <a:pt x="10391" y="1144"/>
                    </a:cubicBezTo>
                    <a:cubicBezTo>
                      <a:pt x="10391" y="1144"/>
                      <a:pt x="10391" y="1144"/>
                      <a:pt x="10391" y="1144"/>
                    </a:cubicBezTo>
                    <a:close/>
                    <a:moveTo>
                      <a:pt x="3643" y="1"/>
                    </a:moveTo>
                    <a:cubicBezTo>
                      <a:pt x="3604" y="1"/>
                      <a:pt x="3566" y="2"/>
                      <a:pt x="3527" y="6"/>
                    </a:cubicBezTo>
                    <a:cubicBezTo>
                      <a:pt x="3349" y="23"/>
                      <a:pt x="3214" y="112"/>
                      <a:pt x="3071" y="187"/>
                    </a:cubicBezTo>
                    <a:cubicBezTo>
                      <a:pt x="2907" y="221"/>
                      <a:pt x="2264" y="370"/>
                      <a:pt x="2109" y="503"/>
                    </a:cubicBezTo>
                    <a:cubicBezTo>
                      <a:pt x="1917" y="474"/>
                      <a:pt x="1733" y="460"/>
                      <a:pt x="1559" y="460"/>
                    </a:cubicBezTo>
                    <a:cubicBezTo>
                      <a:pt x="1311" y="460"/>
                      <a:pt x="1082" y="489"/>
                      <a:pt x="873" y="545"/>
                    </a:cubicBezTo>
                    <a:cubicBezTo>
                      <a:pt x="749" y="579"/>
                      <a:pt x="124" y="758"/>
                      <a:pt x="12" y="978"/>
                    </a:cubicBezTo>
                    <a:cubicBezTo>
                      <a:pt x="9" y="984"/>
                      <a:pt x="7" y="990"/>
                      <a:pt x="6" y="997"/>
                    </a:cubicBezTo>
                    <a:cubicBezTo>
                      <a:pt x="0" y="1027"/>
                      <a:pt x="14" y="1056"/>
                      <a:pt x="43" y="1071"/>
                    </a:cubicBezTo>
                    <a:cubicBezTo>
                      <a:pt x="53" y="1076"/>
                      <a:pt x="64" y="1078"/>
                      <a:pt x="75" y="1078"/>
                    </a:cubicBezTo>
                    <a:cubicBezTo>
                      <a:pt x="100" y="1078"/>
                      <a:pt x="124" y="1064"/>
                      <a:pt x="136" y="1040"/>
                    </a:cubicBezTo>
                    <a:cubicBezTo>
                      <a:pt x="195" y="925"/>
                      <a:pt x="569" y="771"/>
                      <a:pt x="911" y="679"/>
                    </a:cubicBezTo>
                    <a:cubicBezTo>
                      <a:pt x="1109" y="625"/>
                      <a:pt x="1326" y="598"/>
                      <a:pt x="1561" y="598"/>
                    </a:cubicBezTo>
                    <a:cubicBezTo>
                      <a:pt x="1737" y="598"/>
                      <a:pt x="1924" y="614"/>
                      <a:pt x="2121" y="644"/>
                    </a:cubicBezTo>
                    <a:cubicBezTo>
                      <a:pt x="2130" y="647"/>
                      <a:pt x="2138" y="650"/>
                      <a:pt x="2146" y="650"/>
                    </a:cubicBezTo>
                    <a:cubicBezTo>
                      <a:pt x="2149" y="650"/>
                      <a:pt x="2151" y="650"/>
                      <a:pt x="2153" y="649"/>
                    </a:cubicBezTo>
                    <a:cubicBezTo>
                      <a:pt x="2292" y="672"/>
                      <a:pt x="2436" y="700"/>
                      <a:pt x="2586" y="738"/>
                    </a:cubicBezTo>
                    <a:cubicBezTo>
                      <a:pt x="2826" y="798"/>
                      <a:pt x="3062" y="862"/>
                      <a:pt x="3296" y="925"/>
                    </a:cubicBezTo>
                    <a:cubicBezTo>
                      <a:pt x="4161" y="1160"/>
                      <a:pt x="4985" y="1384"/>
                      <a:pt x="5904" y="1384"/>
                    </a:cubicBezTo>
                    <a:cubicBezTo>
                      <a:pt x="6014" y="1384"/>
                      <a:pt x="6125" y="1381"/>
                      <a:pt x="6237" y="1374"/>
                    </a:cubicBezTo>
                    <a:cubicBezTo>
                      <a:pt x="6389" y="1407"/>
                      <a:pt x="6537" y="1456"/>
                      <a:pt x="6695" y="1456"/>
                    </a:cubicBezTo>
                    <a:cubicBezTo>
                      <a:pt x="6725" y="1456"/>
                      <a:pt x="6756" y="1454"/>
                      <a:pt x="6787" y="1450"/>
                    </a:cubicBezTo>
                    <a:cubicBezTo>
                      <a:pt x="7135" y="1403"/>
                      <a:pt x="7399" y="1197"/>
                      <a:pt x="7676" y="1045"/>
                    </a:cubicBezTo>
                    <a:lnTo>
                      <a:pt x="7676" y="1045"/>
                    </a:lnTo>
                    <a:cubicBezTo>
                      <a:pt x="7674" y="1046"/>
                      <a:pt x="7672" y="1046"/>
                      <a:pt x="7669" y="1046"/>
                    </a:cubicBezTo>
                    <a:cubicBezTo>
                      <a:pt x="7628" y="1046"/>
                      <a:pt x="7449" y="985"/>
                      <a:pt x="7418" y="979"/>
                    </a:cubicBezTo>
                    <a:cubicBezTo>
                      <a:pt x="7334" y="959"/>
                      <a:pt x="7255" y="950"/>
                      <a:pt x="7170" y="945"/>
                    </a:cubicBezTo>
                    <a:cubicBezTo>
                      <a:pt x="7085" y="940"/>
                      <a:pt x="6998" y="931"/>
                      <a:pt x="6912" y="931"/>
                    </a:cubicBezTo>
                    <a:cubicBezTo>
                      <a:pt x="6833" y="931"/>
                      <a:pt x="6755" y="939"/>
                      <a:pt x="6681" y="965"/>
                    </a:cubicBezTo>
                    <a:cubicBezTo>
                      <a:pt x="6500" y="1028"/>
                      <a:pt x="6352" y="1088"/>
                      <a:pt x="6200" y="1184"/>
                    </a:cubicBezTo>
                    <a:cubicBezTo>
                      <a:pt x="6174" y="1200"/>
                      <a:pt x="6138" y="1219"/>
                      <a:pt x="6103" y="1241"/>
                    </a:cubicBezTo>
                    <a:cubicBezTo>
                      <a:pt x="6037" y="1243"/>
                      <a:pt x="5971" y="1244"/>
                      <a:pt x="5905" y="1244"/>
                    </a:cubicBezTo>
                    <a:cubicBezTo>
                      <a:pt x="5191" y="1244"/>
                      <a:pt x="4530" y="1105"/>
                      <a:pt x="3862" y="933"/>
                    </a:cubicBezTo>
                    <a:cubicBezTo>
                      <a:pt x="4317" y="917"/>
                      <a:pt x="4762" y="811"/>
                      <a:pt x="5282" y="674"/>
                    </a:cubicBezTo>
                    <a:cubicBezTo>
                      <a:pt x="5662" y="573"/>
                      <a:pt x="6071" y="489"/>
                      <a:pt x="6521" y="421"/>
                    </a:cubicBezTo>
                    <a:cubicBezTo>
                      <a:pt x="6529" y="424"/>
                      <a:pt x="6538" y="426"/>
                      <a:pt x="6548" y="426"/>
                    </a:cubicBezTo>
                    <a:cubicBezTo>
                      <a:pt x="6551" y="426"/>
                      <a:pt x="6555" y="425"/>
                      <a:pt x="6559" y="425"/>
                    </a:cubicBezTo>
                    <a:cubicBezTo>
                      <a:pt x="6596" y="417"/>
                      <a:pt x="6638" y="413"/>
                      <a:pt x="6684" y="413"/>
                    </a:cubicBezTo>
                    <a:cubicBezTo>
                      <a:pt x="6994" y="413"/>
                      <a:pt x="7475" y="576"/>
                      <a:pt x="7713" y="674"/>
                    </a:cubicBezTo>
                    <a:cubicBezTo>
                      <a:pt x="8082" y="826"/>
                      <a:pt x="8432" y="954"/>
                      <a:pt x="8824" y="1047"/>
                    </a:cubicBezTo>
                    <a:cubicBezTo>
                      <a:pt x="8854" y="1061"/>
                      <a:pt x="8884" y="1076"/>
                      <a:pt x="8907" y="1088"/>
                    </a:cubicBezTo>
                    <a:cubicBezTo>
                      <a:pt x="9067" y="1175"/>
                      <a:pt x="9222" y="1227"/>
                      <a:pt x="9408" y="1279"/>
                    </a:cubicBezTo>
                    <a:cubicBezTo>
                      <a:pt x="9466" y="1296"/>
                      <a:pt x="9526" y="1302"/>
                      <a:pt x="9585" y="1302"/>
                    </a:cubicBezTo>
                    <a:cubicBezTo>
                      <a:pt x="9690" y="1302"/>
                      <a:pt x="9795" y="1284"/>
                      <a:pt x="9897" y="1273"/>
                    </a:cubicBezTo>
                    <a:cubicBezTo>
                      <a:pt x="9982" y="1263"/>
                      <a:pt x="10060" y="1248"/>
                      <a:pt x="10141" y="1226"/>
                    </a:cubicBezTo>
                    <a:cubicBezTo>
                      <a:pt x="10171" y="1217"/>
                      <a:pt x="10349" y="1144"/>
                      <a:pt x="10386" y="1144"/>
                    </a:cubicBezTo>
                    <a:cubicBezTo>
                      <a:pt x="10388" y="1144"/>
                      <a:pt x="10390" y="1144"/>
                      <a:pt x="10391" y="1144"/>
                    </a:cubicBezTo>
                    <a:lnTo>
                      <a:pt x="10391" y="1144"/>
                    </a:lnTo>
                    <a:cubicBezTo>
                      <a:pt x="10099" y="1010"/>
                      <a:pt x="9816" y="818"/>
                      <a:pt x="9464" y="790"/>
                    </a:cubicBezTo>
                    <a:cubicBezTo>
                      <a:pt x="9445" y="789"/>
                      <a:pt x="9427" y="788"/>
                      <a:pt x="9408" y="788"/>
                    </a:cubicBezTo>
                    <a:cubicBezTo>
                      <a:pt x="9215" y="788"/>
                      <a:pt x="9044" y="869"/>
                      <a:pt x="8862" y="913"/>
                    </a:cubicBezTo>
                    <a:cubicBezTo>
                      <a:pt x="8477" y="822"/>
                      <a:pt x="8130" y="696"/>
                      <a:pt x="7767" y="545"/>
                    </a:cubicBezTo>
                    <a:cubicBezTo>
                      <a:pt x="7746" y="537"/>
                      <a:pt x="7451" y="417"/>
                      <a:pt x="7132" y="339"/>
                    </a:cubicBezTo>
                    <a:cubicBezTo>
                      <a:pt x="7188" y="333"/>
                      <a:pt x="7241" y="326"/>
                      <a:pt x="7296" y="321"/>
                    </a:cubicBezTo>
                    <a:lnTo>
                      <a:pt x="7445" y="305"/>
                    </a:lnTo>
                    <a:cubicBezTo>
                      <a:pt x="7798" y="266"/>
                      <a:pt x="8165" y="226"/>
                      <a:pt x="8527" y="226"/>
                    </a:cubicBezTo>
                    <a:cubicBezTo>
                      <a:pt x="8556" y="226"/>
                      <a:pt x="8586" y="226"/>
                      <a:pt x="8616" y="227"/>
                    </a:cubicBezTo>
                    <a:cubicBezTo>
                      <a:pt x="9136" y="237"/>
                      <a:pt x="9638" y="337"/>
                      <a:pt x="10130" y="456"/>
                    </a:cubicBezTo>
                    <a:cubicBezTo>
                      <a:pt x="10266" y="579"/>
                      <a:pt x="10356" y="737"/>
                      <a:pt x="10553" y="812"/>
                    </a:cubicBezTo>
                    <a:cubicBezTo>
                      <a:pt x="10745" y="885"/>
                      <a:pt x="10959" y="898"/>
                      <a:pt x="11174" y="898"/>
                    </a:cubicBezTo>
                    <a:cubicBezTo>
                      <a:pt x="11286" y="898"/>
                      <a:pt x="11397" y="894"/>
                      <a:pt x="11506" y="894"/>
                    </a:cubicBezTo>
                    <a:cubicBezTo>
                      <a:pt x="11533" y="894"/>
                      <a:pt x="11559" y="895"/>
                      <a:pt x="11585" y="895"/>
                    </a:cubicBezTo>
                    <a:lnTo>
                      <a:pt x="11585" y="895"/>
                    </a:lnTo>
                    <a:cubicBezTo>
                      <a:pt x="11559" y="894"/>
                      <a:pt x="11452" y="745"/>
                      <a:pt x="11432" y="724"/>
                    </a:cubicBezTo>
                    <a:cubicBezTo>
                      <a:pt x="11381" y="673"/>
                      <a:pt x="11327" y="628"/>
                      <a:pt x="11263" y="585"/>
                    </a:cubicBezTo>
                    <a:cubicBezTo>
                      <a:pt x="11141" y="504"/>
                      <a:pt x="11023" y="405"/>
                      <a:pt x="10858" y="379"/>
                    </a:cubicBezTo>
                    <a:cubicBezTo>
                      <a:pt x="10690" y="351"/>
                      <a:pt x="10542" y="331"/>
                      <a:pt x="10377" y="331"/>
                    </a:cubicBezTo>
                    <a:cubicBezTo>
                      <a:pt x="10351" y="331"/>
                      <a:pt x="10325" y="332"/>
                      <a:pt x="10298" y="333"/>
                    </a:cubicBezTo>
                    <a:cubicBezTo>
                      <a:pt x="10290" y="333"/>
                      <a:pt x="10282" y="333"/>
                      <a:pt x="10273" y="333"/>
                    </a:cubicBezTo>
                    <a:cubicBezTo>
                      <a:pt x="10255" y="333"/>
                      <a:pt x="10234" y="333"/>
                      <a:pt x="10213" y="333"/>
                    </a:cubicBezTo>
                    <a:cubicBezTo>
                      <a:pt x="9698" y="205"/>
                      <a:pt x="9169" y="100"/>
                      <a:pt x="8617" y="88"/>
                    </a:cubicBezTo>
                    <a:cubicBezTo>
                      <a:pt x="8583" y="87"/>
                      <a:pt x="8549" y="87"/>
                      <a:pt x="8514" y="87"/>
                    </a:cubicBezTo>
                    <a:cubicBezTo>
                      <a:pt x="8148" y="87"/>
                      <a:pt x="7783" y="127"/>
                      <a:pt x="7429" y="166"/>
                    </a:cubicBezTo>
                    <a:lnTo>
                      <a:pt x="7281" y="182"/>
                    </a:lnTo>
                    <a:cubicBezTo>
                      <a:pt x="6506" y="264"/>
                      <a:pt x="5841" y="382"/>
                      <a:pt x="5248" y="539"/>
                    </a:cubicBezTo>
                    <a:cubicBezTo>
                      <a:pt x="4691" y="686"/>
                      <a:pt x="4223" y="797"/>
                      <a:pt x="3738" y="797"/>
                    </a:cubicBezTo>
                    <a:cubicBezTo>
                      <a:pt x="3542" y="797"/>
                      <a:pt x="3344" y="779"/>
                      <a:pt x="3135" y="738"/>
                    </a:cubicBezTo>
                    <a:lnTo>
                      <a:pt x="3131" y="738"/>
                    </a:lnTo>
                    <a:cubicBezTo>
                      <a:pt x="2961" y="692"/>
                      <a:pt x="2793" y="646"/>
                      <a:pt x="2619" y="603"/>
                    </a:cubicBezTo>
                    <a:cubicBezTo>
                      <a:pt x="2519" y="577"/>
                      <a:pt x="2421" y="557"/>
                      <a:pt x="2327" y="539"/>
                    </a:cubicBezTo>
                    <a:cubicBezTo>
                      <a:pt x="2488" y="480"/>
                      <a:pt x="2763" y="405"/>
                      <a:pt x="2949" y="358"/>
                    </a:cubicBezTo>
                    <a:cubicBezTo>
                      <a:pt x="2996" y="371"/>
                      <a:pt x="3043" y="384"/>
                      <a:pt x="3078" y="395"/>
                    </a:cubicBezTo>
                    <a:cubicBezTo>
                      <a:pt x="3260" y="450"/>
                      <a:pt x="3428" y="473"/>
                      <a:pt x="3624" y="492"/>
                    </a:cubicBezTo>
                    <a:cubicBezTo>
                      <a:pt x="3642" y="494"/>
                      <a:pt x="3661" y="494"/>
                      <a:pt x="3679" y="494"/>
                    </a:cubicBezTo>
                    <a:cubicBezTo>
                      <a:pt x="3826" y="494"/>
                      <a:pt x="3963" y="440"/>
                      <a:pt x="4098" y="398"/>
                    </a:cubicBezTo>
                    <a:cubicBezTo>
                      <a:pt x="4177" y="374"/>
                      <a:pt x="4248" y="346"/>
                      <a:pt x="4319" y="310"/>
                    </a:cubicBezTo>
                    <a:cubicBezTo>
                      <a:pt x="4348" y="295"/>
                      <a:pt x="4507" y="187"/>
                      <a:pt x="4536" y="187"/>
                    </a:cubicBezTo>
                    <a:cubicBezTo>
                      <a:pt x="4536" y="187"/>
                      <a:pt x="4537" y="187"/>
                      <a:pt x="4538" y="187"/>
                    </a:cubicBezTo>
                    <a:cubicBezTo>
                      <a:pt x="4248" y="117"/>
                      <a:pt x="3952" y="1"/>
                      <a:pt x="36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9" name="Google Shape;1649;p25"/>
            <p:cNvGrpSpPr/>
            <p:nvPr/>
          </p:nvGrpSpPr>
          <p:grpSpPr>
            <a:xfrm rot="-5400000" flipH="1">
              <a:off x="-1086026" y="1368005"/>
              <a:ext cx="328988" cy="2363927"/>
              <a:chOff x="3010050" y="1961050"/>
              <a:chExt cx="176600" cy="1268950"/>
            </a:xfrm>
          </p:grpSpPr>
          <p:sp>
            <p:nvSpPr>
              <p:cNvPr id="1650" name="Google Shape;1650;p25"/>
              <p:cNvSpPr/>
              <p:nvPr/>
            </p:nvSpPr>
            <p:spPr>
              <a:xfrm>
                <a:off x="3010050" y="1961050"/>
                <a:ext cx="176600" cy="12689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50758" extrusionOk="0">
                    <a:moveTo>
                      <a:pt x="1" y="1"/>
                    </a:moveTo>
                    <a:lnTo>
                      <a:pt x="1" y="50758"/>
                    </a:lnTo>
                    <a:lnTo>
                      <a:pt x="7063" y="50758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25"/>
              <p:cNvSpPr/>
              <p:nvPr/>
            </p:nvSpPr>
            <p:spPr>
              <a:xfrm>
                <a:off x="3010050" y="312012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25"/>
              <p:cNvSpPr/>
              <p:nvPr/>
            </p:nvSpPr>
            <p:spPr>
              <a:xfrm>
                <a:off x="3010050" y="2938175"/>
                <a:ext cx="1766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6" extrusionOk="0">
                    <a:moveTo>
                      <a:pt x="1" y="0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25"/>
              <p:cNvSpPr/>
              <p:nvPr/>
            </p:nvSpPr>
            <p:spPr>
              <a:xfrm>
                <a:off x="3034625" y="314067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25"/>
              <p:cNvSpPr/>
              <p:nvPr/>
            </p:nvSpPr>
            <p:spPr>
              <a:xfrm>
                <a:off x="3010050" y="199667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25"/>
              <p:cNvSpPr/>
              <p:nvPr/>
            </p:nvSpPr>
            <p:spPr>
              <a:xfrm>
                <a:off x="3010050" y="2217250"/>
                <a:ext cx="176600" cy="3867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7" extrusionOk="0">
                    <a:moveTo>
                      <a:pt x="1" y="1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5"/>
              <p:cNvSpPr/>
              <p:nvPr/>
            </p:nvSpPr>
            <p:spPr>
              <a:xfrm>
                <a:off x="3034625" y="201722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25"/>
              <p:cNvSpPr/>
              <p:nvPr/>
            </p:nvSpPr>
            <p:spPr>
              <a:xfrm>
                <a:off x="3034625" y="2312175"/>
                <a:ext cx="127450" cy="566775"/>
              </a:xfrm>
              <a:custGeom>
                <a:avLst/>
                <a:gdLst/>
                <a:ahLst/>
                <a:cxnLst/>
                <a:rect l="l" t="t" r="r" b="b"/>
                <a:pathLst>
                  <a:path w="5098" h="22671" extrusionOk="0">
                    <a:moveTo>
                      <a:pt x="2549" y="1"/>
                    </a:moveTo>
                    <a:cubicBezTo>
                      <a:pt x="1141" y="1"/>
                      <a:pt x="1" y="1141"/>
                      <a:pt x="1" y="2548"/>
                    </a:cubicBezTo>
                    <a:lnTo>
                      <a:pt x="1" y="20121"/>
                    </a:lnTo>
                    <a:cubicBezTo>
                      <a:pt x="1" y="21529"/>
                      <a:pt x="1141" y="22670"/>
                      <a:pt x="2549" y="22670"/>
                    </a:cubicBezTo>
                    <a:cubicBezTo>
                      <a:pt x="3957" y="22670"/>
                      <a:pt x="5097" y="21528"/>
                      <a:pt x="5097" y="20121"/>
                    </a:cubicBezTo>
                    <a:lnTo>
                      <a:pt x="5097" y="2548"/>
                    </a:lnTo>
                    <a:cubicBezTo>
                      <a:pt x="5097" y="1141"/>
                      <a:pt x="3957" y="1"/>
                      <a:pt x="2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25"/>
              <p:cNvSpPr/>
              <p:nvPr/>
            </p:nvSpPr>
            <p:spPr>
              <a:xfrm>
                <a:off x="3063050" y="2338825"/>
                <a:ext cx="70625" cy="51570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0628" extrusionOk="0">
                    <a:moveTo>
                      <a:pt x="1412" y="1"/>
                    </a:moveTo>
                    <a:cubicBezTo>
                      <a:pt x="633" y="1"/>
                      <a:pt x="1" y="633"/>
                      <a:pt x="1" y="1413"/>
                    </a:cubicBezTo>
                    <a:cubicBezTo>
                      <a:pt x="1" y="2098"/>
                      <a:pt x="488" y="2669"/>
                      <a:pt x="1136" y="2798"/>
                    </a:cubicBezTo>
                    <a:lnTo>
                      <a:pt x="1136" y="17831"/>
                    </a:lnTo>
                    <a:cubicBezTo>
                      <a:pt x="488" y="17959"/>
                      <a:pt x="1" y="18530"/>
                      <a:pt x="1" y="19216"/>
                    </a:cubicBezTo>
                    <a:cubicBezTo>
                      <a:pt x="1" y="19996"/>
                      <a:pt x="633" y="20628"/>
                      <a:pt x="1412" y="20628"/>
                    </a:cubicBezTo>
                    <a:cubicBezTo>
                      <a:pt x="2191" y="20628"/>
                      <a:pt x="2824" y="19996"/>
                      <a:pt x="2824" y="19216"/>
                    </a:cubicBezTo>
                    <a:cubicBezTo>
                      <a:pt x="2824" y="18531"/>
                      <a:pt x="2335" y="17959"/>
                      <a:pt x="1687" y="17831"/>
                    </a:cubicBezTo>
                    <a:lnTo>
                      <a:pt x="1687" y="2798"/>
                    </a:lnTo>
                    <a:cubicBezTo>
                      <a:pt x="2335" y="2669"/>
                      <a:pt x="2824" y="2098"/>
                      <a:pt x="2824" y="1413"/>
                    </a:cubicBezTo>
                    <a:cubicBezTo>
                      <a:pt x="2824" y="633"/>
                      <a:pt x="219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25"/>
              <p:cNvSpPr/>
              <p:nvPr/>
            </p:nvSpPr>
            <p:spPr>
              <a:xfrm>
                <a:off x="3073775" y="2348525"/>
                <a:ext cx="4720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939" extrusionOk="0">
                    <a:moveTo>
                      <a:pt x="946" y="141"/>
                    </a:moveTo>
                    <a:cubicBezTo>
                      <a:pt x="1021" y="141"/>
                      <a:pt x="1094" y="153"/>
                      <a:pt x="1168" y="181"/>
                    </a:cubicBezTo>
                    <a:cubicBezTo>
                      <a:pt x="1596" y="328"/>
                      <a:pt x="1749" y="730"/>
                      <a:pt x="1749" y="1028"/>
                    </a:cubicBezTo>
                    <a:cubicBezTo>
                      <a:pt x="1749" y="1291"/>
                      <a:pt x="1713" y="1435"/>
                      <a:pt x="1503" y="1591"/>
                    </a:cubicBezTo>
                    <a:cubicBezTo>
                      <a:pt x="1318" y="1728"/>
                      <a:pt x="1112" y="1800"/>
                      <a:pt x="921" y="1800"/>
                    </a:cubicBezTo>
                    <a:cubicBezTo>
                      <a:pt x="881" y="1800"/>
                      <a:pt x="841" y="1797"/>
                      <a:pt x="803" y="1791"/>
                    </a:cubicBezTo>
                    <a:cubicBezTo>
                      <a:pt x="610" y="1757"/>
                      <a:pt x="361" y="1645"/>
                      <a:pt x="277" y="1500"/>
                    </a:cubicBezTo>
                    <a:cubicBezTo>
                      <a:pt x="172" y="1318"/>
                      <a:pt x="141" y="1030"/>
                      <a:pt x="156" y="827"/>
                    </a:cubicBezTo>
                    <a:cubicBezTo>
                      <a:pt x="171" y="643"/>
                      <a:pt x="240" y="511"/>
                      <a:pt x="397" y="371"/>
                    </a:cubicBezTo>
                    <a:cubicBezTo>
                      <a:pt x="569" y="220"/>
                      <a:pt x="759" y="141"/>
                      <a:pt x="946" y="141"/>
                    </a:cubicBezTo>
                    <a:close/>
                    <a:moveTo>
                      <a:pt x="944" y="0"/>
                    </a:moveTo>
                    <a:cubicBezTo>
                      <a:pt x="723" y="0"/>
                      <a:pt x="503" y="91"/>
                      <a:pt x="305" y="266"/>
                    </a:cubicBezTo>
                    <a:cubicBezTo>
                      <a:pt x="120" y="431"/>
                      <a:pt x="34" y="596"/>
                      <a:pt x="18" y="816"/>
                    </a:cubicBezTo>
                    <a:cubicBezTo>
                      <a:pt x="0" y="1041"/>
                      <a:pt x="38" y="1361"/>
                      <a:pt x="157" y="1568"/>
                    </a:cubicBezTo>
                    <a:cubicBezTo>
                      <a:pt x="268" y="1761"/>
                      <a:pt x="557" y="1889"/>
                      <a:pt x="778" y="1926"/>
                    </a:cubicBezTo>
                    <a:cubicBezTo>
                      <a:pt x="824" y="1934"/>
                      <a:pt x="871" y="1938"/>
                      <a:pt x="919" y="1938"/>
                    </a:cubicBezTo>
                    <a:cubicBezTo>
                      <a:pt x="1141" y="1938"/>
                      <a:pt x="1376" y="1855"/>
                      <a:pt x="1584" y="1700"/>
                    </a:cubicBezTo>
                    <a:cubicBezTo>
                      <a:pt x="1839" y="1511"/>
                      <a:pt x="1887" y="1318"/>
                      <a:pt x="1887" y="1025"/>
                    </a:cubicBezTo>
                    <a:cubicBezTo>
                      <a:pt x="1887" y="571"/>
                      <a:pt x="1622" y="188"/>
                      <a:pt x="1213" y="46"/>
                    </a:cubicBezTo>
                    <a:cubicBezTo>
                      <a:pt x="1124" y="15"/>
                      <a:pt x="1034" y="0"/>
                      <a:pt x="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25"/>
              <p:cNvSpPr/>
              <p:nvPr/>
            </p:nvSpPr>
            <p:spPr>
              <a:xfrm>
                <a:off x="3072600" y="2796575"/>
                <a:ext cx="5200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949" extrusionOk="0">
                    <a:moveTo>
                      <a:pt x="1065" y="139"/>
                    </a:moveTo>
                    <a:cubicBezTo>
                      <a:pt x="1225" y="139"/>
                      <a:pt x="1385" y="174"/>
                      <a:pt x="1525" y="248"/>
                    </a:cubicBezTo>
                    <a:cubicBezTo>
                      <a:pt x="1643" y="311"/>
                      <a:pt x="1798" y="431"/>
                      <a:pt x="1859" y="644"/>
                    </a:cubicBezTo>
                    <a:cubicBezTo>
                      <a:pt x="1935" y="915"/>
                      <a:pt x="1903" y="1197"/>
                      <a:pt x="1771" y="1418"/>
                    </a:cubicBezTo>
                    <a:cubicBezTo>
                      <a:pt x="1654" y="1612"/>
                      <a:pt x="1472" y="1740"/>
                      <a:pt x="1245" y="1791"/>
                    </a:cubicBezTo>
                    <a:cubicBezTo>
                      <a:pt x="1190" y="1804"/>
                      <a:pt x="1136" y="1809"/>
                      <a:pt x="1084" y="1809"/>
                    </a:cubicBezTo>
                    <a:cubicBezTo>
                      <a:pt x="805" y="1809"/>
                      <a:pt x="581" y="1650"/>
                      <a:pt x="434" y="1503"/>
                    </a:cubicBezTo>
                    <a:cubicBezTo>
                      <a:pt x="321" y="1390"/>
                      <a:pt x="277" y="1311"/>
                      <a:pt x="242" y="1161"/>
                    </a:cubicBezTo>
                    <a:cubicBezTo>
                      <a:pt x="150" y="766"/>
                      <a:pt x="389" y="311"/>
                      <a:pt x="749" y="189"/>
                    </a:cubicBezTo>
                    <a:cubicBezTo>
                      <a:pt x="850" y="154"/>
                      <a:pt x="957" y="139"/>
                      <a:pt x="1065" y="139"/>
                    </a:cubicBezTo>
                    <a:close/>
                    <a:moveTo>
                      <a:pt x="1067" y="1"/>
                    </a:moveTo>
                    <a:cubicBezTo>
                      <a:pt x="943" y="1"/>
                      <a:pt x="820" y="20"/>
                      <a:pt x="705" y="59"/>
                    </a:cubicBezTo>
                    <a:cubicBezTo>
                      <a:pt x="282" y="203"/>
                      <a:pt x="0" y="733"/>
                      <a:pt x="107" y="1194"/>
                    </a:cubicBezTo>
                    <a:cubicBezTo>
                      <a:pt x="148" y="1367"/>
                      <a:pt x="205" y="1471"/>
                      <a:pt x="335" y="1601"/>
                    </a:cubicBezTo>
                    <a:cubicBezTo>
                      <a:pt x="563" y="1831"/>
                      <a:pt x="819" y="1949"/>
                      <a:pt x="1081" y="1949"/>
                    </a:cubicBezTo>
                    <a:cubicBezTo>
                      <a:pt x="1145" y="1949"/>
                      <a:pt x="1209" y="1941"/>
                      <a:pt x="1276" y="1927"/>
                    </a:cubicBezTo>
                    <a:cubicBezTo>
                      <a:pt x="1542" y="1868"/>
                      <a:pt x="1754" y="1718"/>
                      <a:pt x="1891" y="1490"/>
                    </a:cubicBezTo>
                    <a:cubicBezTo>
                      <a:pt x="2042" y="1237"/>
                      <a:pt x="2080" y="915"/>
                      <a:pt x="1993" y="606"/>
                    </a:cubicBezTo>
                    <a:cubicBezTo>
                      <a:pt x="1934" y="401"/>
                      <a:pt x="1795" y="233"/>
                      <a:pt x="1589" y="125"/>
                    </a:cubicBezTo>
                    <a:cubicBezTo>
                      <a:pt x="1433" y="43"/>
                      <a:pt x="1250" y="1"/>
                      <a:pt x="10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25"/>
              <p:cNvSpPr/>
              <p:nvPr/>
            </p:nvSpPr>
            <p:spPr>
              <a:xfrm>
                <a:off x="3021425" y="2088050"/>
                <a:ext cx="154850" cy="113700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4548" extrusionOk="0">
                    <a:moveTo>
                      <a:pt x="1722" y="1"/>
                    </a:moveTo>
                    <a:cubicBezTo>
                      <a:pt x="1704" y="1"/>
                      <a:pt x="1685" y="3"/>
                      <a:pt x="1667" y="8"/>
                    </a:cubicBezTo>
                    <a:cubicBezTo>
                      <a:pt x="1438" y="63"/>
                      <a:pt x="1416" y="357"/>
                      <a:pt x="1409" y="534"/>
                    </a:cubicBezTo>
                    <a:cubicBezTo>
                      <a:pt x="1375" y="1277"/>
                      <a:pt x="1455" y="2038"/>
                      <a:pt x="1503" y="2776"/>
                    </a:cubicBezTo>
                    <a:cubicBezTo>
                      <a:pt x="1529" y="3168"/>
                      <a:pt x="1223" y="4540"/>
                      <a:pt x="1863" y="4545"/>
                    </a:cubicBezTo>
                    <a:cubicBezTo>
                      <a:pt x="2415" y="4457"/>
                      <a:pt x="2179" y="3493"/>
                      <a:pt x="2164" y="3161"/>
                    </a:cubicBezTo>
                    <a:cubicBezTo>
                      <a:pt x="2123" y="2311"/>
                      <a:pt x="2431" y="1299"/>
                      <a:pt x="2153" y="470"/>
                    </a:cubicBezTo>
                    <a:cubicBezTo>
                      <a:pt x="2095" y="298"/>
                      <a:pt x="1933" y="1"/>
                      <a:pt x="1722" y="1"/>
                    </a:cubicBezTo>
                    <a:close/>
                    <a:moveTo>
                      <a:pt x="4213" y="1"/>
                    </a:moveTo>
                    <a:cubicBezTo>
                      <a:pt x="4195" y="1"/>
                      <a:pt x="4176" y="3"/>
                      <a:pt x="4158" y="8"/>
                    </a:cubicBezTo>
                    <a:cubicBezTo>
                      <a:pt x="3929" y="63"/>
                      <a:pt x="3907" y="357"/>
                      <a:pt x="3899" y="534"/>
                    </a:cubicBezTo>
                    <a:cubicBezTo>
                      <a:pt x="3866" y="1277"/>
                      <a:pt x="3946" y="2038"/>
                      <a:pt x="3994" y="2776"/>
                    </a:cubicBezTo>
                    <a:cubicBezTo>
                      <a:pt x="4020" y="3168"/>
                      <a:pt x="3714" y="4540"/>
                      <a:pt x="4353" y="4545"/>
                    </a:cubicBezTo>
                    <a:cubicBezTo>
                      <a:pt x="4906" y="4457"/>
                      <a:pt x="4671" y="3493"/>
                      <a:pt x="4655" y="3161"/>
                    </a:cubicBezTo>
                    <a:cubicBezTo>
                      <a:pt x="4614" y="2311"/>
                      <a:pt x="4922" y="1299"/>
                      <a:pt x="4644" y="470"/>
                    </a:cubicBezTo>
                    <a:cubicBezTo>
                      <a:pt x="4586" y="298"/>
                      <a:pt x="4424" y="1"/>
                      <a:pt x="4213" y="1"/>
                    </a:cubicBezTo>
                    <a:close/>
                    <a:moveTo>
                      <a:pt x="3133" y="3"/>
                    </a:moveTo>
                    <a:cubicBezTo>
                      <a:pt x="2491" y="8"/>
                      <a:pt x="2799" y="1379"/>
                      <a:pt x="2774" y="1771"/>
                    </a:cubicBezTo>
                    <a:cubicBezTo>
                      <a:pt x="2725" y="2511"/>
                      <a:pt x="2645" y="3271"/>
                      <a:pt x="2678" y="4013"/>
                    </a:cubicBezTo>
                    <a:cubicBezTo>
                      <a:pt x="2687" y="4191"/>
                      <a:pt x="2708" y="4484"/>
                      <a:pt x="2936" y="4540"/>
                    </a:cubicBezTo>
                    <a:cubicBezTo>
                      <a:pt x="2955" y="4544"/>
                      <a:pt x="2974" y="4546"/>
                      <a:pt x="2992" y="4546"/>
                    </a:cubicBezTo>
                    <a:cubicBezTo>
                      <a:pt x="3203" y="4546"/>
                      <a:pt x="3366" y="4250"/>
                      <a:pt x="3423" y="4078"/>
                    </a:cubicBezTo>
                    <a:cubicBezTo>
                      <a:pt x="3701" y="3249"/>
                      <a:pt x="3393" y="2238"/>
                      <a:pt x="3434" y="1385"/>
                    </a:cubicBezTo>
                    <a:cubicBezTo>
                      <a:pt x="3449" y="1057"/>
                      <a:pt x="3685" y="91"/>
                      <a:pt x="3133" y="3"/>
                    </a:cubicBezTo>
                    <a:close/>
                    <a:moveTo>
                      <a:pt x="5625" y="3"/>
                    </a:moveTo>
                    <a:cubicBezTo>
                      <a:pt x="4983" y="8"/>
                      <a:pt x="5291" y="1379"/>
                      <a:pt x="5266" y="1771"/>
                    </a:cubicBezTo>
                    <a:cubicBezTo>
                      <a:pt x="5218" y="2511"/>
                      <a:pt x="5137" y="3271"/>
                      <a:pt x="5171" y="4013"/>
                    </a:cubicBezTo>
                    <a:cubicBezTo>
                      <a:pt x="5179" y="4191"/>
                      <a:pt x="5200" y="4484"/>
                      <a:pt x="5428" y="4540"/>
                    </a:cubicBezTo>
                    <a:cubicBezTo>
                      <a:pt x="5447" y="4544"/>
                      <a:pt x="5466" y="4546"/>
                      <a:pt x="5484" y="4546"/>
                    </a:cubicBezTo>
                    <a:cubicBezTo>
                      <a:pt x="5696" y="4546"/>
                      <a:pt x="5858" y="4250"/>
                      <a:pt x="5915" y="4078"/>
                    </a:cubicBezTo>
                    <a:cubicBezTo>
                      <a:pt x="6193" y="3249"/>
                      <a:pt x="5885" y="2238"/>
                      <a:pt x="5926" y="1385"/>
                    </a:cubicBezTo>
                    <a:cubicBezTo>
                      <a:pt x="5940" y="1057"/>
                      <a:pt x="6176" y="91"/>
                      <a:pt x="5625" y="3"/>
                    </a:cubicBezTo>
                    <a:close/>
                    <a:moveTo>
                      <a:pt x="641" y="4"/>
                    </a:moveTo>
                    <a:cubicBezTo>
                      <a:pt x="0" y="9"/>
                      <a:pt x="307" y="1380"/>
                      <a:pt x="282" y="1772"/>
                    </a:cubicBezTo>
                    <a:cubicBezTo>
                      <a:pt x="233" y="2510"/>
                      <a:pt x="153" y="3271"/>
                      <a:pt x="186" y="4014"/>
                    </a:cubicBezTo>
                    <a:cubicBezTo>
                      <a:pt x="195" y="4192"/>
                      <a:pt x="216" y="4485"/>
                      <a:pt x="444" y="4541"/>
                    </a:cubicBezTo>
                    <a:cubicBezTo>
                      <a:pt x="463" y="4545"/>
                      <a:pt x="482" y="4548"/>
                      <a:pt x="500" y="4548"/>
                    </a:cubicBezTo>
                    <a:cubicBezTo>
                      <a:pt x="711" y="4548"/>
                      <a:pt x="874" y="4251"/>
                      <a:pt x="931" y="4079"/>
                    </a:cubicBezTo>
                    <a:cubicBezTo>
                      <a:pt x="1209" y="3250"/>
                      <a:pt x="902" y="2238"/>
                      <a:pt x="941" y="1388"/>
                    </a:cubicBezTo>
                    <a:cubicBezTo>
                      <a:pt x="957" y="1057"/>
                      <a:pt x="1193" y="91"/>
                      <a:pt x="641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25"/>
              <p:cNvSpPr/>
              <p:nvPr/>
            </p:nvSpPr>
            <p:spPr>
              <a:xfrm>
                <a:off x="3021425" y="2992675"/>
                <a:ext cx="15480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4547" extrusionOk="0">
                    <a:moveTo>
                      <a:pt x="2991" y="1"/>
                    </a:moveTo>
                    <a:cubicBezTo>
                      <a:pt x="2973" y="1"/>
                      <a:pt x="2954" y="3"/>
                      <a:pt x="2935" y="8"/>
                    </a:cubicBezTo>
                    <a:cubicBezTo>
                      <a:pt x="2706" y="63"/>
                      <a:pt x="2685" y="356"/>
                      <a:pt x="2677" y="534"/>
                    </a:cubicBezTo>
                    <a:cubicBezTo>
                      <a:pt x="2644" y="1277"/>
                      <a:pt x="2724" y="2038"/>
                      <a:pt x="2773" y="2776"/>
                    </a:cubicBezTo>
                    <a:cubicBezTo>
                      <a:pt x="2797" y="3168"/>
                      <a:pt x="2491" y="4539"/>
                      <a:pt x="3132" y="4545"/>
                    </a:cubicBezTo>
                    <a:cubicBezTo>
                      <a:pt x="3685" y="4457"/>
                      <a:pt x="3449" y="3491"/>
                      <a:pt x="3432" y="3162"/>
                    </a:cubicBezTo>
                    <a:cubicBezTo>
                      <a:pt x="3393" y="2310"/>
                      <a:pt x="3700" y="1299"/>
                      <a:pt x="3422" y="470"/>
                    </a:cubicBezTo>
                    <a:cubicBezTo>
                      <a:pt x="3364" y="297"/>
                      <a:pt x="3202" y="1"/>
                      <a:pt x="2991" y="1"/>
                    </a:cubicBezTo>
                    <a:close/>
                    <a:moveTo>
                      <a:pt x="5483" y="1"/>
                    </a:moveTo>
                    <a:cubicBezTo>
                      <a:pt x="5465" y="1"/>
                      <a:pt x="5446" y="3"/>
                      <a:pt x="5427" y="8"/>
                    </a:cubicBezTo>
                    <a:cubicBezTo>
                      <a:pt x="5198" y="63"/>
                      <a:pt x="5177" y="356"/>
                      <a:pt x="5169" y="534"/>
                    </a:cubicBezTo>
                    <a:cubicBezTo>
                      <a:pt x="5136" y="1277"/>
                      <a:pt x="5217" y="2038"/>
                      <a:pt x="5265" y="2776"/>
                    </a:cubicBezTo>
                    <a:cubicBezTo>
                      <a:pt x="5289" y="3168"/>
                      <a:pt x="4983" y="4539"/>
                      <a:pt x="5624" y="4545"/>
                    </a:cubicBezTo>
                    <a:cubicBezTo>
                      <a:pt x="6176" y="4457"/>
                      <a:pt x="5940" y="3491"/>
                      <a:pt x="5925" y="3162"/>
                    </a:cubicBezTo>
                    <a:cubicBezTo>
                      <a:pt x="5885" y="2310"/>
                      <a:pt x="6192" y="1299"/>
                      <a:pt x="5914" y="470"/>
                    </a:cubicBezTo>
                    <a:cubicBezTo>
                      <a:pt x="5856" y="297"/>
                      <a:pt x="5694" y="1"/>
                      <a:pt x="5483" y="1"/>
                    </a:cubicBezTo>
                    <a:close/>
                    <a:moveTo>
                      <a:pt x="1864" y="2"/>
                    </a:moveTo>
                    <a:cubicBezTo>
                      <a:pt x="1223" y="8"/>
                      <a:pt x="1530" y="1379"/>
                      <a:pt x="1505" y="1771"/>
                    </a:cubicBezTo>
                    <a:cubicBezTo>
                      <a:pt x="1457" y="2510"/>
                      <a:pt x="1377" y="3271"/>
                      <a:pt x="1410" y="4013"/>
                    </a:cubicBezTo>
                    <a:cubicBezTo>
                      <a:pt x="1417" y="4191"/>
                      <a:pt x="1439" y="4484"/>
                      <a:pt x="1668" y="4539"/>
                    </a:cubicBezTo>
                    <a:cubicBezTo>
                      <a:pt x="1687" y="4544"/>
                      <a:pt x="1705" y="4546"/>
                      <a:pt x="1723" y="4546"/>
                    </a:cubicBezTo>
                    <a:cubicBezTo>
                      <a:pt x="1935" y="4546"/>
                      <a:pt x="2096" y="4250"/>
                      <a:pt x="2154" y="4077"/>
                    </a:cubicBezTo>
                    <a:cubicBezTo>
                      <a:pt x="2432" y="3248"/>
                      <a:pt x="2123" y="2238"/>
                      <a:pt x="2165" y="1385"/>
                    </a:cubicBezTo>
                    <a:cubicBezTo>
                      <a:pt x="2179" y="1056"/>
                      <a:pt x="2415" y="91"/>
                      <a:pt x="1864" y="2"/>
                    </a:cubicBezTo>
                    <a:close/>
                    <a:moveTo>
                      <a:pt x="4356" y="2"/>
                    </a:moveTo>
                    <a:cubicBezTo>
                      <a:pt x="3714" y="8"/>
                      <a:pt x="4021" y="1379"/>
                      <a:pt x="3995" y="1771"/>
                    </a:cubicBezTo>
                    <a:cubicBezTo>
                      <a:pt x="3947" y="2510"/>
                      <a:pt x="3867" y="3271"/>
                      <a:pt x="3901" y="4013"/>
                    </a:cubicBezTo>
                    <a:cubicBezTo>
                      <a:pt x="3908" y="4191"/>
                      <a:pt x="3930" y="4484"/>
                      <a:pt x="4159" y="4539"/>
                    </a:cubicBezTo>
                    <a:cubicBezTo>
                      <a:pt x="4178" y="4544"/>
                      <a:pt x="4196" y="4546"/>
                      <a:pt x="4214" y="4546"/>
                    </a:cubicBezTo>
                    <a:cubicBezTo>
                      <a:pt x="4425" y="4546"/>
                      <a:pt x="4587" y="4250"/>
                      <a:pt x="4645" y="4077"/>
                    </a:cubicBezTo>
                    <a:cubicBezTo>
                      <a:pt x="4923" y="3248"/>
                      <a:pt x="4614" y="2238"/>
                      <a:pt x="4656" y="1385"/>
                    </a:cubicBezTo>
                    <a:cubicBezTo>
                      <a:pt x="4671" y="1056"/>
                      <a:pt x="4906" y="91"/>
                      <a:pt x="4356" y="2"/>
                    </a:cubicBezTo>
                    <a:close/>
                    <a:moveTo>
                      <a:pt x="502" y="2"/>
                    </a:moveTo>
                    <a:cubicBezTo>
                      <a:pt x="483" y="2"/>
                      <a:pt x="465" y="4"/>
                      <a:pt x="446" y="9"/>
                    </a:cubicBezTo>
                    <a:cubicBezTo>
                      <a:pt x="217" y="65"/>
                      <a:pt x="196" y="357"/>
                      <a:pt x="187" y="536"/>
                    </a:cubicBezTo>
                    <a:cubicBezTo>
                      <a:pt x="154" y="1277"/>
                      <a:pt x="234" y="2039"/>
                      <a:pt x="283" y="2778"/>
                    </a:cubicBezTo>
                    <a:cubicBezTo>
                      <a:pt x="308" y="3169"/>
                      <a:pt x="0" y="4542"/>
                      <a:pt x="642" y="4547"/>
                    </a:cubicBezTo>
                    <a:cubicBezTo>
                      <a:pt x="1193" y="4457"/>
                      <a:pt x="957" y="3491"/>
                      <a:pt x="944" y="3163"/>
                    </a:cubicBezTo>
                    <a:cubicBezTo>
                      <a:pt x="902" y="2311"/>
                      <a:pt x="1211" y="1301"/>
                      <a:pt x="933" y="472"/>
                    </a:cubicBezTo>
                    <a:cubicBezTo>
                      <a:pt x="875" y="299"/>
                      <a:pt x="712" y="2"/>
                      <a:pt x="50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65" name="Google Shape;1665;p26"/>
          <p:cNvSpPr txBox="1">
            <a:spLocks noGrp="1"/>
          </p:cNvSpPr>
          <p:nvPr>
            <p:ph type="subTitle" idx="1"/>
          </p:nvPr>
        </p:nvSpPr>
        <p:spPr>
          <a:xfrm>
            <a:off x="937625" y="295777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6" name="Google Shape;1666;p26"/>
          <p:cNvSpPr txBox="1">
            <a:spLocks noGrp="1"/>
          </p:cNvSpPr>
          <p:nvPr>
            <p:ph type="subTitle" idx="2"/>
          </p:nvPr>
        </p:nvSpPr>
        <p:spPr>
          <a:xfrm>
            <a:off x="3484350" y="295777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7" name="Google Shape;1667;p26"/>
          <p:cNvSpPr txBox="1">
            <a:spLocks noGrp="1"/>
          </p:cNvSpPr>
          <p:nvPr>
            <p:ph type="subTitle" idx="3"/>
          </p:nvPr>
        </p:nvSpPr>
        <p:spPr>
          <a:xfrm>
            <a:off x="6031074" y="295777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8" name="Google Shape;1668;p26"/>
          <p:cNvSpPr txBox="1">
            <a:spLocks noGrp="1"/>
          </p:cNvSpPr>
          <p:nvPr>
            <p:ph type="subTitle" idx="4"/>
          </p:nvPr>
        </p:nvSpPr>
        <p:spPr>
          <a:xfrm>
            <a:off x="937625" y="250320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69" name="Google Shape;1669;p26"/>
          <p:cNvSpPr txBox="1">
            <a:spLocks noGrp="1"/>
          </p:cNvSpPr>
          <p:nvPr>
            <p:ph type="subTitle" idx="5"/>
          </p:nvPr>
        </p:nvSpPr>
        <p:spPr>
          <a:xfrm>
            <a:off x="3484350" y="250320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0" name="Google Shape;1670;p26"/>
          <p:cNvSpPr txBox="1">
            <a:spLocks noGrp="1"/>
          </p:cNvSpPr>
          <p:nvPr>
            <p:ph type="subTitle" idx="6"/>
          </p:nvPr>
        </p:nvSpPr>
        <p:spPr>
          <a:xfrm>
            <a:off x="6031074" y="250320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1" name="Google Shape;1671;p26"/>
          <p:cNvSpPr/>
          <p:nvPr/>
        </p:nvSpPr>
        <p:spPr>
          <a:xfrm>
            <a:off x="0" y="4821750"/>
            <a:ext cx="91440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2" name="Google Shape;1672;p26"/>
          <p:cNvGrpSpPr/>
          <p:nvPr/>
        </p:nvGrpSpPr>
        <p:grpSpPr>
          <a:xfrm>
            <a:off x="-4236028" y="4840462"/>
            <a:ext cx="17689997" cy="194169"/>
            <a:chOff x="-4236028" y="4840462"/>
            <a:chExt cx="17689997" cy="194169"/>
          </a:xfrm>
        </p:grpSpPr>
        <p:sp>
          <p:nvSpPr>
            <p:cNvPr id="1673" name="Google Shape;1673;p26"/>
            <p:cNvSpPr/>
            <p:nvPr/>
          </p:nvSpPr>
          <p:spPr>
            <a:xfrm>
              <a:off x="8479572" y="4840462"/>
              <a:ext cx="4974397" cy="194169"/>
            </a:xfrm>
            <a:custGeom>
              <a:avLst/>
              <a:gdLst/>
              <a:ahLst/>
              <a:cxnLst/>
              <a:rect l="l" t="t" r="r" b="b"/>
              <a:pathLst>
                <a:path w="72925" h="4816" extrusionOk="0">
                  <a:moveTo>
                    <a:pt x="36463" y="0"/>
                  </a:moveTo>
                  <a:cubicBezTo>
                    <a:pt x="26791" y="0"/>
                    <a:pt x="17517" y="254"/>
                    <a:pt x="10679" y="705"/>
                  </a:cubicBezTo>
                  <a:cubicBezTo>
                    <a:pt x="3842" y="1157"/>
                    <a:pt x="1" y="1769"/>
                    <a:pt x="1" y="2408"/>
                  </a:cubicBezTo>
                  <a:cubicBezTo>
                    <a:pt x="1" y="3047"/>
                    <a:pt x="3842" y="3659"/>
                    <a:pt x="10679" y="4111"/>
                  </a:cubicBezTo>
                  <a:cubicBezTo>
                    <a:pt x="17517" y="4562"/>
                    <a:pt x="26791" y="4816"/>
                    <a:pt x="36463" y="4816"/>
                  </a:cubicBezTo>
                  <a:cubicBezTo>
                    <a:pt x="46133" y="4816"/>
                    <a:pt x="55407" y="4562"/>
                    <a:pt x="62245" y="4111"/>
                  </a:cubicBezTo>
                  <a:cubicBezTo>
                    <a:pt x="69082" y="3659"/>
                    <a:pt x="72924" y="3047"/>
                    <a:pt x="72924" y="2408"/>
                  </a:cubicBezTo>
                  <a:cubicBezTo>
                    <a:pt x="72924" y="1769"/>
                    <a:pt x="69082" y="1157"/>
                    <a:pt x="62245" y="705"/>
                  </a:cubicBezTo>
                  <a:cubicBezTo>
                    <a:pt x="55407" y="254"/>
                    <a:pt x="46133" y="0"/>
                    <a:pt x="36463" y="0"/>
                  </a:cubicBezTo>
                  <a:close/>
                </a:path>
              </a:pathLst>
            </a:custGeom>
            <a:solidFill>
              <a:srgbClr val="23376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6"/>
            <p:cNvSpPr/>
            <p:nvPr/>
          </p:nvSpPr>
          <p:spPr>
            <a:xfrm>
              <a:off x="-4236028" y="4840462"/>
              <a:ext cx="4974397" cy="194169"/>
            </a:xfrm>
            <a:custGeom>
              <a:avLst/>
              <a:gdLst/>
              <a:ahLst/>
              <a:cxnLst/>
              <a:rect l="l" t="t" r="r" b="b"/>
              <a:pathLst>
                <a:path w="72925" h="4816" extrusionOk="0">
                  <a:moveTo>
                    <a:pt x="36463" y="0"/>
                  </a:moveTo>
                  <a:cubicBezTo>
                    <a:pt x="26791" y="0"/>
                    <a:pt x="17517" y="254"/>
                    <a:pt x="10679" y="705"/>
                  </a:cubicBezTo>
                  <a:cubicBezTo>
                    <a:pt x="3842" y="1157"/>
                    <a:pt x="1" y="1769"/>
                    <a:pt x="1" y="2408"/>
                  </a:cubicBezTo>
                  <a:cubicBezTo>
                    <a:pt x="1" y="3047"/>
                    <a:pt x="3842" y="3659"/>
                    <a:pt x="10679" y="4111"/>
                  </a:cubicBezTo>
                  <a:cubicBezTo>
                    <a:pt x="17517" y="4562"/>
                    <a:pt x="26791" y="4816"/>
                    <a:pt x="36463" y="4816"/>
                  </a:cubicBezTo>
                  <a:cubicBezTo>
                    <a:pt x="46133" y="4816"/>
                    <a:pt x="55407" y="4562"/>
                    <a:pt x="62245" y="4111"/>
                  </a:cubicBezTo>
                  <a:cubicBezTo>
                    <a:pt x="69082" y="3659"/>
                    <a:pt x="72924" y="3047"/>
                    <a:pt x="72924" y="2408"/>
                  </a:cubicBezTo>
                  <a:cubicBezTo>
                    <a:pt x="72924" y="1769"/>
                    <a:pt x="69082" y="1157"/>
                    <a:pt x="62245" y="705"/>
                  </a:cubicBezTo>
                  <a:cubicBezTo>
                    <a:pt x="55407" y="254"/>
                    <a:pt x="46133" y="0"/>
                    <a:pt x="36463" y="0"/>
                  </a:cubicBezTo>
                  <a:close/>
                </a:path>
              </a:pathLst>
            </a:custGeom>
            <a:solidFill>
              <a:srgbClr val="23376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5" name="Google Shape;1675;p26"/>
          <p:cNvGrpSpPr/>
          <p:nvPr/>
        </p:nvGrpSpPr>
        <p:grpSpPr>
          <a:xfrm>
            <a:off x="-2384307" y="2188862"/>
            <a:ext cx="13484058" cy="2726031"/>
            <a:chOff x="-2384307" y="2188862"/>
            <a:chExt cx="13484058" cy="2726031"/>
          </a:xfrm>
        </p:grpSpPr>
        <p:grpSp>
          <p:nvGrpSpPr>
            <p:cNvPr id="1676" name="Google Shape;1676;p26"/>
            <p:cNvGrpSpPr/>
            <p:nvPr/>
          </p:nvGrpSpPr>
          <p:grpSpPr>
            <a:xfrm rot="-5400000" flipH="1">
              <a:off x="9537654" y="3268279"/>
              <a:ext cx="545368" cy="2135575"/>
              <a:chOff x="1877900" y="2091175"/>
              <a:chExt cx="292000" cy="1143425"/>
            </a:xfrm>
          </p:grpSpPr>
          <p:sp>
            <p:nvSpPr>
              <p:cNvPr id="1677" name="Google Shape;1677;p26"/>
              <p:cNvSpPr/>
              <p:nvPr/>
            </p:nvSpPr>
            <p:spPr>
              <a:xfrm>
                <a:off x="1877900" y="2091175"/>
                <a:ext cx="291975" cy="11434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5737" extrusionOk="0">
                    <a:moveTo>
                      <a:pt x="1" y="1"/>
                    </a:moveTo>
                    <a:lnTo>
                      <a:pt x="1" y="45737"/>
                    </a:lnTo>
                    <a:lnTo>
                      <a:pt x="11678" y="45737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26"/>
              <p:cNvSpPr/>
              <p:nvPr/>
            </p:nvSpPr>
            <p:spPr>
              <a:xfrm>
                <a:off x="1877900" y="2165650"/>
                <a:ext cx="291950" cy="126100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5044" extrusionOk="0">
                    <a:moveTo>
                      <a:pt x="1" y="0"/>
                    </a:moveTo>
                    <a:lnTo>
                      <a:pt x="1" y="2312"/>
                    </a:lnTo>
                    <a:lnTo>
                      <a:pt x="1626" y="2312"/>
                    </a:lnTo>
                    <a:cubicBezTo>
                      <a:pt x="1223" y="2644"/>
                      <a:pt x="992" y="3029"/>
                      <a:pt x="992" y="3440"/>
                    </a:cubicBezTo>
                    <a:cubicBezTo>
                      <a:pt x="992" y="3861"/>
                      <a:pt x="1233" y="4001"/>
                      <a:pt x="1654" y="4001"/>
                    </a:cubicBezTo>
                    <a:cubicBezTo>
                      <a:pt x="2290" y="4001"/>
                      <a:pt x="3338" y="3680"/>
                      <a:pt x="4583" y="3525"/>
                    </a:cubicBezTo>
                    <a:lnTo>
                      <a:pt x="4583" y="3525"/>
                    </a:lnTo>
                    <a:cubicBezTo>
                      <a:pt x="4493" y="3926"/>
                      <a:pt x="4609" y="4351"/>
                      <a:pt x="4947" y="4670"/>
                    </a:cubicBezTo>
                    <a:cubicBezTo>
                      <a:pt x="5212" y="4919"/>
                      <a:pt x="5585" y="5043"/>
                      <a:pt x="5953" y="5043"/>
                    </a:cubicBezTo>
                    <a:cubicBezTo>
                      <a:pt x="6098" y="5043"/>
                      <a:pt x="6242" y="5024"/>
                      <a:pt x="6379" y="4986"/>
                    </a:cubicBezTo>
                    <a:cubicBezTo>
                      <a:pt x="7006" y="4809"/>
                      <a:pt x="7344" y="4158"/>
                      <a:pt x="7241" y="3544"/>
                    </a:cubicBezTo>
                    <a:lnTo>
                      <a:pt x="7241" y="3544"/>
                    </a:lnTo>
                    <a:cubicBezTo>
                      <a:pt x="8422" y="3705"/>
                      <a:pt x="9413" y="4002"/>
                      <a:pt x="10025" y="4002"/>
                    </a:cubicBezTo>
                    <a:cubicBezTo>
                      <a:pt x="10445" y="4002"/>
                      <a:pt x="10686" y="3862"/>
                      <a:pt x="10686" y="3441"/>
                    </a:cubicBezTo>
                    <a:cubicBezTo>
                      <a:pt x="10686" y="3030"/>
                      <a:pt x="10455" y="2645"/>
                      <a:pt x="10053" y="2313"/>
                    </a:cubicBezTo>
                    <a:lnTo>
                      <a:pt x="11677" y="231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26"/>
              <p:cNvSpPr/>
              <p:nvPr/>
            </p:nvSpPr>
            <p:spPr>
              <a:xfrm>
                <a:off x="1913025" y="2306750"/>
                <a:ext cx="221800" cy="712250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28490" extrusionOk="0">
                    <a:moveTo>
                      <a:pt x="253" y="0"/>
                    </a:moveTo>
                    <a:cubicBezTo>
                      <a:pt x="253" y="139"/>
                      <a:pt x="140" y="253"/>
                      <a:pt x="0" y="253"/>
                    </a:cubicBezTo>
                    <a:lnTo>
                      <a:pt x="0" y="28237"/>
                    </a:lnTo>
                    <a:cubicBezTo>
                      <a:pt x="139" y="28237"/>
                      <a:pt x="253" y="28349"/>
                      <a:pt x="253" y="28490"/>
                    </a:cubicBezTo>
                    <a:lnTo>
                      <a:pt x="8618" y="28490"/>
                    </a:lnTo>
                    <a:cubicBezTo>
                      <a:pt x="8618" y="28350"/>
                      <a:pt x="8731" y="28237"/>
                      <a:pt x="8869" y="28237"/>
                    </a:cubicBezTo>
                    <a:cubicBezTo>
                      <a:pt x="8870" y="28237"/>
                      <a:pt x="8871" y="28237"/>
                      <a:pt x="8871" y="28237"/>
                    </a:cubicBezTo>
                    <a:lnTo>
                      <a:pt x="8871" y="253"/>
                    </a:lnTo>
                    <a:cubicBezTo>
                      <a:pt x="8732" y="253"/>
                      <a:pt x="8618" y="141"/>
                      <a:pt x="86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26"/>
              <p:cNvSpPr/>
              <p:nvPr/>
            </p:nvSpPr>
            <p:spPr>
              <a:xfrm>
                <a:off x="1936250" y="2329400"/>
                <a:ext cx="175325" cy="666900"/>
              </a:xfrm>
              <a:custGeom>
                <a:avLst/>
                <a:gdLst/>
                <a:ahLst/>
                <a:cxnLst/>
                <a:rect l="l" t="t" r="r" b="b"/>
                <a:pathLst>
                  <a:path w="7013" h="26676" extrusionOk="0">
                    <a:moveTo>
                      <a:pt x="253" y="0"/>
                    </a:moveTo>
                    <a:cubicBezTo>
                      <a:pt x="253" y="140"/>
                      <a:pt x="141" y="254"/>
                      <a:pt x="1" y="254"/>
                    </a:cubicBezTo>
                    <a:lnTo>
                      <a:pt x="1" y="26423"/>
                    </a:lnTo>
                    <a:cubicBezTo>
                      <a:pt x="140" y="26423"/>
                      <a:pt x="253" y="26535"/>
                      <a:pt x="253" y="26676"/>
                    </a:cubicBezTo>
                    <a:lnTo>
                      <a:pt x="6760" y="26676"/>
                    </a:lnTo>
                    <a:cubicBezTo>
                      <a:pt x="6760" y="26535"/>
                      <a:pt x="6874" y="26423"/>
                      <a:pt x="7013" y="26423"/>
                    </a:cubicBezTo>
                    <a:lnTo>
                      <a:pt x="7013" y="254"/>
                    </a:lnTo>
                    <a:cubicBezTo>
                      <a:pt x="6874" y="254"/>
                      <a:pt x="6760" y="142"/>
                      <a:pt x="67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26"/>
              <p:cNvSpPr/>
              <p:nvPr/>
            </p:nvSpPr>
            <p:spPr>
              <a:xfrm>
                <a:off x="1877900" y="2122725"/>
                <a:ext cx="29197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605" extrusionOk="0">
                    <a:moveTo>
                      <a:pt x="1" y="1"/>
                    </a:moveTo>
                    <a:lnTo>
                      <a:pt x="1" y="605"/>
                    </a:lnTo>
                    <a:lnTo>
                      <a:pt x="11678" y="605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26"/>
              <p:cNvSpPr/>
              <p:nvPr/>
            </p:nvSpPr>
            <p:spPr>
              <a:xfrm>
                <a:off x="1877900" y="3191525"/>
                <a:ext cx="29197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605" extrusionOk="0">
                    <a:moveTo>
                      <a:pt x="1" y="1"/>
                    </a:moveTo>
                    <a:lnTo>
                      <a:pt x="1" y="605"/>
                    </a:lnTo>
                    <a:lnTo>
                      <a:pt x="11678" y="605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26"/>
              <p:cNvSpPr/>
              <p:nvPr/>
            </p:nvSpPr>
            <p:spPr>
              <a:xfrm>
                <a:off x="2000150" y="2379625"/>
                <a:ext cx="47500" cy="57032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22813" extrusionOk="0">
                    <a:moveTo>
                      <a:pt x="950" y="0"/>
                    </a:moveTo>
                    <a:lnTo>
                      <a:pt x="1" y="950"/>
                    </a:lnTo>
                    <a:lnTo>
                      <a:pt x="950" y="1899"/>
                    </a:lnTo>
                    <a:lnTo>
                      <a:pt x="1899" y="950"/>
                    </a:lnTo>
                    <a:lnTo>
                      <a:pt x="950" y="0"/>
                    </a:lnTo>
                    <a:close/>
                    <a:moveTo>
                      <a:pt x="950" y="2324"/>
                    </a:moveTo>
                    <a:lnTo>
                      <a:pt x="1" y="3273"/>
                    </a:lnTo>
                    <a:lnTo>
                      <a:pt x="950" y="4223"/>
                    </a:lnTo>
                    <a:lnTo>
                      <a:pt x="1899" y="3273"/>
                    </a:lnTo>
                    <a:lnTo>
                      <a:pt x="950" y="2324"/>
                    </a:lnTo>
                    <a:close/>
                    <a:moveTo>
                      <a:pt x="950" y="4647"/>
                    </a:moveTo>
                    <a:lnTo>
                      <a:pt x="1" y="5597"/>
                    </a:lnTo>
                    <a:lnTo>
                      <a:pt x="950" y="6546"/>
                    </a:lnTo>
                    <a:lnTo>
                      <a:pt x="1899" y="5597"/>
                    </a:lnTo>
                    <a:lnTo>
                      <a:pt x="950" y="4647"/>
                    </a:lnTo>
                    <a:close/>
                    <a:moveTo>
                      <a:pt x="950" y="6971"/>
                    </a:moveTo>
                    <a:lnTo>
                      <a:pt x="1" y="7920"/>
                    </a:lnTo>
                    <a:lnTo>
                      <a:pt x="950" y="8870"/>
                    </a:lnTo>
                    <a:lnTo>
                      <a:pt x="1899" y="7920"/>
                    </a:lnTo>
                    <a:lnTo>
                      <a:pt x="950" y="6971"/>
                    </a:lnTo>
                    <a:close/>
                    <a:moveTo>
                      <a:pt x="950" y="9296"/>
                    </a:moveTo>
                    <a:lnTo>
                      <a:pt x="1" y="10245"/>
                    </a:lnTo>
                    <a:lnTo>
                      <a:pt x="950" y="11194"/>
                    </a:lnTo>
                    <a:lnTo>
                      <a:pt x="1899" y="10245"/>
                    </a:lnTo>
                    <a:lnTo>
                      <a:pt x="950" y="9296"/>
                    </a:lnTo>
                    <a:close/>
                    <a:moveTo>
                      <a:pt x="950" y="11620"/>
                    </a:moveTo>
                    <a:lnTo>
                      <a:pt x="1" y="12569"/>
                    </a:lnTo>
                    <a:lnTo>
                      <a:pt x="950" y="13518"/>
                    </a:lnTo>
                    <a:lnTo>
                      <a:pt x="1899" y="12569"/>
                    </a:lnTo>
                    <a:lnTo>
                      <a:pt x="950" y="11620"/>
                    </a:lnTo>
                    <a:close/>
                    <a:moveTo>
                      <a:pt x="950" y="13943"/>
                    </a:moveTo>
                    <a:lnTo>
                      <a:pt x="1" y="14893"/>
                    </a:lnTo>
                    <a:lnTo>
                      <a:pt x="950" y="15841"/>
                    </a:lnTo>
                    <a:lnTo>
                      <a:pt x="1899" y="14893"/>
                    </a:lnTo>
                    <a:lnTo>
                      <a:pt x="950" y="13943"/>
                    </a:lnTo>
                    <a:close/>
                    <a:moveTo>
                      <a:pt x="950" y="16267"/>
                    </a:moveTo>
                    <a:lnTo>
                      <a:pt x="1" y="17216"/>
                    </a:lnTo>
                    <a:lnTo>
                      <a:pt x="950" y="18166"/>
                    </a:lnTo>
                    <a:lnTo>
                      <a:pt x="1899" y="17216"/>
                    </a:lnTo>
                    <a:lnTo>
                      <a:pt x="950" y="16267"/>
                    </a:lnTo>
                    <a:close/>
                    <a:moveTo>
                      <a:pt x="950" y="18590"/>
                    </a:moveTo>
                    <a:lnTo>
                      <a:pt x="1" y="19540"/>
                    </a:lnTo>
                    <a:lnTo>
                      <a:pt x="950" y="20489"/>
                    </a:lnTo>
                    <a:lnTo>
                      <a:pt x="1899" y="19540"/>
                    </a:lnTo>
                    <a:lnTo>
                      <a:pt x="950" y="18590"/>
                    </a:lnTo>
                    <a:close/>
                    <a:moveTo>
                      <a:pt x="950" y="20914"/>
                    </a:moveTo>
                    <a:lnTo>
                      <a:pt x="1" y="21863"/>
                    </a:lnTo>
                    <a:lnTo>
                      <a:pt x="950" y="22813"/>
                    </a:lnTo>
                    <a:lnTo>
                      <a:pt x="1899" y="21863"/>
                    </a:lnTo>
                    <a:lnTo>
                      <a:pt x="950" y="209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26"/>
              <p:cNvSpPr/>
              <p:nvPr/>
            </p:nvSpPr>
            <p:spPr>
              <a:xfrm>
                <a:off x="1877975" y="3031100"/>
                <a:ext cx="291925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304" extrusionOk="0">
                    <a:moveTo>
                      <a:pt x="5948" y="0"/>
                    </a:moveTo>
                    <a:cubicBezTo>
                      <a:pt x="5581" y="0"/>
                      <a:pt x="5210" y="124"/>
                      <a:pt x="4945" y="374"/>
                    </a:cubicBezTo>
                    <a:cubicBezTo>
                      <a:pt x="4530" y="766"/>
                      <a:pt x="4445" y="1321"/>
                      <a:pt x="4672" y="1792"/>
                    </a:cubicBezTo>
                    <a:cubicBezTo>
                      <a:pt x="3387" y="1640"/>
                      <a:pt x="2304" y="1303"/>
                      <a:pt x="1652" y="1303"/>
                    </a:cubicBezTo>
                    <a:cubicBezTo>
                      <a:pt x="1232" y="1303"/>
                      <a:pt x="990" y="1443"/>
                      <a:pt x="990" y="1863"/>
                    </a:cubicBezTo>
                    <a:cubicBezTo>
                      <a:pt x="990" y="2274"/>
                      <a:pt x="1221" y="2659"/>
                      <a:pt x="1624" y="2992"/>
                    </a:cubicBezTo>
                    <a:lnTo>
                      <a:pt x="0" y="2992"/>
                    </a:lnTo>
                    <a:lnTo>
                      <a:pt x="0" y="5303"/>
                    </a:lnTo>
                    <a:lnTo>
                      <a:pt x="11677" y="5303"/>
                    </a:lnTo>
                    <a:lnTo>
                      <a:pt x="11677" y="2992"/>
                    </a:lnTo>
                    <a:lnTo>
                      <a:pt x="10052" y="2992"/>
                    </a:lnTo>
                    <a:cubicBezTo>
                      <a:pt x="10453" y="2659"/>
                      <a:pt x="10684" y="2275"/>
                      <a:pt x="10684" y="1865"/>
                    </a:cubicBezTo>
                    <a:cubicBezTo>
                      <a:pt x="10684" y="1444"/>
                      <a:pt x="10442" y="1304"/>
                      <a:pt x="10021" y="1304"/>
                    </a:cubicBezTo>
                    <a:cubicBezTo>
                      <a:pt x="9396" y="1304"/>
                      <a:pt x="8377" y="1612"/>
                      <a:pt x="7163" y="1771"/>
                    </a:cubicBezTo>
                    <a:cubicBezTo>
                      <a:pt x="7437" y="1092"/>
                      <a:pt x="7098" y="262"/>
                      <a:pt x="6377" y="59"/>
                    </a:cubicBezTo>
                    <a:cubicBezTo>
                      <a:pt x="6239" y="20"/>
                      <a:pt x="6094" y="0"/>
                      <a:pt x="59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26"/>
              <p:cNvSpPr/>
              <p:nvPr/>
            </p:nvSpPr>
            <p:spPr>
              <a:xfrm>
                <a:off x="1900100" y="3121950"/>
                <a:ext cx="255000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10200" h="1030" extrusionOk="0">
                    <a:moveTo>
                      <a:pt x="592" y="1"/>
                    </a:moveTo>
                    <a:cubicBezTo>
                      <a:pt x="370" y="1"/>
                      <a:pt x="153" y="148"/>
                      <a:pt x="83" y="358"/>
                    </a:cubicBezTo>
                    <a:cubicBezTo>
                      <a:pt x="1" y="602"/>
                      <a:pt x="181" y="914"/>
                      <a:pt x="416" y="1000"/>
                    </a:cubicBezTo>
                    <a:cubicBezTo>
                      <a:pt x="471" y="1020"/>
                      <a:pt x="530" y="1030"/>
                      <a:pt x="589" y="1030"/>
                    </a:cubicBezTo>
                    <a:cubicBezTo>
                      <a:pt x="844" y="1030"/>
                      <a:pt x="1101" y="850"/>
                      <a:pt x="1107" y="581"/>
                    </a:cubicBezTo>
                    <a:cubicBezTo>
                      <a:pt x="1112" y="298"/>
                      <a:pt x="944" y="36"/>
                      <a:pt x="647" y="4"/>
                    </a:cubicBezTo>
                    <a:cubicBezTo>
                      <a:pt x="628" y="2"/>
                      <a:pt x="610" y="1"/>
                      <a:pt x="592" y="1"/>
                    </a:cubicBezTo>
                    <a:close/>
                    <a:moveTo>
                      <a:pt x="2865" y="1"/>
                    </a:moveTo>
                    <a:cubicBezTo>
                      <a:pt x="2642" y="1"/>
                      <a:pt x="2426" y="148"/>
                      <a:pt x="2356" y="358"/>
                    </a:cubicBezTo>
                    <a:cubicBezTo>
                      <a:pt x="2273" y="602"/>
                      <a:pt x="2453" y="914"/>
                      <a:pt x="2688" y="1000"/>
                    </a:cubicBezTo>
                    <a:cubicBezTo>
                      <a:pt x="2744" y="1020"/>
                      <a:pt x="2803" y="1030"/>
                      <a:pt x="2862" y="1030"/>
                    </a:cubicBezTo>
                    <a:cubicBezTo>
                      <a:pt x="3116" y="1030"/>
                      <a:pt x="3373" y="850"/>
                      <a:pt x="3378" y="581"/>
                    </a:cubicBezTo>
                    <a:cubicBezTo>
                      <a:pt x="3384" y="298"/>
                      <a:pt x="3217" y="36"/>
                      <a:pt x="2919" y="4"/>
                    </a:cubicBezTo>
                    <a:cubicBezTo>
                      <a:pt x="2901" y="2"/>
                      <a:pt x="2883" y="1"/>
                      <a:pt x="2865" y="1"/>
                    </a:cubicBezTo>
                    <a:close/>
                    <a:moveTo>
                      <a:pt x="5137" y="1"/>
                    </a:moveTo>
                    <a:cubicBezTo>
                      <a:pt x="4914" y="1"/>
                      <a:pt x="4698" y="148"/>
                      <a:pt x="4627" y="358"/>
                    </a:cubicBezTo>
                    <a:cubicBezTo>
                      <a:pt x="4545" y="602"/>
                      <a:pt x="4724" y="914"/>
                      <a:pt x="4959" y="1000"/>
                    </a:cubicBezTo>
                    <a:cubicBezTo>
                      <a:pt x="5015" y="1020"/>
                      <a:pt x="5074" y="1030"/>
                      <a:pt x="5133" y="1030"/>
                    </a:cubicBezTo>
                    <a:cubicBezTo>
                      <a:pt x="5388" y="1030"/>
                      <a:pt x="5644" y="850"/>
                      <a:pt x="5650" y="581"/>
                    </a:cubicBezTo>
                    <a:cubicBezTo>
                      <a:pt x="5654" y="298"/>
                      <a:pt x="5488" y="36"/>
                      <a:pt x="5191" y="4"/>
                    </a:cubicBezTo>
                    <a:cubicBezTo>
                      <a:pt x="5173" y="2"/>
                      <a:pt x="5155" y="1"/>
                      <a:pt x="5137" y="1"/>
                    </a:cubicBezTo>
                    <a:close/>
                    <a:moveTo>
                      <a:pt x="7408" y="1"/>
                    </a:moveTo>
                    <a:cubicBezTo>
                      <a:pt x="7186" y="1"/>
                      <a:pt x="6969" y="148"/>
                      <a:pt x="6898" y="358"/>
                    </a:cubicBezTo>
                    <a:cubicBezTo>
                      <a:pt x="6817" y="602"/>
                      <a:pt x="6996" y="914"/>
                      <a:pt x="7231" y="1000"/>
                    </a:cubicBezTo>
                    <a:cubicBezTo>
                      <a:pt x="7287" y="1020"/>
                      <a:pt x="7345" y="1030"/>
                      <a:pt x="7405" y="1030"/>
                    </a:cubicBezTo>
                    <a:cubicBezTo>
                      <a:pt x="7659" y="1030"/>
                      <a:pt x="7916" y="850"/>
                      <a:pt x="7921" y="581"/>
                    </a:cubicBezTo>
                    <a:cubicBezTo>
                      <a:pt x="7926" y="298"/>
                      <a:pt x="7759" y="36"/>
                      <a:pt x="7463" y="4"/>
                    </a:cubicBezTo>
                    <a:cubicBezTo>
                      <a:pt x="7445" y="2"/>
                      <a:pt x="7427" y="1"/>
                      <a:pt x="7408" y="1"/>
                    </a:cubicBezTo>
                    <a:close/>
                    <a:moveTo>
                      <a:pt x="9679" y="1"/>
                    </a:moveTo>
                    <a:cubicBezTo>
                      <a:pt x="9457" y="1"/>
                      <a:pt x="9240" y="148"/>
                      <a:pt x="9170" y="358"/>
                    </a:cubicBezTo>
                    <a:cubicBezTo>
                      <a:pt x="9088" y="602"/>
                      <a:pt x="9267" y="914"/>
                      <a:pt x="9503" y="1000"/>
                    </a:cubicBezTo>
                    <a:cubicBezTo>
                      <a:pt x="9559" y="1020"/>
                      <a:pt x="9618" y="1030"/>
                      <a:pt x="9677" y="1030"/>
                    </a:cubicBezTo>
                    <a:cubicBezTo>
                      <a:pt x="9932" y="1030"/>
                      <a:pt x="10188" y="850"/>
                      <a:pt x="10194" y="581"/>
                    </a:cubicBezTo>
                    <a:cubicBezTo>
                      <a:pt x="10199" y="298"/>
                      <a:pt x="10032" y="36"/>
                      <a:pt x="9734" y="4"/>
                    </a:cubicBezTo>
                    <a:cubicBezTo>
                      <a:pt x="9716" y="2"/>
                      <a:pt x="9697" y="1"/>
                      <a:pt x="96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26"/>
              <p:cNvSpPr/>
              <p:nvPr/>
            </p:nvSpPr>
            <p:spPr>
              <a:xfrm>
                <a:off x="1900075" y="2181075"/>
                <a:ext cx="255025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1030" extrusionOk="0">
                    <a:moveTo>
                      <a:pt x="589" y="0"/>
                    </a:moveTo>
                    <a:cubicBezTo>
                      <a:pt x="529" y="0"/>
                      <a:pt x="470" y="10"/>
                      <a:pt x="414" y="30"/>
                    </a:cubicBezTo>
                    <a:cubicBezTo>
                      <a:pt x="179" y="116"/>
                      <a:pt x="1" y="428"/>
                      <a:pt x="82" y="672"/>
                    </a:cubicBezTo>
                    <a:cubicBezTo>
                      <a:pt x="153" y="882"/>
                      <a:pt x="370" y="1029"/>
                      <a:pt x="592" y="1029"/>
                    </a:cubicBezTo>
                    <a:cubicBezTo>
                      <a:pt x="610" y="1029"/>
                      <a:pt x="628" y="1028"/>
                      <a:pt x="647" y="1026"/>
                    </a:cubicBezTo>
                    <a:cubicBezTo>
                      <a:pt x="945" y="994"/>
                      <a:pt x="1112" y="732"/>
                      <a:pt x="1106" y="449"/>
                    </a:cubicBezTo>
                    <a:cubicBezTo>
                      <a:pt x="1102" y="181"/>
                      <a:pt x="844" y="0"/>
                      <a:pt x="589" y="0"/>
                    </a:cubicBezTo>
                    <a:close/>
                    <a:moveTo>
                      <a:pt x="2861" y="0"/>
                    </a:moveTo>
                    <a:cubicBezTo>
                      <a:pt x="2802" y="0"/>
                      <a:pt x="2743" y="10"/>
                      <a:pt x="2687" y="30"/>
                    </a:cubicBezTo>
                    <a:cubicBezTo>
                      <a:pt x="2454" y="116"/>
                      <a:pt x="2273" y="428"/>
                      <a:pt x="2355" y="672"/>
                    </a:cubicBezTo>
                    <a:cubicBezTo>
                      <a:pt x="2426" y="882"/>
                      <a:pt x="2642" y="1029"/>
                      <a:pt x="2865" y="1029"/>
                    </a:cubicBezTo>
                    <a:cubicBezTo>
                      <a:pt x="2883" y="1029"/>
                      <a:pt x="2901" y="1028"/>
                      <a:pt x="2919" y="1026"/>
                    </a:cubicBezTo>
                    <a:cubicBezTo>
                      <a:pt x="3216" y="994"/>
                      <a:pt x="3385" y="732"/>
                      <a:pt x="3378" y="449"/>
                    </a:cubicBezTo>
                    <a:cubicBezTo>
                      <a:pt x="3374" y="181"/>
                      <a:pt x="3117" y="0"/>
                      <a:pt x="2861" y="0"/>
                    </a:cubicBezTo>
                    <a:close/>
                    <a:moveTo>
                      <a:pt x="5133" y="0"/>
                    </a:moveTo>
                    <a:cubicBezTo>
                      <a:pt x="5074" y="0"/>
                      <a:pt x="5015" y="10"/>
                      <a:pt x="4959" y="30"/>
                    </a:cubicBezTo>
                    <a:cubicBezTo>
                      <a:pt x="4726" y="116"/>
                      <a:pt x="4545" y="428"/>
                      <a:pt x="4626" y="672"/>
                    </a:cubicBezTo>
                    <a:cubicBezTo>
                      <a:pt x="4697" y="882"/>
                      <a:pt x="4914" y="1029"/>
                      <a:pt x="5137" y="1029"/>
                    </a:cubicBezTo>
                    <a:cubicBezTo>
                      <a:pt x="5155" y="1029"/>
                      <a:pt x="5173" y="1028"/>
                      <a:pt x="5191" y="1026"/>
                    </a:cubicBezTo>
                    <a:cubicBezTo>
                      <a:pt x="5487" y="994"/>
                      <a:pt x="5656" y="732"/>
                      <a:pt x="5649" y="449"/>
                    </a:cubicBezTo>
                    <a:cubicBezTo>
                      <a:pt x="5645" y="181"/>
                      <a:pt x="5388" y="0"/>
                      <a:pt x="5133" y="0"/>
                    </a:cubicBezTo>
                    <a:close/>
                    <a:moveTo>
                      <a:pt x="7405" y="0"/>
                    </a:moveTo>
                    <a:cubicBezTo>
                      <a:pt x="7346" y="0"/>
                      <a:pt x="7287" y="10"/>
                      <a:pt x="7232" y="30"/>
                    </a:cubicBezTo>
                    <a:cubicBezTo>
                      <a:pt x="6999" y="116"/>
                      <a:pt x="6818" y="428"/>
                      <a:pt x="6899" y="672"/>
                    </a:cubicBezTo>
                    <a:cubicBezTo>
                      <a:pt x="6970" y="882"/>
                      <a:pt x="7187" y="1029"/>
                      <a:pt x="7409" y="1029"/>
                    </a:cubicBezTo>
                    <a:cubicBezTo>
                      <a:pt x="7428" y="1029"/>
                      <a:pt x="7446" y="1028"/>
                      <a:pt x="7464" y="1026"/>
                    </a:cubicBezTo>
                    <a:cubicBezTo>
                      <a:pt x="7760" y="994"/>
                      <a:pt x="7929" y="732"/>
                      <a:pt x="7922" y="449"/>
                    </a:cubicBezTo>
                    <a:cubicBezTo>
                      <a:pt x="7917" y="181"/>
                      <a:pt x="7660" y="0"/>
                      <a:pt x="7405" y="0"/>
                    </a:cubicBezTo>
                    <a:close/>
                    <a:moveTo>
                      <a:pt x="9677" y="0"/>
                    </a:moveTo>
                    <a:cubicBezTo>
                      <a:pt x="9618" y="0"/>
                      <a:pt x="9559" y="10"/>
                      <a:pt x="9504" y="30"/>
                    </a:cubicBezTo>
                    <a:cubicBezTo>
                      <a:pt x="9269" y="116"/>
                      <a:pt x="9090" y="428"/>
                      <a:pt x="9171" y="672"/>
                    </a:cubicBezTo>
                    <a:cubicBezTo>
                      <a:pt x="9241" y="882"/>
                      <a:pt x="9458" y="1029"/>
                      <a:pt x="9680" y="1029"/>
                    </a:cubicBezTo>
                    <a:cubicBezTo>
                      <a:pt x="9698" y="1029"/>
                      <a:pt x="9717" y="1028"/>
                      <a:pt x="9735" y="1026"/>
                    </a:cubicBezTo>
                    <a:cubicBezTo>
                      <a:pt x="10032" y="994"/>
                      <a:pt x="10200" y="732"/>
                      <a:pt x="10195" y="449"/>
                    </a:cubicBezTo>
                    <a:cubicBezTo>
                      <a:pt x="10189" y="181"/>
                      <a:pt x="9932" y="0"/>
                      <a:pt x="96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26"/>
              <p:cNvSpPr/>
              <p:nvPr/>
            </p:nvSpPr>
            <p:spPr>
              <a:xfrm>
                <a:off x="1955800" y="2417575"/>
                <a:ext cx="7625" cy="490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9623" extrusionOk="0">
                    <a:moveTo>
                      <a:pt x="1" y="1"/>
                    </a:moveTo>
                    <a:lnTo>
                      <a:pt x="1" y="19622"/>
                    </a:lnTo>
                    <a:lnTo>
                      <a:pt x="304" y="1962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26"/>
              <p:cNvSpPr/>
              <p:nvPr/>
            </p:nvSpPr>
            <p:spPr>
              <a:xfrm>
                <a:off x="2086350" y="2417575"/>
                <a:ext cx="7600" cy="4905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9623" extrusionOk="0">
                    <a:moveTo>
                      <a:pt x="0" y="1"/>
                    </a:moveTo>
                    <a:lnTo>
                      <a:pt x="0" y="19622"/>
                    </a:lnTo>
                    <a:lnTo>
                      <a:pt x="304" y="1962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9" name="Google Shape;1689;p26"/>
            <p:cNvGrpSpPr/>
            <p:nvPr/>
          </p:nvGrpSpPr>
          <p:grpSpPr>
            <a:xfrm flipH="1">
              <a:off x="8742552" y="2188862"/>
              <a:ext cx="2357199" cy="524427"/>
              <a:chOff x="6959925" y="2252125"/>
              <a:chExt cx="1049650" cy="233525"/>
            </a:xfrm>
          </p:grpSpPr>
          <p:sp>
            <p:nvSpPr>
              <p:cNvPr id="1690" name="Google Shape;1690;p26"/>
              <p:cNvSpPr/>
              <p:nvPr/>
            </p:nvSpPr>
            <p:spPr>
              <a:xfrm>
                <a:off x="6959925" y="2252125"/>
                <a:ext cx="1049650" cy="233500"/>
              </a:xfrm>
              <a:custGeom>
                <a:avLst/>
                <a:gdLst/>
                <a:ahLst/>
                <a:cxnLst/>
                <a:rect l="l" t="t" r="r" b="b"/>
                <a:pathLst>
                  <a:path w="41986" h="9340" extrusionOk="0">
                    <a:moveTo>
                      <a:pt x="0" y="0"/>
                    </a:moveTo>
                    <a:lnTo>
                      <a:pt x="0" y="9340"/>
                    </a:lnTo>
                    <a:lnTo>
                      <a:pt x="41985" y="9340"/>
                    </a:lnTo>
                    <a:lnTo>
                      <a:pt x="419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26"/>
              <p:cNvSpPr/>
              <p:nvPr/>
            </p:nvSpPr>
            <p:spPr>
              <a:xfrm>
                <a:off x="7048750" y="2299300"/>
                <a:ext cx="558425" cy="141100"/>
              </a:xfrm>
              <a:custGeom>
                <a:avLst/>
                <a:gdLst/>
                <a:ahLst/>
                <a:cxnLst/>
                <a:rect l="l" t="t" r="r" b="b"/>
                <a:pathLst>
                  <a:path w="22337" h="5644" extrusionOk="0">
                    <a:moveTo>
                      <a:pt x="177" y="1"/>
                    </a:moveTo>
                    <a:cubicBezTo>
                      <a:pt x="177" y="98"/>
                      <a:pt x="98" y="177"/>
                      <a:pt x="0" y="177"/>
                    </a:cubicBezTo>
                    <a:lnTo>
                      <a:pt x="0" y="5467"/>
                    </a:lnTo>
                    <a:cubicBezTo>
                      <a:pt x="98" y="5467"/>
                      <a:pt x="177" y="5547"/>
                      <a:pt x="177" y="5644"/>
                    </a:cubicBezTo>
                    <a:lnTo>
                      <a:pt x="22160" y="5644"/>
                    </a:lnTo>
                    <a:cubicBezTo>
                      <a:pt x="22160" y="5547"/>
                      <a:pt x="22239" y="5467"/>
                      <a:pt x="22336" y="5467"/>
                    </a:cubicBezTo>
                    <a:lnTo>
                      <a:pt x="22336" y="177"/>
                    </a:lnTo>
                    <a:cubicBezTo>
                      <a:pt x="22239" y="177"/>
                      <a:pt x="22160" y="98"/>
                      <a:pt x="221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26"/>
              <p:cNvSpPr/>
              <p:nvPr/>
            </p:nvSpPr>
            <p:spPr>
              <a:xfrm>
                <a:off x="7648425" y="2252125"/>
                <a:ext cx="153775" cy="233525"/>
              </a:xfrm>
              <a:custGeom>
                <a:avLst/>
                <a:gdLst/>
                <a:ahLst/>
                <a:cxnLst/>
                <a:rect l="l" t="t" r="r" b="b"/>
                <a:pathLst>
                  <a:path w="6151" h="9341" extrusionOk="0">
                    <a:moveTo>
                      <a:pt x="1" y="0"/>
                    </a:moveTo>
                    <a:lnTo>
                      <a:pt x="1" y="9341"/>
                    </a:lnTo>
                    <a:lnTo>
                      <a:pt x="695" y="9341"/>
                    </a:lnTo>
                    <a:lnTo>
                      <a:pt x="695" y="0"/>
                    </a:lnTo>
                    <a:close/>
                    <a:moveTo>
                      <a:pt x="1758" y="0"/>
                    </a:moveTo>
                    <a:lnTo>
                      <a:pt x="1758" y="9341"/>
                    </a:lnTo>
                    <a:lnTo>
                      <a:pt x="2451" y="9341"/>
                    </a:lnTo>
                    <a:lnTo>
                      <a:pt x="2451" y="0"/>
                    </a:lnTo>
                    <a:close/>
                    <a:moveTo>
                      <a:pt x="5457" y="0"/>
                    </a:moveTo>
                    <a:lnTo>
                      <a:pt x="5457" y="9341"/>
                    </a:lnTo>
                    <a:lnTo>
                      <a:pt x="6151" y="9341"/>
                    </a:lnTo>
                    <a:lnTo>
                      <a:pt x="61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26"/>
              <p:cNvSpPr/>
              <p:nvPr/>
            </p:nvSpPr>
            <p:spPr>
              <a:xfrm>
                <a:off x="7728350" y="2273500"/>
                <a:ext cx="39225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7564" extrusionOk="0">
                    <a:moveTo>
                      <a:pt x="768" y="1"/>
                    </a:moveTo>
                    <a:cubicBezTo>
                      <a:pt x="639" y="1"/>
                      <a:pt x="511" y="36"/>
                      <a:pt x="404" y="112"/>
                    </a:cubicBezTo>
                    <a:cubicBezTo>
                      <a:pt x="372" y="133"/>
                      <a:pt x="344" y="159"/>
                      <a:pt x="318" y="186"/>
                    </a:cubicBezTo>
                    <a:cubicBezTo>
                      <a:pt x="2" y="509"/>
                      <a:pt x="71" y="1124"/>
                      <a:pt x="574" y="1233"/>
                    </a:cubicBezTo>
                    <a:cubicBezTo>
                      <a:pt x="622" y="1243"/>
                      <a:pt x="673" y="1248"/>
                      <a:pt x="724" y="1248"/>
                    </a:cubicBezTo>
                    <a:cubicBezTo>
                      <a:pt x="1035" y="1248"/>
                      <a:pt x="1387" y="1066"/>
                      <a:pt x="1462" y="760"/>
                    </a:cubicBezTo>
                    <a:cubicBezTo>
                      <a:pt x="1569" y="320"/>
                      <a:pt x="1161" y="1"/>
                      <a:pt x="768" y="1"/>
                    </a:cubicBezTo>
                    <a:close/>
                    <a:moveTo>
                      <a:pt x="766" y="2105"/>
                    </a:moveTo>
                    <a:cubicBezTo>
                      <a:pt x="637" y="2105"/>
                      <a:pt x="510" y="2140"/>
                      <a:pt x="403" y="2216"/>
                    </a:cubicBezTo>
                    <a:cubicBezTo>
                      <a:pt x="372" y="2239"/>
                      <a:pt x="344" y="2263"/>
                      <a:pt x="317" y="2290"/>
                    </a:cubicBezTo>
                    <a:cubicBezTo>
                      <a:pt x="1" y="2614"/>
                      <a:pt x="71" y="3229"/>
                      <a:pt x="573" y="3338"/>
                    </a:cubicBezTo>
                    <a:cubicBezTo>
                      <a:pt x="620" y="3348"/>
                      <a:pt x="670" y="3353"/>
                      <a:pt x="721" y="3353"/>
                    </a:cubicBezTo>
                    <a:cubicBezTo>
                      <a:pt x="1031" y="3353"/>
                      <a:pt x="1386" y="3171"/>
                      <a:pt x="1461" y="2864"/>
                    </a:cubicBezTo>
                    <a:cubicBezTo>
                      <a:pt x="1567" y="2424"/>
                      <a:pt x="1159" y="2105"/>
                      <a:pt x="766" y="2105"/>
                    </a:cubicBezTo>
                    <a:close/>
                    <a:moveTo>
                      <a:pt x="767" y="4210"/>
                    </a:moveTo>
                    <a:cubicBezTo>
                      <a:pt x="637" y="4210"/>
                      <a:pt x="510" y="4244"/>
                      <a:pt x="403" y="4321"/>
                    </a:cubicBezTo>
                    <a:cubicBezTo>
                      <a:pt x="372" y="4343"/>
                      <a:pt x="344" y="4369"/>
                      <a:pt x="317" y="4395"/>
                    </a:cubicBezTo>
                    <a:cubicBezTo>
                      <a:pt x="1" y="4718"/>
                      <a:pt x="71" y="5333"/>
                      <a:pt x="573" y="5443"/>
                    </a:cubicBezTo>
                    <a:cubicBezTo>
                      <a:pt x="620" y="5453"/>
                      <a:pt x="670" y="5458"/>
                      <a:pt x="721" y="5458"/>
                    </a:cubicBezTo>
                    <a:cubicBezTo>
                      <a:pt x="1031" y="5458"/>
                      <a:pt x="1386" y="5276"/>
                      <a:pt x="1461" y="4969"/>
                    </a:cubicBezTo>
                    <a:cubicBezTo>
                      <a:pt x="1567" y="4529"/>
                      <a:pt x="1159" y="4210"/>
                      <a:pt x="767" y="4210"/>
                    </a:cubicBezTo>
                    <a:close/>
                    <a:moveTo>
                      <a:pt x="767" y="6316"/>
                    </a:moveTo>
                    <a:cubicBezTo>
                      <a:pt x="638" y="6316"/>
                      <a:pt x="510" y="6350"/>
                      <a:pt x="403" y="6427"/>
                    </a:cubicBezTo>
                    <a:cubicBezTo>
                      <a:pt x="372" y="6449"/>
                      <a:pt x="344" y="6473"/>
                      <a:pt x="317" y="6499"/>
                    </a:cubicBezTo>
                    <a:cubicBezTo>
                      <a:pt x="1" y="6824"/>
                      <a:pt x="71" y="7439"/>
                      <a:pt x="573" y="7548"/>
                    </a:cubicBezTo>
                    <a:cubicBezTo>
                      <a:pt x="620" y="7558"/>
                      <a:pt x="671" y="7563"/>
                      <a:pt x="723" y="7563"/>
                    </a:cubicBezTo>
                    <a:cubicBezTo>
                      <a:pt x="1032" y="7563"/>
                      <a:pt x="1386" y="7381"/>
                      <a:pt x="1461" y="7075"/>
                    </a:cubicBezTo>
                    <a:cubicBezTo>
                      <a:pt x="1567" y="6634"/>
                      <a:pt x="1159" y="6316"/>
                      <a:pt x="767" y="6316"/>
                    </a:cubicBezTo>
                    <a:close/>
                  </a:path>
                </a:pathLst>
              </a:custGeom>
              <a:solidFill>
                <a:srgbClr val="233766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26"/>
              <p:cNvSpPr/>
              <p:nvPr/>
            </p:nvSpPr>
            <p:spPr>
              <a:xfrm>
                <a:off x="6982300" y="2273500"/>
                <a:ext cx="39175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7564" extrusionOk="0">
                    <a:moveTo>
                      <a:pt x="767" y="1"/>
                    </a:moveTo>
                    <a:cubicBezTo>
                      <a:pt x="637" y="1"/>
                      <a:pt x="510" y="36"/>
                      <a:pt x="403" y="112"/>
                    </a:cubicBezTo>
                    <a:cubicBezTo>
                      <a:pt x="372" y="133"/>
                      <a:pt x="344" y="159"/>
                      <a:pt x="317" y="186"/>
                    </a:cubicBezTo>
                    <a:cubicBezTo>
                      <a:pt x="0" y="509"/>
                      <a:pt x="70" y="1124"/>
                      <a:pt x="573" y="1233"/>
                    </a:cubicBezTo>
                    <a:cubicBezTo>
                      <a:pt x="620" y="1243"/>
                      <a:pt x="671" y="1248"/>
                      <a:pt x="723" y="1248"/>
                    </a:cubicBezTo>
                    <a:cubicBezTo>
                      <a:pt x="1033" y="1248"/>
                      <a:pt x="1385" y="1066"/>
                      <a:pt x="1460" y="760"/>
                    </a:cubicBezTo>
                    <a:cubicBezTo>
                      <a:pt x="1567" y="320"/>
                      <a:pt x="1159" y="1"/>
                      <a:pt x="767" y="1"/>
                    </a:cubicBezTo>
                    <a:close/>
                    <a:moveTo>
                      <a:pt x="766" y="2105"/>
                    </a:moveTo>
                    <a:cubicBezTo>
                      <a:pt x="637" y="2105"/>
                      <a:pt x="510" y="2140"/>
                      <a:pt x="403" y="2216"/>
                    </a:cubicBezTo>
                    <a:cubicBezTo>
                      <a:pt x="372" y="2239"/>
                      <a:pt x="344" y="2263"/>
                      <a:pt x="317" y="2290"/>
                    </a:cubicBezTo>
                    <a:cubicBezTo>
                      <a:pt x="0" y="2614"/>
                      <a:pt x="71" y="3229"/>
                      <a:pt x="573" y="3338"/>
                    </a:cubicBezTo>
                    <a:cubicBezTo>
                      <a:pt x="620" y="3348"/>
                      <a:pt x="670" y="3353"/>
                      <a:pt x="721" y="3353"/>
                    </a:cubicBezTo>
                    <a:cubicBezTo>
                      <a:pt x="1031" y="3353"/>
                      <a:pt x="1385" y="3171"/>
                      <a:pt x="1460" y="2864"/>
                    </a:cubicBezTo>
                    <a:cubicBezTo>
                      <a:pt x="1567" y="2424"/>
                      <a:pt x="1159" y="2105"/>
                      <a:pt x="766" y="2105"/>
                    </a:cubicBezTo>
                    <a:close/>
                    <a:moveTo>
                      <a:pt x="767" y="4210"/>
                    </a:moveTo>
                    <a:cubicBezTo>
                      <a:pt x="637" y="4210"/>
                      <a:pt x="510" y="4244"/>
                      <a:pt x="403" y="4321"/>
                    </a:cubicBezTo>
                    <a:cubicBezTo>
                      <a:pt x="372" y="4343"/>
                      <a:pt x="344" y="4369"/>
                      <a:pt x="317" y="4395"/>
                    </a:cubicBezTo>
                    <a:cubicBezTo>
                      <a:pt x="0" y="4718"/>
                      <a:pt x="71" y="5333"/>
                      <a:pt x="573" y="5443"/>
                    </a:cubicBezTo>
                    <a:cubicBezTo>
                      <a:pt x="620" y="5453"/>
                      <a:pt x="670" y="5458"/>
                      <a:pt x="721" y="5458"/>
                    </a:cubicBezTo>
                    <a:cubicBezTo>
                      <a:pt x="1031" y="5458"/>
                      <a:pt x="1385" y="5276"/>
                      <a:pt x="1460" y="4969"/>
                    </a:cubicBezTo>
                    <a:cubicBezTo>
                      <a:pt x="1567" y="4529"/>
                      <a:pt x="1159" y="4210"/>
                      <a:pt x="767" y="4210"/>
                    </a:cubicBezTo>
                    <a:close/>
                    <a:moveTo>
                      <a:pt x="767" y="6316"/>
                    </a:moveTo>
                    <a:cubicBezTo>
                      <a:pt x="638" y="6316"/>
                      <a:pt x="510" y="6350"/>
                      <a:pt x="403" y="6427"/>
                    </a:cubicBezTo>
                    <a:cubicBezTo>
                      <a:pt x="372" y="6449"/>
                      <a:pt x="344" y="6473"/>
                      <a:pt x="317" y="6499"/>
                    </a:cubicBezTo>
                    <a:cubicBezTo>
                      <a:pt x="0" y="6824"/>
                      <a:pt x="71" y="7439"/>
                      <a:pt x="573" y="7548"/>
                    </a:cubicBezTo>
                    <a:cubicBezTo>
                      <a:pt x="620" y="7558"/>
                      <a:pt x="671" y="7563"/>
                      <a:pt x="722" y="7563"/>
                    </a:cubicBezTo>
                    <a:cubicBezTo>
                      <a:pt x="1032" y="7563"/>
                      <a:pt x="1385" y="7381"/>
                      <a:pt x="1460" y="7075"/>
                    </a:cubicBezTo>
                    <a:cubicBezTo>
                      <a:pt x="1567" y="6634"/>
                      <a:pt x="1159" y="6316"/>
                      <a:pt x="767" y="6316"/>
                    </a:cubicBezTo>
                    <a:close/>
                  </a:path>
                </a:pathLst>
              </a:custGeom>
              <a:solidFill>
                <a:srgbClr val="233766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26"/>
              <p:cNvSpPr/>
              <p:nvPr/>
            </p:nvSpPr>
            <p:spPr>
              <a:xfrm>
                <a:off x="7839050" y="2289125"/>
                <a:ext cx="136550" cy="157875"/>
              </a:xfrm>
              <a:custGeom>
                <a:avLst/>
                <a:gdLst/>
                <a:ahLst/>
                <a:cxnLst/>
                <a:rect l="l" t="t" r="r" b="b"/>
                <a:pathLst>
                  <a:path w="5462" h="6315" extrusionOk="0">
                    <a:moveTo>
                      <a:pt x="1" y="0"/>
                    </a:moveTo>
                    <a:lnTo>
                      <a:pt x="1" y="6314"/>
                    </a:lnTo>
                    <a:lnTo>
                      <a:pt x="5462" y="6314"/>
                    </a:lnTo>
                    <a:lnTo>
                      <a:pt x="54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26"/>
              <p:cNvSpPr/>
              <p:nvPr/>
            </p:nvSpPr>
            <p:spPr>
              <a:xfrm>
                <a:off x="7853275" y="2315675"/>
                <a:ext cx="10182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3811" extrusionOk="0">
                    <a:moveTo>
                      <a:pt x="2287" y="0"/>
                    </a:moveTo>
                    <a:cubicBezTo>
                      <a:pt x="2277" y="153"/>
                      <a:pt x="2298" y="315"/>
                      <a:pt x="2329" y="467"/>
                    </a:cubicBezTo>
                    <a:cubicBezTo>
                      <a:pt x="2386" y="740"/>
                      <a:pt x="2492" y="932"/>
                      <a:pt x="2659" y="1147"/>
                    </a:cubicBezTo>
                    <a:cubicBezTo>
                      <a:pt x="2794" y="1322"/>
                      <a:pt x="2960" y="1435"/>
                      <a:pt x="3138" y="1560"/>
                    </a:cubicBezTo>
                    <a:cubicBezTo>
                      <a:pt x="3305" y="1676"/>
                      <a:pt x="3441" y="1695"/>
                      <a:pt x="3643" y="1719"/>
                    </a:cubicBezTo>
                    <a:cubicBezTo>
                      <a:pt x="3740" y="1731"/>
                      <a:pt x="3868" y="1771"/>
                      <a:pt x="3978" y="1771"/>
                    </a:cubicBezTo>
                    <a:cubicBezTo>
                      <a:pt x="4007" y="1771"/>
                      <a:pt x="4034" y="1769"/>
                      <a:pt x="4060" y="1762"/>
                    </a:cubicBezTo>
                    <a:cubicBezTo>
                      <a:pt x="4072" y="1697"/>
                      <a:pt x="4047" y="1625"/>
                      <a:pt x="4040" y="1558"/>
                    </a:cubicBezTo>
                    <a:cubicBezTo>
                      <a:pt x="4023" y="1388"/>
                      <a:pt x="4020" y="1229"/>
                      <a:pt x="3961" y="1068"/>
                    </a:cubicBezTo>
                    <a:cubicBezTo>
                      <a:pt x="3855" y="775"/>
                      <a:pt x="3541" y="538"/>
                      <a:pt x="3257" y="430"/>
                    </a:cubicBezTo>
                    <a:cubicBezTo>
                      <a:pt x="3156" y="392"/>
                      <a:pt x="2282" y="84"/>
                      <a:pt x="2287" y="0"/>
                    </a:cubicBezTo>
                    <a:close/>
                    <a:moveTo>
                      <a:pt x="1542" y="1469"/>
                    </a:moveTo>
                    <a:cubicBezTo>
                      <a:pt x="1352" y="1469"/>
                      <a:pt x="1158" y="1513"/>
                      <a:pt x="1000" y="1580"/>
                    </a:cubicBezTo>
                    <a:cubicBezTo>
                      <a:pt x="907" y="1620"/>
                      <a:pt x="179" y="1947"/>
                      <a:pt x="26" y="1947"/>
                    </a:cubicBezTo>
                    <a:cubicBezTo>
                      <a:pt x="13" y="1947"/>
                      <a:pt x="5" y="1944"/>
                      <a:pt x="1" y="1940"/>
                    </a:cubicBezTo>
                    <a:lnTo>
                      <a:pt x="1" y="1940"/>
                    </a:lnTo>
                    <a:cubicBezTo>
                      <a:pt x="100" y="2058"/>
                      <a:pt x="227" y="2160"/>
                      <a:pt x="353" y="2247"/>
                    </a:cubicBezTo>
                    <a:cubicBezTo>
                      <a:pt x="582" y="2405"/>
                      <a:pt x="792" y="2471"/>
                      <a:pt x="1062" y="2512"/>
                    </a:cubicBezTo>
                    <a:cubicBezTo>
                      <a:pt x="1126" y="2521"/>
                      <a:pt x="1188" y="2525"/>
                      <a:pt x="1249" y="2525"/>
                    </a:cubicBezTo>
                    <a:cubicBezTo>
                      <a:pt x="1397" y="2525"/>
                      <a:pt x="1540" y="2502"/>
                      <a:pt x="1693" y="2480"/>
                    </a:cubicBezTo>
                    <a:cubicBezTo>
                      <a:pt x="1893" y="2449"/>
                      <a:pt x="2004" y="2367"/>
                      <a:pt x="2167" y="2245"/>
                    </a:cubicBezTo>
                    <a:cubicBezTo>
                      <a:pt x="2266" y="2171"/>
                      <a:pt x="2431" y="2098"/>
                      <a:pt x="2498" y="1988"/>
                    </a:cubicBezTo>
                    <a:cubicBezTo>
                      <a:pt x="2463" y="1933"/>
                      <a:pt x="2394" y="1898"/>
                      <a:pt x="2343" y="1854"/>
                    </a:cubicBezTo>
                    <a:cubicBezTo>
                      <a:pt x="2215" y="1742"/>
                      <a:pt x="2104" y="1632"/>
                      <a:pt x="1949" y="1555"/>
                    </a:cubicBezTo>
                    <a:cubicBezTo>
                      <a:pt x="1828" y="1494"/>
                      <a:pt x="1686" y="1469"/>
                      <a:pt x="1542" y="1469"/>
                    </a:cubicBezTo>
                    <a:close/>
                    <a:moveTo>
                      <a:pt x="3978" y="1964"/>
                    </a:moveTo>
                    <a:cubicBezTo>
                      <a:pt x="3921" y="1964"/>
                      <a:pt x="3861" y="1987"/>
                      <a:pt x="3803" y="1994"/>
                    </a:cubicBezTo>
                    <a:cubicBezTo>
                      <a:pt x="3633" y="2018"/>
                      <a:pt x="3477" y="2028"/>
                      <a:pt x="3317" y="2094"/>
                    </a:cubicBezTo>
                    <a:cubicBezTo>
                      <a:pt x="3029" y="2211"/>
                      <a:pt x="2806" y="2534"/>
                      <a:pt x="2710" y="2822"/>
                    </a:cubicBezTo>
                    <a:cubicBezTo>
                      <a:pt x="2675" y="2927"/>
                      <a:pt x="2403" y="3810"/>
                      <a:pt x="2321" y="3810"/>
                    </a:cubicBezTo>
                    <a:cubicBezTo>
                      <a:pt x="2321" y="3810"/>
                      <a:pt x="2321" y="3810"/>
                      <a:pt x="2321" y="3810"/>
                    </a:cubicBezTo>
                    <a:lnTo>
                      <a:pt x="2321" y="3810"/>
                    </a:lnTo>
                    <a:cubicBezTo>
                      <a:pt x="2331" y="3811"/>
                      <a:pt x="2341" y="3811"/>
                      <a:pt x="2351" y="3811"/>
                    </a:cubicBezTo>
                    <a:cubicBezTo>
                      <a:pt x="2496" y="3811"/>
                      <a:pt x="2645" y="3783"/>
                      <a:pt x="2785" y="3748"/>
                    </a:cubicBezTo>
                    <a:cubicBezTo>
                      <a:pt x="3054" y="3681"/>
                      <a:pt x="3241" y="3566"/>
                      <a:pt x="3450" y="3390"/>
                    </a:cubicBezTo>
                    <a:cubicBezTo>
                      <a:pt x="3620" y="3248"/>
                      <a:pt x="3726" y="3079"/>
                      <a:pt x="3844" y="2896"/>
                    </a:cubicBezTo>
                    <a:cubicBezTo>
                      <a:pt x="3953" y="2725"/>
                      <a:pt x="3966" y="2588"/>
                      <a:pt x="3980" y="2385"/>
                    </a:cubicBezTo>
                    <a:cubicBezTo>
                      <a:pt x="3990" y="2262"/>
                      <a:pt x="4044" y="2089"/>
                      <a:pt x="4006" y="1966"/>
                    </a:cubicBezTo>
                    <a:cubicBezTo>
                      <a:pt x="3997" y="1965"/>
                      <a:pt x="3988" y="1964"/>
                      <a:pt x="3978" y="19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26"/>
              <p:cNvSpPr/>
              <p:nvPr/>
            </p:nvSpPr>
            <p:spPr>
              <a:xfrm>
                <a:off x="7129525" y="2318425"/>
                <a:ext cx="100300" cy="99175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967" extrusionOk="0">
                    <a:moveTo>
                      <a:pt x="1944" y="957"/>
                    </a:moveTo>
                    <a:lnTo>
                      <a:pt x="1944" y="957"/>
                    </a:lnTo>
                    <a:cubicBezTo>
                      <a:pt x="1941" y="964"/>
                      <a:pt x="1939" y="974"/>
                      <a:pt x="1939" y="984"/>
                    </a:cubicBezTo>
                    <a:cubicBezTo>
                      <a:pt x="1939" y="1493"/>
                      <a:pt x="1531" y="1908"/>
                      <a:pt x="1024" y="1919"/>
                    </a:cubicBezTo>
                    <a:cubicBezTo>
                      <a:pt x="1033" y="1786"/>
                      <a:pt x="1065" y="1653"/>
                      <a:pt x="1124" y="1531"/>
                    </a:cubicBezTo>
                    <a:cubicBezTo>
                      <a:pt x="1167" y="1441"/>
                      <a:pt x="1226" y="1357"/>
                      <a:pt x="1299" y="1280"/>
                    </a:cubicBezTo>
                    <a:cubicBezTo>
                      <a:pt x="1476" y="1092"/>
                      <a:pt x="1709" y="978"/>
                      <a:pt x="1944" y="957"/>
                    </a:cubicBezTo>
                    <a:close/>
                    <a:moveTo>
                      <a:pt x="2070" y="954"/>
                    </a:moveTo>
                    <a:cubicBezTo>
                      <a:pt x="2119" y="957"/>
                      <a:pt x="2168" y="962"/>
                      <a:pt x="2217" y="973"/>
                    </a:cubicBezTo>
                    <a:cubicBezTo>
                      <a:pt x="2663" y="1077"/>
                      <a:pt x="3033" y="1504"/>
                      <a:pt x="3053" y="1934"/>
                    </a:cubicBezTo>
                    <a:cubicBezTo>
                      <a:pt x="3042" y="1926"/>
                      <a:pt x="3028" y="1920"/>
                      <a:pt x="3013" y="1920"/>
                    </a:cubicBezTo>
                    <a:cubicBezTo>
                      <a:pt x="2498" y="1920"/>
                      <a:pt x="2076" y="1501"/>
                      <a:pt x="2076" y="984"/>
                    </a:cubicBezTo>
                    <a:cubicBezTo>
                      <a:pt x="2076" y="973"/>
                      <a:pt x="2074" y="963"/>
                      <a:pt x="2070" y="954"/>
                    </a:cubicBezTo>
                    <a:close/>
                    <a:moveTo>
                      <a:pt x="2007" y="1365"/>
                    </a:moveTo>
                    <a:cubicBezTo>
                      <a:pt x="2117" y="1653"/>
                      <a:pt x="2345" y="1883"/>
                      <a:pt x="2633" y="1991"/>
                    </a:cubicBezTo>
                    <a:cubicBezTo>
                      <a:pt x="2345" y="2100"/>
                      <a:pt x="2117" y="2330"/>
                      <a:pt x="2007" y="2617"/>
                    </a:cubicBezTo>
                    <a:cubicBezTo>
                      <a:pt x="1898" y="2330"/>
                      <a:pt x="1669" y="2101"/>
                      <a:pt x="1381" y="1991"/>
                    </a:cubicBezTo>
                    <a:cubicBezTo>
                      <a:pt x="1669" y="1882"/>
                      <a:pt x="1898" y="1653"/>
                      <a:pt x="2007" y="1365"/>
                    </a:cubicBezTo>
                    <a:close/>
                    <a:moveTo>
                      <a:pt x="3049" y="2049"/>
                    </a:moveTo>
                    <a:lnTo>
                      <a:pt x="3049" y="2049"/>
                    </a:lnTo>
                    <a:cubicBezTo>
                      <a:pt x="3021" y="2492"/>
                      <a:pt x="2744" y="2845"/>
                      <a:pt x="2317" y="2959"/>
                    </a:cubicBezTo>
                    <a:cubicBezTo>
                      <a:pt x="2236" y="2983"/>
                      <a:pt x="2156" y="3001"/>
                      <a:pt x="2074" y="3010"/>
                    </a:cubicBezTo>
                    <a:cubicBezTo>
                      <a:pt x="2075" y="3006"/>
                      <a:pt x="2076" y="3002"/>
                      <a:pt x="2076" y="2996"/>
                    </a:cubicBezTo>
                    <a:cubicBezTo>
                      <a:pt x="2076" y="2481"/>
                      <a:pt x="2497" y="2060"/>
                      <a:pt x="3013" y="2060"/>
                    </a:cubicBezTo>
                    <a:cubicBezTo>
                      <a:pt x="3027" y="2060"/>
                      <a:pt x="3038" y="2055"/>
                      <a:pt x="3049" y="2049"/>
                    </a:cubicBezTo>
                    <a:close/>
                    <a:moveTo>
                      <a:pt x="1026" y="2063"/>
                    </a:moveTo>
                    <a:cubicBezTo>
                      <a:pt x="1531" y="2076"/>
                      <a:pt x="1939" y="2491"/>
                      <a:pt x="1939" y="2999"/>
                    </a:cubicBezTo>
                    <a:cubicBezTo>
                      <a:pt x="1939" y="3004"/>
                      <a:pt x="1941" y="3009"/>
                      <a:pt x="1943" y="3016"/>
                    </a:cubicBezTo>
                    <a:cubicBezTo>
                      <a:pt x="1937" y="3015"/>
                      <a:pt x="1931" y="3015"/>
                      <a:pt x="1925" y="3015"/>
                    </a:cubicBezTo>
                    <a:cubicBezTo>
                      <a:pt x="1919" y="3015"/>
                      <a:pt x="1913" y="3015"/>
                      <a:pt x="1908" y="3015"/>
                    </a:cubicBezTo>
                    <a:cubicBezTo>
                      <a:pt x="1586" y="2974"/>
                      <a:pt x="1311" y="2786"/>
                      <a:pt x="1151" y="2494"/>
                    </a:cubicBezTo>
                    <a:cubicBezTo>
                      <a:pt x="1078" y="2359"/>
                      <a:pt x="1037" y="2210"/>
                      <a:pt x="1026" y="2063"/>
                    </a:cubicBezTo>
                    <a:close/>
                    <a:moveTo>
                      <a:pt x="2027" y="814"/>
                    </a:moveTo>
                    <a:cubicBezTo>
                      <a:pt x="1727" y="814"/>
                      <a:pt x="1424" y="947"/>
                      <a:pt x="1198" y="1186"/>
                    </a:cubicBezTo>
                    <a:cubicBezTo>
                      <a:pt x="1117" y="1272"/>
                      <a:pt x="1050" y="1369"/>
                      <a:pt x="999" y="1472"/>
                    </a:cubicBezTo>
                    <a:cubicBezTo>
                      <a:pt x="834" y="1815"/>
                      <a:pt x="845" y="2223"/>
                      <a:pt x="1029" y="2562"/>
                    </a:cubicBezTo>
                    <a:cubicBezTo>
                      <a:pt x="1210" y="2894"/>
                      <a:pt x="1525" y="3109"/>
                      <a:pt x="1889" y="3154"/>
                    </a:cubicBezTo>
                    <a:cubicBezTo>
                      <a:pt x="1920" y="3157"/>
                      <a:pt x="1951" y="3159"/>
                      <a:pt x="1981" y="3159"/>
                    </a:cubicBezTo>
                    <a:cubicBezTo>
                      <a:pt x="2112" y="3159"/>
                      <a:pt x="2236" y="3128"/>
                      <a:pt x="2354" y="3096"/>
                    </a:cubicBezTo>
                    <a:cubicBezTo>
                      <a:pt x="2873" y="2954"/>
                      <a:pt x="3204" y="2507"/>
                      <a:pt x="3191" y="1954"/>
                    </a:cubicBezTo>
                    <a:cubicBezTo>
                      <a:pt x="3182" y="1456"/>
                      <a:pt x="2760" y="958"/>
                      <a:pt x="2249" y="839"/>
                    </a:cubicBezTo>
                    <a:cubicBezTo>
                      <a:pt x="2176" y="822"/>
                      <a:pt x="2101" y="814"/>
                      <a:pt x="2027" y="814"/>
                    </a:cubicBezTo>
                    <a:close/>
                    <a:moveTo>
                      <a:pt x="2017" y="143"/>
                    </a:moveTo>
                    <a:cubicBezTo>
                      <a:pt x="2133" y="143"/>
                      <a:pt x="2248" y="156"/>
                      <a:pt x="2361" y="180"/>
                    </a:cubicBezTo>
                    <a:cubicBezTo>
                      <a:pt x="3167" y="367"/>
                      <a:pt x="3836" y="1153"/>
                      <a:pt x="3852" y="1931"/>
                    </a:cubicBezTo>
                    <a:cubicBezTo>
                      <a:pt x="3869" y="2798"/>
                      <a:pt x="3354" y="3502"/>
                      <a:pt x="2536" y="3724"/>
                    </a:cubicBezTo>
                    <a:cubicBezTo>
                      <a:pt x="2336" y="3778"/>
                      <a:pt x="2141" y="3826"/>
                      <a:pt x="1940" y="3826"/>
                    </a:cubicBezTo>
                    <a:cubicBezTo>
                      <a:pt x="1895" y="3826"/>
                      <a:pt x="1850" y="3823"/>
                      <a:pt x="1804" y="3818"/>
                    </a:cubicBezTo>
                    <a:cubicBezTo>
                      <a:pt x="1230" y="3748"/>
                      <a:pt x="738" y="3411"/>
                      <a:pt x="455" y="2892"/>
                    </a:cubicBezTo>
                    <a:cubicBezTo>
                      <a:pt x="162" y="2357"/>
                      <a:pt x="145" y="1715"/>
                      <a:pt x="406" y="1176"/>
                    </a:cubicBezTo>
                    <a:cubicBezTo>
                      <a:pt x="484" y="1015"/>
                      <a:pt x="590" y="863"/>
                      <a:pt x="718" y="727"/>
                    </a:cubicBezTo>
                    <a:cubicBezTo>
                      <a:pt x="1074" y="351"/>
                      <a:pt x="1548" y="143"/>
                      <a:pt x="2017" y="143"/>
                    </a:cubicBezTo>
                    <a:close/>
                    <a:moveTo>
                      <a:pt x="2018" y="1"/>
                    </a:moveTo>
                    <a:cubicBezTo>
                      <a:pt x="1513" y="1"/>
                      <a:pt x="1000" y="225"/>
                      <a:pt x="618" y="630"/>
                    </a:cubicBezTo>
                    <a:cubicBezTo>
                      <a:pt x="479" y="776"/>
                      <a:pt x="365" y="939"/>
                      <a:pt x="281" y="1114"/>
                    </a:cubicBezTo>
                    <a:cubicBezTo>
                      <a:pt x="0" y="1695"/>
                      <a:pt x="19" y="2383"/>
                      <a:pt x="333" y="2958"/>
                    </a:cubicBezTo>
                    <a:cubicBezTo>
                      <a:pt x="638" y="3518"/>
                      <a:pt x="1167" y="3882"/>
                      <a:pt x="1787" y="3957"/>
                    </a:cubicBezTo>
                    <a:cubicBezTo>
                      <a:pt x="1839" y="3963"/>
                      <a:pt x="1889" y="3967"/>
                      <a:pt x="1941" y="3967"/>
                    </a:cubicBezTo>
                    <a:cubicBezTo>
                      <a:pt x="2160" y="3967"/>
                      <a:pt x="2372" y="3914"/>
                      <a:pt x="2575" y="3856"/>
                    </a:cubicBezTo>
                    <a:cubicBezTo>
                      <a:pt x="3455" y="3617"/>
                      <a:pt x="4011" y="2861"/>
                      <a:pt x="3992" y="1927"/>
                    </a:cubicBezTo>
                    <a:cubicBezTo>
                      <a:pt x="3975" y="1089"/>
                      <a:pt x="3258" y="244"/>
                      <a:pt x="2393" y="43"/>
                    </a:cubicBezTo>
                    <a:cubicBezTo>
                      <a:pt x="2270" y="15"/>
                      <a:pt x="2144" y="1"/>
                      <a:pt x="20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26"/>
              <p:cNvSpPr/>
              <p:nvPr/>
            </p:nvSpPr>
            <p:spPr>
              <a:xfrm>
                <a:off x="7270825" y="2356225"/>
                <a:ext cx="27945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1178" h="804" extrusionOk="0">
                    <a:moveTo>
                      <a:pt x="401" y="1"/>
                    </a:moveTo>
                    <a:cubicBezTo>
                      <a:pt x="401" y="222"/>
                      <a:pt x="221" y="402"/>
                      <a:pt x="0" y="402"/>
                    </a:cubicBezTo>
                    <a:cubicBezTo>
                      <a:pt x="221" y="402"/>
                      <a:pt x="401" y="581"/>
                      <a:pt x="401" y="803"/>
                    </a:cubicBezTo>
                    <a:cubicBezTo>
                      <a:pt x="401" y="583"/>
                      <a:pt x="580" y="402"/>
                      <a:pt x="802" y="402"/>
                    </a:cubicBezTo>
                    <a:cubicBezTo>
                      <a:pt x="580" y="402"/>
                      <a:pt x="401" y="222"/>
                      <a:pt x="401" y="1"/>
                    </a:cubicBezTo>
                    <a:close/>
                    <a:moveTo>
                      <a:pt x="2476" y="1"/>
                    </a:moveTo>
                    <a:cubicBezTo>
                      <a:pt x="2476" y="222"/>
                      <a:pt x="2296" y="402"/>
                      <a:pt x="2075" y="402"/>
                    </a:cubicBezTo>
                    <a:cubicBezTo>
                      <a:pt x="2296" y="402"/>
                      <a:pt x="2476" y="581"/>
                      <a:pt x="2476" y="803"/>
                    </a:cubicBezTo>
                    <a:cubicBezTo>
                      <a:pt x="2476" y="583"/>
                      <a:pt x="2655" y="402"/>
                      <a:pt x="2877" y="402"/>
                    </a:cubicBezTo>
                    <a:cubicBezTo>
                      <a:pt x="2655" y="402"/>
                      <a:pt x="2476" y="222"/>
                      <a:pt x="2476" y="1"/>
                    </a:cubicBezTo>
                    <a:close/>
                    <a:moveTo>
                      <a:pt x="4551" y="1"/>
                    </a:moveTo>
                    <a:cubicBezTo>
                      <a:pt x="4551" y="222"/>
                      <a:pt x="4371" y="402"/>
                      <a:pt x="4150" y="402"/>
                    </a:cubicBezTo>
                    <a:cubicBezTo>
                      <a:pt x="4371" y="402"/>
                      <a:pt x="4551" y="581"/>
                      <a:pt x="4551" y="803"/>
                    </a:cubicBezTo>
                    <a:cubicBezTo>
                      <a:pt x="4551" y="583"/>
                      <a:pt x="4730" y="402"/>
                      <a:pt x="4952" y="402"/>
                    </a:cubicBezTo>
                    <a:cubicBezTo>
                      <a:pt x="4730" y="402"/>
                      <a:pt x="4551" y="222"/>
                      <a:pt x="4551" y="1"/>
                    </a:cubicBezTo>
                    <a:close/>
                    <a:moveTo>
                      <a:pt x="6626" y="1"/>
                    </a:moveTo>
                    <a:cubicBezTo>
                      <a:pt x="6626" y="222"/>
                      <a:pt x="6446" y="402"/>
                      <a:pt x="6225" y="402"/>
                    </a:cubicBezTo>
                    <a:cubicBezTo>
                      <a:pt x="6446" y="402"/>
                      <a:pt x="6626" y="581"/>
                      <a:pt x="6626" y="803"/>
                    </a:cubicBezTo>
                    <a:cubicBezTo>
                      <a:pt x="6626" y="583"/>
                      <a:pt x="6805" y="402"/>
                      <a:pt x="7027" y="402"/>
                    </a:cubicBezTo>
                    <a:cubicBezTo>
                      <a:pt x="6805" y="402"/>
                      <a:pt x="6626" y="222"/>
                      <a:pt x="6626" y="1"/>
                    </a:cubicBezTo>
                    <a:close/>
                    <a:moveTo>
                      <a:pt x="8701" y="1"/>
                    </a:moveTo>
                    <a:cubicBezTo>
                      <a:pt x="8701" y="222"/>
                      <a:pt x="8521" y="402"/>
                      <a:pt x="8300" y="402"/>
                    </a:cubicBezTo>
                    <a:cubicBezTo>
                      <a:pt x="8521" y="402"/>
                      <a:pt x="8701" y="581"/>
                      <a:pt x="8701" y="803"/>
                    </a:cubicBezTo>
                    <a:cubicBezTo>
                      <a:pt x="8701" y="583"/>
                      <a:pt x="8880" y="402"/>
                      <a:pt x="9102" y="402"/>
                    </a:cubicBezTo>
                    <a:cubicBezTo>
                      <a:pt x="8880" y="402"/>
                      <a:pt x="8701" y="222"/>
                      <a:pt x="8701" y="1"/>
                    </a:cubicBezTo>
                    <a:close/>
                    <a:moveTo>
                      <a:pt x="10776" y="1"/>
                    </a:moveTo>
                    <a:cubicBezTo>
                      <a:pt x="10776" y="222"/>
                      <a:pt x="10596" y="402"/>
                      <a:pt x="10375" y="402"/>
                    </a:cubicBezTo>
                    <a:cubicBezTo>
                      <a:pt x="10596" y="402"/>
                      <a:pt x="10776" y="581"/>
                      <a:pt x="10776" y="803"/>
                    </a:cubicBezTo>
                    <a:cubicBezTo>
                      <a:pt x="10776" y="583"/>
                      <a:pt x="10955" y="402"/>
                      <a:pt x="11177" y="402"/>
                    </a:cubicBezTo>
                    <a:cubicBezTo>
                      <a:pt x="10955" y="402"/>
                      <a:pt x="10776" y="222"/>
                      <a:pt x="10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9" name="Google Shape;1699;p26"/>
            <p:cNvGrpSpPr/>
            <p:nvPr/>
          </p:nvGrpSpPr>
          <p:grpSpPr>
            <a:xfrm rot="10800000">
              <a:off x="8645425" y="4608741"/>
              <a:ext cx="2078795" cy="306152"/>
              <a:chOff x="5178325" y="1049075"/>
              <a:chExt cx="928075" cy="136675"/>
            </a:xfrm>
          </p:grpSpPr>
          <p:sp>
            <p:nvSpPr>
              <p:cNvPr id="1700" name="Google Shape;1700;p26"/>
              <p:cNvSpPr/>
              <p:nvPr/>
            </p:nvSpPr>
            <p:spPr>
              <a:xfrm>
                <a:off x="5178325" y="1049075"/>
                <a:ext cx="928075" cy="136675"/>
              </a:xfrm>
              <a:custGeom>
                <a:avLst/>
                <a:gdLst/>
                <a:ahLst/>
                <a:cxnLst/>
                <a:rect l="l" t="t" r="r" b="b"/>
                <a:pathLst>
                  <a:path w="37123" h="5467" extrusionOk="0">
                    <a:moveTo>
                      <a:pt x="0" y="1"/>
                    </a:moveTo>
                    <a:lnTo>
                      <a:pt x="0" y="5466"/>
                    </a:lnTo>
                    <a:lnTo>
                      <a:pt x="37122" y="5466"/>
                    </a:lnTo>
                    <a:lnTo>
                      <a:pt x="37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26"/>
              <p:cNvSpPr/>
              <p:nvPr/>
            </p:nvSpPr>
            <p:spPr>
              <a:xfrm>
                <a:off x="5342300" y="1076050"/>
                <a:ext cx="76350" cy="82675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3307" extrusionOk="0">
                    <a:moveTo>
                      <a:pt x="298" y="1"/>
                    </a:moveTo>
                    <a:cubicBezTo>
                      <a:pt x="134" y="1"/>
                      <a:pt x="0" y="135"/>
                      <a:pt x="0" y="299"/>
                    </a:cubicBezTo>
                    <a:cubicBezTo>
                      <a:pt x="0" y="464"/>
                      <a:pt x="134" y="598"/>
                      <a:pt x="298" y="598"/>
                    </a:cubicBezTo>
                    <a:lnTo>
                      <a:pt x="2756" y="598"/>
                    </a:lnTo>
                    <a:cubicBezTo>
                      <a:pt x="2920" y="598"/>
                      <a:pt x="3054" y="464"/>
                      <a:pt x="3054" y="299"/>
                    </a:cubicBezTo>
                    <a:cubicBezTo>
                      <a:pt x="3054" y="135"/>
                      <a:pt x="2920" y="1"/>
                      <a:pt x="2756" y="1"/>
                    </a:cubicBezTo>
                    <a:close/>
                    <a:moveTo>
                      <a:pt x="298" y="1357"/>
                    </a:moveTo>
                    <a:cubicBezTo>
                      <a:pt x="134" y="1357"/>
                      <a:pt x="0" y="1491"/>
                      <a:pt x="0" y="1654"/>
                    </a:cubicBezTo>
                    <a:cubicBezTo>
                      <a:pt x="0" y="1819"/>
                      <a:pt x="134" y="1953"/>
                      <a:pt x="298" y="1953"/>
                    </a:cubicBezTo>
                    <a:lnTo>
                      <a:pt x="2756" y="1953"/>
                    </a:lnTo>
                    <a:cubicBezTo>
                      <a:pt x="2920" y="1952"/>
                      <a:pt x="3054" y="1819"/>
                      <a:pt x="3054" y="1654"/>
                    </a:cubicBezTo>
                    <a:cubicBezTo>
                      <a:pt x="3054" y="1491"/>
                      <a:pt x="2920" y="1357"/>
                      <a:pt x="2756" y="1357"/>
                    </a:cubicBezTo>
                    <a:close/>
                    <a:moveTo>
                      <a:pt x="298" y="2711"/>
                    </a:moveTo>
                    <a:cubicBezTo>
                      <a:pt x="134" y="2711"/>
                      <a:pt x="0" y="2845"/>
                      <a:pt x="0" y="3010"/>
                    </a:cubicBezTo>
                    <a:cubicBezTo>
                      <a:pt x="0" y="3173"/>
                      <a:pt x="134" y="3307"/>
                      <a:pt x="298" y="3307"/>
                    </a:cubicBezTo>
                    <a:lnTo>
                      <a:pt x="2756" y="3307"/>
                    </a:lnTo>
                    <a:cubicBezTo>
                      <a:pt x="2920" y="3307"/>
                      <a:pt x="3054" y="3173"/>
                      <a:pt x="3054" y="3010"/>
                    </a:cubicBezTo>
                    <a:cubicBezTo>
                      <a:pt x="3054" y="2845"/>
                      <a:pt x="2920" y="2711"/>
                      <a:pt x="2756" y="27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26"/>
              <p:cNvSpPr/>
              <p:nvPr/>
            </p:nvSpPr>
            <p:spPr>
              <a:xfrm>
                <a:off x="5478375" y="1071800"/>
                <a:ext cx="489975" cy="91225"/>
              </a:xfrm>
              <a:custGeom>
                <a:avLst/>
                <a:gdLst/>
                <a:ahLst/>
                <a:cxnLst/>
                <a:rect l="l" t="t" r="r" b="b"/>
                <a:pathLst>
                  <a:path w="19599" h="3649" extrusionOk="0">
                    <a:moveTo>
                      <a:pt x="86" y="1"/>
                    </a:moveTo>
                    <a:cubicBezTo>
                      <a:pt x="39" y="1"/>
                      <a:pt x="0" y="38"/>
                      <a:pt x="0" y="86"/>
                    </a:cubicBezTo>
                    <a:lnTo>
                      <a:pt x="0" y="3563"/>
                    </a:lnTo>
                    <a:cubicBezTo>
                      <a:pt x="0" y="3610"/>
                      <a:pt x="38" y="3648"/>
                      <a:pt x="86" y="3648"/>
                    </a:cubicBezTo>
                    <a:lnTo>
                      <a:pt x="19513" y="3648"/>
                    </a:lnTo>
                    <a:cubicBezTo>
                      <a:pt x="19560" y="3648"/>
                      <a:pt x="19599" y="3611"/>
                      <a:pt x="19599" y="3563"/>
                    </a:cubicBezTo>
                    <a:lnTo>
                      <a:pt x="19599" y="86"/>
                    </a:lnTo>
                    <a:cubicBezTo>
                      <a:pt x="19598" y="38"/>
                      <a:pt x="19560" y="1"/>
                      <a:pt x="195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26"/>
              <p:cNvSpPr/>
              <p:nvPr/>
            </p:nvSpPr>
            <p:spPr>
              <a:xfrm>
                <a:off x="51961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8" y="671"/>
                    </a:moveTo>
                    <a:cubicBezTo>
                      <a:pt x="1793" y="671"/>
                      <a:pt x="1798" y="671"/>
                      <a:pt x="1803" y="671"/>
                    </a:cubicBezTo>
                    <a:cubicBezTo>
                      <a:pt x="1893" y="682"/>
                      <a:pt x="1972" y="737"/>
                      <a:pt x="2016" y="820"/>
                    </a:cubicBezTo>
                    <a:cubicBezTo>
                      <a:pt x="2060" y="902"/>
                      <a:pt x="2060" y="1001"/>
                      <a:pt x="2015" y="1084"/>
                    </a:cubicBezTo>
                    <a:cubicBezTo>
                      <a:pt x="1985" y="1141"/>
                      <a:pt x="1946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9" y="1141"/>
                    </a:cubicBezTo>
                    <a:cubicBezTo>
                      <a:pt x="1624" y="1094"/>
                      <a:pt x="1582" y="1006"/>
                      <a:pt x="1585" y="905"/>
                    </a:cubicBezTo>
                    <a:cubicBezTo>
                      <a:pt x="1589" y="809"/>
                      <a:pt x="1635" y="725"/>
                      <a:pt x="1700" y="691"/>
                    </a:cubicBezTo>
                    <a:cubicBezTo>
                      <a:pt x="1727" y="677"/>
                      <a:pt x="1756" y="671"/>
                      <a:pt x="1788" y="671"/>
                    </a:cubicBezTo>
                    <a:close/>
                    <a:moveTo>
                      <a:pt x="1780" y="533"/>
                    </a:moveTo>
                    <a:cubicBezTo>
                      <a:pt x="1728" y="533"/>
                      <a:pt x="1680" y="545"/>
                      <a:pt x="1636" y="569"/>
                    </a:cubicBezTo>
                    <a:cubicBezTo>
                      <a:pt x="1525" y="628"/>
                      <a:pt x="1453" y="755"/>
                      <a:pt x="1448" y="900"/>
                    </a:cubicBezTo>
                    <a:cubicBezTo>
                      <a:pt x="1441" y="1051"/>
                      <a:pt x="1509" y="1186"/>
                      <a:pt x="1626" y="1260"/>
                    </a:cubicBezTo>
                    <a:cubicBezTo>
                      <a:pt x="1702" y="1308"/>
                      <a:pt x="1783" y="1334"/>
                      <a:pt x="1858" y="1334"/>
                    </a:cubicBezTo>
                    <a:cubicBezTo>
                      <a:pt x="1884" y="1334"/>
                      <a:pt x="1911" y="1330"/>
                      <a:pt x="1937" y="1324"/>
                    </a:cubicBezTo>
                    <a:cubicBezTo>
                      <a:pt x="2021" y="1301"/>
                      <a:pt x="2091" y="1242"/>
                      <a:pt x="2139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2" y="536"/>
                    </a:cubicBezTo>
                    <a:cubicBezTo>
                      <a:pt x="1808" y="534"/>
                      <a:pt x="1794" y="533"/>
                      <a:pt x="1780" y="533"/>
                    </a:cubicBezTo>
                    <a:close/>
                    <a:moveTo>
                      <a:pt x="1758" y="1697"/>
                    </a:moveTo>
                    <a:cubicBezTo>
                      <a:pt x="1837" y="1697"/>
                      <a:pt x="1917" y="1712"/>
                      <a:pt x="1991" y="1737"/>
                    </a:cubicBezTo>
                    <a:cubicBezTo>
                      <a:pt x="2127" y="1783"/>
                      <a:pt x="2240" y="1889"/>
                      <a:pt x="2310" y="2035"/>
                    </a:cubicBezTo>
                    <a:cubicBezTo>
                      <a:pt x="2390" y="2206"/>
                      <a:pt x="2401" y="2410"/>
                      <a:pt x="2337" y="2581"/>
                    </a:cubicBezTo>
                    <a:cubicBezTo>
                      <a:pt x="2278" y="2737"/>
                      <a:pt x="2141" y="2825"/>
                      <a:pt x="1931" y="2842"/>
                    </a:cubicBezTo>
                    <a:cubicBezTo>
                      <a:pt x="1913" y="2843"/>
                      <a:pt x="1896" y="2844"/>
                      <a:pt x="1878" y="2844"/>
                    </a:cubicBezTo>
                    <a:cubicBezTo>
                      <a:pt x="1654" y="2844"/>
                      <a:pt x="1465" y="2735"/>
                      <a:pt x="1326" y="2525"/>
                    </a:cubicBezTo>
                    <a:cubicBezTo>
                      <a:pt x="1291" y="2468"/>
                      <a:pt x="1255" y="2411"/>
                      <a:pt x="1256" y="2258"/>
                    </a:cubicBezTo>
                    <a:cubicBezTo>
                      <a:pt x="1256" y="2146"/>
                      <a:pt x="1264" y="2066"/>
                      <a:pt x="1303" y="1983"/>
                    </a:cubicBezTo>
                    <a:cubicBezTo>
                      <a:pt x="1401" y="1773"/>
                      <a:pt x="1578" y="1697"/>
                      <a:pt x="1758" y="1697"/>
                    </a:cubicBezTo>
                    <a:close/>
                    <a:moveTo>
                      <a:pt x="1756" y="1558"/>
                    </a:moveTo>
                    <a:cubicBezTo>
                      <a:pt x="1499" y="1558"/>
                      <a:pt x="1285" y="1688"/>
                      <a:pt x="1174" y="1924"/>
                    </a:cubicBezTo>
                    <a:cubicBezTo>
                      <a:pt x="1121" y="2042"/>
                      <a:pt x="1116" y="2153"/>
                      <a:pt x="1116" y="2258"/>
                    </a:cubicBezTo>
                    <a:cubicBezTo>
                      <a:pt x="1116" y="2436"/>
                      <a:pt x="1157" y="2518"/>
                      <a:pt x="1208" y="2598"/>
                    </a:cubicBezTo>
                    <a:lnTo>
                      <a:pt x="1209" y="2600"/>
                    </a:lnTo>
                    <a:cubicBezTo>
                      <a:pt x="1373" y="2848"/>
                      <a:pt x="1606" y="2982"/>
                      <a:pt x="1876" y="2982"/>
                    </a:cubicBezTo>
                    <a:cubicBezTo>
                      <a:pt x="1897" y="2982"/>
                      <a:pt x="1920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2" y="2183"/>
                      <a:pt x="2434" y="1975"/>
                    </a:cubicBezTo>
                    <a:cubicBezTo>
                      <a:pt x="2347" y="1793"/>
                      <a:pt x="2205" y="1662"/>
                      <a:pt x="2034" y="1605"/>
                    </a:cubicBezTo>
                    <a:cubicBezTo>
                      <a:pt x="1938" y="1573"/>
                      <a:pt x="1844" y="1558"/>
                      <a:pt x="1756" y="1558"/>
                    </a:cubicBezTo>
                    <a:close/>
                    <a:moveTo>
                      <a:pt x="1856" y="3308"/>
                    </a:moveTo>
                    <a:cubicBezTo>
                      <a:pt x="1872" y="3308"/>
                      <a:pt x="1887" y="3309"/>
                      <a:pt x="1900" y="3312"/>
                    </a:cubicBezTo>
                    <a:cubicBezTo>
                      <a:pt x="1947" y="3324"/>
                      <a:pt x="1986" y="3358"/>
                      <a:pt x="2016" y="3415"/>
                    </a:cubicBezTo>
                    <a:cubicBezTo>
                      <a:pt x="2061" y="3500"/>
                      <a:pt x="2061" y="3597"/>
                      <a:pt x="2017" y="3679"/>
                    </a:cubicBezTo>
                    <a:cubicBezTo>
                      <a:pt x="1973" y="3763"/>
                      <a:pt x="1894" y="3817"/>
                      <a:pt x="1804" y="3828"/>
                    </a:cubicBezTo>
                    <a:cubicBezTo>
                      <a:pt x="1795" y="3829"/>
                      <a:pt x="1786" y="3830"/>
                      <a:pt x="1778" y="3830"/>
                    </a:cubicBezTo>
                    <a:cubicBezTo>
                      <a:pt x="1750" y="3830"/>
                      <a:pt x="1724" y="3823"/>
                      <a:pt x="1700" y="3811"/>
                    </a:cubicBezTo>
                    <a:cubicBezTo>
                      <a:pt x="1633" y="3775"/>
                      <a:pt x="1589" y="3692"/>
                      <a:pt x="1585" y="3597"/>
                    </a:cubicBezTo>
                    <a:cubicBezTo>
                      <a:pt x="1582" y="3496"/>
                      <a:pt x="1624" y="3407"/>
                      <a:pt x="1699" y="3360"/>
                    </a:cubicBezTo>
                    <a:cubicBezTo>
                      <a:pt x="1754" y="3325"/>
                      <a:pt x="1808" y="3308"/>
                      <a:pt x="1856" y="3308"/>
                    </a:cubicBezTo>
                    <a:close/>
                    <a:moveTo>
                      <a:pt x="1857" y="3168"/>
                    </a:moveTo>
                    <a:cubicBezTo>
                      <a:pt x="1783" y="3168"/>
                      <a:pt x="1703" y="3193"/>
                      <a:pt x="1625" y="3243"/>
                    </a:cubicBezTo>
                    <a:cubicBezTo>
                      <a:pt x="1508" y="3317"/>
                      <a:pt x="1440" y="3451"/>
                      <a:pt x="1446" y="3602"/>
                    </a:cubicBezTo>
                    <a:cubicBezTo>
                      <a:pt x="1451" y="3748"/>
                      <a:pt x="1524" y="3875"/>
                      <a:pt x="1635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3" y="3970"/>
                      <a:pt x="1807" y="3970"/>
                      <a:pt x="1820" y="3967"/>
                    </a:cubicBezTo>
                    <a:cubicBezTo>
                      <a:pt x="1956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9" y="3351"/>
                    </a:cubicBezTo>
                    <a:cubicBezTo>
                      <a:pt x="2091" y="3260"/>
                      <a:pt x="2021" y="3201"/>
                      <a:pt x="1937" y="3179"/>
                    </a:cubicBezTo>
                    <a:cubicBezTo>
                      <a:pt x="1911" y="3172"/>
                      <a:pt x="1884" y="3168"/>
                      <a:pt x="1857" y="3168"/>
                    </a:cubicBezTo>
                    <a:close/>
                    <a:moveTo>
                      <a:pt x="2792" y="140"/>
                    </a:moveTo>
                    <a:cubicBezTo>
                      <a:pt x="2854" y="582"/>
                      <a:pt x="3205" y="934"/>
                      <a:pt x="3648" y="996"/>
                    </a:cubicBezTo>
                    <a:lnTo>
                      <a:pt x="3648" y="3517"/>
                    </a:lnTo>
                    <a:cubicBezTo>
                      <a:pt x="3205" y="3579"/>
                      <a:pt x="2854" y="3929"/>
                      <a:pt x="2792" y="4372"/>
                    </a:cubicBezTo>
                    <a:lnTo>
                      <a:pt x="995" y="4372"/>
                    </a:lnTo>
                    <a:cubicBezTo>
                      <a:pt x="934" y="3929"/>
                      <a:pt x="583" y="3579"/>
                      <a:pt x="140" y="3517"/>
                    </a:cubicBezTo>
                    <a:lnTo>
                      <a:pt x="140" y="996"/>
                    </a:lnTo>
                    <a:cubicBezTo>
                      <a:pt x="583" y="934"/>
                      <a:pt x="934" y="582"/>
                      <a:pt x="995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09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26"/>
              <p:cNvSpPr/>
              <p:nvPr/>
            </p:nvSpPr>
            <p:spPr>
              <a:xfrm>
                <a:off x="59929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3" y="670"/>
                    </a:moveTo>
                    <a:cubicBezTo>
                      <a:pt x="1790" y="670"/>
                      <a:pt x="1796" y="671"/>
                      <a:pt x="1803" y="671"/>
                    </a:cubicBezTo>
                    <a:cubicBezTo>
                      <a:pt x="1893" y="682"/>
                      <a:pt x="1971" y="737"/>
                      <a:pt x="2016" y="820"/>
                    </a:cubicBezTo>
                    <a:cubicBezTo>
                      <a:pt x="2060" y="902"/>
                      <a:pt x="2060" y="1001"/>
                      <a:pt x="2014" y="1084"/>
                    </a:cubicBezTo>
                    <a:cubicBezTo>
                      <a:pt x="1985" y="1141"/>
                      <a:pt x="1947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8" y="1141"/>
                    </a:cubicBezTo>
                    <a:cubicBezTo>
                      <a:pt x="1624" y="1094"/>
                      <a:pt x="1581" y="1006"/>
                      <a:pt x="1585" y="905"/>
                    </a:cubicBezTo>
                    <a:cubicBezTo>
                      <a:pt x="1589" y="809"/>
                      <a:pt x="1634" y="725"/>
                      <a:pt x="1701" y="691"/>
                    </a:cubicBezTo>
                    <a:cubicBezTo>
                      <a:pt x="1727" y="678"/>
                      <a:pt x="1754" y="670"/>
                      <a:pt x="1783" y="670"/>
                    </a:cubicBezTo>
                    <a:close/>
                    <a:moveTo>
                      <a:pt x="1780" y="533"/>
                    </a:moveTo>
                    <a:cubicBezTo>
                      <a:pt x="1729" y="533"/>
                      <a:pt x="1680" y="545"/>
                      <a:pt x="1636" y="569"/>
                    </a:cubicBezTo>
                    <a:cubicBezTo>
                      <a:pt x="1525" y="628"/>
                      <a:pt x="1452" y="755"/>
                      <a:pt x="1447" y="900"/>
                    </a:cubicBezTo>
                    <a:cubicBezTo>
                      <a:pt x="1442" y="1051"/>
                      <a:pt x="1509" y="1186"/>
                      <a:pt x="1627" y="1260"/>
                    </a:cubicBezTo>
                    <a:cubicBezTo>
                      <a:pt x="1703" y="1308"/>
                      <a:pt x="1783" y="1334"/>
                      <a:pt x="1858" y="1334"/>
                    </a:cubicBezTo>
                    <a:cubicBezTo>
                      <a:pt x="1886" y="1334"/>
                      <a:pt x="1912" y="1330"/>
                      <a:pt x="1937" y="1324"/>
                    </a:cubicBezTo>
                    <a:cubicBezTo>
                      <a:pt x="2021" y="1301"/>
                      <a:pt x="2090" y="1242"/>
                      <a:pt x="2138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1" y="536"/>
                    </a:cubicBezTo>
                    <a:cubicBezTo>
                      <a:pt x="1807" y="534"/>
                      <a:pt x="1793" y="533"/>
                      <a:pt x="1780" y="533"/>
                    </a:cubicBezTo>
                    <a:close/>
                    <a:moveTo>
                      <a:pt x="1759" y="1697"/>
                    </a:moveTo>
                    <a:cubicBezTo>
                      <a:pt x="1839" y="1697"/>
                      <a:pt x="1919" y="1712"/>
                      <a:pt x="1993" y="1737"/>
                    </a:cubicBezTo>
                    <a:cubicBezTo>
                      <a:pt x="2127" y="1783"/>
                      <a:pt x="2242" y="1889"/>
                      <a:pt x="2311" y="2035"/>
                    </a:cubicBezTo>
                    <a:cubicBezTo>
                      <a:pt x="2391" y="2206"/>
                      <a:pt x="2402" y="2410"/>
                      <a:pt x="2338" y="2581"/>
                    </a:cubicBezTo>
                    <a:cubicBezTo>
                      <a:pt x="2279" y="2736"/>
                      <a:pt x="2142" y="2825"/>
                      <a:pt x="1933" y="2842"/>
                    </a:cubicBezTo>
                    <a:cubicBezTo>
                      <a:pt x="1915" y="2843"/>
                      <a:pt x="1897" y="2844"/>
                      <a:pt x="1880" y="2844"/>
                    </a:cubicBezTo>
                    <a:cubicBezTo>
                      <a:pt x="1656" y="2844"/>
                      <a:pt x="1466" y="2735"/>
                      <a:pt x="1327" y="2525"/>
                    </a:cubicBezTo>
                    <a:cubicBezTo>
                      <a:pt x="1292" y="2468"/>
                      <a:pt x="1256" y="2411"/>
                      <a:pt x="1258" y="2258"/>
                    </a:cubicBezTo>
                    <a:cubicBezTo>
                      <a:pt x="1258" y="2146"/>
                      <a:pt x="1265" y="2066"/>
                      <a:pt x="1305" y="1983"/>
                    </a:cubicBezTo>
                    <a:cubicBezTo>
                      <a:pt x="1403" y="1773"/>
                      <a:pt x="1580" y="1697"/>
                      <a:pt x="1759" y="1697"/>
                    </a:cubicBezTo>
                    <a:close/>
                    <a:moveTo>
                      <a:pt x="1756" y="1558"/>
                    </a:moveTo>
                    <a:cubicBezTo>
                      <a:pt x="1500" y="1558"/>
                      <a:pt x="1285" y="1688"/>
                      <a:pt x="1174" y="1924"/>
                    </a:cubicBezTo>
                    <a:cubicBezTo>
                      <a:pt x="1120" y="2042"/>
                      <a:pt x="1115" y="2153"/>
                      <a:pt x="1115" y="2258"/>
                    </a:cubicBezTo>
                    <a:cubicBezTo>
                      <a:pt x="1115" y="2436"/>
                      <a:pt x="1157" y="2518"/>
                      <a:pt x="1209" y="2598"/>
                    </a:cubicBezTo>
                    <a:lnTo>
                      <a:pt x="1210" y="2600"/>
                    </a:lnTo>
                    <a:cubicBezTo>
                      <a:pt x="1372" y="2848"/>
                      <a:pt x="1606" y="2982"/>
                      <a:pt x="1875" y="2982"/>
                    </a:cubicBezTo>
                    <a:cubicBezTo>
                      <a:pt x="1897" y="2982"/>
                      <a:pt x="1921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3" y="2183"/>
                      <a:pt x="2434" y="1975"/>
                    </a:cubicBezTo>
                    <a:cubicBezTo>
                      <a:pt x="2348" y="1793"/>
                      <a:pt x="2205" y="1662"/>
                      <a:pt x="2034" y="1605"/>
                    </a:cubicBezTo>
                    <a:cubicBezTo>
                      <a:pt x="1938" y="1573"/>
                      <a:pt x="1845" y="1558"/>
                      <a:pt x="1756" y="1558"/>
                    </a:cubicBezTo>
                    <a:close/>
                    <a:moveTo>
                      <a:pt x="1858" y="3308"/>
                    </a:moveTo>
                    <a:cubicBezTo>
                      <a:pt x="1873" y="3308"/>
                      <a:pt x="1888" y="3309"/>
                      <a:pt x="1903" y="3312"/>
                    </a:cubicBezTo>
                    <a:cubicBezTo>
                      <a:pt x="1950" y="3324"/>
                      <a:pt x="1988" y="3358"/>
                      <a:pt x="2018" y="3415"/>
                    </a:cubicBezTo>
                    <a:cubicBezTo>
                      <a:pt x="2063" y="3500"/>
                      <a:pt x="2063" y="3597"/>
                      <a:pt x="2019" y="3679"/>
                    </a:cubicBezTo>
                    <a:cubicBezTo>
                      <a:pt x="1975" y="3763"/>
                      <a:pt x="1896" y="3817"/>
                      <a:pt x="1807" y="3828"/>
                    </a:cubicBezTo>
                    <a:cubicBezTo>
                      <a:pt x="1798" y="3829"/>
                      <a:pt x="1789" y="3830"/>
                      <a:pt x="1780" y="3830"/>
                    </a:cubicBezTo>
                    <a:cubicBezTo>
                      <a:pt x="1751" y="3830"/>
                      <a:pt x="1725" y="3823"/>
                      <a:pt x="1702" y="3811"/>
                    </a:cubicBezTo>
                    <a:cubicBezTo>
                      <a:pt x="1634" y="3775"/>
                      <a:pt x="1590" y="3692"/>
                      <a:pt x="1586" y="3597"/>
                    </a:cubicBezTo>
                    <a:cubicBezTo>
                      <a:pt x="1583" y="3496"/>
                      <a:pt x="1626" y="3407"/>
                      <a:pt x="1701" y="3360"/>
                    </a:cubicBezTo>
                    <a:cubicBezTo>
                      <a:pt x="1755" y="3325"/>
                      <a:pt x="1810" y="3308"/>
                      <a:pt x="1858" y="3308"/>
                    </a:cubicBezTo>
                    <a:close/>
                    <a:moveTo>
                      <a:pt x="1857" y="3168"/>
                    </a:moveTo>
                    <a:cubicBezTo>
                      <a:pt x="1782" y="3168"/>
                      <a:pt x="1702" y="3193"/>
                      <a:pt x="1626" y="3243"/>
                    </a:cubicBezTo>
                    <a:cubicBezTo>
                      <a:pt x="1508" y="3317"/>
                      <a:pt x="1441" y="3451"/>
                      <a:pt x="1446" y="3602"/>
                    </a:cubicBezTo>
                    <a:cubicBezTo>
                      <a:pt x="1451" y="3748"/>
                      <a:pt x="1524" y="3875"/>
                      <a:pt x="1634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4" y="3970"/>
                      <a:pt x="1809" y="3970"/>
                      <a:pt x="1820" y="3967"/>
                    </a:cubicBezTo>
                    <a:cubicBezTo>
                      <a:pt x="1955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8" y="3351"/>
                    </a:cubicBezTo>
                    <a:cubicBezTo>
                      <a:pt x="2090" y="3260"/>
                      <a:pt x="2020" y="3201"/>
                      <a:pt x="1937" y="3179"/>
                    </a:cubicBezTo>
                    <a:cubicBezTo>
                      <a:pt x="1911" y="3172"/>
                      <a:pt x="1885" y="3168"/>
                      <a:pt x="1857" y="3168"/>
                    </a:cubicBezTo>
                    <a:close/>
                    <a:moveTo>
                      <a:pt x="2794" y="140"/>
                    </a:moveTo>
                    <a:cubicBezTo>
                      <a:pt x="2856" y="582"/>
                      <a:pt x="3206" y="934"/>
                      <a:pt x="3649" y="996"/>
                    </a:cubicBezTo>
                    <a:lnTo>
                      <a:pt x="3649" y="3517"/>
                    </a:lnTo>
                    <a:cubicBezTo>
                      <a:pt x="3206" y="3579"/>
                      <a:pt x="2856" y="3929"/>
                      <a:pt x="2794" y="4372"/>
                    </a:cubicBezTo>
                    <a:lnTo>
                      <a:pt x="997" y="4372"/>
                    </a:lnTo>
                    <a:cubicBezTo>
                      <a:pt x="935" y="3929"/>
                      <a:pt x="584" y="3579"/>
                      <a:pt x="141" y="3517"/>
                    </a:cubicBezTo>
                    <a:lnTo>
                      <a:pt x="141" y="996"/>
                    </a:lnTo>
                    <a:cubicBezTo>
                      <a:pt x="584" y="934"/>
                      <a:pt x="935" y="582"/>
                      <a:pt x="997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10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26"/>
              <p:cNvSpPr/>
              <p:nvPr/>
            </p:nvSpPr>
            <p:spPr>
              <a:xfrm>
                <a:off x="5503450" y="1085350"/>
                <a:ext cx="43257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17303" h="2595" extrusionOk="0">
                    <a:moveTo>
                      <a:pt x="1632" y="1"/>
                    </a:moveTo>
                    <a:cubicBezTo>
                      <a:pt x="1238" y="1"/>
                      <a:pt x="860" y="189"/>
                      <a:pt x="632" y="640"/>
                    </a:cubicBezTo>
                    <a:cubicBezTo>
                      <a:pt x="1" y="1609"/>
                      <a:pt x="914" y="2594"/>
                      <a:pt x="1890" y="2594"/>
                    </a:cubicBezTo>
                    <a:cubicBezTo>
                      <a:pt x="1978" y="2594"/>
                      <a:pt x="2067" y="2586"/>
                      <a:pt x="2156" y="2569"/>
                    </a:cubicBezTo>
                    <a:cubicBezTo>
                      <a:pt x="2924" y="2422"/>
                      <a:pt x="3382" y="1723"/>
                      <a:pt x="3057" y="967"/>
                    </a:cubicBezTo>
                    <a:cubicBezTo>
                      <a:pt x="2812" y="396"/>
                      <a:pt x="2204" y="1"/>
                      <a:pt x="1632" y="1"/>
                    </a:cubicBezTo>
                    <a:close/>
                    <a:moveTo>
                      <a:pt x="6303" y="1"/>
                    </a:moveTo>
                    <a:cubicBezTo>
                      <a:pt x="5908" y="1"/>
                      <a:pt x="5531" y="189"/>
                      <a:pt x="5303" y="640"/>
                    </a:cubicBezTo>
                    <a:cubicBezTo>
                      <a:pt x="4674" y="1610"/>
                      <a:pt x="5585" y="2594"/>
                      <a:pt x="6561" y="2594"/>
                    </a:cubicBezTo>
                    <a:cubicBezTo>
                      <a:pt x="6649" y="2594"/>
                      <a:pt x="6738" y="2586"/>
                      <a:pt x="6826" y="2569"/>
                    </a:cubicBezTo>
                    <a:cubicBezTo>
                      <a:pt x="7595" y="2422"/>
                      <a:pt x="8053" y="1723"/>
                      <a:pt x="7729" y="967"/>
                    </a:cubicBezTo>
                    <a:cubicBezTo>
                      <a:pt x="7483" y="396"/>
                      <a:pt x="6875" y="1"/>
                      <a:pt x="6303" y="1"/>
                    </a:cubicBezTo>
                    <a:close/>
                    <a:moveTo>
                      <a:pt x="10634" y="1"/>
                    </a:moveTo>
                    <a:cubicBezTo>
                      <a:pt x="10240" y="1"/>
                      <a:pt x="9862" y="189"/>
                      <a:pt x="9634" y="640"/>
                    </a:cubicBezTo>
                    <a:cubicBezTo>
                      <a:pt x="9004" y="1610"/>
                      <a:pt x="9915" y="2594"/>
                      <a:pt x="10892" y="2594"/>
                    </a:cubicBezTo>
                    <a:cubicBezTo>
                      <a:pt x="10980" y="2594"/>
                      <a:pt x="11069" y="2586"/>
                      <a:pt x="11157" y="2569"/>
                    </a:cubicBezTo>
                    <a:cubicBezTo>
                      <a:pt x="11926" y="2422"/>
                      <a:pt x="12384" y="1723"/>
                      <a:pt x="12060" y="967"/>
                    </a:cubicBezTo>
                    <a:cubicBezTo>
                      <a:pt x="11814" y="396"/>
                      <a:pt x="11206" y="1"/>
                      <a:pt x="10634" y="1"/>
                    </a:cubicBezTo>
                    <a:close/>
                    <a:moveTo>
                      <a:pt x="15552" y="1"/>
                    </a:moveTo>
                    <a:cubicBezTo>
                      <a:pt x="15158" y="1"/>
                      <a:pt x="14781" y="189"/>
                      <a:pt x="14553" y="640"/>
                    </a:cubicBezTo>
                    <a:cubicBezTo>
                      <a:pt x="13922" y="1610"/>
                      <a:pt x="14833" y="2594"/>
                      <a:pt x="15809" y="2594"/>
                    </a:cubicBezTo>
                    <a:cubicBezTo>
                      <a:pt x="15898" y="2594"/>
                      <a:pt x="15987" y="2586"/>
                      <a:pt x="16075" y="2569"/>
                    </a:cubicBezTo>
                    <a:cubicBezTo>
                      <a:pt x="16844" y="2422"/>
                      <a:pt x="17303" y="1723"/>
                      <a:pt x="16978" y="967"/>
                    </a:cubicBezTo>
                    <a:cubicBezTo>
                      <a:pt x="16731" y="396"/>
                      <a:pt x="16123" y="1"/>
                      <a:pt x="155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6" name="Google Shape;1706;p26"/>
            <p:cNvGrpSpPr/>
            <p:nvPr/>
          </p:nvGrpSpPr>
          <p:grpSpPr>
            <a:xfrm rot="5400000">
              <a:off x="9526217" y="2486036"/>
              <a:ext cx="685966" cy="2461077"/>
              <a:chOff x="2412300" y="1908900"/>
              <a:chExt cx="368225" cy="1321100"/>
            </a:xfrm>
          </p:grpSpPr>
          <p:sp>
            <p:nvSpPr>
              <p:cNvPr id="1707" name="Google Shape;1707;p26"/>
              <p:cNvSpPr/>
              <p:nvPr/>
            </p:nvSpPr>
            <p:spPr>
              <a:xfrm>
                <a:off x="2412350" y="1908925"/>
                <a:ext cx="3681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4725" y="52843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26"/>
              <p:cNvSpPr/>
              <p:nvPr/>
            </p:nvSpPr>
            <p:spPr>
              <a:xfrm>
                <a:off x="2451200" y="2196600"/>
                <a:ext cx="290400" cy="745725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29829" extrusionOk="0">
                    <a:moveTo>
                      <a:pt x="262" y="1"/>
                    </a:moveTo>
                    <a:cubicBezTo>
                      <a:pt x="262" y="145"/>
                      <a:pt x="145" y="262"/>
                      <a:pt x="1" y="262"/>
                    </a:cubicBezTo>
                    <a:lnTo>
                      <a:pt x="1" y="29567"/>
                    </a:lnTo>
                    <a:cubicBezTo>
                      <a:pt x="145" y="29567"/>
                      <a:pt x="262" y="29684"/>
                      <a:pt x="262" y="29828"/>
                    </a:cubicBezTo>
                    <a:lnTo>
                      <a:pt x="11354" y="29828"/>
                    </a:lnTo>
                    <a:cubicBezTo>
                      <a:pt x="11354" y="29685"/>
                      <a:pt x="11471" y="29567"/>
                      <a:pt x="11615" y="29567"/>
                    </a:cubicBezTo>
                    <a:lnTo>
                      <a:pt x="11615" y="262"/>
                    </a:lnTo>
                    <a:cubicBezTo>
                      <a:pt x="11471" y="262"/>
                      <a:pt x="11354" y="145"/>
                      <a:pt x="1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6"/>
              <p:cNvSpPr/>
              <p:nvPr/>
            </p:nvSpPr>
            <p:spPr>
              <a:xfrm>
                <a:off x="2482325" y="2225525"/>
                <a:ext cx="228200" cy="687850"/>
              </a:xfrm>
              <a:custGeom>
                <a:avLst/>
                <a:gdLst/>
                <a:ahLst/>
                <a:cxnLst/>
                <a:rect l="l" t="t" r="r" b="b"/>
                <a:pathLst>
                  <a:path w="9128" h="27514" extrusionOk="0">
                    <a:moveTo>
                      <a:pt x="245" y="0"/>
                    </a:moveTo>
                    <a:cubicBezTo>
                      <a:pt x="245" y="136"/>
                      <a:pt x="135" y="245"/>
                      <a:pt x="1" y="245"/>
                    </a:cubicBezTo>
                    <a:lnTo>
                      <a:pt x="1" y="27270"/>
                    </a:lnTo>
                    <a:cubicBezTo>
                      <a:pt x="135" y="27270"/>
                      <a:pt x="245" y="27379"/>
                      <a:pt x="245" y="27514"/>
                    </a:cubicBezTo>
                    <a:lnTo>
                      <a:pt x="8882" y="27514"/>
                    </a:lnTo>
                    <a:cubicBezTo>
                      <a:pt x="8882" y="27379"/>
                      <a:pt x="8990" y="27270"/>
                      <a:pt x="9127" y="27270"/>
                    </a:cubicBezTo>
                    <a:lnTo>
                      <a:pt x="9127" y="245"/>
                    </a:lnTo>
                    <a:cubicBezTo>
                      <a:pt x="8991" y="245"/>
                      <a:pt x="8882" y="136"/>
                      <a:pt x="88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6"/>
              <p:cNvSpPr/>
              <p:nvPr/>
            </p:nvSpPr>
            <p:spPr>
              <a:xfrm>
                <a:off x="2412350" y="1908900"/>
                <a:ext cx="368150" cy="209250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370" extrusionOk="0">
                    <a:moveTo>
                      <a:pt x="0" y="0"/>
                    </a:moveTo>
                    <a:lnTo>
                      <a:pt x="0" y="8370"/>
                    </a:lnTo>
                    <a:lnTo>
                      <a:pt x="14725" y="8370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6"/>
              <p:cNvSpPr/>
              <p:nvPr/>
            </p:nvSpPr>
            <p:spPr>
              <a:xfrm>
                <a:off x="2412350" y="192622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26"/>
              <p:cNvSpPr/>
              <p:nvPr/>
            </p:nvSpPr>
            <p:spPr>
              <a:xfrm>
                <a:off x="2430475" y="1946425"/>
                <a:ext cx="331825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30" extrusionOk="0">
                    <a:moveTo>
                      <a:pt x="416" y="1"/>
                    </a:moveTo>
                    <a:cubicBezTo>
                      <a:pt x="186" y="1"/>
                      <a:pt x="1" y="187"/>
                      <a:pt x="1" y="416"/>
                    </a:cubicBezTo>
                    <a:cubicBezTo>
                      <a:pt x="1" y="646"/>
                      <a:pt x="185" y="830"/>
                      <a:pt x="414" y="830"/>
                    </a:cubicBezTo>
                    <a:cubicBezTo>
                      <a:pt x="414" y="830"/>
                      <a:pt x="415" y="830"/>
                      <a:pt x="416" y="830"/>
                    </a:cubicBezTo>
                    <a:cubicBezTo>
                      <a:pt x="642" y="830"/>
                      <a:pt x="830" y="646"/>
                      <a:pt x="830" y="416"/>
                    </a:cubicBezTo>
                    <a:cubicBezTo>
                      <a:pt x="830" y="188"/>
                      <a:pt x="645" y="1"/>
                      <a:pt x="416" y="1"/>
                    </a:cubicBezTo>
                    <a:close/>
                    <a:moveTo>
                      <a:pt x="2490" y="1"/>
                    </a:moveTo>
                    <a:cubicBezTo>
                      <a:pt x="2259" y="1"/>
                      <a:pt x="2075" y="187"/>
                      <a:pt x="2075" y="416"/>
                    </a:cubicBezTo>
                    <a:cubicBezTo>
                      <a:pt x="2075" y="646"/>
                      <a:pt x="2259" y="830"/>
                      <a:pt x="2488" y="830"/>
                    </a:cubicBezTo>
                    <a:cubicBezTo>
                      <a:pt x="2488" y="830"/>
                      <a:pt x="2489" y="830"/>
                      <a:pt x="2490" y="830"/>
                    </a:cubicBezTo>
                    <a:cubicBezTo>
                      <a:pt x="2716" y="830"/>
                      <a:pt x="2903" y="646"/>
                      <a:pt x="2903" y="416"/>
                    </a:cubicBezTo>
                    <a:cubicBezTo>
                      <a:pt x="2903" y="188"/>
                      <a:pt x="2717" y="1"/>
                      <a:pt x="2490" y="1"/>
                    </a:cubicBezTo>
                    <a:close/>
                    <a:moveTo>
                      <a:pt x="4562" y="1"/>
                    </a:moveTo>
                    <a:cubicBezTo>
                      <a:pt x="4332" y="1"/>
                      <a:pt x="4148" y="187"/>
                      <a:pt x="4148" y="416"/>
                    </a:cubicBezTo>
                    <a:cubicBezTo>
                      <a:pt x="4148" y="646"/>
                      <a:pt x="4331" y="830"/>
                      <a:pt x="4560" y="830"/>
                    </a:cubicBezTo>
                    <a:cubicBezTo>
                      <a:pt x="4561" y="830"/>
                      <a:pt x="4562" y="830"/>
                      <a:pt x="4562" y="830"/>
                    </a:cubicBezTo>
                    <a:cubicBezTo>
                      <a:pt x="4790" y="830"/>
                      <a:pt x="4977" y="646"/>
                      <a:pt x="4977" y="416"/>
                    </a:cubicBezTo>
                    <a:cubicBezTo>
                      <a:pt x="4977" y="188"/>
                      <a:pt x="4791" y="1"/>
                      <a:pt x="4562" y="1"/>
                    </a:cubicBezTo>
                    <a:close/>
                    <a:moveTo>
                      <a:pt x="6636" y="1"/>
                    </a:moveTo>
                    <a:cubicBezTo>
                      <a:pt x="6406" y="1"/>
                      <a:pt x="6222" y="187"/>
                      <a:pt x="6222" y="416"/>
                    </a:cubicBezTo>
                    <a:cubicBezTo>
                      <a:pt x="6222" y="646"/>
                      <a:pt x="6405" y="830"/>
                      <a:pt x="6634" y="830"/>
                    </a:cubicBezTo>
                    <a:cubicBezTo>
                      <a:pt x="6635" y="830"/>
                      <a:pt x="6636" y="830"/>
                      <a:pt x="6636" y="830"/>
                    </a:cubicBezTo>
                    <a:cubicBezTo>
                      <a:pt x="6864" y="830"/>
                      <a:pt x="7051" y="646"/>
                      <a:pt x="7051" y="416"/>
                    </a:cubicBezTo>
                    <a:cubicBezTo>
                      <a:pt x="7051" y="188"/>
                      <a:pt x="6865" y="1"/>
                      <a:pt x="6636" y="1"/>
                    </a:cubicBezTo>
                    <a:close/>
                    <a:moveTo>
                      <a:pt x="8711" y="1"/>
                    </a:moveTo>
                    <a:cubicBezTo>
                      <a:pt x="8481" y="1"/>
                      <a:pt x="8297" y="187"/>
                      <a:pt x="8297" y="416"/>
                    </a:cubicBezTo>
                    <a:cubicBezTo>
                      <a:pt x="8297" y="646"/>
                      <a:pt x="8480" y="830"/>
                      <a:pt x="8709" y="830"/>
                    </a:cubicBezTo>
                    <a:cubicBezTo>
                      <a:pt x="8710" y="830"/>
                      <a:pt x="8711" y="830"/>
                      <a:pt x="8711" y="830"/>
                    </a:cubicBezTo>
                    <a:cubicBezTo>
                      <a:pt x="8939" y="830"/>
                      <a:pt x="9126" y="646"/>
                      <a:pt x="9126" y="416"/>
                    </a:cubicBezTo>
                    <a:cubicBezTo>
                      <a:pt x="9126" y="188"/>
                      <a:pt x="8940" y="1"/>
                      <a:pt x="8711" y="1"/>
                    </a:cubicBezTo>
                    <a:close/>
                    <a:moveTo>
                      <a:pt x="10785" y="1"/>
                    </a:moveTo>
                    <a:cubicBezTo>
                      <a:pt x="10555" y="1"/>
                      <a:pt x="10370" y="187"/>
                      <a:pt x="10370" y="416"/>
                    </a:cubicBezTo>
                    <a:cubicBezTo>
                      <a:pt x="10370" y="646"/>
                      <a:pt x="10554" y="830"/>
                      <a:pt x="10783" y="830"/>
                    </a:cubicBezTo>
                    <a:cubicBezTo>
                      <a:pt x="10784" y="830"/>
                      <a:pt x="10784" y="830"/>
                      <a:pt x="10785" y="830"/>
                    </a:cubicBezTo>
                    <a:cubicBezTo>
                      <a:pt x="11012" y="830"/>
                      <a:pt x="11199" y="646"/>
                      <a:pt x="11199" y="416"/>
                    </a:cubicBezTo>
                    <a:cubicBezTo>
                      <a:pt x="11199" y="188"/>
                      <a:pt x="11014" y="1"/>
                      <a:pt x="10785" y="1"/>
                    </a:cubicBezTo>
                    <a:close/>
                    <a:moveTo>
                      <a:pt x="12859" y="1"/>
                    </a:moveTo>
                    <a:cubicBezTo>
                      <a:pt x="12629" y="1"/>
                      <a:pt x="12444" y="187"/>
                      <a:pt x="12444" y="416"/>
                    </a:cubicBezTo>
                    <a:cubicBezTo>
                      <a:pt x="12444" y="646"/>
                      <a:pt x="12628" y="830"/>
                      <a:pt x="12857" y="830"/>
                    </a:cubicBezTo>
                    <a:cubicBezTo>
                      <a:pt x="12858" y="830"/>
                      <a:pt x="12858" y="830"/>
                      <a:pt x="12859" y="830"/>
                    </a:cubicBezTo>
                    <a:cubicBezTo>
                      <a:pt x="13086" y="830"/>
                      <a:pt x="13273" y="646"/>
                      <a:pt x="13273" y="416"/>
                    </a:cubicBezTo>
                    <a:cubicBezTo>
                      <a:pt x="13273" y="188"/>
                      <a:pt x="13087" y="1"/>
                      <a:pt x="128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26"/>
              <p:cNvSpPr/>
              <p:nvPr/>
            </p:nvSpPr>
            <p:spPr>
              <a:xfrm>
                <a:off x="2412300" y="2003300"/>
                <a:ext cx="368200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8" h="3194" extrusionOk="0">
                    <a:moveTo>
                      <a:pt x="4968" y="0"/>
                    </a:moveTo>
                    <a:cubicBezTo>
                      <a:pt x="3872" y="0"/>
                      <a:pt x="2763" y="190"/>
                      <a:pt x="1736" y="398"/>
                    </a:cubicBezTo>
                    <a:cubicBezTo>
                      <a:pt x="1351" y="475"/>
                      <a:pt x="875" y="555"/>
                      <a:pt x="422" y="555"/>
                    </a:cubicBezTo>
                    <a:cubicBezTo>
                      <a:pt x="278" y="555"/>
                      <a:pt x="136" y="547"/>
                      <a:pt x="0" y="528"/>
                    </a:cubicBezTo>
                    <a:lnTo>
                      <a:pt x="0" y="1218"/>
                    </a:lnTo>
                    <a:cubicBezTo>
                      <a:pt x="395" y="1156"/>
                      <a:pt x="777" y="1065"/>
                      <a:pt x="1180" y="961"/>
                    </a:cubicBezTo>
                    <a:cubicBezTo>
                      <a:pt x="2242" y="689"/>
                      <a:pt x="3342" y="323"/>
                      <a:pt x="4465" y="216"/>
                    </a:cubicBezTo>
                    <a:cubicBezTo>
                      <a:pt x="4636" y="199"/>
                      <a:pt x="4804" y="192"/>
                      <a:pt x="4970" y="192"/>
                    </a:cubicBezTo>
                    <a:cubicBezTo>
                      <a:pt x="6069" y="192"/>
                      <a:pt x="7045" y="532"/>
                      <a:pt x="8054" y="882"/>
                    </a:cubicBezTo>
                    <a:cubicBezTo>
                      <a:pt x="9277" y="1308"/>
                      <a:pt x="10288" y="1624"/>
                      <a:pt x="11553" y="1624"/>
                    </a:cubicBezTo>
                    <a:cubicBezTo>
                      <a:pt x="11763" y="1624"/>
                      <a:pt x="11981" y="1615"/>
                      <a:pt x="12207" y="1597"/>
                    </a:cubicBezTo>
                    <a:cubicBezTo>
                      <a:pt x="13124" y="1523"/>
                      <a:pt x="13930" y="1149"/>
                      <a:pt x="14727" y="821"/>
                    </a:cubicBezTo>
                    <a:lnTo>
                      <a:pt x="14727" y="248"/>
                    </a:lnTo>
                    <a:cubicBezTo>
                      <a:pt x="13771" y="415"/>
                      <a:pt x="12848" y="649"/>
                      <a:pt x="11863" y="749"/>
                    </a:cubicBezTo>
                    <a:cubicBezTo>
                      <a:pt x="11579" y="778"/>
                      <a:pt x="11294" y="791"/>
                      <a:pt x="11009" y="791"/>
                    </a:cubicBezTo>
                    <a:cubicBezTo>
                      <a:pt x="9449" y="791"/>
                      <a:pt x="7874" y="396"/>
                      <a:pt x="6376" y="121"/>
                    </a:cubicBezTo>
                    <a:cubicBezTo>
                      <a:pt x="5914" y="36"/>
                      <a:pt x="5443" y="0"/>
                      <a:pt x="4968" y="0"/>
                    </a:cubicBezTo>
                    <a:close/>
                    <a:moveTo>
                      <a:pt x="4934" y="667"/>
                    </a:moveTo>
                    <a:cubicBezTo>
                      <a:pt x="4805" y="667"/>
                      <a:pt x="4675" y="672"/>
                      <a:pt x="4546" y="682"/>
                    </a:cubicBezTo>
                    <a:cubicBezTo>
                      <a:pt x="4376" y="695"/>
                      <a:pt x="3885" y="738"/>
                      <a:pt x="3817" y="945"/>
                    </a:cubicBezTo>
                    <a:cubicBezTo>
                      <a:pt x="3736" y="1195"/>
                      <a:pt x="4311" y="1342"/>
                      <a:pt x="4465" y="1414"/>
                    </a:cubicBezTo>
                    <a:cubicBezTo>
                      <a:pt x="4756" y="1548"/>
                      <a:pt x="5033" y="1677"/>
                      <a:pt x="5350" y="1677"/>
                    </a:cubicBezTo>
                    <a:cubicBezTo>
                      <a:pt x="5390" y="1677"/>
                      <a:pt x="5430" y="1675"/>
                      <a:pt x="5471" y="1670"/>
                    </a:cubicBezTo>
                    <a:cubicBezTo>
                      <a:pt x="5852" y="1630"/>
                      <a:pt x="6223" y="1535"/>
                      <a:pt x="6587" y="1417"/>
                    </a:cubicBezTo>
                    <a:cubicBezTo>
                      <a:pt x="6720" y="1373"/>
                      <a:pt x="6932" y="1344"/>
                      <a:pt x="6873" y="1160"/>
                    </a:cubicBezTo>
                    <a:cubicBezTo>
                      <a:pt x="6825" y="1011"/>
                      <a:pt x="6597" y="919"/>
                      <a:pt x="6459" y="888"/>
                    </a:cubicBezTo>
                    <a:cubicBezTo>
                      <a:pt x="6263" y="844"/>
                      <a:pt x="6061" y="796"/>
                      <a:pt x="5862" y="757"/>
                    </a:cubicBezTo>
                    <a:cubicBezTo>
                      <a:pt x="5818" y="747"/>
                      <a:pt x="5771" y="740"/>
                      <a:pt x="5725" y="731"/>
                    </a:cubicBezTo>
                    <a:cubicBezTo>
                      <a:pt x="5463" y="688"/>
                      <a:pt x="5199" y="667"/>
                      <a:pt x="4934" y="667"/>
                    </a:cubicBezTo>
                    <a:close/>
                    <a:moveTo>
                      <a:pt x="1810" y="1670"/>
                    </a:moveTo>
                    <a:cubicBezTo>
                      <a:pt x="1547" y="1670"/>
                      <a:pt x="1281" y="1689"/>
                      <a:pt x="999" y="1713"/>
                    </a:cubicBezTo>
                    <a:cubicBezTo>
                      <a:pt x="763" y="1734"/>
                      <a:pt x="486" y="1780"/>
                      <a:pt x="216" y="1780"/>
                    </a:cubicBezTo>
                    <a:cubicBezTo>
                      <a:pt x="144" y="1780"/>
                      <a:pt x="72" y="1777"/>
                      <a:pt x="2" y="1769"/>
                    </a:cubicBezTo>
                    <a:lnTo>
                      <a:pt x="2" y="1984"/>
                    </a:lnTo>
                    <a:cubicBezTo>
                      <a:pt x="81" y="1972"/>
                      <a:pt x="161" y="1960"/>
                      <a:pt x="239" y="1956"/>
                    </a:cubicBezTo>
                    <a:cubicBezTo>
                      <a:pt x="293" y="1953"/>
                      <a:pt x="348" y="1951"/>
                      <a:pt x="404" y="1951"/>
                    </a:cubicBezTo>
                    <a:cubicBezTo>
                      <a:pt x="826" y="1951"/>
                      <a:pt x="1299" y="2042"/>
                      <a:pt x="1676" y="2158"/>
                    </a:cubicBezTo>
                    <a:cubicBezTo>
                      <a:pt x="2346" y="2364"/>
                      <a:pt x="2839" y="2849"/>
                      <a:pt x="3545" y="3005"/>
                    </a:cubicBezTo>
                    <a:cubicBezTo>
                      <a:pt x="4074" y="3124"/>
                      <a:pt x="4569" y="3194"/>
                      <a:pt x="5067" y="3194"/>
                    </a:cubicBezTo>
                    <a:cubicBezTo>
                      <a:pt x="5476" y="3194"/>
                      <a:pt x="5887" y="3147"/>
                      <a:pt x="6319" y="3042"/>
                    </a:cubicBezTo>
                    <a:cubicBezTo>
                      <a:pt x="7120" y="2847"/>
                      <a:pt x="7853" y="2513"/>
                      <a:pt x="8664" y="2342"/>
                    </a:cubicBezTo>
                    <a:cubicBezTo>
                      <a:pt x="9212" y="2227"/>
                      <a:pt x="9807" y="2056"/>
                      <a:pt x="10383" y="2056"/>
                    </a:cubicBezTo>
                    <a:cubicBezTo>
                      <a:pt x="10519" y="2056"/>
                      <a:pt x="10654" y="2066"/>
                      <a:pt x="10787" y="2088"/>
                    </a:cubicBezTo>
                    <a:cubicBezTo>
                      <a:pt x="11240" y="2162"/>
                      <a:pt x="11701" y="2298"/>
                      <a:pt x="12143" y="2436"/>
                    </a:cubicBezTo>
                    <a:cubicBezTo>
                      <a:pt x="12597" y="2577"/>
                      <a:pt x="13003" y="2639"/>
                      <a:pt x="13431" y="2639"/>
                    </a:cubicBezTo>
                    <a:cubicBezTo>
                      <a:pt x="13674" y="2639"/>
                      <a:pt x="13924" y="2619"/>
                      <a:pt x="14194" y="2583"/>
                    </a:cubicBezTo>
                    <a:cubicBezTo>
                      <a:pt x="14283" y="2572"/>
                      <a:pt x="14482" y="2542"/>
                      <a:pt x="14726" y="2495"/>
                    </a:cubicBezTo>
                    <a:lnTo>
                      <a:pt x="14726" y="2185"/>
                    </a:lnTo>
                    <a:cubicBezTo>
                      <a:pt x="14714" y="2189"/>
                      <a:pt x="14701" y="2190"/>
                      <a:pt x="14689" y="2192"/>
                    </a:cubicBezTo>
                    <a:cubicBezTo>
                      <a:pt x="14239" y="2274"/>
                      <a:pt x="13807" y="2314"/>
                      <a:pt x="13365" y="2314"/>
                    </a:cubicBezTo>
                    <a:cubicBezTo>
                      <a:pt x="13171" y="2314"/>
                      <a:pt x="12976" y="2306"/>
                      <a:pt x="12776" y="2291"/>
                    </a:cubicBezTo>
                    <a:cubicBezTo>
                      <a:pt x="11759" y="2207"/>
                      <a:pt x="10801" y="1758"/>
                      <a:pt x="9774" y="1758"/>
                    </a:cubicBezTo>
                    <a:cubicBezTo>
                      <a:pt x="9762" y="1758"/>
                      <a:pt x="9750" y="1758"/>
                      <a:pt x="9738" y="1758"/>
                    </a:cubicBezTo>
                    <a:cubicBezTo>
                      <a:pt x="8824" y="1767"/>
                      <a:pt x="8073" y="1959"/>
                      <a:pt x="7203" y="2207"/>
                    </a:cubicBezTo>
                    <a:cubicBezTo>
                      <a:pt x="6697" y="2351"/>
                      <a:pt x="6146" y="2427"/>
                      <a:pt x="5602" y="2427"/>
                    </a:cubicBezTo>
                    <a:cubicBezTo>
                      <a:pt x="5268" y="2427"/>
                      <a:pt x="4937" y="2399"/>
                      <a:pt x="4620" y="2339"/>
                    </a:cubicBezTo>
                    <a:cubicBezTo>
                      <a:pt x="3965" y="2213"/>
                      <a:pt x="3379" y="1913"/>
                      <a:pt x="2737" y="1768"/>
                    </a:cubicBezTo>
                    <a:cubicBezTo>
                      <a:pt x="2418" y="1695"/>
                      <a:pt x="2115" y="1670"/>
                      <a:pt x="1810" y="16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26"/>
              <p:cNvSpPr/>
              <p:nvPr/>
            </p:nvSpPr>
            <p:spPr>
              <a:xfrm>
                <a:off x="2412350" y="3005525"/>
                <a:ext cx="368150" cy="2244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979" extrusionOk="0">
                    <a:moveTo>
                      <a:pt x="0" y="1"/>
                    </a:moveTo>
                    <a:lnTo>
                      <a:pt x="0" y="8979"/>
                    </a:lnTo>
                    <a:lnTo>
                      <a:pt x="14725" y="8979"/>
                    </a:lnTo>
                    <a:lnTo>
                      <a:pt x="147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26"/>
              <p:cNvSpPr/>
              <p:nvPr/>
            </p:nvSpPr>
            <p:spPr>
              <a:xfrm>
                <a:off x="2412350" y="315147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26"/>
              <p:cNvSpPr/>
              <p:nvPr/>
            </p:nvSpPr>
            <p:spPr>
              <a:xfrm>
                <a:off x="2430475" y="3171750"/>
                <a:ext cx="331825" cy="20725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29" extrusionOk="0">
                    <a:moveTo>
                      <a:pt x="416" y="0"/>
                    </a:moveTo>
                    <a:cubicBezTo>
                      <a:pt x="186" y="0"/>
                      <a:pt x="1" y="184"/>
                      <a:pt x="1" y="414"/>
                    </a:cubicBezTo>
                    <a:cubicBezTo>
                      <a:pt x="1" y="642"/>
                      <a:pt x="186" y="829"/>
                      <a:pt x="416" y="829"/>
                    </a:cubicBezTo>
                    <a:cubicBezTo>
                      <a:pt x="642" y="829"/>
                      <a:pt x="830" y="643"/>
                      <a:pt x="830" y="414"/>
                    </a:cubicBezTo>
                    <a:cubicBezTo>
                      <a:pt x="830" y="184"/>
                      <a:pt x="645" y="0"/>
                      <a:pt x="416" y="0"/>
                    </a:cubicBezTo>
                    <a:close/>
                    <a:moveTo>
                      <a:pt x="2490" y="0"/>
                    </a:moveTo>
                    <a:cubicBezTo>
                      <a:pt x="2260" y="0"/>
                      <a:pt x="2075" y="184"/>
                      <a:pt x="2075" y="414"/>
                    </a:cubicBezTo>
                    <a:cubicBezTo>
                      <a:pt x="2075" y="642"/>
                      <a:pt x="2259" y="829"/>
                      <a:pt x="2490" y="829"/>
                    </a:cubicBezTo>
                    <a:cubicBezTo>
                      <a:pt x="2716" y="829"/>
                      <a:pt x="2903" y="643"/>
                      <a:pt x="2903" y="414"/>
                    </a:cubicBezTo>
                    <a:cubicBezTo>
                      <a:pt x="2903" y="184"/>
                      <a:pt x="2717" y="0"/>
                      <a:pt x="2490" y="0"/>
                    </a:cubicBezTo>
                    <a:close/>
                    <a:moveTo>
                      <a:pt x="4562" y="0"/>
                    </a:moveTo>
                    <a:cubicBezTo>
                      <a:pt x="4332" y="0"/>
                      <a:pt x="4148" y="184"/>
                      <a:pt x="4148" y="414"/>
                    </a:cubicBezTo>
                    <a:cubicBezTo>
                      <a:pt x="4148" y="642"/>
                      <a:pt x="4332" y="829"/>
                      <a:pt x="4562" y="829"/>
                    </a:cubicBezTo>
                    <a:cubicBezTo>
                      <a:pt x="4790" y="829"/>
                      <a:pt x="4977" y="643"/>
                      <a:pt x="4977" y="414"/>
                    </a:cubicBezTo>
                    <a:cubicBezTo>
                      <a:pt x="4977" y="184"/>
                      <a:pt x="4791" y="0"/>
                      <a:pt x="4562" y="0"/>
                    </a:cubicBezTo>
                    <a:close/>
                    <a:moveTo>
                      <a:pt x="6637" y="0"/>
                    </a:moveTo>
                    <a:cubicBezTo>
                      <a:pt x="6406" y="0"/>
                      <a:pt x="6222" y="184"/>
                      <a:pt x="6223" y="414"/>
                    </a:cubicBezTo>
                    <a:cubicBezTo>
                      <a:pt x="6223" y="642"/>
                      <a:pt x="6407" y="829"/>
                      <a:pt x="6637" y="829"/>
                    </a:cubicBezTo>
                    <a:cubicBezTo>
                      <a:pt x="6865" y="829"/>
                      <a:pt x="7052" y="643"/>
                      <a:pt x="7052" y="414"/>
                    </a:cubicBezTo>
                    <a:cubicBezTo>
                      <a:pt x="7052" y="184"/>
                      <a:pt x="6866" y="0"/>
                      <a:pt x="6637" y="0"/>
                    </a:cubicBezTo>
                    <a:close/>
                    <a:moveTo>
                      <a:pt x="8711" y="0"/>
                    </a:moveTo>
                    <a:cubicBezTo>
                      <a:pt x="8481" y="0"/>
                      <a:pt x="8297" y="184"/>
                      <a:pt x="8297" y="414"/>
                    </a:cubicBezTo>
                    <a:cubicBezTo>
                      <a:pt x="8297" y="642"/>
                      <a:pt x="8481" y="829"/>
                      <a:pt x="8711" y="829"/>
                    </a:cubicBezTo>
                    <a:cubicBezTo>
                      <a:pt x="8939" y="829"/>
                      <a:pt x="9126" y="643"/>
                      <a:pt x="9126" y="414"/>
                    </a:cubicBezTo>
                    <a:cubicBezTo>
                      <a:pt x="9126" y="184"/>
                      <a:pt x="8940" y="0"/>
                      <a:pt x="8711" y="0"/>
                    </a:cubicBezTo>
                    <a:close/>
                    <a:moveTo>
                      <a:pt x="10785" y="0"/>
                    </a:moveTo>
                    <a:cubicBezTo>
                      <a:pt x="10555" y="0"/>
                      <a:pt x="10370" y="184"/>
                      <a:pt x="10370" y="414"/>
                    </a:cubicBezTo>
                    <a:cubicBezTo>
                      <a:pt x="10370" y="642"/>
                      <a:pt x="10555" y="829"/>
                      <a:pt x="10785" y="829"/>
                    </a:cubicBezTo>
                    <a:cubicBezTo>
                      <a:pt x="11012" y="829"/>
                      <a:pt x="11199" y="643"/>
                      <a:pt x="11199" y="414"/>
                    </a:cubicBezTo>
                    <a:cubicBezTo>
                      <a:pt x="11199" y="184"/>
                      <a:pt x="11014" y="0"/>
                      <a:pt x="10785" y="0"/>
                    </a:cubicBezTo>
                    <a:close/>
                    <a:moveTo>
                      <a:pt x="12859" y="0"/>
                    </a:moveTo>
                    <a:cubicBezTo>
                      <a:pt x="12629" y="0"/>
                      <a:pt x="12444" y="184"/>
                      <a:pt x="12444" y="414"/>
                    </a:cubicBezTo>
                    <a:cubicBezTo>
                      <a:pt x="12444" y="642"/>
                      <a:pt x="12629" y="829"/>
                      <a:pt x="12859" y="829"/>
                    </a:cubicBezTo>
                    <a:cubicBezTo>
                      <a:pt x="13086" y="829"/>
                      <a:pt x="13273" y="643"/>
                      <a:pt x="13273" y="414"/>
                    </a:cubicBezTo>
                    <a:cubicBezTo>
                      <a:pt x="13273" y="184"/>
                      <a:pt x="13087" y="0"/>
                      <a:pt x="12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26"/>
              <p:cNvSpPr/>
              <p:nvPr/>
            </p:nvSpPr>
            <p:spPr>
              <a:xfrm>
                <a:off x="2412350" y="3055775"/>
                <a:ext cx="368175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3194" extrusionOk="0">
                    <a:moveTo>
                      <a:pt x="5065" y="0"/>
                    </a:moveTo>
                    <a:cubicBezTo>
                      <a:pt x="4567" y="0"/>
                      <a:pt x="4072" y="70"/>
                      <a:pt x="3544" y="188"/>
                    </a:cubicBezTo>
                    <a:cubicBezTo>
                      <a:pt x="2838" y="346"/>
                      <a:pt x="2345" y="831"/>
                      <a:pt x="1675" y="1036"/>
                    </a:cubicBezTo>
                    <a:cubicBezTo>
                      <a:pt x="1298" y="1151"/>
                      <a:pt x="824" y="1243"/>
                      <a:pt x="402" y="1243"/>
                    </a:cubicBezTo>
                    <a:cubicBezTo>
                      <a:pt x="346" y="1243"/>
                      <a:pt x="292" y="1241"/>
                      <a:pt x="238" y="1238"/>
                    </a:cubicBezTo>
                    <a:cubicBezTo>
                      <a:pt x="161" y="1234"/>
                      <a:pt x="81" y="1223"/>
                      <a:pt x="2" y="1209"/>
                    </a:cubicBezTo>
                    <a:lnTo>
                      <a:pt x="2" y="1425"/>
                    </a:lnTo>
                    <a:cubicBezTo>
                      <a:pt x="72" y="1417"/>
                      <a:pt x="143" y="1414"/>
                      <a:pt x="215" y="1414"/>
                    </a:cubicBezTo>
                    <a:cubicBezTo>
                      <a:pt x="485" y="1414"/>
                      <a:pt x="762" y="1460"/>
                      <a:pt x="998" y="1481"/>
                    </a:cubicBezTo>
                    <a:cubicBezTo>
                      <a:pt x="1280" y="1505"/>
                      <a:pt x="1545" y="1524"/>
                      <a:pt x="1807" y="1524"/>
                    </a:cubicBezTo>
                    <a:cubicBezTo>
                      <a:pt x="2113" y="1524"/>
                      <a:pt x="2416" y="1499"/>
                      <a:pt x="2736" y="1426"/>
                    </a:cubicBezTo>
                    <a:cubicBezTo>
                      <a:pt x="3380" y="1281"/>
                      <a:pt x="3964" y="979"/>
                      <a:pt x="4619" y="855"/>
                    </a:cubicBezTo>
                    <a:cubicBezTo>
                      <a:pt x="4936" y="794"/>
                      <a:pt x="5267" y="765"/>
                      <a:pt x="5601" y="765"/>
                    </a:cubicBezTo>
                    <a:cubicBezTo>
                      <a:pt x="6146" y="765"/>
                      <a:pt x="6697" y="843"/>
                      <a:pt x="7202" y="986"/>
                    </a:cubicBezTo>
                    <a:cubicBezTo>
                      <a:pt x="8073" y="1235"/>
                      <a:pt x="8824" y="1427"/>
                      <a:pt x="9737" y="1436"/>
                    </a:cubicBezTo>
                    <a:cubicBezTo>
                      <a:pt x="9746" y="1436"/>
                      <a:pt x="9756" y="1436"/>
                      <a:pt x="9766" y="1436"/>
                    </a:cubicBezTo>
                    <a:cubicBezTo>
                      <a:pt x="10795" y="1436"/>
                      <a:pt x="11756" y="987"/>
                      <a:pt x="12777" y="903"/>
                    </a:cubicBezTo>
                    <a:cubicBezTo>
                      <a:pt x="12979" y="887"/>
                      <a:pt x="13177" y="878"/>
                      <a:pt x="13374" y="878"/>
                    </a:cubicBezTo>
                    <a:cubicBezTo>
                      <a:pt x="13813" y="878"/>
                      <a:pt x="14243" y="919"/>
                      <a:pt x="14688" y="1001"/>
                    </a:cubicBezTo>
                    <a:cubicBezTo>
                      <a:pt x="14699" y="1004"/>
                      <a:pt x="14712" y="1005"/>
                      <a:pt x="14725" y="1009"/>
                    </a:cubicBezTo>
                    <a:lnTo>
                      <a:pt x="14725" y="699"/>
                    </a:lnTo>
                    <a:cubicBezTo>
                      <a:pt x="14481" y="654"/>
                      <a:pt x="14281" y="623"/>
                      <a:pt x="14194" y="611"/>
                    </a:cubicBezTo>
                    <a:cubicBezTo>
                      <a:pt x="13922" y="575"/>
                      <a:pt x="13671" y="555"/>
                      <a:pt x="13427" y="555"/>
                    </a:cubicBezTo>
                    <a:cubicBezTo>
                      <a:pt x="13000" y="555"/>
                      <a:pt x="12595" y="616"/>
                      <a:pt x="12142" y="758"/>
                    </a:cubicBezTo>
                    <a:cubicBezTo>
                      <a:pt x="11702" y="896"/>
                      <a:pt x="11240" y="1031"/>
                      <a:pt x="10787" y="1106"/>
                    </a:cubicBezTo>
                    <a:cubicBezTo>
                      <a:pt x="10654" y="1128"/>
                      <a:pt x="10519" y="1137"/>
                      <a:pt x="10384" y="1137"/>
                    </a:cubicBezTo>
                    <a:cubicBezTo>
                      <a:pt x="9806" y="1137"/>
                      <a:pt x="9211" y="967"/>
                      <a:pt x="8664" y="852"/>
                    </a:cubicBezTo>
                    <a:cubicBezTo>
                      <a:pt x="7853" y="681"/>
                      <a:pt x="7120" y="346"/>
                      <a:pt x="6318" y="152"/>
                    </a:cubicBezTo>
                    <a:cubicBezTo>
                      <a:pt x="5886" y="47"/>
                      <a:pt x="5475" y="0"/>
                      <a:pt x="5065" y="0"/>
                    </a:cubicBezTo>
                    <a:close/>
                    <a:moveTo>
                      <a:pt x="5347" y="1519"/>
                    </a:moveTo>
                    <a:cubicBezTo>
                      <a:pt x="5031" y="1519"/>
                      <a:pt x="4753" y="1648"/>
                      <a:pt x="4464" y="1782"/>
                    </a:cubicBezTo>
                    <a:cubicBezTo>
                      <a:pt x="4311" y="1853"/>
                      <a:pt x="3734" y="2002"/>
                      <a:pt x="3816" y="2250"/>
                    </a:cubicBezTo>
                    <a:cubicBezTo>
                      <a:pt x="3883" y="2457"/>
                      <a:pt x="4376" y="2500"/>
                      <a:pt x="4546" y="2513"/>
                    </a:cubicBezTo>
                    <a:cubicBezTo>
                      <a:pt x="4675" y="2523"/>
                      <a:pt x="4804" y="2528"/>
                      <a:pt x="4933" y="2528"/>
                    </a:cubicBezTo>
                    <a:cubicBezTo>
                      <a:pt x="5198" y="2528"/>
                      <a:pt x="5462" y="2507"/>
                      <a:pt x="5724" y="2464"/>
                    </a:cubicBezTo>
                    <a:cubicBezTo>
                      <a:pt x="5769" y="2456"/>
                      <a:pt x="5816" y="2448"/>
                      <a:pt x="5862" y="2438"/>
                    </a:cubicBezTo>
                    <a:cubicBezTo>
                      <a:pt x="6061" y="2399"/>
                      <a:pt x="6263" y="2351"/>
                      <a:pt x="6459" y="2307"/>
                    </a:cubicBezTo>
                    <a:cubicBezTo>
                      <a:pt x="6597" y="2276"/>
                      <a:pt x="6825" y="2184"/>
                      <a:pt x="6874" y="2035"/>
                    </a:cubicBezTo>
                    <a:cubicBezTo>
                      <a:pt x="6932" y="1852"/>
                      <a:pt x="6721" y="1822"/>
                      <a:pt x="6586" y="1778"/>
                    </a:cubicBezTo>
                    <a:cubicBezTo>
                      <a:pt x="6222" y="1660"/>
                      <a:pt x="5852" y="1565"/>
                      <a:pt x="5471" y="1526"/>
                    </a:cubicBezTo>
                    <a:cubicBezTo>
                      <a:pt x="5429" y="1521"/>
                      <a:pt x="5388" y="1519"/>
                      <a:pt x="5347" y="1519"/>
                    </a:cubicBezTo>
                    <a:close/>
                    <a:moveTo>
                      <a:pt x="11556" y="1570"/>
                    </a:moveTo>
                    <a:cubicBezTo>
                      <a:pt x="10290" y="1570"/>
                      <a:pt x="9278" y="1887"/>
                      <a:pt x="8054" y="2312"/>
                    </a:cubicBezTo>
                    <a:cubicBezTo>
                      <a:pt x="7043" y="2661"/>
                      <a:pt x="6068" y="3002"/>
                      <a:pt x="4968" y="3002"/>
                    </a:cubicBezTo>
                    <a:cubicBezTo>
                      <a:pt x="4803" y="3002"/>
                      <a:pt x="4635" y="2995"/>
                      <a:pt x="4464" y="2978"/>
                    </a:cubicBezTo>
                    <a:cubicBezTo>
                      <a:pt x="3340" y="2870"/>
                      <a:pt x="2242" y="2505"/>
                      <a:pt x="1179" y="2233"/>
                    </a:cubicBezTo>
                    <a:cubicBezTo>
                      <a:pt x="777" y="2128"/>
                      <a:pt x="394" y="2038"/>
                      <a:pt x="0" y="1976"/>
                    </a:cubicBezTo>
                    <a:lnTo>
                      <a:pt x="0" y="2666"/>
                    </a:lnTo>
                    <a:cubicBezTo>
                      <a:pt x="136" y="2647"/>
                      <a:pt x="278" y="2639"/>
                      <a:pt x="421" y="2639"/>
                    </a:cubicBezTo>
                    <a:cubicBezTo>
                      <a:pt x="875" y="2639"/>
                      <a:pt x="1350" y="2719"/>
                      <a:pt x="1735" y="2796"/>
                    </a:cubicBezTo>
                    <a:cubicBezTo>
                      <a:pt x="2763" y="3004"/>
                      <a:pt x="3872" y="3194"/>
                      <a:pt x="4969" y="3194"/>
                    </a:cubicBezTo>
                    <a:cubicBezTo>
                      <a:pt x="5443" y="3194"/>
                      <a:pt x="5914" y="3158"/>
                      <a:pt x="6376" y="3073"/>
                    </a:cubicBezTo>
                    <a:cubicBezTo>
                      <a:pt x="7874" y="2797"/>
                      <a:pt x="9451" y="2403"/>
                      <a:pt x="11011" y="2403"/>
                    </a:cubicBezTo>
                    <a:cubicBezTo>
                      <a:pt x="11296" y="2403"/>
                      <a:pt x="11580" y="2416"/>
                      <a:pt x="11863" y="2445"/>
                    </a:cubicBezTo>
                    <a:cubicBezTo>
                      <a:pt x="12846" y="2545"/>
                      <a:pt x="13769" y="2779"/>
                      <a:pt x="14726" y="2946"/>
                    </a:cubicBezTo>
                    <a:lnTo>
                      <a:pt x="14726" y="2373"/>
                    </a:lnTo>
                    <a:cubicBezTo>
                      <a:pt x="13930" y="2045"/>
                      <a:pt x="13122" y="1671"/>
                      <a:pt x="12206" y="1597"/>
                    </a:cubicBezTo>
                    <a:cubicBezTo>
                      <a:pt x="11981" y="1579"/>
                      <a:pt x="11765" y="1570"/>
                      <a:pt x="11556" y="15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26"/>
              <p:cNvSpPr/>
              <p:nvPr/>
            </p:nvSpPr>
            <p:spPr>
              <a:xfrm>
                <a:off x="2523825" y="2496900"/>
                <a:ext cx="145175" cy="145150"/>
              </a:xfrm>
              <a:custGeom>
                <a:avLst/>
                <a:gdLst/>
                <a:ahLst/>
                <a:cxnLst/>
                <a:rect l="l" t="t" r="r" b="b"/>
                <a:pathLst>
                  <a:path w="5807" h="5806" extrusionOk="0">
                    <a:moveTo>
                      <a:pt x="2903" y="0"/>
                    </a:moveTo>
                    <a:cubicBezTo>
                      <a:pt x="1300" y="0"/>
                      <a:pt x="1" y="1300"/>
                      <a:pt x="1" y="2903"/>
                    </a:cubicBezTo>
                    <a:cubicBezTo>
                      <a:pt x="1" y="4506"/>
                      <a:pt x="1300" y="5806"/>
                      <a:pt x="2903" y="5806"/>
                    </a:cubicBezTo>
                    <a:cubicBezTo>
                      <a:pt x="4507" y="5806"/>
                      <a:pt x="5806" y="4506"/>
                      <a:pt x="5806" y="2903"/>
                    </a:cubicBezTo>
                    <a:cubicBezTo>
                      <a:pt x="5806" y="1300"/>
                      <a:pt x="4507" y="0"/>
                      <a:pt x="29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26"/>
              <p:cNvSpPr/>
              <p:nvPr/>
            </p:nvSpPr>
            <p:spPr>
              <a:xfrm>
                <a:off x="2484825" y="2270100"/>
                <a:ext cx="209825" cy="597000"/>
              </a:xfrm>
              <a:custGeom>
                <a:avLst/>
                <a:gdLst/>
                <a:ahLst/>
                <a:cxnLst/>
                <a:rect l="l" t="t" r="r" b="b"/>
                <a:pathLst>
                  <a:path w="8393" h="23880" extrusionOk="0">
                    <a:moveTo>
                      <a:pt x="4398" y="8406"/>
                    </a:moveTo>
                    <a:cubicBezTo>
                      <a:pt x="5273" y="8406"/>
                      <a:pt x="6155" y="8719"/>
                      <a:pt x="6854" y="9336"/>
                    </a:cubicBezTo>
                    <a:cubicBezTo>
                      <a:pt x="7628" y="10019"/>
                      <a:pt x="8084" y="10980"/>
                      <a:pt x="8103" y="11976"/>
                    </a:cubicBezTo>
                    <a:cubicBezTo>
                      <a:pt x="8115" y="12676"/>
                      <a:pt x="7916" y="13364"/>
                      <a:pt x="7527" y="13968"/>
                    </a:cubicBezTo>
                    <a:cubicBezTo>
                      <a:pt x="7253" y="14391"/>
                      <a:pt x="6985" y="14728"/>
                      <a:pt x="6567" y="14995"/>
                    </a:cubicBezTo>
                    <a:cubicBezTo>
                      <a:pt x="5740" y="15523"/>
                      <a:pt x="5020" y="15709"/>
                      <a:pt x="4415" y="15709"/>
                    </a:cubicBezTo>
                    <a:cubicBezTo>
                      <a:pt x="3821" y="15709"/>
                      <a:pt x="3338" y="15529"/>
                      <a:pt x="2974" y="15316"/>
                    </a:cubicBezTo>
                    <a:cubicBezTo>
                      <a:pt x="1060" y="14193"/>
                      <a:pt x="456" y="12157"/>
                      <a:pt x="977" y="10839"/>
                    </a:cubicBezTo>
                    <a:cubicBezTo>
                      <a:pt x="1276" y="10080"/>
                      <a:pt x="1707" y="9527"/>
                      <a:pt x="2370" y="9049"/>
                    </a:cubicBezTo>
                    <a:cubicBezTo>
                      <a:pt x="2968" y="8617"/>
                      <a:pt x="3680" y="8406"/>
                      <a:pt x="4398" y="8406"/>
                    </a:cubicBezTo>
                    <a:close/>
                    <a:moveTo>
                      <a:pt x="3140" y="0"/>
                    </a:moveTo>
                    <a:lnTo>
                      <a:pt x="3140" y="278"/>
                    </a:lnTo>
                    <a:lnTo>
                      <a:pt x="4324" y="278"/>
                    </a:lnTo>
                    <a:lnTo>
                      <a:pt x="4324" y="8130"/>
                    </a:lnTo>
                    <a:cubicBezTo>
                      <a:pt x="3575" y="8144"/>
                      <a:pt x="2832" y="8374"/>
                      <a:pt x="2207" y="8825"/>
                    </a:cubicBezTo>
                    <a:cubicBezTo>
                      <a:pt x="1497" y="9337"/>
                      <a:pt x="1039" y="9927"/>
                      <a:pt x="718" y="10739"/>
                    </a:cubicBezTo>
                    <a:cubicBezTo>
                      <a:pt x="0" y="12557"/>
                      <a:pt x="1230" y="14616"/>
                      <a:pt x="2832" y="15558"/>
                    </a:cubicBezTo>
                    <a:cubicBezTo>
                      <a:pt x="3301" y="15834"/>
                      <a:pt x="3802" y="15975"/>
                      <a:pt x="4324" y="15990"/>
                    </a:cubicBezTo>
                    <a:lnTo>
                      <a:pt x="4324" y="23601"/>
                    </a:lnTo>
                    <a:lnTo>
                      <a:pt x="3140" y="23601"/>
                    </a:lnTo>
                    <a:lnTo>
                      <a:pt x="3140" y="23879"/>
                    </a:lnTo>
                    <a:lnTo>
                      <a:pt x="5762" y="23879"/>
                    </a:lnTo>
                    <a:lnTo>
                      <a:pt x="5762" y="23601"/>
                    </a:lnTo>
                    <a:lnTo>
                      <a:pt x="4602" y="23601"/>
                    </a:lnTo>
                    <a:lnTo>
                      <a:pt x="4602" y="15985"/>
                    </a:lnTo>
                    <a:cubicBezTo>
                      <a:pt x="5280" y="15944"/>
                      <a:pt x="5992" y="15695"/>
                      <a:pt x="6715" y="15232"/>
                    </a:cubicBezTo>
                    <a:cubicBezTo>
                      <a:pt x="7204" y="14921"/>
                      <a:pt x="7505" y="14513"/>
                      <a:pt x="7760" y="14119"/>
                    </a:cubicBezTo>
                    <a:cubicBezTo>
                      <a:pt x="8179" y="13470"/>
                      <a:pt x="8393" y="12727"/>
                      <a:pt x="8378" y="11973"/>
                    </a:cubicBezTo>
                    <a:cubicBezTo>
                      <a:pt x="8359" y="10899"/>
                      <a:pt x="7869" y="9863"/>
                      <a:pt x="7036" y="9129"/>
                    </a:cubicBezTo>
                    <a:cubicBezTo>
                      <a:pt x="6340" y="8515"/>
                      <a:pt x="5474" y="8182"/>
                      <a:pt x="4602" y="8136"/>
                    </a:cubicBezTo>
                    <a:lnTo>
                      <a:pt x="4602" y="278"/>
                    </a:lnTo>
                    <a:lnTo>
                      <a:pt x="5762" y="278"/>
                    </a:lnTo>
                    <a:lnTo>
                      <a:pt x="57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0" name="Google Shape;1720;p26"/>
            <p:cNvGrpSpPr/>
            <p:nvPr/>
          </p:nvGrpSpPr>
          <p:grpSpPr>
            <a:xfrm flipH="1">
              <a:off x="8562459" y="2713304"/>
              <a:ext cx="2244746" cy="660292"/>
              <a:chOff x="5131550" y="1719550"/>
              <a:chExt cx="999575" cy="294025"/>
            </a:xfrm>
          </p:grpSpPr>
          <p:sp>
            <p:nvSpPr>
              <p:cNvPr id="1721" name="Google Shape;1721;p26"/>
              <p:cNvSpPr/>
              <p:nvPr/>
            </p:nvSpPr>
            <p:spPr>
              <a:xfrm>
                <a:off x="5131550" y="1719550"/>
                <a:ext cx="999575" cy="294025"/>
              </a:xfrm>
              <a:custGeom>
                <a:avLst/>
                <a:gdLst/>
                <a:ahLst/>
                <a:cxnLst/>
                <a:rect l="l" t="t" r="r" b="b"/>
                <a:pathLst>
                  <a:path w="39983" h="11761" extrusionOk="0">
                    <a:moveTo>
                      <a:pt x="1" y="0"/>
                    </a:moveTo>
                    <a:lnTo>
                      <a:pt x="1" y="582"/>
                    </a:lnTo>
                    <a:cubicBezTo>
                      <a:pt x="1" y="729"/>
                      <a:pt x="26" y="870"/>
                      <a:pt x="75" y="1001"/>
                    </a:cubicBezTo>
                    <a:cubicBezTo>
                      <a:pt x="246" y="1477"/>
                      <a:pt x="702" y="1819"/>
                      <a:pt x="1239" y="1819"/>
                    </a:cubicBezTo>
                    <a:lnTo>
                      <a:pt x="33911" y="1819"/>
                    </a:lnTo>
                    <a:cubicBezTo>
                      <a:pt x="36089" y="1819"/>
                      <a:pt x="37929" y="3535"/>
                      <a:pt x="37970" y="5715"/>
                    </a:cubicBezTo>
                    <a:cubicBezTo>
                      <a:pt x="37988" y="6839"/>
                      <a:pt x="37540" y="7859"/>
                      <a:pt x="36806" y="8592"/>
                    </a:cubicBezTo>
                    <a:cubicBezTo>
                      <a:pt x="36087" y="9311"/>
                      <a:pt x="35096" y="9755"/>
                      <a:pt x="33999" y="9755"/>
                    </a:cubicBezTo>
                    <a:lnTo>
                      <a:pt x="1239" y="9755"/>
                    </a:lnTo>
                    <a:cubicBezTo>
                      <a:pt x="635" y="9755"/>
                      <a:pt x="132" y="10188"/>
                      <a:pt x="23" y="10759"/>
                    </a:cubicBezTo>
                    <a:cubicBezTo>
                      <a:pt x="7" y="10835"/>
                      <a:pt x="1" y="10914"/>
                      <a:pt x="1" y="10993"/>
                    </a:cubicBezTo>
                    <a:lnTo>
                      <a:pt x="1" y="11760"/>
                    </a:lnTo>
                    <a:lnTo>
                      <a:pt x="33966" y="11760"/>
                    </a:lnTo>
                    <a:cubicBezTo>
                      <a:pt x="37168" y="11760"/>
                      <a:pt x="39855" y="9239"/>
                      <a:pt x="39939" y="6037"/>
                    </a:cubicBezTo>
                    <a:cubicBezTo>
                      <a:pt x="39982" y="4352"/>
                      <a:pt x="39317" y="2822"/>
                      <a:pt x="38220" y="1722"/>
                    </a:cubicBezTo>
                    <a:cubicBezTo>
                      <a:pt x="37155" y="658"/>
                      <a:pt x="35686" y="0"/>
                      <a:pt x="340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26"/>
              <p:cNvSpPr/>
              <p:nvPr/>
            </p:nvSpPr>
            <p:spPr>
              <a:xfrm>
                <a:off x="5132125" y="1744575"/>
                <a:ext cx="976475" cy="243975"/>
              </a:xfrm>
              <a:custGeom>
                <a:avLst/>
                <a:gdLst/>
                <a:ahLst/>
                <a:cxnLst/>
                <a:rect l="l" t="t" r="r" b="b"/>
                <a:pathLst>
                  <a:path w="39059" h="9759" extrusionOk="0">
                    <a:moveTo>
                      <a:pt x="52" y="0"/>
                    </a:moveTo>
                    <a:cubicBezTo>
                      <a:pt x="223" y="476"/>
                      <a:pt x="679" y="818"/>
                      <a:pt x="1216" y="818"/>
                    </a:cubicBezTo>
                    <a:lnTo>
                      <a:pt x="33888" y="818"/>
                    </a:lnTo>
                    <a:cubicBezTo>
                      <a:pt x="36066" y="818"/>
                      <a:pt x="37906" y="2534"/>
                      <a:pt x="37947" y="4714"/>
                    </a:cubicBezTo>
                    <a:cubicBezTo>
                      <a:pt x="37965" y="5838"/>
                      <a:pt x="37517" y="6858"/>
                      <a:pt x="36783" y="7591"/>
                    </a:cubicBezTo>
                    <a:cubicBezTo>
                      <a:pt x="36064" y="8310"/>
                      <a:pt x="35073" y="8754"/>
                      <a:pt x="33976" y="8754"/>
                    </a:cubicBezTo>
                    <a:lnTo>
                      <a:pt x="1216" y="8754"/>
                    </a:lnTo>
                    <a:cubicBezTo>
                      <a:pt x="612" y="8754"/>
                      <a:pt x="109" y="9187"/>
                      <a:pt x="0" y="9758"/>
                    </a:cubicBezTo>
                    <a:lnTo>
                      <a:pt x="34066" y="9758"/>
                    </a:lnTo>
                    <a:cubicBezTo>
                      <a:pt x="36724" y="9758"/>
                      <a:pt x="38953" y="7666"/>
                      <a:pt x="39023" y="5009"/>
                    </a:cubicBezTo>
                    <a:cubicBezTo>
                      <a:pt x="39059" y="3610"/>
                      <a:pt x="38507" y="2343"/>
                      <a:pt x="37596" y="1429"/>
                    </a:cubicBezTo>
                    <a:cubicBezTo>
                      <a:pt x="36712" y="547"/>
                      <a:pt x="35493" y="0"/>
                      <a:pt x="34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26"/>
              <p:cNvSpPr/>
              <p:nvPr/>
            </p:nvSpPr>
            <p:spPr>
              <a:xfrm>
                <a:off x="5183175" y="1765000"/>
                <a:ext cx="8976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35905" h="7937" extrusionOk="0">
                    <a:moveTo>
                      <a:pt x="0" y="1"/>
                    </a:moveTo>
                    <a:lnTo>
                      <a:pt x="0" y="7937"/>
                    </a:lnTo>
                    <a:lnTo>
                      <a:pt x="31936" y="7937"/>
                    </a:lnTo>
                    <a:cubicBezTo>
                      <a:pt x="33032" y="7937"/>
                      <a:pt x="34023" y="7494"/>
                      <a:pt x="34743" y="6775"/>
                    </a:cubicBezTo>
                    <a:cubicBezTo>
                      <a:pt x="35065" y="6454"/>
                      <a:pt x="35329" y="6080"/>
                      <a:pt x="35525" y="5665"/>
                    </a:cubicBezTo>
                    <a:cubicBezTo>
                      <a:pt x="35770" y="5151"/>
                      <a:pt x="35905" y="4577"/>
                      <a:pt x="35905" y="3970"/>
                    </a:cubicBezTo>
                    <a:cubicBezTo>
                      <a:pt x="35905" y="1779"/>
                      <a:pt x="34126" y="2"/>
                      <a:pt x="319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26"/>
              <p:cNvSpPr/>
              <p:nvPr/>
            </p:nvSpPr>
            <p:spPr>
              <a:xfrm>
                <a:off x="5183125" y="1795975"/>
                <a:ext cx="785225" cy="125200"/>
              </a:xfrm>
              <a:custGeom>
                <a:avLst/>
                <a:gdLst/>
                <a:ahLst/>
                <a:cxnLst/>
                <a:rect l="l" t="t" r="r" b="b"/>
                <a:pathLst>
                  <a:path w="31409" h="5008" extrusionOk="0">
                    <a:moveTo>
                      <a:pt x="1" y="0"/>
                    </a:moveTo>
                    <a:lnTo>
                      <a:pt x="1" y="349"/>
                    </a:lnTo>
                    <a:lnTo>
                      <a:pt x="28371" y="349"/>
                    </a:lnTo>
                    <a:cubicBezTo>
                      <a:pt x="28379" y="349"/>
                      <a:pt x="28386" y="342"/>
                      <a:pt x="28386" y="334"/>
                    </a:cubicBezTo>
                    <a:lnTo>
                      <a:pt x="28386" y="14"/>
                    </a:lnTo>
                    <a:cubicBezTo>
                      <a:pt x="28386" y="7"/>
                      <a:pt x="28379" y="0"/>
                      <a:pt x="28371" y="0"/>
                    </a:cubicBezTo>
                    <a:close/>
                    <a:moveTo>
                      <a:pt x="2" y="1553"/>
                    </a:moveTo>
                    <a:lnTo>
                      <a:pt x="2" y="1902"/>
                    </a:lnTo>
                    <a:lnTo>
                      <a:pt x="31394" y="1902"/>
                    </a:lnTo>
                    <a:cubicBezTo>
                      <a:pt x="31401" y="1902"/>
                      <a:pt x="31409" y="1895"/>
                      <a:pt x="31409" y="1887"/>
                    </a:cubicBezTo>
                    <a:lnTo>
                      <a:pt x="31409" y="1568"/>
                    </a:lnTo>
                    <a:cubicBezTo>
                      <a:pt x="31409" y="1560"/>
                      <a:pt x="31401" y="1553"/>
                      <a:pt x="31394" y="1553"/>
                    </a:cubicBezTo>
                    <a:close/>
                    <a:moveTo>
                      <a:pt x="2" y="3105"/>
                    </a:moveTo>
                    <a:lnTo>
                      <a:pt x="2" y="3455"/>
                    </a:lnTo>
                    <a:lnTo>
                      <a:pt x="23086" y="3455"/>
                    </a:lnTo>
                    <a:cubicBezTo>
                      <a:pt x="23094" y="3455"/>
                      <a:pt x="23101" y="3447"/>
                      <a:pt x="23101" y="3440"/>
                    </a:cubicBezTo>
                    <a:lnTo>
                      <a:pt x="23101" y="3120"/>
                    </a:lnTo>
                    <a:cubicBezTo>
                      <a:pt x="23101" y="3113"/>
                      <a:pt x="23094" y="3105"/>
                      <a:pt x="23086" y="3105"/>
                    </a:cubicBezTo>
                    <a:close/>
                    <a:moveTo>
                      <a:pt x="2" y="4659"/>
                    </a:moveTo>
                    <a:lnTo>
                      <a:pt x="2" y="5008"/>
                    </a:lnTo>
                    <a:lnTo>
                      <a:pt x="25970" y="5008"/>
                    </a:lnTo>
                    <a:cubicBezTo>
                      <a:pt x="25978" y="5008"/>
                      <a:pt x="25985" y="5001"/>
                      <a:pt x="25985" y="4993"/>
                    </a:cubicBezTo>
                    <a:lnTo>
                      <a:pt x="25985" y="4674"/>
                    </a:lnTo>
                    <a:cubicBezTo>
                      <a:pt x="25985" y="4666"/>
                      <a:pt x="25978" y="4659"/>
                      <a:pt x="25970" y="4659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26"/>
              <p:cNvSpPr/>
              <p:nvPr/>
            </p:nvSpPr>
            <p:spPr>
              <a:xfrm>
                <a:off x="5369925" y="1795975"/>
                <a:ext cx="121625" cy="146575"/>
              </a:xfrm>
              <a:custGeom>
                <a:avLst/>
                <a:gdLst/>
                <a:ahLst/>
                <a:cxnLst/>
                <a:rect l="l" t="t" r="r" b="b"/>
                <a:pathLst>
                  <a:path w="4865" h="5863" extrusionOk="0">
                    <a:moveTo>
                      <a:pt x="1" y="0"/>
                    </a:moveTo>
                    <a:lnTo>
                      <a:pt x="1" y="5862"/>
                    </a:lnTo>
                    <a:lnTo>
                      <a:pt x="2433" y="5431"/>
                    </a:lnTo>
                    <a:lnTo>
                      <a:pt x="4864" y="5862"/>
                    </a:lnTo>
                    <a:lnTo>
                      <a:pt x="48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6" name="Google Shape;1726;p26"/>
            <p:cNvGrpSpPr/>
            <p:nvPr/>
          </p:nvGrpSpPr>
          <p:grpSpPr>
            <a:xfrm flipH="1">
              <a:off x="-1953764" y="4733954"/>
              <a:ext cx="2513896" cy="180936"/>
              <a:chOff x="4976838" y="2773263"/>
              <a:chExt cx="1122325" cy="80775"/>
            </a:xfrm>
          </p:grpSpPr>
          <p:sp>
            <p:nvSpPr>
              <p:cNvPr id="1727" name="Google Shape;1727;p26"/>
              <p:cNvSpPr/>
              <p:nvPr/>
            </p:nvSpPr>
            <p:spPr>
              <a:xfrm>
                <a:off x="4976838" y="2773313"/>
                <a:ext cx="1122325" cy="80700"/>
              </a:xfrm>
              <a:custGeom>
                <a:avLst/>
                <a:gdLst/>
                <a:ahLst/>
                <a:cxnLst/>
                <a:rect l="l" t="t" r="r" b="b"/>
                <a:pathLst>
                  <a:path w="44893" h="3228" extrusionOk="0">
                    <a:moveTo>
                      <a:pt x="0" y="1"/>
                    </a:moveTo>
                    <a:lnTo>
                      <a:pt x="0" y="3228"/>
                    </a:lnTo>
                    <a:lnTo>
                      <a:pt x="44892" y="3228"/>
                    </a:lnTo>
                    <a:lnTo>
                      <a:pt x="44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26"/>
              <p:cNvSpPr/>
              <p:nvPr/>
            </p:nvSpPr>
            <p:spPr>
              <a:xfrm>
                <a:off x="5123988" y="2773313"/>
                <a:ext cx="48950" cy="8070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3228" extrusionOk="0">
                    <a:moveTo>
                      <a:pt x="1" y="1"/>
                    </a:moveTo>
                    <a:lnTo>
                      <a:pt x="1" y="3228"/>
                    </a:lnTo>
                    <a:lnTo>
                      <a:pt x="1957" y="322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26"/>
              <p:cNvSpPr/>
              <p:nvPr/>
            </p:nvSpPr>
            <p:spPr>
              <a:xfrm>
                <a:off x="6012788" y="2773313"/>
                <a:ext cx="48925" cy="80700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3228" extrusionOk="0">
                    <a:moveTo>
                      <a:pt x="1" y="1"/>
                    </a:moveTo>
                    <a:lnTo>
                      <a:pt x="1" y="3228"/>
                    </a:lnTo>
                    <a:lnTo>
                      <a:pt x="1957" y="322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26"/>
              <p:cNvSpPr/>
              <p:nvPr/>
            </p:nvSpPr>
            <p:spPr>
              <a:xfrm>
                <a:off x="5011663" y="2773263"/>
                <a:ext cx="1035775" cy="80775"/>
              </a:xfrm>
              <a:custGeom>
                <a:avLst/>
                <a:gdLst/>
                <a:ahLst/>
                <a:cxnLst/>
                <a:rect l="l" t="t" r="r" b="b"/>
                <a:pathLst>
                  <a:path w="41431" h="3231" extrusionOk="0">
                    <a:moveTo>
                      <a:pt x="20703" y="1"/>
                    </a:moveTo>
                    <a:cubicBezTo>
                      <a:pt x="20259" y="742"/>
                      <a:pt x="20046" y="1620"/>
                      <a:pt x="20140" y="2490"/>
                    </a:cubicBezTo>
                    <a:cubicBezTo>
                      <a:pt x="20166" y="2739"/>
                      <a:pt x="20230" y="2985"/>
                      <a:pt x="20305" y="3228"/>
                    </a:cubicBezTo>
                    <a:lnTo>
                      <a:pt x="37179" y="3228"/>
                    </a:lnTo>
                    <a:cubicBezTo>
                      <a:pt x="35743" y="1913"/>
                      <a:pt x="33888" y="1573"/>
                      <a:pt x="31984" y="1573"/>
                    </a:cubicBezTo>
                    <a:cubicBezTo>
                      <a:pt x="30637" y="1573"/>
                      <a:pt x="29266" y="1743"/>
                      <a:pt x="28000" y="1858"/>
                    </a:cubicBezTo>
                    <a:cubicBezTo>
                      <a:pt x="27790" y="1877"/>
                      <a:pt x="27378" y="1903"/>
                      <a:pt x="26892" y="1903"/>
                    </a:cubicBezTo>
                    <a:cubicBezTo>
                      <a:pt x="25337" y="1903"/>
                      <a:pt x="23022" y="1636"/>
                      <a:pt x="24133" y="1"/>
                    </a:cubicBezTo>
                    <a:close/>
                    <a:moveTo>
                      <a:pt x="1" y="3"/>
                    </a:moveTo>
                    <a:lnTo>
                      <a:pt x="1" y="3230"/>
                    </a:lnTo>
                    <a:lnTo>
                      <a:pt x="2823" y="3230"/>
                    </a:lnTo>
                    <a:lnTo>
                      <a:pt x="2823" y="3"/>
                    </a:lnTo>
                    <a:close/>
                    <a:moveTo>
                      <a:pt x="5065" y="3"/>
                    </a:moveTo>
                    <a:lnTo>
                      <a:pt x="5065" y="3230"/>
                    </a:lnTo>
                    <a:lnTo>
                      <a:pt x="5878" y="3230"/>
                    </a:lnTo>
                    <a:lnTo>
                      <a:pt x="5878" y="3"/>
                    </a:lnTo>
                    <a:close/>
                    <a:moveTo>
                      <a:pt x="40618" y="3"/>
                    </a:moveTo>
                    <a:lnTo>
                      <a:pt x="40618" y="3230"/>
                    </a:lnTo>
                    <a:lnTo>
                      <a:pt x="41431" y="3230"/>
                    </a:lnTo>
                    <a:lnTo>
                      <a:pt x="41431" y="3"/>
                    </a:lnTo>
                    <a:close/>
                    <a:moveTo>
                      <a:pt x="13500" y="3"/>
                    </a:moveTo>
                    <a:cubicBezTo>
                      <a:pt x="13119" y="163"/>
                      <a:pt x="12730" y="305"/>
                      <a:pt x="12336" y="437"/>
                    </a:cubicBezTo>
                    <a:cubicBezTo>
                      <a:pt x="10997" y="882"/>
                      <a:pt x="9401" y="1117"/>
                      <a:pt x="8312" y="2100"/>
                    </a:cubicBezTo>
                    <a:cubicBezTo>
                      <a:pt x="7965" y="2415"/>
                      <a:pt x="7728" y="2805"/>
                      <a:pt x="7572" y="3231"/>
                    </a:cubicBezTo>
                    <a:lnTo>
                      <a:pt x="12417" y="3231"/>
                    </a:lnTo>
                    <a:cubicBezTo>
                      <a:pt x="12449" y="3020"/>
                      <a:pt x="12507" y="2801"/>
                      <a:pt x="12590" y="2573"/>
                    </a:cubicBezTo>
                    <a:cubicBezTo>
                      <a:pt x="13245" y="790"/>
                      <a:pt x="14927" y="586"/>
                      <a:pt x="16425" y="4"/>
                    </a:cubicBezTo>
                    <a:lnTo>
                      <a:pt x="13500" y="4"/>
                    </a:lnTo>
                    <a:lnTo>
                      <a:pt x="13500" y="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26"/>
              <p:cNvSpPr/>
              <p:nvPr/>
            </p:nvSpPr>
            <p:spPr>
              <a:xfrm>
                <a:off x="5983088" y="2780838"/>
                <a:ext cx="1587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468" extrusionOk="0">
                    <a:moveTo>
                      <a:pt x="347" y="0"/>
                    </a:moveTo>
                    <a:cubicBezTo>
                      <a:pt x="286" y="0"/>
                      <a:pt x="259" y="173"/>
                      <a:pt x="275" y="211"/>
                    </a:cubicBezTo>
                    <a:cubicBezTo>
                      <a:pt x="257" y="195"/>
                      <a:pt x="212" y="185"/>
                      <a:pt x="168" y="185"/>
                    </a:cubicBezTo>
                    <a:cubicBezTo>
                      <a:pt x="131" y="185"/>
                      <a:pt x="96" y="193"/>
                      <a:pt x="82" y="210"/>
                    </a:cubicBezTo>
                    <a:cubicBezTo>
                      <a:pt x="38" y="268"/>
                      <a:pt x="177" y="329"/>
                      <a:pt x="214" y="339"/>
                    </a:cubicBezTo>
                    <a:cubicBezTo>
                      <a:pt x="197" y="371"/>
                      <a:pt x="104" y="539"/>
                      <a:pt x="156" y="563"/>
                    </a:cubicBezTo>
                    <a:cubicBezTo>
                      <a:pt x="159" y="564"/>
                      <a:pt x="163" y="565"/>
                      <a:pt x="167" y="565"/>
                    </a:cubicBezTo>
                    <a:cubicBezTo>
                      <a:pt x="190" y="565"/>
                      <a:pt x="231" y="543"/>
                      <a:pt x="243" y="534"/>
                    </a:cubicBezTo>
                    <a:cubicBezTo>
                      <a:pt x="254" y="525"/>
                      <a:pt x="343" y="424"/>
                      <a:pt x="343" y="424"/>
                    </a:cubicBezTo>
                    <a:lnTo>
                      <a:pt x="343" y="424"/>
                    </a:lnTo>
                    <a:cubicBezTo>
                      <a:pt x="376" y="440"/>
                      <a:pt x="398" y="462"/>
                      <a:pt x="425" y="488"/>
                    </a:cubicBezTo>
                    <a:cubicBezTo>
                      <a:pt x="444" y="506"/>
                      <a:pt x="497" y="573"/>
                      <a:pt x="534" y="573"/>
                    </a:cubicBezTo>
                    <a:cubicBezTo>
                      <a:pt x="536" y="573"/>
                      <a:pt x="538" y="573"/>
                      <a:pt x="540" y="572"/>
                    </a:cubicBezTo>
                    <a:cubicBezTo>
                      <a:pt x="589" y="559"/>
                      <a:pt x="514" y="386"/>
                      <a:pt x="492" y="357"/>
                    </a:cubicBezTo>
                    <a:cubicBezTo>
                      <a:pt x="521" y="329"/>
                      <a:pt x="621" y="288"/>
                      <a:pt x="621" y="235"/>
                    </a:cubicBezTo>
                    <a:cubicBezTo>
                      <a:pt x="621" y="206"/>
                      <a:pt x="573" y="198"/>
                      <a:pt x="524" y="198"/>
                    </a:cubicBezTo>
                    <a:cubicBezTo>
                      <a:pt x="486" y="198"/>
                      <a:pt x="447" y="203"/>
                      <a:pt x="430" y="206"/>
                    </a:cubicBezTo>
                    <a:cubicBezTo>
                      <a:pt x="427" y="161"/>
                      <a:pt x="413" y="43"/>
                      <a:pt x="377" y="13"/>
                    </a:cubicBezTo>
                    <a:cubicBezTo>
                      <a:pt x="366" y="4"/>
                      <a:pt x="356" y="0"/>
                      <a:pt x="347" y="0"/>
                    </a:cubicBezTo>
                    <a:close/>
                    <a:moveTo>
                      <a:pt x="235" y="894"/>
                    </a:moveTo>
                    <a:cubicBezTo>
                      <a:pt x="233" y="894"/>
                      <a:pt x="231" y="894"/>
                      <a:pt x="229" y="894"/>
                    </a:cubicBezTo>
                    <a:cubicBezTo>
                      <a:pt x="178" y="903"/>
                      <a:pt x="218" y="1049"/>
                      <a:pt x="231" y="1087"/>
                    </a:cubicBezTo>
                    <a:cubicBezTo>
                      <a:pt x="187" y="1099"/>
                      <a:pt x="74" y="1131"/>
                      <a:pt x="49" y="1171"/>
                    </a:cubicBezTo>
                    <a:cubicBezTo>
                      <a:pt x="13" y="1232"/>
                      <a:pt x="102" y="1253"/>
                      <a:pt x="177" y="1253"/>
                    </a:cubicBezTo>
                    <a:cubicBezTo>
                      <a:pt x="215" y="1253"/>
                      <a:pt x="249" y="1248"/>
                      <a:pt x="262" y="1240"/>
                    </a:cubicBezTo>
                    <a:lnTo>
                      <a:pt x="262" y="1240"/>
                    </a:lnTo>
                    <a:cubicBezTo>
                      <a:pt x="241" y="1277"/>
                      <a:pt x="252" y="1406"/>
                      <a:pt x="295" y="1429"/>
                    </a:cubicBezTo>
                    <a:cubicBezTo>
                      <a:pt x="302" y="1433"/>
                      <a:pt x="308" y="1435"/>
                      <a:pt x="315" y="1435"/>
                    </a:cubicBezTo>
                    <a:cubicBezTo>
                      <a:pt x="366" y="1435"/>
                      <a:pt x="398" y="1313"/>
                      <a:pt x="401" y="1278"/>
                    </a:cubicBezTo>
                    <a:cubicBezTo>
                      <a:pt x="426" y="1287"/>
                      <a:pt x="523" y="1321"/>
                      <a:pt x="583" y="1321"/>
                    </a:cubicBezTo>
                    <a:cubicBezTo>
                      <a:pt x="608" y="1321"/>
                      <a:pt x="626" y="1316"/>
                      <a:pt x="630" y="1300"/>
                    </a:cubicBezTo>
                    <a:cubicBezTo>
                      <a:pt x="635" y="1279"/>
                      <a:pt x="599" y="1231"/>
                      <a:pt x="585" y="1218"/>
                    </a:cubicBezTo>
                    <a:cubicBezTo>
                      <a:pt x="578" y="1210"/>
                      <a:pt x="464" y="1139"/>
                      <a:pt x="461" y="1139"/>
                    </a:cubicBezTo>
                    <a:cubicBezTo>
                      <a:pt x="461" y="1139"/>
                      <a:pt x="461" y="1139"/>
                      <a:pt x="461" y="1139"/>
                    </a:cubicBezTo>
                    <a:cubicBezTo>
                      <a:pt x="472" y="1104"/>
                      <a:pt x="491" y="1077"/>
                      <a:pt x="510" y="1047"/>
                    </a:cubicBezTo>
                    <a:cubicBezTo>
                      <a:pt x="526" y="1024"/>
                      <a:pt x="591" y="953"/>
                      <a:pt x="575" y="919"/>
                    </a:cubicBezTo>
                    <a:cubicBezTo>
                      <a:pt x="571" y="911"/>
                      <a:pt x="563" y="907"/>
                      <a:pt x="552" y="907"/>
                    </a:cubicBezTo>
                    <a:cubicBezTo>
                      <a:pt x="503" y="907"/>
                      <a:pt x="391" y="980"/>
                      <a:pt x="370" y="1001"/>
                    </a:cubicBezTo>
                    <a:cubicBezTo>
                      <a:pt x="340" y="977"/>
                      <a:pt x="284" y="894"/>
                      <a:pt x="235" y="894"/>
                    </a:cubicBezTo>
                    <a:close/>
                    <a:moveTo>
                      <a:pt x="506" y="1894"/>
                    </a:moveTo>
                    <a:cubicBezTo>
                      <a:pt x="448" y="1894"/>
                      <a:pt x="350" y="1985"/>
                      <a:pt x="339" y="2017"/>
                    </a:cubicBezTo>
                    <a:cubicBezTo>
                      <a:pt x="334" y="1978"/>
                      <a:pt x="250" y="1895"/>
                      <a:pt x="200" y="1895"/>
                    </a:cubicBezTo>
                    <a:cubicBezTo>
                      <a:pt x="197" y="1895"/>
                      <a:pt x="195" y="1895"/>
                      <a:pt x="193" y="1895"/>
                    </a:cubicBezTo>
                    <a:cubicBezTo>
                      <a:pt x="122" y="1910"/>
                      <a:pt x="188" y="2048"/>
                      <a:pt x="211" y="2079"/>
                    </a:cubicBezTo>
                    <a:cubicBezTo>
                      <a:pt x="178" y="2092"/>
                      <a:pt x="0" y="2161"/>
                      <a:pt x="24" y="2213"/>
                    </a:cubicBezTo>
                    <a:cubicBezTo>
                      <a:pt x="33" y="2231"/>
                      <a:pt x="92" y="2245"/>
                      <a:pt x="109" y="2246"/>
                    </a:cubicBezTo>
                    <a:cubicBezTo>
                      <a:pt x="110" y="2246"/>
                      <a:pt x="110" y="2246"/>
                      <a:pt x="110" y="2246"/>
                    </a:cubicBezTo>
                    <a:cubicBezTo>
                      <a:pt x="129" y="2246"/>
                      <a:pt x="256" y="2226"/>
                      <a:pt x="256" y="2225"/>
                    </a:cubicBezTo>
                    <a:cubicBezTo>
                      <a:pt x="270" y="2258"/>
                      <a:pt x="274" y="2290"/>
                      <a:pt x="278" y="2327"/>
                    </a:cubicBezTo>
                    <a:cubicBezTo>
                      <a:pt x="280" y="2354"/>
                      <a:pt x="279" y="2450"/>
                      <a:pt x="313" y="2466"/>
                    </a:cubicBezTo>
                    <a:cubicBezTo>
                      <a:pt x="315" y="2467"/>
                      <a:pt x="317" y="2467"/>
                      <a:pt x="320" y="2467"/>
                    </a:cubicBezTo>
                    <a:cubicBezTo>
                      <a:pt x="364" y="2467"/>
                      <a:pt x="411" y="2303"/>
                      <a:pt x="413" y="2269"/>
                    </a:cubicBezTo>
                    <a:cubicBezTo>
                      <a:pt x="415" y="2269"/>
                      <a:pt x="416" y="2269"/>
                      <a:pt x="418" y="2269"/>
                    </a:cubicBezTo>
                    <a:cubicBezTo>
                      <a:pt x="443" y="2269"/>
                      <a:pt x="487" y="2278"/>
                      <a:pt x="525" y="2278"/>
                    </a:cubicBezTo>
                    <a:cubicBezTo>
                      <a:pt x="552" y="2278"/>
                      <a:pt x="577" y="2273"/>
                      <a:pt x="590" y="2257"/>
                    </a:cubicBezTo>
                    <a:cubicBezTo>
                      <a:pt x="623" y="2216"/>
                      <a:pt x="497" y="2133"/>
                      <a:pt x="461" y="2113"/>
                    </a:cubicBezTo>
                    <a:cubicBezTo>
                      <a:pt x="487" y="2075"/>
                      <a:pt x="552" y="1976"/>
                      <a:pt x="545" y="1931"/>
                    </a:cubicBezTo>
                    <a:cubicBezTo>
                      <a:pt x="540" y="1904"/>
                      <a:pt x="525" y="1894"/>
                      <a:pt x="506" y="1894"/>
                    </a:cubicBezTo>
                    <a:close/>
                  </a:path>
                </a:pathLst>
              </a:custGeom>
              <a:solidFill>
                <a:srgbClr val="6BB3EA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26"/>
              <p:cNvSpPr/>
              <p:nvPr/>
            </p:nvSpPr>
            <p:spPr>
              <a:xfrm>
                <a:off x="5361288" y="2808413"/>
                <a:ext cx="114725" cy="45600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1824" extrusionOk="0">
                    <a:moveTo>
                      <a:pt x="2564" y="0"/>
                    </a:moveTo>
                    <a:cubicBezTo>
                      <a:pt x="2420" y="0"/>
                      <a:pt x="2273" y="14"/>
                      <a:pt x="2125" y="41"/>
                    </a:cubicBezTo>
                    <a:cubicBezTo>
                      <a:pt x="1257" y="196"/>
                      <a:pt x="221" y="902"/>
                      <a:pt x="0" y="1824"/>
                    </a:cubicBezTo>
                    <a:lnTo>
                      <a:pt x="4589" y="1824"/>
                    </a:lnTo>
                    <a:cubicBezTo>
                      <a:pt x="4539" y="1563"/>
                      <a:pt x="4470" y="1308"/>
                      <a:pt x="4343" y="1067"/>
                    </a:cubicBezTo>
                    <a:cubicBezTo>
                      <a:pt x="3973" y="359"/>
                      <a:pt x="3309" y="0"/>
                      <a:pt x="2564" y="0"/>
                    </a:cubicBezTo>
                    <a:close/>
                  </a:path>
                </a:pathLst>
              </a:custGeom>
              <a:solidFill>
                <a:srgbClr val="6BB3EA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26"/>
              <p:cNvSpPr/>
              <p:nvPr/>
            </p:nvSpPr>
            <p:spPr>
              <a:xfrm>
                <a:off x="5674838" y="2773313"/>
                <a:ext cx="137825" cy="246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985" extrusionOk="0">
                    <a:moveTo>
                      <a:pt x="0" y="1"/>
                    </a:moveTo>
                    <a:cubicBezTo>
                      <a:pt x="348" y="554"/>
                      <a:pt x="1002" y="863"/>
                      <a:pt x="1829" y="959"/>
                    </a:cubicBezTo>
                    <a:cubicBezTo>
                      <a:pt x="1976" y="976"/>
                      <a:pt x="2126" y="984"/>
                      <a:pt x="2276" y="984"/>
                    </a:cubicBezTo>
                    <a:cubicBezTo>
                      <a:pt x="3328" y="984"/>
                      <a:pt x="4458" y="585"/>
                      <a:pt x="5513" y="1"/>
                    </a:cubicBezTo>
                    <a:close/>
                  </a:path>
                </a:pathLst>
              </a:custGeom>
              <a:solidFill>
                <a:srgbClr val="6BB3EA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4" name="Google Shape;1734;p26"/>
            <p:cNvGrpSpPr/>
            <p:nvPr/>
          </p:nvGrpSpPr>
          <p:grpSpPr>
            <a:xfrm>
              <a:off x="-2051651" y="4126532"/>
              <a:ext cx="2585362" cy="607406"/>
              <a:chOff x="4972650" y="1317400"/>
              <a:chExt cx="1151250" cy="270475"/>
            </a:xfrm>
          </p:grpSpPr>
          <p:sp>
            <p:nvSpPr>
              <p:cNvPr id="1735" name="Google Shape;1735;p26"/>
              <p:cNvSpPr/>
              <p:nvPr/>
            </p:nvSpPr>
            <p:spPr>
              <a:xfrm>
                <a:off x="4972650" y="1317400"/>
                <a:ext cx="115125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46050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46050" y="10819"/>
                    </a:lnTo>
                    <a:lnTo>
                      <a:pt x="4605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26"/>
              <p:cNvSpPr/>
              <p:nvPr/>
            </p:nvSpPr>
            <p:spPr>
              <a:xfrm>
                <a:off x="5045125" y="1317400"/>
                <a:ext cx="19210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10819" extrusionOk="0">
                    <a:moveTo>
                      <a:pt x="1" y="1"/>
                    </a:moveTo>
                    <a:lnTo>
                      <a:pt x="1" y="10819"/>
                    </a:lnTo>
                    <a:lnTo>
                      <a:pt x="7684" y="10819"/>
                    </a:lnTo>
                    <a:lnTo>
                      <a:pt x="76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26"/>
              <p:cNvSpPr/>
              <p:nvPr/>
            </p:nvSpPr>
            <p:spPr>
              <a:xfrm>
                <a:off x="6012050" y="1317400"/>
                <a:ext cx="62425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10819" extrusionOk="0">
                    <a:moveTo>
                      <a:pt x="1" y="1"/>
                    </a:moveTo>
                    <a:lnTo>
                      <a:pt x="1" y="10819"/>
                    </a:lnTo>
                    <a:lnTo>
                      <a:pt x="2496" y="10819"/>
                    </a:lnTo>
                    <a:lnTo>
                      <a:pt x="24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26"/>
              <p:cNvSpPr/>
              <p:nvPr/>
            </p:nvSpPr>
            <p:spPr>
              <a:xfrm>
                <a:off x="5066800" y="1317400"/>
                <a:ext cx="148425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5937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857" y="10819"/>
                    </a:lnTo>
                    <a:lnTo>
                      <a:pt x="857" y="1"/>
                    </a:lnTo>
                    <a:close/>
                    <a:moveTo>
                      <a:pt x="1692" y="1"/>
                    </a:moveTo>
                    <a:lnTo>
                      <a:pt x="1692" y="10819"/>
                    </a:lnTo>
                    <a:lnTo>
                      <a:pt x="2549" y="10819"/>
                    </a:lnTo>
                    <a:lnTo>
                      <a:pt x="2549" y="1"/>
                    </a:lnTo>
                    <a:close/>
                    <a:moveTo>
                      <a:pt x="3385" y="1"/>
                    </a:moveTo>
                    <a:lnTo>
                      <a:pt x="3385" y="10819"/>
                    </a:lnTo>
                    <a:lnTo>
                      <a:pt x="4242" y="10819"/>
                    </a:lnTo>
                    <a:lnTo>
                      <a:pt x="4242" y="1"/>
                    </a:lnTo>
                    <a:close/>
                    <a:moveTo>
                      <a:pt x="5079" y="1"/>
                    </a:moveTo>
                    <a:lnTo>
                      <a:pt x="5079" y="10819"/>
                    </a:lnTo>
                    <a:lnTo>
                      <a:pt x="5936" y="10819"/>
                    </a:lnTo>
                    <a:lnTo>
                      <a:pt x="59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26"/>
              <p:cNvSpPr/>
              <p:nvPr/>
            </p:nvSpPr>
            <p:spPr>
              <a:xfrm>
                <a:off x="6031500" y="1317400"/>
                <a:ext cx="2145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857" y="10819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26"/>
              <p:cNvSpPr/>
              <p:nvPr/>
            </p:nvSpPr>
            <p:spPr>
              <a:xfrm>
                <a:off x="5288000" y="1342250"/>
                <a:ext cx="686950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27478" h="8831" extrusionOk="0">
                    <a:moveTo>
                      <a:pt x="202" y="1"/>
                    </a:moveTo>
                    <a:cubicBezTo>
                      <a:pt x="202" y="112"/>
                      <a:pt x="112" y="202"/>
                      <a:pt x="1" y="202"/>
                    </a:cubicBezTo>
                    <a:lnTo>
                      <a:pt x="1" y="8631"/>
                    </a:lnTo>
                    <a:cubicBezTo>
                      <a:pt x="112" y="8631"/>
                      <a:pt x="202" y="8721"/>
                      <a:pt x="202" y="8831"/>
                    </a:cubicBezTo>
                    <a:lnTo>
                      <a:pt x="27277" y="8831"/>
                    </a:lnTo>
                    <a:cubicBezTo>
                      <a:pt x="27277" y="8721"/>
                      <a:pt x="27366" y="8631"/>
                      <a:pt x="27477" y="8631"/>
                    </a:cubicBezTo>
                    <a:lnTo>
                      <a:pt x="27477" y="202"/>
                    </a:lnTo>
                    <a:cubicBezTo>
                      <a:pt x="27367" y="202"/>
                      <a:pt x="27277" y="112"/>
                      <a:pt x="272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26"/>
              <p:cNvSpPr/>
              <p:nvPr/>
            </p:nvSpPr>
            <p:spPr>
              <a:xfrm>
                <a:off x="5539475" y="1419300"/>
                <a:ext cx="1982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7929" h="4236" extrusionOk="0">
                    <a:moveTo>
                      <a:pt x="3643" y="1"/>
                    </a:moveTo>
                    <a:cubicBezTo>
                      <a:pt x="3041" y="1"/>
                      <a:pt x="2515" y="141"/>
                      <a:pt x="2064" y="352"/>
                    </a:cubicBezTo>
                    <a:cubicBezTo>
                      <a:pt x="678" y="1002"/>
                      <a:pt x="0" y="2325"/>
                      <a:pt x="0" y="2325"/>
                    </a:cubicBezTo>
                    <a:cubicBezTo>
                      <a:pt x="0" y="2325"/>
                      <a:pt x="1952" y="4235"/>
                      <a:pt x="4232" y="4235"/>
                    </a:cubicBezTo>
                    <a:cubicBezTo>
                      <a:pt x="5453" y="4235"/>
                      <a:pt x="6768" y="3688"/>
                      <a:pt x="7929" y="2009"/>
                    </a:cubicBezTo>
                    <a:cubicBezTo>
                      <a:pt x="7410" y="1555"/>
                      <a:pt x="6918" y="1193"/>
                      <a:pt x="6453" y="905"/>
                    </a:cubicBezTo>
                    <a:cubicBezTo>
                      <a:pt x="5380" y="248"/>
                      <a:pt x="4444" y="1"/>
                      <a:pt x="3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26"/>
              <p:cNvSpPr/>
              <p:nvPr/>
            </p:nvSpPr>
            <p:spPr>
              <a:xfrm>
                <a:off x="5590575" y="1419300"/>
                <a:ext cx="110200" cy="71575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2863" extrusionOk="0">
                    <a:moveTo>
                      <a:pt x="1598" y="0"/>
                    </a:moveTo>
                    <a:cubicBezTo>
                      <a:pt x="996" y="0"/>
                      <a:pt x="471" y="140"/>
                      <a:pt x="21" y="351"/>
                    </a:cubicBezTo>
                    <a:cubicBezTo>
                      <a:pt x="8" y="449"/>
                      <a:pt x="0" y="550"/>
                      <a:pt x="0" y="651"/>
                    </a:cubicBezTo>
                    <a:cubicBezTo>
                      <a:pt x="0" y="1872"/>
                      <a:pt x="992" y="2862"/>
                      <a:pt x="2212" y="2862"/>
                    </a:cubicBezTo>
                    <a:cubicBezTo>
                      <a:pt x="3347" y="2862"/>
                      <a:pt x="4282" y="2007"/>
                      <a:pt x="4408" y="906"/>
                    </a:cubicBezTo>
                    <a:cubicBezTo>
                      <a:pt x="3335" y="248"/>
                      <a:pt x="2399" y="0"/>
                      <a:pt x="1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26"/>
              <p:cNvSpPr/>
              <p:nvPr/>
            </p:nvSpPr>
            <p:spPr>
              <a:xfrm>
                <a:off x="5524250" y="1370550"/>
                <a:ext cx="224900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3120" extrusionOk="0">
                    <a:moveTo>
                      <a:pt x="5076" y="1"/>
                    </a:moveTo>
                    <a:cubicBezTo>
                      <a:pt x="5012" y="1"/>
                      <a:pt x="4955" y="45"/>
                      <a:pt x="4940" y="109"/>
                    </a:cubicBezTo>
                    <a:lnTo>
                      <a:pt x="4740" y="969"/>
                    </a:lnTo>
                    <a:cubicBezTo>
                      <a:pt x="4604" y="959"/>
                      <a:pt x="4471" y="954"/>
                      <a:pt x="4339" y="954"/>
                    </a:cubicBezTo>
                    <a:cubicBezTo>
                      <a:pt x="4091" y="954"/>
                      <a:pt x="3850" y="971"/>
                      <a:pt x="3617" y="1001"/>
                    </a:cubicBezTo>
                    <a:lnTo>
                      <a:pt x="3515" y="124"/>
                    </a:lnTo>
                    <a:cubicBezTo>
                      <a:pt x="3507" y="53"/>
                      <a:pt x="3448" y="1"/>
                      <a:pt x="3380" y="1"/>
                    </a:cubicBezTo>
                    <a:cubicBezTo>
                      <a:pt x="3374" y="1"/>
                      <a:pt x="3368" y="2"/>
                      <a:pt x="3362" y="2"/>
                    </a:cubicBezTo>
                    <a:cubicBezTo>
                      <a:pt x="3285" y="12"/>
                      <a:pt x="3231" y="79"/>
                      <a:pt x="3240" y="156"/>
                    </a:cubicBezTo>
                    <a:lnTo>
                      <a:pt x="3343" y="1042"/>
                    </a:lnTo>
                    <a:cubicBezTo>
                      <a:pt x="2966" y="1109"/>
                      <a:pt x="2613" y="1208"/>
                      <a:pt x="2288" y="1325"/>
                    </a:cubicBezTo>
                    <a:lnTo>
                      <a:pt x="1988" y="379"/>
                    </a:lnTo>
                    <a:cubicBezTo>
                      <a:pt x="1969" y="320"/>
                      <a:pt x="1913" y="282"/>
                      <a:pt x="1854" y="282"/>
                    </a:cubicBezTo>
                    <a:cubicBezTo>
                      <a:pt x="1840" y="282"/>
                      <a:pt x="1826" y="284"/>
                      <a:pt x="1812" y="288"/>
                    </a:cubicBezTo>
                    <a:cubicBezTo>
                      <a:pt x="1739" y="311"/>
                      <a:pt x="1699" y="389"/>
                      <a:pt x="1721" y="463"/>
                    </a:cubicBezTo>
                    <a:lnTo>
                      <a:pt x="2027" y="1425"/>
                    </a:lnTo>
                    <a:cubicBezTo>
                      <a:pt x="1651" y="1580"/>
                      <a:pt x="1317" y="1753"/>
                      <a:pt x="1037" y="1922"/>
                    </a:cubicBezTo>
                    <a:lnTo>
                      <a:pt x="736" y="1276"/>
                    </a:lnTo>
                    <a:cubicBezTo>
                      <a:pt x="713" y="1226"/>
                      <a:pt x="663" y="1196"/>
                      <a:pt x="611" y="1196"/>
                    </a:cubicBezTo>
                    <a:cubicBezTo>
                      <a:pt x="591" y="1196"/>
                      <a:pt x="571" y="1200"/>
                      <a:pt x="551" y="1210"/>
                    </a:cubicBezTo>
                    <a:cubicBezTo>
                      <a:pt x="482" y="1242"/>
                      <a:pt x="451" y="1324"/>
                      <a:pt x="485" y="1394"/>
                    </a:cubicBezTo>
                    <a:lnTo>
                      <a:pt x="801" y="2071"/>
                    </a:lnTo>
                    <a:cubicBezTo>
                      <a:pt x="335" y="2374"/>
                      <a:pt x="69" y="2622"/>
                      <a:pt x="58" y="2632"/>
                    </a:cubicBezTo>
                    <a:cubicBezTo>
                      <a:pt x="2" y="2686"/>
                      <a:pt x="0" y="2772"/>
                      <a:pt x="53" y="2828"/>
                    </a:cubicBezTo>
                    <a:cubicBezTo>
                      <a:pt x="80" y="2857"/>
                      <a:pt x="117" y="2871"/>
                      <a:pt x="153" y="2871"/>
                    </a:cubicBezTo>
                    <a:cubicBezTo>
                      <a:pt x="188" y="2871"/>
                      <a:pt x="222" y="2859"/>
                      <a:pt x="250" y="2833"/>
                    </a:cubicBezTo>
                    <a:cubicBezTo>
                      <a:pt x="259" y="2825"/>
                      <a:pt x="1267" y="1878"/>
                      <a:pt x="2791" y="1441"/>
                    </a:cubicBezTo>
                    <a:cubicBezTo>
                      <a:pt x="3314" y="1291"/>
                      <a:pt x="3831" y="1216"/>
                      <a:pt x="4341" y="1216"/>
                    </a:cubicBezTo>
                    <a:cubicBezTo>
                      <a:pt x="5814" y="1216"/>
                      <a:pt x="7230" y="1840"/>
                      <a:pt x="8567" y="3082"/>
                    </a:cubicBezTo>
                    <a:cubicBezTo>
                      <a:pt x="8593" y="3106"/>
                      <a:pt x="8627" y="3119"/>
                      <a:pt x="8662" y="3119"/>
                    </a:cubicBezTo>
                    <a:cubicBezTo>
                      <a:pt x="8699" y="3119"/>
                      <a:pt x="8737" y="3104"/>
                      <a:pt x="8764" y="3074"/>
                    </a:cubicBezTo>
                    <a:cubicBezTo>
                      <a:pt x="8816" y="3019"/>
                      <a:pt x="8813" y="2930"/>
                      <a:pt x="8757" y="2878"/>
                    </a:cubicBezTo>
                    <a:cubicBezTo>
                      <a:pt x="8613" y="2745"/>
                      <a:pt x="8468" y="2618"/>
                      <a:pt x="8325" y="2501"/>
                    </a:cubicBezTo>
                    <a:lnTo>
                      <a:pt x="8934" y="1975"/>
                    </a:lnTo>
                    <a:cubicBezTo>
                      <a:pt x="8990" y="1923"/>
                      <a:pt x="8996" y="1837"/>
                      <a:pt x="8946" y="1778"/>
                    </a:cubicBezTo>
                    <a:cubicBezTo>
                      <a:pt x="8919" y="1746"/>
                      <a:pt x="8880" y="1730"/>
                      <a:pt x="8841" y="1730"/>
                    </a:cubicBezTo>
                    <a:cubicBezTo>
                      <a:pt x="8808" y="1730"/>
                      <a:pt x="8776" y="1741"/>
                      <a:pt x="8750" y="1763"/>
                    </a:cubicBezTo>
                    <a:lnTo>
                      <a:pt x="8101" y="2324"/>
                    </a:lnTo>
                    <a:cubicBezTo>
                      <a:pt x="7863" y="2141"/>
                      <a:pt x="7625" y="1981"/>
                      <a:pt x="7391" y="1840"/>
                    </a:cubicBezTo>
                    <a:lnTo>
                      <a:pt x="7919" y="1302"/>
                    </a:lnTo>
                    <a:cubicBezTo>
                      <a:pt x="7972" y="1247"/>
                      <a:pt x="7972" y="1159"/>
                      <a:pt x="7915" y="1105"/>
                    </a:cubicBezTo>
                    <a:cubicBezTo>
                      <a:pt x="7888" y="1079"/>
                      <a:pt x="7853" y="1065"/>
                      <a:pt x="7818" y="1065"/>
                    </a:cubicBezTo>
                    <a:cubicBezTo>
                      <a:pt x="7782" y="1065"/>
                      <a:pt x="7746" y="1079"/>
                      <a:pt x="7719" y="1108"/>
                    </a:cubicBezTo>
                    <a:lnTo>
                      <a:pt x="7143" y="1697"/>
                    </a:lnTo>
                    <a:cubicBezTo>
                      <a:pt x="6844" y="1532"/>
                      <a:pt x="6547" y="1399"/>
                      <a:pt x="6256" y="1294"/>
                    </a:cubicBezTo>
                    <a:lnTo>
                      <a:pt x="6679" y="487"/>
                    </a:lnTo>
                    <a:cubicBezTo>
                      <a:pt x="6715" y="418"/>
                      <a:pt x="6689" y="334"/>
                      <a:pt x="6620" y="300"/>
                    </a:cubicBezTo>
                    <a:cubicBezTo>
                      <a:pt x="6599" y="289"/>
                      <a:pt x="6577" y="283"/>
                      <a:pt x="6555" y="283"/>
                    </a:cubicBezTo>
                    <a:cubicBezTo>
                      <a:pt x="6505" y="283"/>
                      <a:pt x="6457" y="311"/>
                      <a:pt x="6433" y="358"/>
                    </a:cubicBezTo>
                    <a:lnTo>
                      <a:pt x="5989" y="1206"/>
                    </a:lnTo>
                    <a:cubicBezTo>
                      <a:pt x="5659" y="1104"/>
                      <a:pt x="5336" y="1036"/>
                      <a:pt x="5020" y="997"/>
                    </a:cubicBezTo>
                    <a:lnTo>
                      <a:pt x="5210" y="172"/>
                    </a:lnTo>
                    <a:cubicBezTo>
                      <a:pt x="5229" y="97"/>
                      <a:pt x="5182" y="23"/>
                      <a:pt x="5107" y="4"/>
                    </a:cubicBezTo>
                    <a:cubicBezTo>
                      <a:pt x="5096" y="2"/>
                      <a:pt x="5086" y="1"/>
                      <a:pt x="50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26"/>
              <p:cNvSpPr/>
              <p:nvPr/>
            </p:nvSpPr>
            <p:spPr>
              <a:xfrm>
                <a:off x="5359600" y="1359225"/>
                <a:ext cx="26175" cy="18285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7314" extrusionOk="0">
                    <a:moveTo>
                      <a:pt x="511" y="1"/>
                    </a:moveTo>
                    <a:cubicBezTo>
                      <a:pt x="252" y="1"/>
                      <a:pt x="1" y="227"/>
                      <a:pt x="43" y="501"/>
                    </a:cubicBezTo>
                    <a:cubicBezTo>
                      <a:pt x="74" y="711"/>
                      <a:pt x="297" y="901"/>
                      <a:pt x="516" y="901"/>
                    </a:cubicBezTo>
                    <a:cubicBezTo>
                      <a:pt x="557" y="901"/>
                      <a:pt x="598" y="894"/>
                      <a:pt x="638" y="880"/>
                    </a:cubicBezTo>
                    <a:cubicBezTo>
                      <a:pt x="711" y="852"/>
                      <a:pt x="778" y="813"/>
                      <a:pt x="835" y="761"/>
                    </a:cubicBezTo>
                    <a:cubicBezTo>
                      <a:pt x="970" y="642"/>
                      <a:pt x="1046" y="467"/>
                      <a:pt x="986" y="283"/>
                    </a:cubicBezTo>
                    <a:cubicBezTo>
                      <a:pt x="928" y="107"/>
                      <a:pt x="750" y="33"/>
                      <a:pt x="578" y="6"/>
                    </a:cubicBezTo>
                    <a:cubicBezTo>
                      <a:pt x="555" y="3"/>
                      <a:pt x="533" y="1"/>
                      <a:pt x="511" y="1"/>
                    </a:cubicBezTo>
                    <a:close/>
                    <a:moveTo>
                      <a:pt x="511" y="1290"/>
                    </a:moveTo>
                    <a:cubicBezTo>
                      <a:pt x="252" y="1290"/>
                      <a:pt x="1" y="1515"/>
                      <a:pt x="43" y="1790"/>
                    </a:cubicBezTo>
                    <a:cubicBezTo>
                      <a:pt x="74" y="2000"/>
                      <a:pt x="298" y="2191"/>
                      <a:pt x="517" y="2191"/>
                    </a:cubicBezTo>
                    <a:cubicBezTo>
                      <a:pt x="558" y="2191"/>
                      <a:pt x="598" y="2184"/>
                      <a:pt x="638" y="2170"/>
                    </a:cubicBezTo>
                    <a:cubicBezTo>
                      <a:pt x="711" y="2140"/>
                      <a:pt x="778" y="2100"/>
                      <a:pt x="835" y="2050"/>
                    </a:cubicBezTo>
                    <a:cubicBezTo>
                      <a:pt x="970" y="1931"/>
                      <a:pt x="1046" y="1756"/>
                      <a:pt x="986" y="1572"/>
                    </a:cubicBezTo>
                    <a:cubicBezTo>
                      <a:pt x="928" y="1395"/>
                      <a:pt x="750" y="1322"/>
                      <a:pt x="578" y="1295"/>
                    </a:cubicBezTo>
                    <a:cubicBezTo>
                      <a:pt x="555" y="1291"/>
                      <a:pt x="533" y="1290"/>
                      <a:pt x="511" y="1290"/>
                    </a:cubicBezTo>
                    <a:close/>
                    <a:moveTo>
                      <a:pt x="510" y="2576"/>
                    </a:moveTo>
                    <a:cubicBezTo>
                      <a:pt x="251" y="2576"/>
                      <a:pt x="1" y="2803"/>
                      <a:pt x="43" y="3076"/>
                    </a:cubicBezTo>
                    <a:cubicBezTo>
                      <a:pt x="75" y="3287"/>
                      <a:pt x="298" y="3476"/>
                      <a:pt x="517" y="3476"/>
                    </a:cubicBezTo>
                    <a:cubicBezTo>
                      <a:pt x="558" y="3476"/>
                      <a:pt x="598" y="3470"/>
                      <a:pt x="638" y="3455"/>
                    </a:cubicBezTo>
                    <a:cubicBezTo>
                      <a:pt x="711" y="3429"/>
                      <a:pt x="778" y="3389"/>
                      <a:pt x="835" y="3337"/>
                    </a:cubicBezTo>
                    <a:cubicBezTo>
                      <a:pt x="970" y="3218"/>
                      <a:pt x="1046" y="3043"/>
                      <a:pt x="986" y="2858"/>
                    </a:cubicBezTo>
                    <a:cubicBezTo>
                      <a:pt x="928" y="2681"/>
                      <a:pt x="749" y="2609"/>
                      <a:pt x="578" y="2582"/>
                    </a:cubicBezTo>
                    <a:cubicBezTo>
                      <a:pt x="555" y="2578"/>
                      <a:pt x="532" y="2576"/>
                      <a:pt x="510" y="2576"/>
                    </a:cubicBezTo>
                    <a:close/>
                    <a:moveTo>
                      <a:pt x="511" y="3836"/>
                    </a:moveTo>
                    <a:cubicBezTo>
                      <a:pt x="252" y="3836"/>
                      <a:pt x="1" y="4062"/>
                      <a:pt x="43" y="4337"/>
                    </a:cubicBezTo>
                    <a:cubicBezTo>
                      <a:pt x="74" y="4548"/>
                      <a:pt x="297" y="4737"/>
                      <a:pt x="517" y="4737"/>
                    </a:cubicBezTo>
                    <a:cubicBezTo>
                      <a:pt x="557" y="4737"/>
                      <a:pt x="598" y="4731"/>
                      <a:pt x="638" y="4716"/>
                    </a:cubicBezTo>
                    <a:cubicBezTo>
                      <a:pt x="711" y="4687"/>
                      <a:pt x="778" y="4647"/>
                      <a:pt x="835" y="4598"/>
                    </a:cubicBezTo>
                    <a:cubicBezTo>
                      <a:pt x="970" y="4478"/>
                      <a:pt x="1046" y="4304"/>
                      <a:pt x="986" y="4119"/>
                    </a:cubicBezTo>
                    <a:cubicBezTo>
                      <a:pt x="928" y="3942"/>
                      <a:pt x="750" y="3868"/>
                      <a:pt x="578" y="3842"/>
                    </a:cubicBezTo>
                    <a:cubicBezTo>
                      <a:pt x="555" y="3838"/>
                      <a:pt x="533" y="3836"/>
                      <a:pt x="511" y="3836"/>
                    </a:cubicBezTo>
                    <a:close/>
                    <a:moveTo>
                      <a:pt x="511" y="5124"/>
                    </a:moveTo>
                    <a:cubicBezTo>
                      <a:pt x="252" y="5124"/>
                      <a:pt x="1" y="5350"/>
                      <a:pt x="43" y="5625"/>
                    </a:cubicBezTo>
                    <a:cubicBezTo>
                      <a:pt x="74" y="5835"/>
                      <a:pt x="298" y="6025"/>
                      <a:pt x="517" y="6025"/>
                    </a:cubicBezTo>
                    <a:cubicBezTo>
                      <a:pt x="558" y="6025"/>
                      <a:pt x="598" y="6019"/>
                      <a:pt x="638" y="6004"/>
                    </a:cubicBezTo>
                    <a:cubicBezTo>
                      <a:pt x="711" y="5975"/>
                      <a:pt x="778" y="5936"/>
                      <a:pt x="835" y="5884"/>
                    </a:cubicBezTo>
                    <a:cubicBezTo>
                      <a:pt x="970" y="5766"/>
                      <a:pt x="1046" y="5590"/>
                      <a:pt x="986" y="5406"/>
                    </a:cubicBezTo>
                    <a:cubicBezTo>
                      <a:pt x="928" y="5230"/>
                      <a:pt x="750" y="5156"/>
                      <a:pt x="578" y="5129"/>
                    </a:cubicBezTo>
                    <a:cubicBezTo>
                      <a:pt x="555" y="5126"/>
                      <a:pt x="533" y="5124"/>
                      <a:pt x="511" y="5124"/>
                    </a:cubicBezTo>
                    <a:close/>
                    <a:moveTo>
                      <a:pt x="511" y="6413"/>
                    </a:moveTo>
                    <a:cubicBezTo>
                      <a:pt x="252" y="6413"/>
                      <a:pt x="1" y="6639"/>
                      <a:pt x="43" y="6913"/>
                    </a:cubicBezTo>
                    <a:cubicBezTo>
                      <a:pt x="74" y="7124"/>
                      <a:pt x="298" y="7314"/>
                      <a:pt x="517" y="7314"/>
                    </a:cubicBezTo>
                    <a:cubicBezTo>
                      <a:pt x="558" y="7314"/>
                      <a:pt x="598" y="7307"/>
                      <a:pt x="638" y="7293"/>
                    </a:cubicBezTo>
                    <a:cubicBezTo>
                      <a:pt x="711" y="7264"/>
                      <a:pt x="778" y="7225"/>
                      <a:pt x="835" y="7173"/>
                    </a:cubicBezTo>
                    <a:cubicBezTo>
                      <a:pt x="970" y="7055"/>
                      <a:pt x="1046" y="6879"/>
                      <a:pt x="986" y="6695"/>
                    </a:cubicBezTo>
                    <a:cubicBezTo>
                      <a:pt x="928" y="6519"/>
                      <a:pt x="750" y="6445"/>
                      <a:pt x="578" y="6418"/>
                    </a:cubicBezTo>
                    <a:cubicBezTo>
                      <a:pt x="555" y="6415"/>
                      <a:pt x="533" y="6413"/>
                      <a:pt x="511" y="64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26"/>
              <p:cNvSpPr/>
              <p:nvPr/>
            </p:nvSpPr>
            <p:spPr>
              <a:xfrm>
                <a:off x="5881250" y="1359225"/>
                <a:ext cx="26175" cy="18285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7314" extrusionOk="0">
                    <a:moveTo>
                      <a:pt x="510" y="1"/>
                    </a:moveTo>
                    <a:cubicBezTo>
                      <a:pt x="252" y="1"/>
                      <a:pt x="1" y="227"/>
                      <a:pt x="42" y="501"/>
                    </a:cubicBezTo>
                    <a:cubicBezTo>
                      <a:pt x="74" y="711"/>
                      <a:pt x="297" y="901"/>
                      <a:pt x="516" y="901"/>
                    </a:cubicBezTo>
                    <a:cubicBezTo>
                      <a:pt x="557" y="901"/>
                      <a:pt x="598" y="894"/>
                      <a:pt x="638" y="880"/>
                    </a:cubicBezTo>
                    <a:cubicBezTo>
                      <a:pt x="710" y="852"/>
                      <a:pt x="778" y="813"/>
                      <a:pt x="836" y="761"/>
                    </a:cubicBezTo>
                    <a:cubicBezTo>
                      <a:pt x="970" y="642"/>
                      <a:pt x="1046" y="467"/>
                      <a:pt x="987" y="283"/>
                    </a:cubicBezTo>
                    <a:cubicBezTo>
                      <a:pt x="929" y="107"/>
                      <a:pt x="749" y="33"/>
                      <a:pt x="577" y="6"/>
                    </a:cubicBezTo>
                    <a:cubicBezTo>
                      <a:pt x="555" y="3"/>
                      <a:pt x="532" y="1"/>
                      <a:pt x="510" y="1"/>
                    </a:cubicBezTo>
                    <a:close/>
                    <a:moveTo>
                      <a:pt x="510" y="1290"/>
                    </a:moveTo>
                    <a:cubicBezTo>
                      <a:pt x="252" y="1290"/>
                      <a:pt x="1" y="1515"/>
                      <a:pt x="42" y="1790"/>
                    </a:cubicBezTo>
                    <a:cubicBezTo>
                      <a:pt x="74" y="2000"/>
                      <a:pt x="298" y="2191"/>
                      <a:pt x="517" y="2191"/>
                    </a:cubicBezTo>
                    <a:cubicBezTo>
                      <a:pt x="558" y="2191"/>
                      <a:pt x="599" y="2184"/>
                      <a:pt x="638" y="2170"/>
                    </a:cubicBezTo>
                    <a:cubicBezTo>
                      <a:pt x="710" y="2140"/>
                      <a:pt x="778" y="2100"/>
                      <a:pt x="836" y="2050"/>
                    </a:cubicBezTo>
                    <a:cubicBezTo>
                      <a:pt x="970" y="1931"/>
                      <a:pt x="1046" y="1756"/>
                      <a:pt x="987" y="1572"/>
                    </a:cubicBezTo>
                    <a:cubicBezTo>
                      <a:pt x="929" y="1395"/>
                      <a:pt x="749" y="1322"/>
                      <a:pt x="577" y="1295"/>
                    </a:cubicBezTo>
                    <a:cubicBezTo>
                      <a:pt x="555" y="1291"/>
                      <a:pt x="532" y="1290"/>
                      <a:pt x="510" y="1290"/>
                    </a:cubicBezTo>
                    <a:close/>
                    <a:moveTo>
                      <a:pt x="509" y="2576"/>
                    </a:moveTo>
                    <a:cubicBezTo>
                      <a:pt x="251" y="2576"/>
                      <a:pt x="1" y="2803"/>
                      <a:pt x="42" y="3076"/>
                    </a:cubicBezTo>
                    <a:cubicBezTo>
                      <a:pt x="75" y="3287"/>
                      <a:pt x="298" y="3476"/>
                      <a:pt x="517" y="3476"/>
                    </a:cubicBezTo>
                    <a:cubicBezTo>
                      <a:pt x="558" y="3476"/>
                      <a:pt x="599" y="3470"/>
                      <a:pt x="638" y="3455"/>
                    </a:cubicBezTo>
                    <a:cubicBezTo>
                      <a:pt x="710" y="3429"/>
                      <a:pt x="778" y="3389"/>
                      <a:pt x="836" y="3337"/>
                    </a:cubicBezTo>
                    <a:cubicBezTo>
                      <a:pt x="970" y="3218"/>
                      <a:pt x="1046" y="3043"/>
                      <a:pt x="987" y="2858"/>
                    </a:cubicBezTo>
                    <a:cubicBezTo>
                      <a:pt x="929" y="2681"/>
                      <a:pt x="748" y="2609"/>
                      <a:pt x="577" y="2582"/>
                    </a:cubicBezTo>
                    <a:cubicBezTo>
                      <a:pt x="554" y="2578"/>
                      <a:pt x="532" y="2576"/>
                      <a:pt x="509" y="2576"/>
                    </a:cubicBezTo>
                    <a:close/>
                    <a:moveTo>
                      <a:pt x="510" y="3836"/>
                    </a:moveTo>
                    <a:cubicBezTo>
                      <a:pt x="252" y="3836"/>
                      <a:pt x="1" y="4062"/>
                      <a:pt x="42" y="4337"/>
                    </a:cubicBezTo>
                    <a:cubicBezTo>
                      <a:pt x="74" y="4548"/>
                      <a:pt x="297" y="4737"/>
                      <a:pt x="517" y="4737"/>
                    </a:cubicBezTo>
                    <a:cubicBezTo>
                      <a:pt x="558" y="4737"/>
                      <a:pt x="598" y="4731"/>
                      <a:pt x="638" y="4716"/>
                    </a:cubicBezTo>
                    <a:cubicBezTo>
                      <a:pt x="710" y="4687"/>
                      <a:pt x="778" y="4647"/>
                      <a:pt x="836" y="4598"/>
                    </a:cubicBezTo>
                    <a:cubicBezTo>
                      <a:pt x="970" y="4478"/>
                      <a:pt x="1046" y="4304"/>
                      <a:pt x="987" y="4119"/>
                    </a:cubicBezTo>
                    <a:cubicBezTo>
                      <a:pt x="929" y="3942"/>
                      <a:pt x="749" y="3868"/>
                      <a:pt x="577" y="3842"/>
                    </a:cubicBezTo>
                    <a:cubicBezTo>
                      <a:pt x="555" y="3838"/>
                      <a:pt x="532" y="3836"/>
                      <a:pt x="510" y="3836"/>
                    </a:cubicBezTo>
                    <a:close/>
                    <a:moveTo>
                      <a:pt x="510" y="5124"/>
                    </a:moveTo>
                    <a:cubicBezTo>
                      <a:pt x="252" y="5124"/>
                      <a:pt x="1" y="5350"/>
                      <a:pt x="42" y="5625"/>
                    </a:cubicBezTo>
                    <a:cubicBezTo>
                      <a:pt x="74" y="5835"/>
                      <a:pt x="298" y="6025"/>
                      <a:pt x="517" y="6025"/>
                    </a:cubicBezTo>
                    <a:cubicBezTo>
                      <a:pt x="558" y="6025"/>
                      <a:pt x="599" y="6019"/>
                      <a:pt x="638" y="6004"/>
                    </a:cubicBezTo>
                    <a:cubicBezTo>
                      <a:pt x="710" y="5975"/>
                      <a:pt x="778" y="5936"/>
                      <a:pt x="836" y="5884"/>
                    </a:cubicBezTo>
                    <a:cubicBezTo>
                      <a:pt x="970" y="5766"/>
                      <a:pt x="1046" y="5590"/>
                      <a:pt x="987" y="5406"/>
                    </a:cubicBezTo>
                    <a:cubicBezTo>
                      <a:pt x="929" y="5230"/>
                      <a:pt x="749" y="5156"/>
                      <a:pt x="577" y="5129"/>
                    </a:cubicBezTo>
                    <a:cubicBezTo>
                      <a:pt x="555" y="5126"/>
                      <a:pt x="532" y="5124"/>
                      <a:pt x="510" y="5124"/>
                    </a:cubicBezTo>
                    <a:close/>
                    <a:moveTo>
                      <a:pt x="510" y="6413"/>
                    </a:moveTo>
                    <a:cubicBezTo>
                      <a:pt x="252" y="6413"/>
                      <a:pt x="1" y="6639"/>
                      <a:pt x="42" y="6913"/>
                    </a:cubicBezTo>
                    <a:cubicBezTo>
                      <a:pt x="74" y="7124"/>
                      <a:pt x="298" y="7314"/>
                      <a:pt x="517" y="7314"/>
                    </a:cubicBezTo>
                    <a:cubicBezTo>
                      <a:pt x="558" y="7314"/>
                      <a:pt x="599" y="7307"/>
                      <a:pt x="638" y="7293"/>
                    </a:cubicBezTo>
                    <a:cubicBezTo>
                      <a:pt x="710" y="7264"/>
                      <a:pt x="778" y="7225"/>
                      <a:pt x="836" y="7173"/>
                    </a:cubicBezTo>
                    <a:cubicBezTo>
                      <a:pt x="970" y="7055"/>
                      <a:pt x="1046" y="6879"/>
                      <a:pt x="987" y="6695"/>
                    </a:cubicBezTo>
                    <a:cubicBezTo>
                      <a:pt x="929" y="6519"/>
                      <a:pt x="749" y="6445"/>
                      <a:pt x="577" y="6418"/>
                    </a:cubicBezTo>
                    <a:cubicBezTo>
                      <a:pt x="555" y="6415"/>
                      <a:pt x="532" y="6413"/>
                      <a:pt x="510" y="64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26"/>
              <p:cNvSpPr/>
              <p:nvPr/>
            </p:nvSpPr>
            <p:spPr>
              <a:xfrm>
                <a:off x="5410150" y="1342250"/>
                <a:ext cx="44300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831" extrusionOk="0">
                    <a:moveTo>
                      <a:pt x="1" y="1"/>
                    </a:moveTo>
                    <a:lnTo>
                      <a:pt x="1" y="8831"/>
                    </a:lnTo>
                    <a:lnTo>
                      <a:pt x="526" y="8831"/>
                    </a:lnTo>
                    <a:lnTo>
                      <a:pt x="526" y="1"/>
                    </a:lnTo>
                    <a:close/>
                    <a:moveTo>
                      <a:pt x="1247" y="1"/>
                    </a:moveTo>
                    <a:lnTo>
                      <a:pt x="1247" y="8831"/>
                    </a:lnTo>
                    <a:lnTo>
                      <a:pt x="1772" y="8831"/>
                    </a:lnTo>
                    <a:lnTo>
                      <a:pt x="17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26"/>
              <p:cNvSpPr/>
              <p:nvPr/>
            </p:nvSpPr>
            <p:spPr>
              <a:xfrm>
                <a:off x="5810725" y="1342250"/>
                <a:ext cx="44325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8831" extrusionOk="0">
                    <a:moveTo>
                      <a:pt x="1" y="1"/>
                    </a:moveTo>
                    <a:lnTo>
                      <a:pt x="1" y="8831"/>
                    </a:lnTo>
                    <a:lnTo>
                      <a:pt x="526" y="8831"/>
                    </a:lnTo>
                    <a:lnTo>
                      <a:pt x="526" y="1"/>
                    </a:lnTo>
                    <a:close/>
                    <a:moveTo>
                      <a:pt x="1247" y="1"/>
                    </a:moveTo>
                    <a:lnTo>
                      <a:pt x="1247" y="8831"/>
                    </a:lnTo>
                    <a:lnTo>
                      <a:pt x="1772" y="8831"/>
                    </a:lnTo>
                    <a:lnTo>
                      <a:pt x="17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8" name="Google Shape;1748;p26"/>
            <p:cNvGrpSpPr/>
            <p:nvPr/>
          </p:nvGrpSpPr>
          <p:grpSpPr>
            <a:xfrm rot="10800000">
              <a:off x="-2384307" y="3943735"/>
              <a:ext cx="2825858" cy="182784"/>
              <a:chOff x="6853950" y="1468025"/>
              <a:chExt cx="1261600" cy="81600"/>
            </a:xfrm>
          </p:grpSpPr>
          <p:sp>
            <p:nvSpPr>
              <p:cNvPr id="1749" name="Google Shape;1749;p26"/>
              <p:cNvSpPr/>
              <p:nvPr/>
            </p:nvSpPr>
            <p:spPr>
              <a:xfrm>
                <a:off x="6853950" y="1468025"/>
                <a:ext cx="12616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50464" h="3263" extrusionOk="0">
                    <a:moveTo>
                      <a:pt x="1" y="1"/>
                    </a:moveTo>
                    <a:lnTo>
                      <a:pt x="1" y="3263"/>
                    </a:lnTo>
                    <a:lnTo>
                      <a:pt x="50463" y="3263"/>
                    </a:lnTo>
                    <a:lnTo>
                      <a:pt x="504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26"/>
              <p:cNvSpPr/>
              <p:nvPr/>
            </p:nvSpPr>
            <p:spPr>
              <a:xfrm>
                <a:off x="6903275" y="1479450"/>
                <a:ext cx="359525" cy="58775"/>
              </a:xfrm>
              <a:custGeom>
                <a:avLst/>
                <a:gdLst/>
                <a:ahLst/>
                <a:cxnLst/>
                <a:rect l="l" t="t" r="r" b="b"/>
                <a:pathLst>
                  <a:path w="14381" h="2351" extrusionOk="0">
                    <a:moveTo>
                      <a:pt x="0" y="0"/>
                    </a:moveTo>
                    <a:lnTo>
                      <a:pt x="0" y="2350"/>
                    </a:lnTo>
                    <a:lnTo>
                      <a:pt x="14381" y="2350"/>
                    </a:lnTo>
                    <a:lnTo>
                      <a:pt x="14381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26"/>
              <p:cNvSpPr/>
              <p:nvPr/>
            </p:nvSpPr>
            <p:spPr>
              <a:xfrm>
                <a:off x="7315925" y="1484700"/>
                <a:ext cx="124850" cy="48275"/>
              </a:xfrm>
              <a:custGeom>
                <a:avLst/>
                <a:gdLst/>
                <a:ahLst/>
                <a:cxnLst/>
                <a:rect l="l" t="t" r="r" b="b"/>
                <a:pathLst>
                  <a:path w="4994" h="1931" extrusionOk="0">
                    <a:moveTo>
                      <a:pt x="1147" y="1"/>
                    </a:moveTo>
                    <a:cubicBezTo>
                      <a:pt x="1146" y="1"/>
                      <a:pt x="1145" y="1"/>
                      <a:pt x="1143" y="1"/>
                    </a:cubicBezTo>
                    <a:cubicBezTo>
                      <a:pt x="855" y="3"/>
                      <a:pt x="526" y="79"/>
                      <a:pt x="310" y="293"/>
                    </a:cubicBezTo>
                    <a:cubicBezTo>
                      <a:pt x="294" y="309"/>
                      <a:pt x="280" y="325"/>
                      <a:pt x="265" y="342"/>
                    </a:cubicBezTo>
                    <a:cubicBezTo>
                      <a:pt x="52" y="595"/>
                      <a:pt x="1" y="1131"/>
                      <a:pt x="138" y="1428"/>
                    </a:cubicBezTo>
                    <a:cubicBezTo>
                      <a:pt x="291" y="1761"/>
                      <a:pt x="758" y="1930"/>
                      <a:pt x="1111" y="1930"/>
                    </a:cubicBezTo>
                    <a:cubicBezTo>
                      <a:pt x="1126" y="1930"/>
                      <a:pt x="1141" y="1930"/>
                      <a:pt x="1155" y="1929"/>
                    </a:cubicBezTo>
                    <a:cubicBezTo>
                      <a:pt x="1571" y="1912"/>
                      <a:pt x="1972" y="1785"/>
                      <a:pt x="2111" y="1346"/>
                    </a:cubicBezTo>
                    <a:cubicBezTo>
                      <a:pt x="2195" y="1085"/>
                      <a:pt x="2214" y="785"/>
                      <a:pt x="2078" y="539"/>
                    </a:cubicBezTo>
                    <a:cubicBezTo>
                      <a:pt x="1867" y="159"/>
                      <a:pt x="1564" y="1"/>
                      <a:pt x="1147" y="1"/>
                    </a:cubicBezTo>
                    <a:close/>
                    <a:moveTo>
                      <a:pt x="3927" y="1"/>
                    </a:moveTo>
                    <a:cubicBezTo>
                      <a:pt x="3926" y="1"/>
                      <a:pt x="3925" y="1"/>
                      <a:pt x="3923" y="1"/>
                    </a:cubicBezTo>
                    <a:cubicBezTo>
                      <a:pt x="3634" y="3"/>
                      <a:pt x="3304" y="79"/>
                      <a:pt x="3089" y="293"/>
                    </a:cubicBezTo>
                    <a:cubicBezTo>
                      <a:pt x="3073" y="309"/>
                      <a:pt x="3058" y="325"/>
                      <a:pt x="3043" y="342"/>
                    </a:cubicBezTo>
                    <a:cubicBezTo>
                      <a:pt x="2831" y="595"/>
                      <a:pt x="2780" y="1131"/>
                      <a:pt x="2917" y="1428"/>
                    </a:cubicBezTo>
                    <a:cubicBezTo>
                      <a:pt x="3071" y="1761"/>
                      <a:pt x="3536" y="1930"/>
                      <a:pt x="3889" y="1930"/>
                    </a:cubicBezTo>
                    <a:cubicBezTo>
                      <a:pt x="3904" y="1930"/>
                      <a:pt x="3919" y="1930"/>
                      <a:pt x="3934" y="1929"/>
                    </a:cubicBezTo>
                    <a:cubicBezTo>
                      <a:pt x="4351" y="1912"/>
                      <a:pt x="4752" y="1785"/>
                      <a:pt x="4891" y="1346"/>
                    </a:cubicBezTo>
                    <a:cubicBezTo>
                      <a:pt x="4973" y="1084"/>
                      <a:pt x="4994" y="785"/>
                      <a:pt x="4858" y="539"/>
                    </a:cubicBezTo>
                    <a:cubicBezTo>
                      <a:pt x="4647" y="159"/>
                      <a:pt x="4344" y="1"/>
                      <a:pt x="39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26"/>
              <p:cNvSpPr/>
              <p:nvPr/>
            </p:nvSpPr>
            <p:spPr>
              <a:xfrm>
                <a:off x="7502925" y="1468025"/>
                <a:ext cx="7057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3263" extrusionOk="0">
                    <a:moveTo>
                      <a:pt x="1" y="1"/>
                    </a:moveTo>
                    <a:lnTo>
                      <a:pt x="1" y="3263"/>
                    </a:lnTo>
                    <a:lnTo>
                      <a:pt x="2822" y="3263"/>
                    </a:lnTo>
                    <a:lnTo>
                      <a:pt x="28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26"/>
              <p:cNvSpPr/>
              <p:nvPr/>
            </p:nvSpPr>
            <p:spPr>
              <a:xfrm>
                <a:off x="7532875" y="1468025"/>
                <a:ext cx="106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3263" extrusionOk="0">
                    <a:moveTo>
                      <a:pt x="0" y="1"/>
                    </a:moveTo>
                    <a:lnTo>
                      <a:pt x="0" y="3263"/>
                    </a:lnTo>
                    <a:lnTo>
                      <a:pt x="424" y="3263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26"/>
              <p:cNvSpPr/>
              <p:nvPr/>
            </p:nvSpPr>
            <p:spPr>
              <a:xfrm>
                <a:off x="7606775" y="1468025"/>
                <a:ext cx="106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425" h="3263" extrusionOk="0">
                    <a:moveTo>
                      <a:pt x="1" y="1"/>
                    </a:moveTo>
                    <a:lnTo>
                      <a:pt x="1" y="3263"/>
                    </a:lnTo>
                    <a:lnTo>
                      <a:pt x="424" y="3263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26"/>
              <p:cNvSpPr/>
              <p:nvPr/>
            </p:nvSpPr>
            <p:spPr>
              <a:xfrm>
                <a:off x="8027800" y="1468050"/>
                <a:ext cx="6245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2498" h="3263" extrusionOk="0">
                    <a:moveTo>
                      <a:pt x="0" y="1"/>
                    </a:moveTo>
                    <a:lnTo>
                      <a:pt x="0" y="3263"/>
                    </a:lnTo>
                    <a:lnTo>
                      <a:pt x="1480" y="3263"/>
                    </a:lnTo>
                    <a:lnTo>
                      <a:pt x="1480" y="1"/>
                    </a:lnTo>
                    <a:close/>
                    <a:moveTo>
                      <a:pt x="2074" y="1"/>
                    </a:moveTo>
                    <a:lnTo>
                      <a:pt x="2074" y="3263"/>
                    </a:lnTo>
                    <a:lnTo>
                      <a:pt x="2498" y="3263"/>
                    </a:lnTo>
                    <a:lnTo>
                      <a:pt x="24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26"/>
              <p:cNvSpPr/>
              <p:nvPr/>
            </p:nvSpPr>
            <p:spPr>
              <a:xfrm>
                <a:off x="7656550" y="1498825"/>
                <a:ext cx="2794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1176" h="802" extrusionOk="0">
                    <a:moveTo>
                      <a:pt x="31" y="1"/>
                    </a:moveTo>
                    <a:cubicBezTo>
                      <a:pt x="31" y="18"/>
                      <a:pt x="17" y="32"/>
                      <a:pt x="0" y="32"/>
                    </a:cubicBezTo>
                    <a:lnTo>
                      <a:pt x="0" y="771"/>
                    </a:lnTo>
                    <a:cubicBezTo>
                      <a:pt x="17" y="771"/>
                      <a:pt x="31" y="784"/>
                      <a:pt x="31" y="801"/>
                    </a:cubicBezTo>
                    <a:lnTo>
                      <a:pt x="770" y="801"/>
                    </a:lnTo>
                    <a:cubicBezTo>
                      <a:pt x="769" y="784"/>
                      <a:pt x="784" y="771"/>
                      <a:pt x="801" y="771"/>
                    </a:cubicBezTo>
                    <a:lnTo>
                      <a:pt x="801" y="32"/>
                    </a:lnTo>
                    <a:cubicBezTo>
                      <a:pt x="784" y="32"/>
                      <a:pt x="770" y="18"/>
                      <a:pt x="770" y="1"/>
                    </a:cubicBezTo>
                    <a:close/>
                    <a:moveTo>
                      <a:pt x="2106" y="1"/>
                    </a:moveTo>
                    <a:cubicBezTo>
                      <a:pt x="2106" y="18"/>
                      <a:pt x="2092" y="32"/>
                      <a:pt x="2075" y="32"/>
                    </a:cubicBezTo>
                    <a:lnTo>
                      <a:pt x="2075" y="771"/>
                    </a:lnTo>
                    <a:cubicBezTo>
                      <a:pt x="2092" y="771"/>
                      <a:pt x="2106" y="784"/>
                      <a:pt x="2106" y="801"/>
                    </a:cubicBezTo>
                    <a:lnTo>
                      <a:pt x="2845" y="801"/>
                    </a:lnTo>
                    <a:cubicBezTo>
                      <a:pt x="2844" y="784"/>
                      <a:pt x="2859" y="771"/>
                      <a:pt x="2876" y="771"/>
                    </a:cubicBezTo>
                    <a:lnTo>
                      <a:pt x="2876" y="32"/>
                    </a:lnTo>
                    <a:cubicBezTo>
                      <a:pt x="2859" y="32"/>
                      <a:pt x="2845" y="18"/>
                      <a:pt x="2845" y="1"/>
                    </a:cubicBezTo>
                    <a:close/>
                    <a:moveTo>
                      <a:pt x="4181" y="1"/>
                    </a:moveTo>
                    <a:cubicBezTo>
                      <a:pt x="4181" y="18"/>
                      <a:pt x="4167" y="32"/>
                      <a:pt x="4150" y="32"/>
                    </a:cubicBezTo>
                    <a:lnTo>
                      <a:pt x="4150" y="771"/>
                    </a:lnTo>
                    <a:cubicBezTo>
                      <a:pt x="4167" y="771"/>
                      <a:pt x="4181" y="784"/>
                      <a:pt x="4181" y="801"/>
                    </a:cubicBezTo>
                    <a:lnTo>
                      <a:pt x="4920" y="801"/>
                    </a:lnTo>
                    <a:cubicBezTo>
                      <a:pt x="4919" y="784"/>
                      <a:pt x="4934" y="771"/>
                      <a:pt x="4951" y="771"/>
                    </a:cubicBezTo>
                    <a:lnTo>
                      <a:pt x="4951" y="32"/>
                    </a:lnTo>
                    <a:cubicBezTo>
                      <a:pt x="4934" y="32"/>
                      <a:pt x="4920" y="18"/>
                      <a:pt x="4920" y="1"/>
                    </a:cubicBezTo>
                    <a:close/>
                    <a:moveTo>
                      <a:pt x="6255" y="1"/>
                    </a:moveTo>
                    <a:cubicBezTo>
                      <a:pt x="6255" y="18"/>
                      <a:pt x="6241" y="32"/>
                      <a:pt x="6224" y="32"/>
                    </a:cubicBezTo>
                    <a:lnTo>
                      <a:pt x="6224" y="771"/>
                    </a:lnTo>
                    <a:cubicBezTo>
                      <a:pt x="6241" y="771"/>
                      <a:pt x="6255" y="784"/>
                      <a:pt x="6255" y="801"/>
                    </a:cubicBezTo>
                    <a:lnTo>
                      <a:pt x="6994" y="801"/>
                    </a:lnTo>
                    <a:cubicBezTo>
                      <a:pt x="6994" y="784"/>
                      <a:pt x="7009" y="771"/>
                      <a:pt x="7025" y="771"/>
                    </a:cubicBezTo>
                    <a:lnTo>
                      <a:pt x="7025" y="32"/>
                    </a:lnTo>
                    <a:cubicBezTo>
                      <a:pt x="7007" y="32"/>
                      <a:pt x="6994" y="18"/>
                      <a:pt x="6994" y="1"/>
                    </a:cubicBezTo>
                    <a:close/>
                    <a:moveTo>
                      <a:pt x="8330" y="1"/>
                    </a:moveTo>
                    <a:cubicBezTo>
                      <a:pt x="8330" y="18"/>
                      <a:pt x="8316" y="32"/>
                      <a:pt x="8299" y="32"/>
                    </a:cubicBezTo>
                    <a:lnTo>
                      <a:pt x="8299" y="771"/>
                    </a:lnTo>
                    <a:cubicBezTo>
                      <a:pt x="8316" y="771"/>
                      <a:pt x="8330" y="784"/>
                      <a:pt x="8330" y="801"/>
                    </a:cubicBezTo>
                    <a:lnTo>
                      <a:pt x="9069" y="801"/>
                    </a:lnTo>
                    <a:cubicBezTo>
                      <a:pt x="9069" y="784"/>
                      <a:pt x="9084" y="771"/>
                      <a:pt x="9100" y="771"/>
                    </a:cubicBezTo>
                    <a:lnTo>
                      <a:pt x="9100" y="32"/>
                    </a:lnTo>
                    <a:cubicBezTo>
                      <a:pt x="9082" y="32"/>
                      <a:pt x="9069" y="18"/>
                      <a:pt x="9069" y="1"/>
                    </a:cubicBezTo>
                    <a:close/>
                    <a:moveTo>
                      <a:pt x="10405" y="1"/>
                    </a:moveTo>
                    <a:cubicBezTo>
                      <a:pt x="10405" y="18"/>
                      <a:pt x="10391" y="32"/>
                      <a:pt x="10374" y="32"/>
                    </a:cubicBezTo>
                    <a:lnTo>
                      <a:pt x="10374" y="771"/>
                    </a:lnTo>
                    <a:cubicBezTo>
                      <a:pt x="10391" y="771"/>
                      <a:pt x="10405" y="784"/>
                      <a:pt x="10405" y="802"/>
                    </a:cubicBezTo>
                    <a:lnTo>
                      <a:pt x="11144" y="802"/>
                    </a:lnTo>
                    <a:cubicBezTo>
                      <a:pt x="11144" y="784"/>
                      <a:pt x="11159" y="771"/>
                      <a:pt x="11175" y="771"/>
                    </a:cubicBezTo>
                    <a:lnTo>
                      <a:pt x="11175" y="32"/>
                    </a:lnTo>
                    <a:cubicBezTo>
                      <a:pt x="11157" y="32"/>
                      <a:pt x="11144" y="18"/>
                      <a:pt x="111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26"/>
              <p:cNvSpPr/>
              <p:nvPr/>
            </p:nvSpPr>
            <p:spPr>
              <a:xfrm>
                <a:off x="6918025" y="1489900"/>
                <a:ext cx="330500" cy="37850"/>
              </a:xfrm>
              <a:custGeom>
                <a:avLst/>
                <a:gdLst/>
                <a:ahLst/>
                <a:cxnLst/>
                <a:rect l="l" t="t" r="r" b="b"/>
                <a:pathLst>
                  <a:path w="13220" h="1514" extrusionOk="0">
                    <a:moveTo>
                      <a:pt x="10399" y="0"/>
                    </a:moveTo>
                    <a:cubicBezTo>
                      <a:pt x="10235" y="0"/>
                      <a:pt x="10071" y="9"/>
                      <a:pt x="9910" y="20"/>
                    </a:cubicBezTo>
                    <a:cubicBezTo>
                      <a:pt x="9752" y="29"/>
                      <a:pt x="9589" y="39"/>
                      <a:pt x="9426" y="39"/>
                    </a:cubicBezTo>
                    <a:cubicBezTo>
                      <a:pt x="9398" y="39"/>
                      <a:pt x="9371" y="38"/>
                      <a:pt x="9343" y="38"/>
                    </a:cubicBezTo>
                    <a:cubicBezTo>
                      <a:pt x="9246" y="36"/>
                      <a:pt x="9150" y="33"/>
                      <a:pt x="9052" y="30"/>
                    </a:cubicBezTo>
                    <a:cubicBezTo>
                      <a:pt x="8892" y="25"/>
                      <a:pt x="8729" y="20"/>
                      <a:pt x="8565" y="20"/>
                    </a:cubicBezTo>
                    <a:cubicBezTo>
                      <a:pt x="8419" y="20"/>
                      <a:pt x="8274" y="24"/>
                      <a:pt x="8128" y="36"/>
                    </a:cubicBezTo>
                    <a:cubicBezTo>
                      <a:pt x="7870" y="55"/>
                      <a:pt x="7602" y="65"/>
                      <a:pt x="7345" y="73"/>
                    </a:cubicBezTo>
                    <a:lnTo>
                      <a:pt x="7228" y="76"/>
                    </a:lnTo>
                    <a:cubicBezTo>
                      <a:pt x="7160" y="78"/>
                      <a:pt x="7093" y="79"/>
                      <a:pt x="7026" y="79"/>
                    </a:cubicBezTo>
                    <a:cubicBezTo>
                      <a:pt x="6789" y="79"/>
                      <a:pt x="6553" y="68"/>
                      <a:pt x="6322" y="57"/>
                    </a:cubicBezTo>
                    <a:cubicBezTo>
                      <a:pt x="6090" y="46"/>
                      <a:pt x="5852" y="33"/>
                      <a:pt x="5610" y="33"/>
                    </a:cubicBezTo>
                    <a:cubicBezTo>
                      <a:pt x="5539" y="33"/>
                      <a:pt x="5467" y="34"/>
                      <a:pt x="5396" y="37"/>
                    </a:cubicBezTo>
                    <a:cubicBezTo>
                      <a:pt x="5138" y="44"/>
                      <a:pt x="4878" y="50"/>
                      <a:pt x="4620" y="54"/>
                    </a:cubicBezTo>
                    <a:cubicBezTo>
                      <a:pt x="4199" y="60"/>
                      <a:pt x="3763" y="69"/>
                      <a:pt x="3335" y="95"/>
                    </a:cubicBezTo>
                    <a:cubicBezTo>
                      <a:pt x="3061" y="110"/>
                      <a:pt x="2788" y="116"/>
                      <a:pt x="2500" y="116"/>
                    </a:cubicBezTo>
                    <a:cubicBezTo>
                      <a:pt x="2246" y="116"/>
                      <a:pt x="1980" y="111"/>
                      <a:pt x="1693" y="104"/>
                    </a:cubicBezTo>
                    <a:cubicBezTo>
                      <a:pt x="1667" y="104"/>
                      <a:pt x="1641" y="103"/>
                      <a:pt x="1614" y="103"/>
                    </a:cubicBezTo>
                    <a:cubicBezTo>
                      <a:pt x="1498" y="103"/>
                      <a:pt x="1375" y="108"/>
                      <a:pt x="1246" y="113"/>
                    </a:cubicBezTo>
                    <a:cubicBezTo>
                      <a:pt x="1115" y="118"/>
                      <a:pt x="983" y="123"/>
                      <a:pt x="854" y="123"/>
                    </a:cubicBezTo>
                    <a:cubicBezTo>
                      <a:pt x="613" y="123"/>
                      <a:pt x="381" y="105"/>
                      <a:pt x="185" y="38"/>
                    </a:cubicBezTo>
                    <a:cubicBezTo>
                      <a:pt x="177" y="35"/>
                      <a:pt x="169" y="33"/>
                      <a:pt x="161" y="33"/>
                    </a:cubicBezTo>
                    <a:cubicBezTo>
                      <a:pt x="132" y="33"/>
                      <a:pt x="105" y="52"/>
                      <a:pt x="96" y="81"/>
                    </a:cubicBezTo>
                    <a:cubicBezTo>
                      <a:pt x="83" y="117"/>
                      <a:pt x="102" y="157"/>
                      <a:pt x="139" y="169"/>
                    </a:cubicBezTo>
                    <a:cubicBezTo>
                      <a:pt x="354" y="244"/>
                      <a:pt x="600" y="262"/>
                      <a:pt x="853" y="262"/>
                    </a:cubicBezTo>
                    <a:cubicBezTo>
                      <a:pt x="985" y="262"/>
                      <a:pt x="1118" y="257"/>
                      <a:pt x="1249" y="253"/>
                    </a:cubicBezTo>
                    <a:cubicBezTo>
                      <a:pt x="1371" y="249"/>
                      <a:pt x="1489" y="244"/>
                      <a:pt x="1599" y="244"/>
                    </a:cubicBezTo>
                    <a:cubicBezTo>
                      <a:pt x="1628" y="244"/>
                      <a:pt x="1657" y="245"/>
                      <a:pt x="1685" y="245"/>
                    </a:cubicBezTo>
                    <a:cubicBezTo>
                      <a:pt x="1964" y="252"/>
                      <a:pt x="2222" y="256"/>
                      <a:pt x="2469" y="256"/>
                    </a:cubicBezTo>
                    <a:cubicBezTo>
                      <a:pt x="2769" y="256"/>
                      <a:pt x="3054" y="250"/>
                      <a:pt x="3340" y="234"/>
                    </a:cubicBezTo>
                    <a:cubicBezTo>
                      <a:pt x="3766" y="208"/>
                      <a:pt x="4201" y="201"/>
                      <a:pt x="4620" y="193"/>
                    </a:cubicBezTo>
                    <a:cubicBezTo>
                      <a:pt x="4880" y="189"/>
                      <a:pt x="5139" y="183"/>
                      <a:pt x="5399" y="176"/>
                    </a:cubicBezTo>
                    <a:cubicBezTo>
                      <a:pt x="5469" y="173"/>
                      <a:pt x="5539" y="172"/>
                      <a:pt x="5609" y="172"/>
                    </a:cubicBezTo>
                    <a:cubicBezTo>
                      <a:pt x="5848" y="172"/>
                      <a:pt x="6083" y="185"/>
                      <a:pt x="6313" y="196"/>
                    </a:cubicBezTo>
                    <a:cubicBezTo>
                      <a:pt x="6543" y="207"/>
                      <a:pt x="6779" y="219"/>
                      <a:pt x="7018" y="219"/>
                    </a:cubicBezTo>
                    <a:cubicBezTo>
                      <a:pt x="7088" y="219"/>
                      <a:pt x="7159" y="218"/>
                      <a:pt x="7230" y="215"/>
                    </a:cubicBezTo>
                    <a:lnTo>
                      <a:pt x="7348" y="212"/>
                    </a:lnTo>
                    <a:cubicBezTo>
                      <a:pt x="7607" y="204"/>
                      <a:pt x="7875" y="194"/>
                      <a:pt x="8138" y="175"/>
                    </a:cubicBezTo>
                    <a:cubicBezTo>
                      <a:pt x="8280" y="163"/>
                      <a:pt x="8423" y="159"/>
                      <a:pt x="8566" y="159"/>
                    </a:cubicBezTo>
                    <a:cubicBezTo>
                      <a:pt x="8728" y="159"/>
                      <a:pt x="8889" y="164"/>
                      <a:pt x="9047" y="169"/>
                    </a:cubicBezTo>
                    <a:cubicBezTo>
                      <a:pt x="9144" y="172"/>
                      <a:pt x="9242" y="176"/>
                      <a:pt x="9340" y="177"/>
                    </a:cubicBezTo>
                    <a:cubicBezTo>
                      <a:pt x="9368" y="178"/>
                      <a:pt x="9396" y="178"/>
                      <a:pt x="9424" y="178"/>
                    </a:cubicBezTo>
                    <a:cubicBezTo>
                      <a:pt x="9591" y="178"/>
                      <a:pt x="9756" y="168"/>
                      <a:pt x="9918" y="159"/>
                    </a:cubicBezTo>
                    <a:cubicBezTo>
                      <a:pt x="10079" y="150"/>
                      <a:pt x="10245" y="139"/>
                      <a:pt x="10409" y="139"/>
                    </a:cubicBezTo>
                    <a:cubicBezTo>
                      <a:pt x="10441" y="139"/>
                      <a:pt x="10472" y="140"/>
                      <a:pt x="10504" y="141"/>
                    </a:cubicBezTo>
                    <a:cubicBezTo>
                      <a:pt x="11389" y="163"/>
                      <a:pt x="12191" y="175"/>
                      <a:pt x="12949" y="175"/>
                    </a:cubicBezTo>
                    <a:cubicBezTo>
                      <a:pt x="13012" y="175"/>
                      <a:pt x="13075" y="175"/>
                      <a:pt x="13138" y="175"/>
                    </a:cubicBezTo>
                    <a:cubicBezTo>
                      <a:pt x="13177" y="175"/>
                      <a:pt x="13208" y="144"/>
                      <a:pt x="13208" y="105"/>
                    </a:cubicBezTo>
                    <a:cubicBezTo>
                      <a:pt x="13208" y="66"/>
                      <a:pt x="13177" y="36"/>
                      <a:pt x="13138" y="36"/>
                    </a:cubicBezTo>
                    <a:cubicBezTo>
                      <a:pt x="13071" y="36"/>
                      <a:pt x="13004" y="36"/>
                      <a:pt x="12936" y="36"/>
                    </a:cubicBezTo>
                    <a:cubicBezTo>
                      <a:pt x="12183" y="36"/>
                      <a:pt x="11386" y="25"/>
                      <a:pt x="10508" y="1"/>
                    </a:cubicBezTo>
                    <a:cubicBezTo>
                      <a:pt x="10472" y="1"/>
                      <a:pt x="10436" y="0"/>
                      <a:pt x="10399" y="0"/>
                    </a:cubicBezTo>
                    <a:close/>
                    <a:moveTo>
                      <a:pt x="10453" y="609"/>
                    </a:moveTo>
                    <a:cubicBezTo>
                      <a:pt x="9931" y="609"/>
                      <a:pt x="9409" y="620"/>
                      <a:pt x="8898" y="631"/>
                    </a:cubicBezTo>
                    <a:cubicBezTo>
                      <a:pt x="8421" y="642"/>
                      <a:pt x="7926" y="652"/>
                      <a:pt x="7442" y="653"/>
                    </a:cubicBezTo>
                    <a:cubicBezTo>
                      <a:pt x="7385" y="653"/>
                      <a:pt x="7328" y="653"/>
                      <a:pt x="7271" y="653"/>
                    </a:cubicBezTo>
                    <a:cubicBezTo>
                      <a:pt x="6669" y="653"/>
                      <a:pt x="6060" y="648"/>
                      <a:pt x="5469" y="642"/>
                    </a:cubicBezTo>
                    <a:cubicBezTo>
                      <a:pt x="4901" y="637"/>
                      <a:pt x="4332" y="631"/>
                      <a:pt x="3764" y="631"/>
                    </a:cubicBezTo>
                    <a:lnTo>
                      <a:pt x="3750" y="631"/>
                    </a:lnTo>
                    <a:cubicBezTo>
                      <a:pt x="2947" y="631"/>
                      <a:pt x="2233" y="662"/>
                      <a:pt x="1565" y="725"/>
                    </a:cubicBezTo>
                    <a:cubicBezTo>
                      <a:pt x="1290" y="751"/>
                      <a:pt x="1032" y="764"/>
                      <a:pt x="782" y="764"/>
                    </a:cubicBezTo>
                    <a:cubicBezTo>
                      <a:pt x="704" y="764"/>
                      <a:pt x="627" y="762"/>
                      <a:pt x="550" y="760"/>
                    </a:cubicBezTo>
                    <a:cubicBezTo>
                      <a:pt x="537" y="760"/>
                      <a:pt x="524" y="759"/>
                      <a:pt x="510" y="759"/>
                    </a:cubicBezTo>
                    <a:cubicBezTo>
                      <a:pt x="476" y="759"/>
                      <a:pt x="441" y="760"/>
                      <a:pt x="406" y="761"/>
                    </a:cubicBezTo>
                    <a:cubicBezTo>
                      <a:pt x="368" y="762"/>
                      <a:pt x="330" y="764"/>
                      <a:pt x="293" y="764"/>
                    </a:cubicBezTo>
                    <a:cubicBezTo>
                      <a:pt x="224" y="764"/>
                      <a:pt x="158" y="759"/>
                      <a:pt x="104" y="738"/>
                    </a:cubicBezTo>
                    <a:cubicBezTo>
                      <a:pt x="96" y="735"/>
                      <a:pt x="88" y="734"/>
                      <a:pt x="80" y="734"/>
                    </a:cubicBezTo>
                    <a:cubicBezTo>
                      <a:pt x="51" y="734"/>
                      <a:pt x="25" y="751"/>
                      <a:pt x="15" y="778"/>
                    </a:cubicBezTo>
                    <a:cubicBezTo>
                      <a:pt x="1" y="814"/>
                      <a:pt x="20" y="855"/>
                      <a:pt x="54" y="868"/>
                    </a:cubicBezTo>
                    <a:cubicBezTo>
                      <a:pt x="129" y="897"/>
                      <a:pt x="212" y="903"/>
                      <a:pt x="297" y="903"/>
                    </a:cubicBezTo>
                    <a:cubicBezTo>
                      <a:pt x="309" y="903"/>
                      <a:pt x="320" y="904"/>
                      <a:pt x="331" y="904"/>
                    </a:cubicBezTo>
                    <a:cubicBezTo>
                      <a:pt x="359" y="904"/>
                      <a:pt x="386" y="903"/>
                      <a:pt x="412" y="902"/>
                    </a:cubicBezTo>
                    <a:cubicBezTo>
                      <a:pt x="447" y="901"/>
                      <a:pt x="481" y="900"/>
                      <a:pt x="513" y="900"/>
                    </a:cubicBezTo>
                    <a:cubicBezTo>
                      <a:pt x="525" y="900"/>
                      <a:pt x="537" y="900"/>
                      <a:pt x="548" y="900"/>
                    </a:cubicBezTo>
                    <a:cubicBezTo>
                      <a:pt x="626" y="902"/>
                      <a:pt x="704" y="904"/>
                      <a:pt x="783" y="904"/>
                    </a:cubicBezTo>
                    <a:cubicBezTo>
                      <a:pt x="1038" y="904"/>
                      <a:pt x="1300" y="891"/>
                      <a:pt x="1580" y="864"/>
                    </a:cubicBezTo>
                    <a:cubicBezTo>
                      <a:pt x="2244" y="802"/>
                      <a:pt x="2953" y="771"/>
                      <a:pt x="3752" y="771"/>
                    </a:cubicBezTo>
                    <a:lnTo>
                      <a:pt x="3766" y="771"/>
                    </a:lnTo>
                    <a:cubicBezTo>
                      <a:pt x="4335" y="771"/>
                      <a:pt x="4901" y="776"/>
                      <a:pt x="5469" y="781"/>
                    </a:cubicBezTo>
                    <a:cubicBezTo>
                      <a:pt x="6068" y="786"/>
                      <a:pt x="6686" y="792"/>
                      <a:pt x="7296" y="792"/>
                    </a:cubicBezTo>
                    <a:cubicBezTo>
                      <a:pt x="7346" y="792"/>
                      <a:pt x="7395" y="792"/>
                      <a:pt x="7444" y="792"/>
                    </a:cubicBezTo>
                    <a:cubicBezTo>
                      <a:pt x="7930" y="791"/>
                      <a:pt x="8426" y="780"/>
                      <a:pt x="8904" y="771"/>
                    </a:cubicBezTo>
                    <a:cubicBezTo>
                      <a:pt x="9414" y="759"/>
                      <a:pt x="9935" y="748"/>
                      <a:pt x="10455" y="748"/>
                    </a:cubicBezTo>
                    <a:cubicBezTo>
                      <a:pt x="10805" y="748"/>
                      <a:pt x="11155" y="753"/>
                      <a:pt x="11502" y="766"/>
                    </a:cubicBezTo>
                    <a:cubicBezTo>
                      <a:pt x="11718" y="775"/>
                      <a:pt x="11891" y="785"/>
                      <a:pt x="12044" y="794"/>
                    </a:cubicBezTo>
                    <a:cubicBezTo>
                      <a:pt x="12262" y="808"/>
                      <a:pt x="12451" y="819"/>
                      <a:pt x="12688" y="819"/>
                    </a:cubicBezTo>
                    <a:cubicBezTo>
                      <a:pt x="12820" y="819"/>
                      <a:pt x="12968" y="816"/>
                      <a:pt x="13144" y="807"/>
                    </a:cubicBezTo>
                    <a:cubicBezTo>
                      <a:pt x="13182" y="804"/>
                      <a:pt x="13212" y="772"/>
                      <a:pt x="13209" y="733"/>
                    </a:cubicBezTo>
                    <a:cubicBezTo>
                      <a:pt x="13207" y="696"/>
                      <a:pt x="13176" y="668"/>
                      <a:pt x="13141" y="668"/>
                    </a:cubicBezTo>
                    <a:cubicBezTo>
                      <a:pt x="13139" y="668"/>
                      <a:pt x="13137" y="668"/>
                      <a:pt x="13135" y="668"/>
                    </a:cubicBezTo>
                    <a:cubicBezTo>
                      <a:pt x="12956" y="677"/>
                      <a:pt x="12809" y="681"/>
                      <a:pt x="12676" y="681"/>
                    </a:cubicBezTo>
                    <a:cubicBezTo>
                      <a:pt x="12452" y="681"/>
                      <a:pt x="12271" y="670"/>
                      <a:pt x="12052" y="655"/>
                    </a:cubicBezTo>
                    <a:cubicBezTo>
                      <a:pt x="11896" y="646"/>
                      <a:pt x="11723" y="636"/>
                      <a:pt x="11504" y="627"/>
                    </a:cubicBezTo>
                    <a:cubicBezTo>
                      <a:pt x="11155" y="614"/>
                      <a:pt x="10804" y="609"/>
                      <a:pt x="10453" y="609"/>
                    </a:cubicBezTo>
                    <a:close/>
                    <a:moveTo>
                      <a:pt x="2895" y="1250"/>
                    </a:moveTo>
                    <a:cubicBezTo>
                      <a:pt x="2860" y="1250"/>
                      <a:pt x="2826" y="1251"/>
                      <a:pt x="2791" y="1252"/>
                    </a:cubicBezTo>
                    <a:cubicBezTo>
                      <a:pt x="1944" y="1275"/>
                      <a:pt x="1172" y="1286"/>
                      <a:pt x="443" y="1286"/>
                    </a:cubicBezTo>
                    <a:cubicBezTo>
                      <a:pt x="348" y="1286"/>
                      <a:pt x="254" y="1285"/>
                      <a:pt x="161" y="1285"/>
                    </a:cubicBezTo>
                    <a:cubicBezTo>
                      <a:pt x="123" y="1285"/>
                      <a:pt x="92" y="1316"/>
                      <a:pt x="92" y="1355"/>
                    </a:cubicBezTo>
                    <a:cubicBezTo>
                      <a:pt x="92" y="1394"/>
                      <a:pt x="123" y="1424"/>
                      <a:pt x="161" y="1424"/>
                    </a:cubicBezTo>
                    <a:cubicBezTo>
                      <a:pt x="229" y="1424"/>
                      <a:pt x="296" y="1424"/>
                      <a:pt x="365" y="1424"/>
                    </a:cubicBezTo>
                    <a:cubicBezTo>
                      <a:pt x="1118" y="1424"/>
                      <a:pt x="1917" y="1413"/>
                      <a:pt x="2795" y="1391"/>
                    </a:cubicBezTo>
                    <a:cubicBezTo>
                      <a:pt x="2829" y="1390"/>
                      <a:pt x="2863" y="1390"/>
                      <a:pt x="2896" y="1390"/>
                    </a:cubicBezTo>
                    <a:cubicBezTo>
                      <a:pt x="3059" y="1390"/>
                      <a:pt x="3223" y="1399"/>
                      <a:pt x="3381" y="1408"/>
                    </a:cubicBezTo>
                    <a:cubicBezTo>
                      <a:pt x="3544" y="1417"/>
                      <a:pt x="3711" y="1428"/>
                      <a:pt x="3879" y="1428"/>
                    </a:cubicBezTo>
                    <a:cubicBezTo>
                      <a:pt x="3905" y="1428"/>
                      <a:pt x="3932" y="1428"/>
                      <a:pt x="3958" y="1427"/>
                    </a:cubicBezTo>
                    <a:cubicBezTo>
                      <a:pt x="4056" y="1426"/>
                      <a:pt x="4154" y="1422"/>
                      <a:pt x="4251" y="1419"/>
                    </a:cubicBezTo>
                    <a:cubicBezTo>
                      <a:pt x="4410" y="1414"/>
                      <a:pt x="4572" y="1409"/>
                      <a:pt x="4734" y="1409"/>
                    </a:cubicBezTo>
                    <a:cubicBezTo>
                      <a:pt x="4876" y="1409"/>
                      <a:pt x="5019" y="1413"/>
                      <a:pt x="5160" y="1424"/>
                    </a:cubicBezTo>
                    <a:cubicBezTo>
                      <a:pt x="5423" y="1444"/>
                      <a:pt x="5690" y="1454"/>
                      <a:pt x="5947" y="1461"/>
                    </a:cubicBezTo>
                    <a:lnTo>
                      <a:pt x="6068" y="1466"/>
                    </a:lnTo>
                    <a:cubicBezTo>
                      <a:pt x="6139" y="1468"/>
                      <a:pt x="6209" y="1469"/>
                      <a:pt x="6279" y="1469"/>
                    </a:cubicBezTo>
                    <a:cubicBezTo>
                      <a:pt x="6519" y="1469"/>
                      <a:pt x="6755" y="1457"/>
                      <a:pt x="6985" y="1445"/>
                    </a:cubicBezTo>
                    <a:cubicBezTo>
                      <a:pt x="7214" y="1435"/>
                      <a:pt x="7450" y="1423"/>
                      <a:pt x="7688" y="1423"/>
                    </a:cubicBezTo>
                    <a:cubicBezTo>
                      <a:pt x="7758" y="1423"/>
                      <a:pt x="7829" y="1424"/>
                      <a:pt x="7899" y="1426"/>
                    </a:cubicBezTo>
                    <a:cubicBezTo>
                      <a:pt x="8159" y="1434"/>
                      <a:pt x="8417" y="1439"/>
                      <a:pt x="8677" y="1443"/>
                    </a:cubicBezTo>
                    <a:cubicBezTo>
                      <a:pt x="9096" y="1451"/>
                      <a:pt x="9533" y="1458"/>
                      <a:pt x="9958" y="1483"/>
                    </a:cubicBezTo>
                    <a:cubicBezTo>
                      <a:pt x="10245" y="1500"/>
                      <a:pt x="10530" y="1506"/>
                      <a:pt x="10830" y="1506"/>
                    </a:cubicBezTo>
                    <a:cubicBezTo>
                      <a:pt x="11077" y="1506"/>
                      <a:pt x="11335" y="1502"/>
                      <a:pt x="11613" y="1496"/>
                    </a:cubicBezTo>
                    <a:cubicBezTo>
                      <a:pt x="11644" y="1495"/>
                      <a:pt x="11675" y="1494"/>
                      <a:pt x="11707" y="1494"/>
                    </a:cubicBezTo>
                    <a:cubicBezTo>
                      <a:pt x="11815" y="1494"/>
                      <a:pt x="11930" y="1499"/>
                      <a:pt x="12049" y="1503"/>
                    </a:cubicBezTo>
                    <a:cubicBezTo>
                      <a:pt x="12182" y="1509"/>
                      <a:pt x="12317" y="1514"/>
                      <a:pt x="12448" y="1514"/>
                    </a:cubicBezTo>
                    <a:cubicBezTo>
                      <a:pt x="12702" y="1513"/>
                      <a:pt x="12948" y="1492"/>
                      <a:pt x="13164" y="1419"/>
                    </a:cubicBezTo>
                    <a:cubicBezTo>
                      <a:pt x="13199" y="1407"/>
                      <a:pt x="13220" y="1367"/>
                      <a:pt x="13207" y="1331"/>
                    </a:cubicBezTo>
                    <a:cubicBezTo>
                      <a:pt x="13197" y="1302"/>
                      <a:pt x="13170" y="1284"/>
                      <a:pt x="13142" y="1284"/>
                    </a:cubicBezTo>
                    <a:cubicBezTo>
                      <a:pt x="13134" y="1284"/>
                      <a:pt x="13126" y="1285"/>
                      <a:pt x="13118" y="1288"/>
                    </a:cubicBezTo>
                    <a:cubicBezTo>
                      <a:pt x="12922" y="1356"/>
                      <a:pt x="12689" y="1373"/>
                      <a:pt x="12448" y="1373"/>
                    </a:cubicBezTo>
                    <a:cubicBezTo>
                      <a:pt x="12319" y="1373"/>
                      <a:pt x="12187" y="1368"/>
                      <a:pt x="12057" y="1363"/>
                    </a:cubicBezTo>
                    <a:cubicBezTo>
                      <a:pt x="11931" y="1358"/>
                      <a:pt x="11811" y="1354"/>
                      <a:pt x="11697" y="1354"/>
                    </a:cubicBezTo>
                    <a:cubicBezTo>
                      <a:pt x="11668" y="1354"/>
                      <a:pt x="11638" y="1354"/>
                      <a:pt x="11610" y="1355"/>
                    </a:cubicBezTo>
                    <a:cubicBezTo>
                      <a:pt x="11326" y="1361"/>
                      <a:pt x="11064" y="1366"/>
                      <a:pt x="10812" y="1366"/>
                    </a:cubicBezTo>
                    <a:cubicBezTo>
                      <a:pt x="10521" y="1366"/>
                      <a:pt x="10245" y="1360"/>
                      <a:pt x="9968" y="1344"/>
                    </a:cubicBezTo>
                    <a:cubicBezTo>
                      <a:pt x="9538" y="1319"/>
                      <a:pt x="9102" y="1311"/>
                      <a:pt x="8680" y="1304"/>
                    </a:cubicBezTo>
                    <a:cubicBezTo>
                      <a:pt x="8422" y="1300"/>
                      <a:pt x="8165" y="1295"/>
                      <a:pt x="7905" y="1287"/>
                    </a:cubicBezTo>
                    <a:cubicBezTo>
                      <a:pt x="7833" y="1285"/>
                      <a:pt x="7761" y="1284"/>
                      <a:pt x="7689" y="1284"/>
                    </a:cubicBezTo>
                    <a:cubicBezTo>
                      <a:pt x="7447" y="1284"/>
                      <a:pt x="7210" y="1296"/>
                      <a:pt x="6979" y="1306"/>
                    </a:cubicBezTo>
                    <a:cubicBezTo>
                      <a:pt x="6748" y="1318"/>
                      <a:pt x="6512" y="1330"/>
                      <a:pt x="6275" y="1330"/>
                    </a:cubicBezTo>
                    <a:cubicBezTo>
                      <a:pt x="6208" y="1330"/>
                      <a:pt x="6141" y="1329"/>
                      <a:pt x="6074" y="1327"/>
                    </a:cubicBezTo>
                    <a:lnTo>
                      <a:pt x="5953" y="1322"/>
                    </a:lnTo>
                    <a:cubicBezTo>
                      <a:pt x="5696" y="1315"/>
                      <a:pt x="5432" y="1305"/>
                      <a:pt x="5171" y="1285"/>
                    </a:cubicBezTo>
                    <a:cubicBezTo>
                      <a:pt x="5026" y="1274"/>
                      <a:pt x="4881" y="1270"/>
                      <a:pt x="4736" y="1270"/>
                    </a:cubicBezTo>
                    <a:cubicBezTo>
                      <a:pt x="4572" y="1270"/>
                      <a:pt x="4408" y="1275"/>
                      <a:pt x="4247" y="1280"/>
                    </a:cubicBezTo>
                    <a:cubicBezTo>
                      <a:pt x="4150" y="1283"/>
                      <a:pt x="4053" y="1285"/>
                      <a:pt x="3956" y="1288"/>
                    </a:cubicBezTo>
                    <a:cubicBezTo>
                      <a:pt x="3930" y="1289"/>
                      <a:pt x="3904" y="1289"/>
                      <a:pt x="3879" y="1289"/>
                    </a:cubicBezTo>
                    <a:cubicBezTo>
                      <a:pt x="3714" y="1289"/>
                      <a:pt x="3548" y="1278"/>
                      <a:pt x="3389" y="1269"/>
                    </a:cubicBezTo>
                    <a:cubicBezTo>
                      <a:pt x="3227" y="1260"/>
                      <a:pt x="3061" y="1250"/>
                      <a:pt x="2895" y="125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8" name="Google Shape;1758;p26"/>
            <p:cNvGrpSpPr/>
            <p:nvPr/>
          </p:nvGrpSpPr>
          <p:grpSpPr>
            <a:xfrm rot="-5400000">
              <a:off x="-968767" y="2441248"/>
              <a:ext cx="543920" cy="2461031"/>
              <a:chOff x="3416200" y="1908925"/>
              <a:chExt cx="291975" cy="1321075"/>
            </a:xfrm>
          </p:grpSpPr>
          <p:sp>
            <p:nvSpPr>
              <p:cNvPr id="1759" name="Google Shape;1759;p26"/>
              <p:cNvSpPr/>
              <p:nvPr/>
            </p:nvSpPr>
            <p:spPr>
              <a:xfrm>
                <a:off x="3416200" y="1908925"/>
                <a:ext cx="291925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7" y="5284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26"/>
              <p:cNvSpPr/>
              <p:nvPr/>
            </p:nvSpPr>
            <p:spPr>
              <a:xfrm>
                <a:off x="3417250" y="2207950"/>
                <a:ext cx="283550" cy="716075"/>
              </a:xfrm>
              <a:custGeom>
                <a:avLst/>
                <a:gdLst/>
                <a:ahLst/>
                <a:cxnLst/>
                <a:rect l="l" t="t" r="r" b="b"/>
                <a:pathLst>
                  <a:path w="11342" h="28643" extrusionOk="0">
                    <a:moveTo>
                      <a:pt x="6192" y="1"/>
                    </a:moveTo>
                    <a:cubicBezTo>
                      <a:pt x="4609" y="1"/>
                      <a:pt x="2974" y="560"/>
                      <a:pt x="2060" y="1653"/>
                    </a:cubicBezTo>
                    <a:cubicBezTo>
                      <a:pt x="0" y="4118"/>
                      <a:pt x="1478" y="8364"/>
                      <a:pt x="1541" y="11246"/>
                    </a:cubicBezTo>
                    <a:cubicBezTo>
                      <a:pt x="1593" y="13569"/>
                      <a:pt x="1610" y="15882"/>
                      <a:pt x="1457" y="18218"/>
                    </a:cubicBezTo>
                    <a:cubicBezTo>
                      <a:pt x="1371" y="19537"/>
                      <a:pt x="1227" y="20853"/>
                      <a:pt x="1077" y="22167"/>
                    </a:cubicBezTo>
                    <a:cubicBezTo>
                      <a:pt x="963" y="23183"/>
                      <a:pt x="646" y="24439"/>
                      <a:pt x="814" y="25468"/>
                    </a:cubicBezTo>
                    <a:cubicBezTo>
                      <a:pt x="1206" y="27848"/>
                      <a:pt x="2933" y="28484"/>
                      <a:pt x="5155" y="28618"/>
                    </a:cubicBezTo>
                    <a:cubicBezTo>
                      <a:pt x="5418" y="28634"/>
                      <a:pt x="5677" y="28642"/>
                      <a:pt x="5930" y="28642"/>
                    </a:cubicBezTo>
                    <a:cubicBezTo>
                      <a:pt x="8494" y="28642"/>
                      <a:pt x="10490" y="27766"/>
                      <a:pt x="10738" y="24734"/>
                    </a:cubicBezTo>
                    <a:cubicBezTo>
                      <a:pt x="10965" y="21921"/>
                      <a:pt x="10026" y="19011"/>
                      <a:pt x="10018" y="16181"/>
                    </a:cubicBezTo>
                    <a:cubicBezTo>
                      <a:pt x="10013" y="14694"/>
                      <a:pt x="9846" y="13240"/>
                      <a:pt x="9941" y="11739"/>
                    </a:cubicBezTo>
                    <a:cubicBezTo>
                      <a:pt x="10048" y="10059"/>
                      <a:pt x="10447" y="8450"/>
                      <a:pt x="10628" y="6788"/>
                    </a:cubicBezTo>
                    <a:cubicBezTo>
                      <a:pt x="10885" y="4438"/>
                      <a:pt x="11342" y="2390"/>
                      <a:pt x="9200" y="851"/>
                    </a:cubicBezTo>
                    <a:cubicBezTo>
                      <a:pt x="8407" y="281"/>
                      <a:pt x="7313" y="1"/>
                      <a:pt x="61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26"/>
              <p:cNvSpPr/>
              <p:nvPr/>
            </p:nvSpPr>
            <p:spPr>
              <a:xfrm>
                <a:off x="3479875" y="2261125"/>
                <a:ext cx="164575" cy="616675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24667" extrusionOk="0">
                    <a:moveTo>
                      <a:pt x="230" y="1"/>
                    </a:moveTo>
                    <a:cubicBezTo>
                      <a:pt x="104" y="1"/>
                      <a:pt x="0" y="103"/>
                      <a:pt x="0" y="231"/>
                    </a:cubicBezTo>
                    <a:lnTo>
                      <a:pt x="0" y="24436"/>
                    </a:lnTo>
                    <a:cubicBezTo>
                      <a:pt x="0" y="24564"/>
                      <a:pt x="104" y="24666"/>
                      <a:pt x="230" y="24666"/>
                    </a:cubicBezTo>
                    <a:lnTo>
                      <a:pt x="6352" y="24666"/>
                    </a:lnTo>
                    <a:cubicBezTo>
                      <a:pt x="6480" y="24666"/>
                      <a:pt x="6582" y="24564"/>
                      <a:pt x="6582" y="24436"/>
                    </a:cubicBezTo>
                    <a:lnTo>
                      <a:pt x="6582" y="231"/>
                    </a:lnTo>
                    <a:cubicBezTo>
                      <a:pt x="6582" y="103"/>
                      <a:pt x="6480" y="1"/>
                      <a:pt x="63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26"/>
              <p:cNvSpPr/>
              <p:nvPr/>
            </p:nvSpPr>
            <p:spPr>
              <a:xfrm>
                <a:off x="3502775" y="2288375"/>
                <a:ext cx="118800" cy="5622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22489" extrusionOk="0">
                    <a:moveTo>
                      <a:pt x="196" y="1"/>
                    </a:moveTo>
                    <a:cubicBezTo>
                      <a:pt x="196" y="109"/>
                      <a:pt x="109" y="196"/>
                      <a:pt x="1" y="196"/>
                    </a:cubicBezTo>
                    <a:lnTo>
                      <a:pt x="1" y="22292"/>
                    </a:lnTo>
                    <a:cubicBezTo>
                      <a:pt x="109" y="22292"/>
                      <a:pt x="196" y="22379"/>
                      <a:pt x="196" y="22488"/>
                    </a:cubicBezTo>
                    <a:lnTo>
                      <a:pt x="4555" y="22488"/>
                    </a:lnTo>
                    <a:cubicBezTo>
                      <a:pt x="4555" y="22379"/>
                      <a:pt x="4643" y="22292"/>
                      <a:pt x="4752" y="22292"/>
                    </a:cubicBezTo>
                    <a:lnTo>
                      <a:pt x="4752" y="196"/>
                    </a:lnTo>
                    <a:cubicBezTo>
                      <a:pt x="4644" y="196"/>
                      <a:pt x="4555" y="109"/>
                      <a:pt x="45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26"/>
              <p:cNvSpPr/>
              <p:nvPr/>
            </p:nvSpPr>
            <p:spPr>
              <a:xfrm>
                <a:off x="3416200" y="1940125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9"/>
                    </a:lnTo>
                    <a:lnTo>
                      <a:pt x="11677" y="2739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26"/>
              <p:cNvSpPr/>
              <p:nvPr/>
            </p:nvSpPr>
            <p:spPr>
              <a:xfrm>
                <a:off x="3416200" y="2128150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1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26"/>
              <p:cNvSpPr/>
              <p:nvPr/>
            </p:nvSpPr>
            <p:spPr>
              <a:xfrm>
                <a:off x="3441450" y="2080750"/>
                <a:ext cx="2468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8" extrusionOk="0">
                    <a:moveTo>
                      <a:pt x="3524" y="0"/>
                    </a:moveTo>
                    <a:cubicBezTo>
                      <a:pt x="3444" y="0"/>
                      <a:pt x="3377" y="228"/>
                      <a:pt x="3360" y="533"/>
                    </a:cubicBezTo>
                    <a:cubicBezTo>
                      <a:pt x="3054" y="552"/>
                      <a:pt x="2826" y="618"/>
                      <a:pt x="2826" y="698"/>
                    </a:cubicBezTo>
                    <a:cubicBezTo>
                      <a:pt x="2826" y="778"/>
                      <a:pt x="3055" y="845"/>
                      <a:pt x="3360" y="862"/>
                    </a:cubicBezTo>
                    <a:cubicBezTo>
                      <a:pt x="3379" y="1168"/>
                      <a:pt x="3444" y="1396"/>
                      <a:pt x="3524" y="1396"/>
                    </a:cubicBezTo>
                    <a:cubicBezTo>
                      <a:pt x="3605" y="1396"/>
                      <a:pt x="3671" y="1167"/>
                      <a:pt x="3689" y="862"/>
                    </a:cubicBezTo>
                    <a:cubicBezTo>
                      <a:pt x="3995" y="845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3"/>
                    </a:cubicBezTo>
                    <a:cubicBezTo>
                      <a:pt x="3670" y="227"/>
                      <a:pt x="3605" y="0"/>
                      <a:pt x="3524" y="0"/>
                    </a:cubicBezTo>
                    <a:close/>
                    <a:moveTo>
                      <a:pt x="6350" y="0"/>
                    </a:moveTo>
                    <a:cubicBezTo>
                      <a:pt x="6270" y="0"/>
                      <a:pt x="6204" y="228"/>
                      <a:pt x="6187" y="533"/>
                    </a:cubicBezTo>
                    <a:cubicBezTo>
                      <a:pt x="5880" y="552"/>
                      <a:pt x="5653" y="618"/>
                      <a:pt x="5653" y="698"/>
                    </a:cubicBezTo>
                    <a:cubicBezTo>
                      <a:pt x="5653" y="778"/>
                      <a:pt x="5882" y="845"/>
                      <a:pt x="6187" y="862"/>
                    </a:cubicBezTo>
                    <a:cubicBezTo>
                      <a:pt x="6205" y="1168"/>
                      <a:pt x="6270" y="1396"/>
                      <a:pt x="6350" y="1396"/>
                    </a:cubicBezTo>
                    <a:cubicBezTo>
                      <a:pt x="6430" y="1396"/>
                      <a:pt x="6498" y="1167"/>
                      <a:pt x="6515" y="862"/>
                    </a:cubicBezTo>
                    <a:cubicBezTo>
                      <a:pt x="6820" y="845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3"/>
                    </a:cubicBezTo>
                    <a:cubicBezTo>
                      <a:pt x="6497" y="227"/>
                      <a:pt x="6430" y="0"/>
                      <a:pt x="6350" y="0"/>
                    </a:cubicBezTo>
                    <a:close/>
                    <a:moveTo>
                      <a:pt x="9176" y="0"/>
                    </a:moveTo>
                    <a:cubicBezTo>
                      <a:pt x="9096" y="0"/>
                      <a:pt x="9028" y="228"/>
                      <a:pt x="9011" y="533"/>
                    </a:cubicBezTo>
                    <a:cubicBezTo>
                      <a:pt x="8705" y="552"/>
                      <a:pt x="8478" y="618"/>
                      <a:pt x="8478" y="698"/>
                    </a:cubicBezTo>
                    <a:cubicBezTo>
                      <a:pt x="8478" y="778"/>
                      <a:pt x="8706" y="845"/>
                      <a:pt x="9011" y="862"/>
                    </a:cubicBezTo>
                    <a:cubicBezTo>
                      <a:pt x="9029" y="1168"/>
                      <a:pt x="9096" y="1396"/>
                      <a:pt x="9176" y="1396"/>
                    </a:cubicBezTo>
                    <a:cubicBezTo>
                      <a:pt x="9256" y="1396"/>
                      <a:pt x="9322" y="1167"/>
                      <a:pt x="9340" y="862"/>
                    </a:cubicBezTo>
                    <a:cubicBezTo>
                      <a:pt x="9647" y="845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3"/>
                    </a:cubicBezTo>
                    <a:cubicBezTo>
                      <a:pt x="9321" y="227"/>
                      <a:pt x="9256" y="0"/>
                      <a:pt x="9176" y="0"/>
                    </a:cubicBezTo>
                    <a:close/>
                    <a:moveTo>
                      <a:pt x="697" y="1"/>
                    </a:moveTo>
                    <a:cubicBezTo>
                      <a:pt x="617" y="1"/>
                      <a:pt x="552" y="228"/>
                      <a:pt x="534" y="535"/>
                    </a:cubicBezTo>
                    <a:cubicBezTo>
                      <a:pt x="229" y="552"/>
                      <a:pt x="0" y="619"/>
                      <a:pt x="0" y="699"/>
                    </a:cubicBezTo>
                    <a:cubicBezTo>
                      <a:pt x="0" y="779"/>
                      <a:pt x="227" y="845"/>
                      <a:pt x="534" y="864"/>
                    </a:cubicBezTo>
                    <a:cubicBezTo>
                      <a:pt x="551" y="1168"/>
                      <a:pt x="617" y="1397"/>
                      <a:pt x="697" y="1397"/>
                    </a:cubicBezTo>
                    <a:cubicBezTo>
                      <a:pt x="778" y="1397"/>
                      <a:pt x="844" y="1169"/>
                      <a:pt x="862" y="864"/>
                    </a:cubicBezTo>
                    <a:cubicBezTo>
                      <a:pt x="1168" y="845"/>
                      <a:pt x="1397" y="778"/>
                      <a:pt x="1396" y="699"/>
                    </a:cubicBezTo>
                    <a:cubicBezTo>
                      <a:pt x="1396" y="619"/>
                      <a:pt x="1168" y="553"/>
                      <a:pt x="862" y="535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26"/>
              <p:cNvSpPr/>
              <p:nvPr/>
            </p:nvSpPr>
            <p:spPr>
              <a:xfrm>
                <a:off x="3416200" y="3130700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8"/>
                    </a:lnTo>
                    <a:lnTo>
                      <a:pt x="11677" y="2738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26"/>
              <p:cNvSpPr/>
              <p:nvPr/>
            </p:nvSpPr>
            <p:spPr>
              <a:xfrm>
                <a:off x="3416200" y="2998925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0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26"/>
              <p:cNvSpPr/>
              <p:nvPr/>
            </p:nvSpPr>
            <p:spPr>
              <a:xfrm>
                <a:off x="3441450" y="3023600"/>
                <a:ext cx="24685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7" extrusionOk="0">
                    <a:moveTo>
                      <a:pt x="697" y="1"/>
                    </a:moveTo>
                    <a:cubicBezTo>
                      <a:pt x="617" y="1"/>
                      <a:pt x="552" y="227"/>
                      <a:pt x="534" y="534"/>
                    </a:cubicBezTo>
                    <a:cubicBezTo>
                      <a:pt x="229" y="551"/>
                      <a:pt x="0" y="618"/>
                      <a:pt x="0" y="698"/>
                    </a:cubicBezTo>
                    <a:cubicBezTo>
                      <a:pt x="0" y="778"/>
                      <a:pt x="227" y="845"/>
                      <a:pt x="534" y="863"/>
                    </a:cubicBezTo>
                    <a:cubicBezTo>
                      <a:pt x="551" y="1168"/>
                      <a:pt x="617" y="1396"/>
                      <a:pt x="697" y="1396"/>
                    </a:cubicBezTo>
                    <a:cubicBezTo>
                      <a:pt x="778" y="1396"/>
                      <a:pt x="844" y="1169"/>
                      <a:pt x="862" y="863"/>
                    </a:cubicBezTo>
                    <a:cubicBezTo>
                      <a:pt x="1168" y="846"/>
                      <a:pt x="1397" y="778"/>
                      <a:pt x="1396" y="698"/>
                    </a:cubicBezTo>
                    <a:cubicBezTo>
                      <a:pt x="1396" y="618"/>
                      <a:pt x="1168" y="553"/>
                      <a:pt x="862" y="534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  <a:moveTo>
                      <a:pt x="3524" y="1"/>
                    </a:moveTo>
                    <a:cubicBezTo>
                      <a:pt x="3444" y="1"/>
                      <a:pt x="3377" y="230"/>
                      <a:pt x="3360" y="534"/>
                    </a:cubicBezTo>
                    <a:cubicBezTo>
                      <a:pt x="3054" y="553"/>
                      <a:pt x="2826" y="618"/>
                      <a:pt x="2826" y="698"/>
                    </a:cubicBezTo>
                    <a:cubicBezTo>
                      <a:pt x="2826" y="778"/>
                      <a:pt x="3055" y="846"/>
                      <a:pt x="3360" y="863"/>
                    </a:cubicBezTo>
                    <a:cubicBezTo>
                      <a:pt x="3379" y="1169"/>
                      <a:pt x="3444" y="1396"/>
                      <a:pt x="3524" y="1396"/>
                    </a:cubicBezTo>
                    <a:cubicBezTo>
                      <a:pt x="3605" y="1396"/>
                      <a:pt x="3671" y="1168"/>
                      <a:pt x="3689" y="863"/>
                    </a:cubicBezTo>
                    <a:cubicBezTo>
                      <a:pt x="3995" y="846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4"/>
                    </a:cubicBezTo>
                    <a:cubicBezTo>
                      <a:pt x="3670" y="227"/>
                      <a:pt x="3605" y="1"/>
                      <a:pt x="3524" y="1"/>
                    </a:cubicBezTo>
                    <a:close/>
                    <a:moveTo>
                      <a:pt x="6350" y="1"/>
                    </a:moveTo>
                    <a:cubicBezTo>
                      <a:pt x="6270" y="1"/>
                      <a:pt x="6204" y="230"/>
                      <a:pt x="6187" y="534"/>
                    </a:cubicBezTo>
                    <a:cubicBezTo>
                      <a:pt x="5880" y="553"/>
                      <a:pt x="5653" y="618"/>
                      <a:pt x="5653" y="698"/>
                    </a:cubicBezTo>
                    <a:cubicBezTo>
                      <a:pt x="5653" y="778"/>
                      <a:pt x="5882" y="846"/>
                      <a:pt x="6187" y="863"/>
                    </a:cubicBezTo>
                    <a:cubicBezTo>
                      <a:pt x="6205" y="1169"/>
                      <a:pt x="6270" y="1396"/>
                      <a:pt x="6350" y="1396"/>
                    </a:cubicBezTo>
                    <a:cubicBezTo>
                      <a:pt x="6430" y="1396"/>
                      <a:pt x="6498" y="1168"/>
                      <a:pt x="6515" y="863"/>
                    </a:cubicBezTo>
                    <a:cubicBezTo>
                      <a:pt x="6820" y="846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4"/>
                    </a:cubicBezTo>
                    <a:cubicBezTo>
                      <a:pt x="6497" y="227"/>
                      <a:pt x="6430" y="1"/>
                      <a:pt x="6350" y="1"/>
                    </a:cubicBezTo>
                    <a:close/>
                    <a:moveTo>
                      <a:pt x="9176" y="1"/>
                    </a:moveTo>
                    <a:cubicBezTo>
                      <a:pt x="9096" y="1"/>
                      <a:pt x="9028" y="230"/>
                      <a:pt x="9011" y="534"/>
                    </a:cubicBezTo>
                    <a:cubicBezTo>
                      <a:pt x="8705" y="553"/>
                      <a:pt x="8478" y="618"/>
                      <a:pt x="8478" y="698"/>
                    </a:cubicBezTo>
                    <a:cubicBezTo>
                      <a:pt x="8478" y="778"/>
                      <a:pt x="8706" y="846"/>
                      <a:pt x="9011" y="863"/>
                    </a:cubicBezTo>
                    <a:cubicBezTo>
                      <a:pt x="9029" y="1169"/>
                      <a:pt x="9096" y="1396"/>
                      <a:pt x="9176" y="1396"/>
                    </a:cubicBezTo>
                    <a:cubicBezTo>
                      <a:pt x="9256" y="1396"/>
                      <a:pt x="9322" y="1168"/>
                      <a:pt x="9340" y="863"/>
                    </a:cubicBezTo>
                    <a:cubicBezTo>
                      <a:pt x="9647" y="846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4"/>
                    </a:cubicBezTo>
                    <a:cubicBezTo>
                      <a:pt x="9321" y="227"/>
                      <a:pt x="9256" y="1"/>
                      <a:pt x="91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26"/>
              <p:cNvSpPr/>
              <p:nvPr/>
            </p:nvSpPr>
            <p:spPr>
              <a:xfrm>
                <a:off x="3542375" y="2343300"/>
                <a:ext cx="40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323" extrusionOk="0">
                    <a:moveTo>
                      <a:pt x="772" y="1"/>
                    </a:moveTo>
                    <a:cubicBezTo>
                      <a:pt x="692" y="1"/>
                      <a:pt x="610" y="15"/>
                      <a:pt x="529" y="47"/>
                    </a:cubicBezTo>
                    <a:cubicBezTo>
                      <a:pt x="522" y="51"/>
                      <a:pt x="514" y="53"/>
                      <a:pt x="508" y="56"/>
                    </a:cubicBezTo>
                    <a:cubicBezTo>
                      <a:pt x="42" y="255"/>
                      <a:pt x="1" y="855"/>
                      <a:pt x="313" y="1200"/>
                    </a:cubicBezTo>
                    <a:cubicBezTo>
                      <a:pt x="456" y="1357"/>
                      <a:pt x="622" y="1426"/>
                      <a:pt x="783" y="1426"/>
                    </a:cubicBezTo>
                    <a:cubicBezTo>
                      <a:pt x="1049" y="1426"/>
                      <a:pt x="1301" y="1239"/>
                      <a:pt x="1419" y="950"/>
                    </a:cubicBezTo>
                    <a:cubicBezTo>
                      <a:pt x="1618" y="466"/>
                      <a:pt x="1226" y="1"/>
                      <a:pt x="772" y="1"/>
                    </a:cubicBezTo>
                    <a:close/>
                    <a:moveTo>
                      <a:pt x="772" y="2416"/>
                    </a:moveTo>
                    <a:cubicBezTo>
                      <a:pt x="692" y="2416"/>
                      <a:pt x="610" y="2430"/>
                      <a:pt x="529" y="2462"/>
                    </a:cubicBezTo>
                    <a:cubicBezTo>
                      <a:pt x="522" y="2464"/>
                      <a:pt x="514" y="2467"/>
                      <a:pt x="508" y="2470"/>
                    </a:cubicBezTo>
                    <a:cubicBezTo>
                      <a:pt x="40" y="2668"/>
                      <a:pt x="1" y="3270"/>
                      <a:pt x="313" y="3614"/>
                    </a:cubicBezTo>
                    <a:cubicBezTo>
                      <a:pt x="456" y="3771"/>
                      <a:pt x="622" y="3840"/>
                      <a:pt x="783" y="3840"/>
                    </a:cubicBezTo>
                    <a:cubicBezTo>
                      <a:pt x="1049" y="3840"/>
                      <a:pt x="1301" y="3653"/>
                      <a:pt x="1419" y="3365"/>
                    </a:cubicBezTo>
                    <a:cubicBezTo>
                      <a:pt x="1618" y="2881"/>
                      <a:pt x="1226" y="2416"/>
                      <a:pt x="772" y="2416"/>
                    </a:cubicBezTo>
                    <a:close/>
                    <a:moveTo>
                      <a:pt x="772" y="4829"/>
                    </a:moveTo>
                    <a:cubicBezTo>
                      <a:pt x="692" y="4829"/>
                      <a:pt x="610" y="4843"/>
                      <a:pt x="529" y="4875"/>
                    </a:cubicBezTo>
                    <a:cubicBezTo>
                      <a:pt x="522" y="4877"/>
                      <a:pt x="514" y="4880"/>
                      <a:pt x="508" y="4884"/>
                    </a:cubicBezTo>
                    <a:cubicBezTo>
                      <a:pt x="40" y="5082"/>
                      <a:pt x="1" y="5683"/>
                      <a:pt x="313" y="6027"/>
                    </a:cubicBezTo>
                    <a:cubicBezTo>
                      <a:pt x="456" y="6184"/>
                      <a:pt x="622" y="6253"/>
                      <a:pt x="783" y="6253"/>
                    </a:cubicBezTo>
                    <a:cubicBezTo>
                      <a:pt x="1049" y="6253"/>
                      <a:pt x="1301" y="6066"/>
                      <a:pt x="1419" y="5778"/>
                    </a:cubicBezTo>
                    <a:cubicBezTo>
                      <a:pt x="1618" y="5294"/>
                      <a:pt x="1226" y="4829"/>
                      <a:pt x="772" y="4829"/>
                    </a:cubicBezTo>
                    <a:close/>
                    <a:moveTo>
                      <a:pt x="773" y="7243"/>
                    </a:moveTo>
                    <a:cubicBezTo>
                      <a:pt x="692" y="7243"/>
                      <a:pt x="610" y="7257"/>
                      <a:pt x="529" y="7289"/>
                    </a:cubicBezTo>
                    <a:cubicBezTo>
                      <a:pt x="522" y="7292"/>
                      <a:pt x="514" y="7294"/>
                      <a:pt x="508" y="7298"/>
                    </a:cubicBezTo>
                    <a:cubicBezTo>
                      <a:pt x="40" y="7496"/>
                      <a:pt x="1" y="8098"/>
                      <a:pt x="313" y="8442"/>
                    </a:cubicBezTo>
                    <a:cubicBezTo>
                      <a:pt x="456" y="8599"/>
                      <a:pt x="622" y="8668"/>
                      <a:pt x="783" y="8668"/>
                    </a:cubicBezTo>
                    <a:cubicBezTo>
                      <a:pt x="1049" y="8668"/>
                      <a:pt x="1301" y="8481"/>
                      <a:pt x="1419" y="8192"/>
                    </a:cubicBezTo>
                    <a:cubicBezTo>
                      <a:pt x="1618" y="7708"/>
                      <a:pt x="1227" y="7243"/>
                      <a:pt x="773" y="7243"/>
                    </a:cubicBezTo>
                    <a:close/>
                    <a:moveTo>
                      <a:pt x="773" y="9656"/>
                    </a:moveTo>
                    <a:cubicBezTo>
                      <a:pt x="693" y="9656"/>
                      <a:pt x="611" y="9671"/>
                      <a:pt x="529" y="9703"/>
                    </a:cubicBezTo>
                    <a:cubicBezTo>
                      <a:pt x="522" y="9705"/>
                      <a:pt x="514" y="9708"/>
                      <a:pt x="508" y="9711"/>
                    </a:cubicBezTo>
                    <a:cubicBezTo>
                      <a:pt x="40" y="9909"/>
                      <a:pt x="1" y="10511"/>
                      <a:pt x="313" y="10855"/>
                    </a:cubicBezTo>
                    <a:cubicBezTo>
                      <a:pt x="456" y="11012"/>
                      <a:pt x="622" y="11081"/>
                      <a:pt x="783" y="11081"/>
                    </a:cubicBezTo>
                    <a:cubicBezTo>
                      <a:pt x="1049" y="11081"/>
                      <a:pt x="1301" y="10894"/>
                      <a:pt x="1419" y="10606"/>
                    </a:cubicBezTo>
                    <a:cubicBezTo>
                      <a:pt x="1618" y="10122"/>
                      <a:pt x="1227" y="9656"/>
                      <a:pt x="773" y="9656"/>
                    </a:cubicBezTo>
                    <a:close/>
                    <a:moveTo>
                      <a:pt x="772" y="12070"/>
                    </a:moveTo>
                    <a:cubicBezTo>
                      <a:pt x="692" y="12070"/>
                      <a:pt x="610" y="12084"/>
                      <a:pt x="529" y="12116"/>
                    </a:cubicBezTo>
                    <a:cubicBezTo>
                      <a:pt x="522" y="12118"/>
                      <a:pt x="514" y="12121"/>
                      <a:pt x="508" y="12125"/>
                    </a:cubicBezTo>
                    <a:cubicBezTo>
                      <a:pt x="40" y="12323"/>
                      <a:pt x="1" y="12924"/>
                      <a:pt x="313" y="13268"/>
                    </a:cubicBezTo>
                    <a:cubicBezTo>
                      <a:pt x="456" y="13425"/>
                      <a:pt x="622" y="13494"/>
                      <a:pt x="783" y="13494"/>
                    </a:cubicBezTo>
                    <a:cubicBezTo>
                      <a:pt x="1049" y="13494"/>
                      <a:pt x="1301" y="13307"/>
                      <a:pt x="1419" y="13019"/>
                    </a:cubicBezTo>
                    <a:cubicBezTo>
                      <a:pt x="1618" y="12535"/>
                      <a:pt x="1226" y="12070"/>
                      <a:pt x="772" y="12070"/>
                    </a:cubicBezTo>
                    <a:close/>
                    <a:moveTo>
                      <a:pt x="773" y="14484"/>
                    </a:moveTo>
                    <a:cubicBezTo>
                      <a:pt x="692" y="14484"/>
                      <a:pt x="610" y="14498"/>
                      <a:pt x="529" y="14530"/>
                    </a:cubicBezTo>
                    <a:cubicBezTo>
                      <a:pt x="522" y="14533"/>
                      <a:pt x="514" y="14535"/>
                      <a:pt x="508" y="14539"/>
                    </a:cubicBezTo>
                    <a:cubicBezTo>
                      <a:pt x="40" y="14737"/>
                      <a:pt x="1" y="15339"/>
                      <a:pt x="313" y="15683"/>
                    </a:cubicBezTo>
                    <a:cubicBezTo>
                      <a:pt x="456" y="15840"/>
                      <a:pt x="622" y="15909"/>
                      <a:pt x="783" y="15909"/>
                    </a:cubicBezTo>
                    <a:cubicBezTo>
                      <a:pt x="1049" y="15909"/>
                      <a:pt x="1301" y="15722"/>
                      <a:pt x="1419" y="15433"/>
                    </a:cubicBezTo>
                    <a:cubicBezTo>
                      <a:pt x="1618" y="14949"/>
                      <a:pt x="1227" y="14484"/>
                      <a:pt x="773" y="14484"/>
                    </a:cubicBezTo>
                    <a:close/>
                    <a:moveTo>
                      <a:pt x="774" y="16897"/>
                    </a:moveTo>
                    <a:cubicBezTo>
                      <a:pt x="693" y="16897"/>
                      <a:pt x="611" y="16912"/>
                      <a:pt x="529" y="16944"/>
                    </a:cubicBezTo>
                    <a:cubicBezTo>
                      <a:pt x="522" y="16946"/>
                      <a:pt x="514" y="16949"/>
                      <a:pt x="508" y="16952"/>
                    </a:cubicBezTo>
                    <a:cubicBezTo>
                      <a:pt x="40" y="17150"/>
                      <a:pt x="1" y="17752"/>
                      <a:pt x="313" y="18096"/>
                    </a:cubicBezTo>
                    <a:cubicBezTo>
                      <a:pt x="456" y="18253"/>
                      <a:pt x="622" y="18322"/>
                      <a:pt x="783" y="18322"/>
                    </a:cubicBezTo>
                    <a:cubicBezTo>
                      <a:pt x="1049" y="18322"/>
                      <a:pt x="1301" y="18135"/>
                      <a:pt x="1419" y="17847"/>
                    </a:cubicBezTo>
                    <a:cubicBezTo>
                      <a:pt x="1618" y="17362"/>
                      <a:pt x="1227" y="16897"/>
                      <a:pt x="774" y="168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26"/>
              <p:cNvSpPr/>
              <p:nvPr/>
            </p:nvSpPr>
            <p:spPr>
              <a:xfrm>
                <a:off x="3416200" y="3073900"/>
                <a:ext cx="29197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93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11678" y="480"/>
                    </a:lnTo>
                    <a:lnTo>
                      <a:pt x="11678" y="1"/>
                    </a:lnTo>
                    <a:close/>
                    <a:moveTo>
                      <a:pt x="0" y="1139"/>
                    </a:moveTo>
                    <a:lnTo>
                      <a:pt x="0" y="1617"/>
                    </a:lnTo>
                    <a:lnTo>
                      <a:pt x="11678" y="1617"/>
                    </a:lnTo>
                    <a:lnTo>
                      <a:pt x="11678" y="1139"/>
                    </a:lnTo>
                    <a:close/>
                    <a:moveTo>
                      <a:pt x="5839" y="3087"/>
                    </a:moveTo>
                    <a:cubicBezTo>
                      <a:pt x="3369" y="3087"/>
                      <a:pt x="1365" y="3335"/>
                      <a:pt x="1365" y="3640"/>
                    </a:cubicBezTo>
                    <a:cubicBezTo>
                      <a:pt x="1365" y="3945"/>
                      <a:pt x="3369" y="4192"/>
                      <a:pt x="5839" y="4192"/>
                    </a:cubicBezTo>
                    <a:cubicBezTo>
                      <a:pt x="8310" y="4192"/>
                      <a:pt x="10312" y="3946"/>
                      <a:pt x="10312" y="3640"/>
                    </a:cubicBezTo>
                    <a:cubicBezTo>
                      <a:pt x="10312" y="3335"/>
                      <a:pt x="8310" y="3087"/>
                      <a:pt x="5839" y="308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26"/>
              <p:cNvSpPr/>
              <p:nvPr/>
            </p:nvSpPr>
            <p:spPr>
              <a:xfrm>
                <a:off x="3416200" y="1961175"/>
                <a:ext cx="291975" cy="10417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67" extrusionOk="0">
                    <a:moveTo>
                      <a:pt x="5839" y="0"/>
                    </a:moveTo>
                    <a:cubicBezTo>
                      <a:pt x="3369" y="0"/>
                      <a:pt x="1365" y="248"/>
                      <a:pt x="1365" y="553"/>
                    </a:cubicBezTo>
                    <a:cubicBezTo>
                      <a:pt x="1365" y="858"/>
                      <a:pt x="3369" y="1105"/>
                      <a:pt x="5839" y="1105"/>
                    </a:cubicBezTo>
                    <a:cubicBezTo>
                      <a:pt x="8310" y="1105"/>
                      <a:pt x="10312" y="858"/>
                      <a:pt x="10312" y="553"/>
                    </a:cubicBezTo>
                    <a:cubicBezTo>
                      <a:pt x="10312" y="248"/>
                      <a:pt x="8310" y="0"/>
                      <a:pt x="5839" y="0"/>
                    </a:cubicBezTo>
                    <a:close/>
                    <a:moveTo>
                      <a:pt x="0" y="2550"/>
                    </a:moveTo>
                    <a:lnTo>
                      <a:pt x="0" y="3029"/>
                    </a:lnTo>
                    <a:lnTo>
                      <a:pt x="11678" y="3029"/>
                    </a:lnTo>
                    <a:lnTo>
                      <a:pt x="11678" y="2550"/>
                    </a:lnTo>
                    <a:close/>
                    <a:moveTo>
                      <a:pt x="0" y="3688"/>
                    </a:moveTo>
                    <a:lnTo>
                      <a:pt x="0" y="4166"/>
                    </a:lnTo>
                    <a:lnTo>
                      <a:pt x="11678" y="4166"/>
                    </a:lnTo>
                    <a:lnTo>
                      <a:pt x="11678" y="36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2" name="Google Shape;1772;p26"/>
            <p:cNvGrpSpPr/>
            <p:nvPr/>
          </p:nvGrpSpPr>
          <p:grpSpPr>
            <a:xfrm rot="10800000">
              <a:off x="-1413075" y="2915615"/>
              <a:ext cx="1817570" cy="484189"/>
              <a:chOff x="6959925" y="3849675"/>
              <a:chExt cx="918800" cy="244750"/>
            </a:xfrm>
          </p:grpSpPr>
          <p:sp>
            <p:nvSpPr>
              <p:cNvPr id="1773" name="Google Shape;1773;p26"/>
              <p:cNvSpPr/>
              <p:nvPr/>
            </p:nvSpPr>
            <p:spPr>
              <a:xfrm>
                <a:off x="6959925" y="3849675"/>
                <a:ext cx="918800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36752" h="9789" extrusionOk="0">
                    <a:moveTo>
                      <a:pt x="1" y="1"/>
                    </a:moveTo>
                    <a:lnTo>
                      <a:pt x="1" y="9788"/>
                    </a:lnTo>
                    <a:lnTo>
                      <a:pt x="36751" y="9788"/>
                    </a:lnTo>
                    <a:lnTo>
                      <a:pt x="367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26"/>
              <p:cNvSpPr/>
              <p:nvPr/>
            </p:nvSpPr>
            <p:spPr>
              <a:xfrm>
                <a:off x="7074650" y="3849675"/>
                <a:ext cx="35775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9789" extrusionOk="0">
                    <a:moveTo>
                      <a:pt x="0" y="1"/>
                    </a:moveTo>
                    <a:lnTo>
                      <a:pt x="0" y="9788"/>
                    </a:lnTo>
                    <a:lnTo>
                      <a:pt x="1430" y="9788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26"/>
              <p:cNvSpPr/>
              <p:nvPr/>
            </p:nvSpPr>
            <p:spPr>
              <a:xfrm>
                <a:off x="7009550" y="3849675"/>
                <a:ext cx="165975" cy="2447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9790" extrusionOk="0">
                    <a:moveTo>
                      <a:pt x="1" y="1"/>
                    </a:moveTo>
                    <a:lnTo>
                      <a:pt x="1" y="9790"/>
                    </a:lnTo>
                    <a:lnTo>
                      <a:pt x="1430" y="9790"/>
                    </a:lnTo>
                    <a:lnTo>
                      <a:pt x="1430" y="1"/>
                    </a:lnTo>
                    <a:close/>
                    <a:moveTo>
                      <a:pt x="5210" y="1"/>
                    </a:moveTo>
                    <a:lnTo>
                      <a:pt x="5210" y="9790"/>
                    </a:lnTo>
                    <a:lnTo>
                      <a:pt x="6639" y="9790"/>
                    </a:lnTo>
                    <a:lnTo>
                      <a:pt x="66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26"/>
              <p:cNvSpPr/>
              <p:nvPr/>
            </p:nvSpPr>
            <p:spPr>
              <a:xfrm>
                <a:off x="7223600" y="3885600"/>
                <a:ext cx="2874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11499" h="6918" extrusionOk="0">
                    <a:moveTo>
                      <a:pt x="169" y="0"/>
                    </a:moveTo>
                    <a:cubicBezTo>
                      <a:pt x="169" y="93"/>
                      <a:pt x="94" y="168"/>
                      <a:pt x="1" y="168"/>
                    </a:cubicBezTo>
                    <a:lnTo>
                      <a:pt x="1" y="6749"/>
                    </a:lnTo>
                    <a:cubicBezTo>
                      <a:pt x="94" y="6749"/>
                      <a:pt x="169" y="6824"/>
                      <a:pt x="169" y="6917"/>
                    </a:cubicBezTo>
                    <a:lnTo>
                      <a:pt x="11330" y="6917"/>
                    </a:lnTo>
                    <a:cubicBezTo>
                      <a:pt x="11330" y="6824"/>
                      <a:pt x="11405" y="6749"/>
                      <a:pt x="11499" y="6749"/>
                    </a:cubicBezTo>
                    <a:lnTo>
                      <a:pt x="11499" y="168"/>
                    </a:lnTo>
                    <a:cubicBezTo>
                      <a:pt x="11405" y="168"/>
                      <a:pt x="11330" y="92"/>
                      <a:pt x="113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26"/>
              <p:cNvSpPr/>
              <p:nvPr/>
            </p:nvSpPr>
            <p:spPr>
              <a:xfrm>
                <a:off x="7246900" y="3906300"/>
                <a:ext cx="240850" cy="131525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5261" extrusionOk="0">
                    <a:moveTo>
                      <a:pt x="168" y="0"/>
                    </a:moveTo>
                    <a:cubicBezTo>
                      <a:pt x="168" y="93"/>
                      <a:pt x="93" y="168"/>
                      <a:pt x="0" y="168"/>
                    </a:cubicBezTo>
                    <a:lnTo>
                      <a:pt x="0" y="5092"/>
                    </a:lnTo>
                    <a:cubicBezTo>
                      <a:pt x="93" y="5092"/>
                      <a:pt x="168" y="5167"/>
                      <a:pt x="168" y="5260"/>
                    </a:cubicBezTo>
                    <a:lnTo>
                      <a:pt x="9465" y="5260"/>
                    </a:lnTo>
                    <a:cubicBezTo>
                      <a:pt x="9465" y="5167"/>
                      <a:pt x="9540" y="5092"/>
                      <a:pt x="9633" y="5092"/>
                    </a:cubicBezTo>
                    <a:lnTo>
                      <a:pt x="9633" y="168"/>
                    </a:lnTo>
                    <a:cubicBezTo>
                      <a:pt x="9541" y="168"/>
                      <a:pt x="9465" y="93"/>
                      <a:pt x="94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26"/>
              <p:cNvSpPr/>
              <p:nvPr/>
            </p:nvSpPr>
            <p:spPr>
              <a:xfrm>
                <a:off x="7282775" y="3948125"/>
                <a:ext cx="179900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880" extrusionOk="0">
                    <a:moveTo>
                      <a:pt x="6026" y="45"/>
                    </a:moveTo>
                    <a:cubicBezTo>
                      <a:pt x="5553" y="45"/>
                      <a:pt x="5087" y="338"/>
                      <a:pt x="5043" y="918"/>
                    </a:cubicBezTo>
                    <a:cubicBezTo>
                      <a:pt x="5006" y="1396"/>
                      <a:pt x="5560" y="1836"/>
                      <a:pt x="6018" y="1836"/>
                    </a:cubicBezTo>
                    <a:cubicBezTo>
                      <a:pt x="6046" y="1836"/>
                      <a:pt x="6073" y="1834"/>
                      <a:pt x="6100" y="1831"/>
                    </a:cubicBezTo>
                    <a:cubicBezTo>
                      <a:pt x="6636" y="1766"/>
                      <a:pt x="7196" y="1352"/>
                      <a:pt x="7020" y="755"/>
                    </a:cubicBezTo>
                    <a:cubicBezTo>
                      <a:pt x="6881" y="280"/>
                      <a:pt x="6450" y="45"/>
                      <a:pt x="6026" y="45"/>
                    </a:cubicBezTo>
                    <a:close/>
                    <a:moveTo>
                      <a:pt x="1021" y="62"/>
                    </a:moveTo>
                    <a:cubicBezTo>
                      <a:pt x="547" y="62"/>
                      <a:pt x="81" y="355"/>
                      <a:pt x="37" y="935"/>
                    </a:cubicBezTo>
                    <a:cubicBezTo>
                      <a:pt x="1" y="1413"/>
                      <a:pt x="554" y="1853"/>
                      <a:pt x="1012" y="1853"/>
                    </a:cubicBezTo>
                    <a:cubicBezTo>
                      <a:pt x="1040" y="1853"/>
                      <a:pt x="1067" y="1851"/>
                      <a:pt x="1094" y="1848"/>
                    </a:cubicBezTo>
                    <a:cubicBezTo>
                      <a:pt x="1631" y="1783"/>
                      <a:pt x="2190" y="1370"/>
                      <a:pt x="2015" y="772"/>
                    </a:cubicBezTo>
                    <a:cubicBezTo>
                      <a:pt x="1875" y="297"/>
                      <a:pt x="1445" y="62"/>
                      <a:pt x="1021" y="62"/>
                    </a:cubicBezTo>
                    <a:close/>
                    <a:moveTo>
                      <a:pt x="3703" y="1"/>
                    </a:moveTo>
                    <a:cubicBezTo>
                      <a:pt x="3688" y="1"/>
                      <a:pt x="3672" y="1"/>
                      <a:pt x="3657" y="2"/>
                    </a:cubicBezTo>
                    <a:cubicBezTo>
                      <a:pt x="3515" y="8"/>
                      <a:pt x="3366" y="61"/>
                      <a:pt x="3235" y="113"/>
                    </a:cubicBezTo>
                    <a:cubicBezTo>
                      <a:pt x="3121" y="158"/>
                      <a:pt x="3021" y="221"/>
                      <a:pt x="2940" y="296"/>
                    </a:cubicBezTo>
                    <a:cubicBezTo>
                      <a:pt x="2750" y="469"/>
                      <a:pt x="2649" y="714"/>
                      <a:pt x="2636" y="991"/>
                    </a:cubicBezTo>
                    <a:cubicBezTo>
                      <a:pt x="2614" y="1467"/>
                      <a:pt x="3000" y="1878"/>
                      <a:pt x="3475" y="1879"/>
                    </a:cubicBezTo>
                    <a:cubicBezTo>
                      <a:pt x="3478" y="1879"/>
                      <a:pt x="3481" y="1879"/>
                      <a:pt x="3484" y="1879"/>
                    </a:cubicBezTo>
                    <a:cubicBezTo>
                      <a:pt x="4085" y="1879"/>
                      <a:pt x="4557" y="1659"/>
                      <a:pt x="4588" y="956"/>
                    </a:cubicBezTo>
                    <a:cubicBezTo>
                      <a:pt x="4610" y="452"/>
                      <a:pt x="4221" y="1"/>
                      <a:pt x="37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26"/>
              <p:cNvSpPr/>
              <p:nvPr/>
            </p:nvSpPr>
            <p:spPr>
              <a:xfrm>
                <a:off x="7569800" y="3889050"/>
                <a:ext cx="252075" cy="162275"/>
              </a:xfrm>
              <a:custGeom>
                <a:avLst/>
                <a:gdLst/>
                <a:ahLst/>
                <a:cxnLst/>
                <a:rect l="l" t="t" r="r" b="b"/>
                <a:pathLst>
                  <a:path w="10083" h="6491" extrusionOk="0">
                    <a:moveTo>
                      <a:pt x="416" y="0"/>
                    </a:moveTo>
                    <a:cubicBezTo>
                      <a:pt x="187" y="0"/>
                      <a:pt x="1" y="185"/>
                      <a:pt x="1" y="414"/>
                    </a:cubicBezTo>
                    <a:cubicBezTo>
                      <a:pt x="1" y="643"/>
                      <a:pt x="187" y="829"/>
                      <a:pt x="416" y="829"/>
                    </a:cubicBezTo>
                    <a:lnTo>
                      <a:pt x="9669" y="829"/>
                    </a:lnTo>
                    <a:cubicBezTo>
                      <a:pt x="9897" y="829"/>
                      <a:pt x="10082" y="643"/>
                      <a:pt x="10082" y="414"/>
                    </a:cubicBezTo>
                    <a:cubicBezTo>
                      <a:pt x="10082" y="185"/>
                      <a:pt x="9897" y="0"/>
                      <a:pt x="9669" y="0"/>
                    </a:cubicBezTo>
                    <a:close/>
                    <a:moveTo>
                      <a:pt x="416" y="1888"/>
                    </a:moveTo>
                    <a:cubicBezTo>
                      <a:pt x="187" y="1888"/>
                      <a:pt x="1" y="2073"/>
                      <a:pt x="1" y="2302"/>
                    </a:cubicBezTo>
                    <a:cubicBezTo>
                      <a:pt x="1" y="2531"/>
                      <a:pt x="187" y="2717"/>
                      <a:pt x="416" y="2717"/>
                    </a:cubicBezTo>
                    <a:lnTo>
                      <a:pt x="9669" y="2717"/>
                    </a:lnTo>
                    <a:cubicBezTo>
                      <a:pt x="9897" y="2715"/>
                      <a:pt x="10082" y="2531"/>
                      <a:pt x="10082" y="2302"/>
                    </a:cubicBezTo>
                    <a:cubicBezTo>
                      <a:pt x="10082" y="2073"/>
                      <a:pt x="9897" y="1888"/>
                      <a:pt x="9669" y="1888"/>
                    </a:cubicBezTo>
                    <a:close/>
                    <a:moveTo>
                      <a:pt x="416" y="3774"/>
                    </a:moveTo>
                    <a:cubicBezTo>
                      <a:pt x="187" y="3774"/>
                      <a:pt x="1" y="3960"/>
                      <a:pt x="1" y="4189"/>
                    </a:cubicBezTo>
                    <a:cubicBezTo>
                      <a:pt x="1" y="4418"/>
                      <a:pt x="187" y="4603"/>
                      <a:pt x="416" y="4603"/>
                    </a:cubicBezTo>
                    <a:lnTo>
                      <a:pt x="9669" y="4603"/>
                    </a:lnTo>
                    <a:cubicBezTo>
                      <a:pt x="9897" y="4603"/>
                      <a:pt x="10082" y="4418"/>
                      <a:pt x="10082" y="4189"/>
                    </a:cubicBezTo>
                    <a:cubicBezTo>
                      <a:pt x="10082" y="3960"/>
                      <a:pt x="9897" y="3774"/>
                      <a:pt x="9669" y="3774"/>
                    </a:cubicBezTo>
                    <a:close/>
                    <a:moveTo>
                      <a:pt x="416" y="5661"/>
                    </a:moveTo>
                    <a:cubicBezTo>
                      <a:pt x="187" y="5661"/>
                      <a:pt x="1" y="5848"/>
                      <a:pt x="1" y="6076"/>
                    </a:cubicBezTo>
                    <a:cubicBezTo>
                      <a:pt x="1" y="6305"/>
                      <a:pt x="187" y="6490"/>
                      <a:pt x="416" y="6490"/>
                    </a:cubicBezTo>
                    <a:lnTo>
                      <a:pt x="9669" y="6490"/>
                    </a:lnTo>
                    <a:cubicBezTo>
                      <a:pt x="9897" y="6489"/>
                      <a:pt x="10082" y="6305"/>
                      <a:pt x="10082" y="6076"/>
                    </a:cubicBezTo>
                    <a:cubicBezTo>
                      <a:pt x="10082" y="5848"/>
                      <a:pt x="9897" y="5661"/>
                      <a:pt x="9669" y="566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26"/>
              <p:cNvSpPr/>
              <p:nvPr/>
            </p:nvSpPr>
            <p:spPr>
              <a:xfrm>
                <a:off x="7150800" y="3877000"/>
                <a:ext cx="13650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7606" extrusionOk="0">
                    <a:moveTo>
                      <a:pt x="0" y="1"/>
                    </a:moveTo>
                    <a:lnTo>
                      <a:pt x="0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0" y="1413"/>
                    </a:moveTo>
                    <a:lnTo>
                      <a:pt x="0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0" y="2825"/>
                    </a:moveTo>
                    <a:lnTo>
                      <a:pt x="0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0" y="4236"/>
                    </a:moveTo>
                    <a:lnTo>
                      <a:pt x="0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0" y="5648"/>
                    </a:moveTo>
                    <a:lnTo>
                      <a:pt x="0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0" y="7060"/>
                    </a:moveTo>
                    <a:lnTo>
                      <a:pt x="0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26"/>
              <p:cNvSpPr/>
              <p:nvPr/>
            </p:nvSpPr>
            <p:spPr>
              <a:xfrm>
                <a:off x="7020600" y="3877000"/>
                <a:ext cx="13675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7606" extrusionOk="0">
                    <a:moveTo>
                      <a:pt x="1" y="1"/>
                    </a:moveTo>
                    <a:lnTo>
                      <a:pt x="1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1" y="1413"/>
                    </a:moveTo>
                    <a:lnTo>
                      <a:pt x="1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1" y="2825"/>
                    </a:moveTo>
                    <a:lnTo>
                      <a:pt x="1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1" y="4236"/>
                    </a:moveTo>
                    <a:lnTo>
                      <a:pt x="1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1" y="5648"/>
                    </a:moveTo>
                    <a:lnTo>
                      <a:pt x="1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1" y="7060"/>
                    </a:moveTo>
                    <a:lnTo>
                      <a:pt x="1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84" name="Google Shape;1784;p27"/>
          <p:cNvSpPr txBox="1">
            <a:spLocks noGrp="1"/>
          </p:cNvSpPr>
          <p:nvPr>
            <p:ph type="subTitle" idx="1"/>
          </p:nvPr>
        </p:nvSpPr>
        <p:spPr>
          <a:xfrm>
            <a:off x="2234200" y="20343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5" name="Google Shape;1785;p27"/>
          <p:cNvSpPr txBox="1">
            <a:spLocks noGrp="1"/>
          </p:cNvSpPr>
          <p:nvPr>
            <p:ph type="subTitle" idx="2"/>
          </p:nvPr>
        </p:nvSpPr>
        <p:spPr>
          <a:xfrm>
            <a:off x="5276000" y="20343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6" name="Google Shape;1786;p27"/>
          <p:cNvSpPr txBox="1">
            <a:spLocks noGrp="1"/>
          </p:cNvSpPr>
          <p:nvPr>
            <p:ph type="subTitle" idx="3"/>
          </p:nvPr>
        </p:nvSpPr>
        <p:spPr>
          <a:xfrm>
            <a:off x="2234200" y="34677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7" name="Google Shape;1787;p27"/>
          <p:cNvSpPr txBox="1">
            <a:spLocks noGrp="1"/>
          </p:cNvSpPr>
          <p:nvPr>
            <p:ph type="subTitle" idx="4"/>
          </p:nvPr>
        </p:nvSpPr>
        <p:spPr>
          <a:xfrm>
            <a:off x="5276000" y="34677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8" name="Google Shape;1788;p27"/>
          <p:cNvSpPr txBox="1">
            <a:spLocks noGrp="1"/>
          </p:cNvSpPr>
          <p:nvPr>
            <p:ph type="subTitle" idx="5"/>
          </p:nvPr>
        </p:nvSpPr>
        <p:spPr>
          <a:xfrm>
            <a:off x="2234200" y="17507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89" name="Google Shape;1789;p27"/>
          <p:cNvSpPr txBox="1">
            <a:spLocks noGrp="1"/>
          </p:cNvSpPr>
          <p:nvPr>
            <p:ph type="subTitle" idx="6"/>
          </p:nvPr>
        </p:nvSpPr>
        <p:spPr>
          <a:xfrm>
            <a:off x="2234200" y="318422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0" name="Google Shape;1790;p27"/>
          <p:cNvSpPr txBox="1">
            <a:spLocks noGrp="1"/>
          </p:cNvSpPr>
          <p:nvPr>
            <p:ph type="subTitle" idx="7"/>
          </p:nvPr>
        </p:nvSpPr>
        <p:spPr>
          <a:xfrm>
            <a:off x="5276000" y="17507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1" name="Google Shape;1791;p27"/>
          <p:cNvSpPr txBox="1">
            <a:spLocks noGrp="1"/>
          </p:cNvSpPr>
          <p:nvPr>
            <p:ph type="subTitle" idx="8"/>
          </p:nvPr>
        </p:nvSpPr>
        <p:spPr>
          <a:xfrm>
            <a:off x="5276000" y="318422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2" name="Google Shape;1792;p27"/>
          <p:cNvSpPr/>
          <p:nvPr/>
        </p:nvSpPr>
        <p:spPr>
          <a:xfrm>
            <a:off x="0" y="4821750"/>
            <a:ext cx="91440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3" name="Google Shape;1793;p27"/>
          <p:cNvGrpSpPr/>
          <p:nvPr/>
        </p:nvGrpSpPr>
        <p:grpSpPr>
          <a:xfrm>
            <a:off x="-4236028" y="4840462"/>
            <a:ext cx="17689997" cy="194169"/>
            <a:chOff x="-4236028" y="4840462"/>
            <a:chExt cx="17689997" cy="194169"/>
          </a:xfrm>
        </p:grpSpPr>
        <p:sp>
          <p:nvSpPr>
            <p:cNvPr id="1794" name="Google Shape;1794;p27"/>
            <p:cNvSpPr/>
            <p:nvPr/>
          </p:nvSpPr>
          <p:spPr>
            <a:xfrm>
              <a:off x="8479572" y="4840462"/>
              <a:ext cx="4974397" cy="194169"/>
            </a:xfrm>
            <a:custGeom>
              <a:avLst/>
              <a:gdLst/>
              <a:ahLst/>
              <a:cxnLst/>
              <a:rect l="l" t="t" r="r" b="b"/>
              <a:pathLst>
                <a:path w="72925" h="4816" extrusionOk="0">
                  <a:moveTo>
                    <a:pt x="36463" y="0"/>
                  </a:moveTo>
                  <a:cubicBezTo>
                    <a:pt x="26791" y="0"/>
                    <a:pt x="17517" y="254"/>
                    <a:pt x="10679" y="705"/>
                  </a:cubicBezTo>
                  <a:cubicBezTo>
                    <a:pt x="3842" y="1157"/>
                    <a:pt x="1" y="1769"/>
                    <a:pt x="1" y="2408"/>
                  </a:cubicBezTo>
                  <a:cubicBezTo>
                    <a:pt x="1" y="3047"/>
                    <a:pt x="3842" y="3659"/>
                    <a:pt x="10679" y="4111"/>
                  </a:cubicBezTo>
                  <a:cubicBezTo>
                    <a:pt x="17517" y="4562"/>
                    <a:pt x="26791" y="4816"/>
                    <a:pt x="36463" y="4816"/>
                  </a:cubicBezTo>
                  <a:cubicBezTo>
                    <a:pt x="46133" y="4816"/>
                    <a:pt x="55407" y="4562"/>
                    <a:pt x="62245" y="4111"/>
                  </a:cubicBezTo>
                  <a:cubicBezTo>
                    <a:pt x="69082" y="3659"/>
                    <a:pt x="72924" y="3047"/>
                    <a:pt x="72924" y="2408"/>
                  </a:cubicBezTo>
                  <a:cubicBezTo>
                    <a:pt x="72924" y="1769"/>
                    <a:pt x="69082" y="1157"/>
                    <a:pt x="62245" y="705"/>
                  </a:cubicBezTo>
                  <a:cubicBezTo>
                    <a:pt x="55407" y="254"/>
                    <a:pt x="46133" y="0"/>
                    <a:pt x="36463" y="0"/>
                  </a:cubicBezTo>
                  <a:close/>
                </a:path>
              </a:pathLst>
            </a:custGeom>
            <a:solidFill>
              <a:srgbClr val="23376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7"/>
            <p:cNvSpPr/>
            <p:nvPr/>
          </p:nvSpPr>
          <p:spPr>
            <a:xfrm>
              <a:off x="-4236028" y="4840462"/>
              <a:ext cx="4974397" cy="194169"/>
            </a:xfrm>
            <a:custGeom>
              <a:avLst/>
              <a:gdLst/>
              <a:ahLst/>
              <a:cxnLst/>
              <a:rect l="l" t="t" r="r" b="b"/>
              <a:pathLst>
                <a:path w="72925" h="4816" extrusionOk="0">
                  <a:moveTo>
                    <a:pt x="36463" y="0"/>
                  </a:moveTo>
                  <a:cubicBezTo>
                    <a:pt x="26791" y="0"/>
                    <a:pt x="17517" y="254"/>
                    <a:pt x="10679" y="705"/>
                  </a:cubicBezTo>
                  <a:cubicBezTo>
                    <a:pt x="3842" y="1157"/>
                    <a:pt x="1" y="1769"/>
                    <a:pt x="1" y="2408"/>
                  </a:cubicBezTo>
                  <a:cubicBezTo>
                    <a:pt x="1" y="3047"/>
                    <a:pt x="3842" y="3659"/>
                    <a:pt x="10679" y="4111"/>
                  </a:cubicBezTo>
                  <a:cubicBezTo>
                    <a:pt x="17517" y="4562"/>
                    <a:pt x="26791" y="4816"/>
                    <a:pt x="36463" y="4816"/>
                  </a:cubicBezTo>
                  <a:cubicBezTo>
                    <a:pt x="46133" y="4816"/>
                    <a:pt x="55407" y="4562"/>
                    <a:pt x="62245" y="4111"/>
                  </a:cubicBezTo>
                  <a:cubicBezTo>
                    <a:pt x="69082" y="3659"/>
                    <a:pt x="72924" y="3047"/>
                    <a:pt x="72924" y="2408"/>
                  </a:cubicBezTo>
                  <a:cubicBezTo>
                    <a:pt x="72924" y="1769"/>
                    <a:pt x="69082" y="1157"/>
                    <a:pt x="62245" y="705"/>
                  </a:cubicBezTo>
                  <a:cubicBezTo>
                    <a:pt x="55407" y="254"/>
                    <a:pt x="46133" y="0"/>
                    <a:pt x="36463" y="0"/>
                  </a:cubicBezTo>
                  <a:close/>
                </a:path>
              </a:pathLst>
            </a:custGeom>
            <a:solidFill>
              <a:srgbClr val="23376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6" name="Google Shape;1796;p27"/>
          <p:cNvGrpSpPr/>
          <p:nvPr/>
        </p:nvGrpSpPr>
        <p:grpSpPr>
          <a:xfrm>
            <a:off x="-2103496" y="2385475"/>
            <a:ext cx="13326890" cy="2544506"/>
            <a:chOff x="-2103496" y="2385475"/>
            <a:chExt cx="13326890" cy="2544506"/>
          </a:xfrm>
        </p:grpSpPr>
        <p:grpSp>
          <p:nvGrpSpPr>
            <p:cNvPr id="1797" name="Google Shape;1797;p27"/>
            <p:cNvGrpSpPr/>
            <p:nvPr/>
          </p:nvGrpSpPr>
          <p:grpSpPr>
            <a:xfrm rot="5400000">
              <a:off x="9611161" y="3038236"/>
              <a:ext cx="328988" cy="2363927"/>
              <a:chOff x="3010050" y="1961050"/>
              <a:chExt cx="176600" cy="1268950"/>
            </a:xfrm>
          </p:grpSpPr>
          <p:sp>
            <p:nvSpPr>
              <p:cNvPr id="1798" name="Google Shape;1798;p27"/>
              <p:cNvSpPr/>
              <p:nvPr/>
            </p:nvSpPr>
            <p:spPr>
              <a:xfrm>
                <a:off x="3010050" y="1961050"/>
                <a:ext cx="176600" cy="12689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50758" extrusionOk="0">
                    <a:moveTo>
                      <a:pt x="1" y="1"/>
                    </a:moveTo>
                    <a:lnTo>
                      <a:pt x="1" y="50758"/>
                    </a:lnTo>
                    <a:lnTo>
                      <a:pt x="7063" y="50758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27"/>
              <p:cNvSpPr/>
              <p:nvPr/>
            </p:nvSpPr>
            <p:spPr>
              <a:xfrm>
                <a:off x="3010050" y="312012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27"/>
              <p:cNvSpPr/>
              <p:nvPr/>
            </p:nvSpPr>
            <p:spPr>
              <a:xfrm>
                <a:off x="3010050" y="2938175"/>
                <a:ext cx="1766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6" extrusionOk="0">
                    <a:moveTo>
                      <a:pt x="1" y="0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27"/>
              <p:cNvSpPr/>
              <p:nvPr/>
            </p:nvSpPr>
            <p:spPr>
              <a:xfrm>
                <a:off x="3034625" y="314067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27"/>
              <p:cNvSpPr/>
              <p:nvPr/>
            </p:nvSpPr>
            <p:spPr>
              <a:xfrm>
                <a:off x="3010050" y="199667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27"/>
              <p:cNvSpPr/>
              <p:nvPr/>
            </p:nvSpPr>
            <p:spPr>
              <a:xfrm>
                <a:off x="3010050" y="2217250"/>
                <a:ext cx="176600" cy="3867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7" extrusionOk="0">
                    <a:moveTo>
                      <a:pt x="1" y="1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27"/>
              <p:cNvSpPr/>
              <p:nvPr/>
            </p:nvSpPr>
            <p:spPr>
              <a:xfrm>
                <a:off x="3034625" y="201722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27"/>
              <p:cNvSpPr/>
              <p:nvPr/>
            </p:nvSpPr>
            <p:spPr>
              <a:xfrm>
                <a:off x="3034625" y="2312175"/>
                <a:ext cx="127450" cy="566775"/>
              </a:xfrm>
              <a:custGeom>
                <a:avLst/>
                <a:gdLst/>
                <a:ahLst/>
                <a:cxnLst/>
                <a:rect l="l" t="t" r="r" b="b"/>
                <a:pathLst>
                  <a:path w="5098" h="22671" extrusionOk="0">
                    <a:moveTo>
                      <a:pt x="2549" y="1"/>
                    </a:moveTo>
                    <a:cubicBezTo>
                      <a:pt x="1141" y="1"/>
                      <a:pt x="1" y="1141"/>
                      <a:pt x="1" y="2548"/>
                    </a:cubicBezTo>
                    <a:lnTo>
                      <a:pt x="1" y="20121"/>
                    </a:lnTo>
                    <a:cubicBezTo>
                      <a:pt x="1" y="21529"/>
                      <a:pt x="1141" y="22670"/>
                      <a:pt x="2549" y="22670"/>
                    </a:cubicBezTo>
                    <a:cubicBezTo>
                      <a:pt x="3957" y="22670"/>
                      <a:pt x="5097" y="21528"/>
                      <a:pt x="5097" y="20121"/>
                    </a:cubicBezTo>
                    <a:lnTo>
                      <a:pt x="5097" y="2548"/>
                    </a:lnTo>
                    <a:cubicBezTo>
                      <a:pt x="5097" y="1141"/>
                      <a:pt x="3957" y="1"/>
                      <a:pt x="2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27"/>
              <p:cNvSpPr/>
              <p:nvPr/>
            </p:nvSpPr>
            <p:spPr>
              <a:xfrm>
                <a:off x="3063050" y="2338825"/>
                <a:ext cx="70625" cy="51570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0628" extrusionOk="0">
                    <a:moveTo>
                      <a:pt x="1412" y="1"/>
                    </a:moveTo>
                    <a:cubicBezTo>
                      <a:pt x="633" y="1"/>
                      <a:pt x="1" y="633"/>
                      <a:pt x="1" y="1413"/>
                    </a:cubicBezTo>
                    <a:cubicBezTo>
                      <a:pt x="1" y="2098"/>
                      <a:pt x="488" y="2669"/>
                      <a:pt x="1136" y="2798"/>
                    </a:cubicBezTo>
                    <a:lnTo>
                      <a:pt x="1136" y="17831"/>
                    </a:lnTo>
                    <a:cubicBezTo>
                      <a:pt x="488" y="17959"/>
                      <a:pt x="1" y="18530"/>
                      <a:pt x="1" y="19216"/>
                    </a:cubicBezTo>
                    <a:cubicBezTo>
                      <a:pt x="1" y="19996"/>
                      <a:pt x="633" y="20628"/>
                      <a:pt x="1412" y="20628"/>
                    </a:cubicBezTo>
                    <a:cubicBezTo>
                      <a:pt x="2191" y="20628"/>
                      <a:pt x="2824" y="19996"/>
                      <a:pt x="2824" y="19216"/>
                    </a:cubicBezTo>
                    <a:cubicBezTo>
                      <a:pt x="2824" y="18531"/>
                      <a:pt x="2335" y="17959"/>
                      <a:pt x="1687" y="17831"/>
                    </a:cubicBezTo>
                    <a:lnTo>
                      <a:pt x="1687" y="2798"/>
                    </a:lnTo>
                    <a:cubicBezTo>
                      <a:pt x="2335" y="2669"/>
                      <a:pt x="2824" y="2098"/>
                      <a:pt x="2824" y="1413"/>
                    </a:cubicBezTo>
                    <a:cubicBezTo>
                      <a:pt x="2824" y="633"/>
                      <a:pt x="219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27"/>
              <p:cNvSpPr/>
              <p:nvPr/>
            </p:nvSpPr>
            <p:spPr>
              <a:xfrm>
                <a:off x="3073775" y="2348525"/>
                <a:ext cx="4720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939" extrusionOk="0">
                    <a:moveTo>
                      <a:pt x="946" y="141"/>
                    </a:moveTo>
                    <a:cubicBezTo>
                      <a:pt x="1021" y="141"/>
                      <a:pt x="1094" y="153"/>
                      <a:pt x="1168" y="181"/>
                    </a:cubicBezTo>
                    <a:cubicBezTo>
                      <a:pt x="1596" y="328"/>
                      <a:pt x="1749" y="730"/>
                      <a:pt x="1749" y="1028"/>
                    </a:cubicBezTo>
                    <a:cubicBezTo>
                      <a:pt x="1749" y="1291"/>
                      <a:pt x="1713" y="1435"/>
                      <a:pt x="1503" y="1591"/>
                    </a:cubicBezTo>
                    <a:cubicBezTo>
                      <a:pt x="1318" y="1728"/>
                      <a:pt x="1112" y="1800"/>
                      <a:pt x="921" y="1800"/>
                    </a:cubicBezTo>
                    <a:cubicBezTo>
                      <a:pt x="881" y="1800"/>
                      <a:pt x="841" y="1797"/>
                      <a:pt x="803" y="1791"/>
                    </a:cubicBezTo>
                    <a:cubicBezTo>
                      <a:pt x="610" y="1757"/>
                      <a:pt x="361" y="1645"/>
                      <a:pt x="277" y="1500"/>
                    </a:cubicBezTo>
                    <a:cubicBezTo>
                      <a:pt x="172" y="1318"/>
                      <a:pt x="141" y="1030"/>
                      <a:pt x="156" y="827"/>
                    </a:cubicBezTo>
                    <a:cubicBezTo>
                      <a:pt x="171" y="643"/>
                      <a:pt x="240" y="511"/>
                      <a:pt x="397" y="371"/>
                    </a:cubicBezTo>
                    <a:cubicBezTo>
                      <a:pt x="569" y="220"/>
                      <a:pt x="759" y="141"/>
                      <a:pt x="946" y="141"/>
                    </a:cubicBezTo>
                    <a:close/>
                    <a:moveTo>
                      <a:pt x="944" y="0"/>
                    </a:moveTo>
                    <a:cubicBezTo>
                      <a:pt x="723" y="0"/>
                      <a:pt x="503" y="91"/>
                      <a:pt x="305" y="266"/>
                    </a:cubicBezTo>
                    <a:cubicBezTo>
                      <a:pt x="120" y="431"/>
                      <a:pt x="34" y="596"/>
                      <a:pt x="18" y="816"/>
                    </a:cubicBezTo>
                    <a:cubicBezTo>
                      <a:pt x="0" y="1041"/>
                      <a:pt x="38" y="1361"/>
                      <a:pt x="157" y="1568"/>
                    </a:cubicBezTo>
                    <a:cubicBezTo>
                      <a:pt x="268" y="1761"/>
                      <a:pt x="557" y="1889"/>
                      <a:pt x="778" y="1926"/>
                    </a:cubicBezTo>
                    <a:cubicBezTo>
                      <a:pt x="824" y="1934"/>
                      <a:pt x="871" y="1938"/>
                      <a:pt x="919" y="1938"/>
                    </a:cubicBezTo>
                    <a:cubicBezTo>
                      <a:pt x="1141" y="1938"/>
                      <a:pt x="1376" y="1855"/>
                      <a:pt x="1584" y="1700"/>
                    </a:cubicBezTo>
                    <a:cubicBezTo>
                      <a:pt x="1839" y="1511"/>
                      <a:pt x="1887" y="1318"/>
                      <a:pt x="1887" y="1025"/>
                    </a:cubicBezTo>
                    <a:cubicBezTo>
                      <a:pt x="1887" y="571"/>
                      <a:pt x="1622" y="188"/>
                      <a:pt x="1213" y="46"/>
                    </a:cubicBezTo>
                    <a:cubicBezTo>
                      <a:pt x="1124" y="15"/>
                      <a:pt x="1034" y="0"/>
                      <a:pt x="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27"/>
              <p:cNvSpPr/>
              <p:nvPr/>
            </p:nvSpPr>
            <p:spPr>
              <a:xfrm>
                <a:off x="3072600" y="2796575"/>
                <a:ext cx="5200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949" extrusionOk="0">
                    <a:moveTo>
                      <a:pt x="1065" y="139"/>
                    </a:moveTo>
                    <a:cubicBezTo>
                      <a:pt x="1225" y="139"/>
                      <a:pt x="1385" y="174"/>
                      <a:pt x="1525" y="248"/>
                    </a:cubicBezTo>
                    <a:cubicBezTo>
                      <a:pt x="1643" y="311"/>
                      <a:pt x="1798" y="431"/>
                      <a:pt x="1859" y="644"/>
                    </a:cubicBezTo>
                    <a:cubicBezTo>
                      <a:pt x="1935" y="915"/>
                      <a:pt x="1903" y="1197"/>
                      <a:pt x="1771" y="1418"/>
                    </a:cubicBezTo>
                    <a:cubicBezTo>
                      <a:pt x="1654" y="1612"/>
                      <a:pt x="1472" y="1740"/>
                      <a:pt x="1245" y="1791"/>
                    </a:cubicBezTo>
                    <a:cubicBezTo>
                      <a:pt x="1190" y="1804"/>
                      <a:pt x="1136" y="1809"/>
                      <a:pt x="1084" y="1809"/>
                    </a:cubicBezTo>
                    <a:cubicBezTo>
                      <a:pt x="805" y="1809"/>
                      <a:pt x="581" y="1650"/>
                      <a:pt x="434" y="1503"/>
                    </a:cubicBezTo>
                    <a:cubicBezTo>
                      <a:pt x="321" y="1390"/>
                      <a:pt x="277" y="1311"/>
                      <a:pt x="242" y="1161"/>
                    </a:cubicBezTo>
                    <a:cubicBezTo>
                      <a:pt x="150" y="766"/>
                      <a:pt x="389" y="311"/>
                      <a:pt x="749" y="189"/>
                    </a:cubicBezTo>
                    <a:cubicBezTo>
                      <a:pt x="850" y="154"/>
                      <a:pt x="957" y="139"/>
                      <a:pt x="1065" y="139"/>
                    </a:cubicBezTo>
                    <a:close/>
                    <a:moveTo>
                      <a:pt x="1067" y="1"/>
                    </a:moveTo>
                    <a:cubicBezTo>
                      <a:pt x="943" y="1"/>
                      <a:pt x="820" y="20"/>
                      <a:pt x="705" y="59"/>
                    </a:cubicBezTo>
                    <a:cubicBezTo>
                      <a:pt x="282" y="203"/>
                      <a:pt x="0" y="733"/>
                      <a:pt x="107" y="1194"/>
                    </a:cubicBezTo>
                    <a:cubicBezTo>
                      <a:pt x="148" y="1367"/>
                      <a:pt x="205" y="1471"/>
                      <a:pt x="335" y="1601"/>
                    </a:cubicBezTo>
                    <a:cubicBezTo>
                      <a:pt x="563" y="1831"/>
                      <a:pt x="819" y="1949"/>
                      <a:pt x="1081" y="1949"/>
                    </a:cubicBezTo>
                    <a:cubicBezTo>
                      <a:pt x="1145" y="1949"/>
                      <a:pt x="1209" y="1941"/>
                      <a:pt x="1276" y="1927"/>
                    </a:cubicBezTo>
                    <a:cubicBezTo>
                      <a:pt x="1542" y="1868"/>
                      <a:pt x="1754" y="1718"/>
                      <a:pt x="1891" y="1490"/>
                    </a:cubicBezTo>
                    <a:cubicBezTo>
                      <a:pt x="2042" y="1237"/>
                      <a:pt x="2080" y="915"/>
                      <a:pt x="1993" y="606"/>
                    </a:cubicBezTo>
                    <a:cubicBezTo>
                      <a:pt x="1934" y="401"/>
                      <a:pt x="1795" y="233"/>
                      <a:pt x="1589" y="125"/>
                    </a:cubicBezTo>
                    <a:cubicBezTo>
                      <a:pt x="1433" y="43"/>
                      <a:pt x="1250" y="1"/>
                      <a:pt x="10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27"/>
              <p:cNvSpPr/>
              <p:nvPr/>
            </p:nvSpPr>
            <p:spPr>
              <a:xfrm>
                <a:off x="3021425" y="2088050"/>
                <a:ext cx="154850" cy="113700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4548" extrusionOk="0">
                    <a:moveTo>
                      <a:pt x="1722" y="1"/>
                    </a:moveTo>
                    <a:cubicBezTo>
                      <a:pt x="1704" y="1"/>
                      <a:pt x="1685" y="3"/>
                      <a:pt x="1667" y="8"/>
                    </a:cubicBezTo>
                    <a:cubicBezTo>
                      <a:pt x="1438" y="63"/>
                      <a:pt x="1416" y="357"/>
                      <a:pt x="1409" y="534"/>
                    </a:cubicBezTo>
                    <a:cubicBezTo>
                      <a:pt x="1375" y="1277"/>
                      <a:pt x="1455" y="2038"/>
                      <a:pt x="1503" y="2776"/>
                    </a:cubicBezTo>
                    <a:cubicBezTo>
                      <a:pt x="1529" y="3168"/>
                      <a:pt x="1223" y="4540"/>
                      <a:pt x="1863" y="4545"/>
                    </a:cubicBezTo>
                    <a:cubicBezTo>
                      <a:pt x="2415" y="4457"/>
                      <a:pt x="2179" y="3493"/>
                      <a:pt x="2164" y="3161"/>
                    </a:cubicBezTo>
                    <a:cubicBezTo>
                      <a:pt x="2123" y="2311"/>
                      <a:pt x="2431" y="1299"/>
                      <a:pt x="2153" y="470"/>
                    </a:cubicBezTo>
                    <a:cubicBezTo>
                      <a:pt x="2095" y="298"/>
                      <a:pt x="1933" y="1"/>
                      <a:pt x="1722" y="1"/>
                    </a:cubicBezTo>
                    <a:close/>
                    <a:moveTo>
                      <a:pt x="4213" y="1"/>
                    </a:moveTo>
                    <a:cubicBezTo>
                      <a:pt x="4195" y="1"/>
                      <a:pt x="4176" y="3"/>
                      <a:pt x="4158" y="8"/>
                    </a:cubicBezTo>
                    <a:cubicBezTo>
                      <a:pt x="3929" y="63"/>
                      <a:pt x="3907" y="357"/>
                      <a:pt x="3899" y="534"/>
                    </a:cubicBezTo>
                    <a:cubicBezTo>
                      <a:pt x="3866" y="1277"/>
                      <a:pt x="3946" y="2038"/>
                      <a:pt x="3994" y="2776"/>
                    </a:cubicBezTo>
                    <a:cubicBezTo>
                      <a:pt x="4020" y="3168"/>
                      <a:pt x="3714" y="4540"/>
                      <a:pt x="4353" y="4545"/>
                    </a:cubicBezTo>
                    <a:cubicBezTo>
                      <a:pt x="4906" y="4457"/>
                      <a:pt x="4671" y="3493"/>
                      <a:pt x="4655" y="3161"/>
                    </a:cubicBezTo>
                    <a:cubicBezTo>
                      <a:pt x="4614" y="2311"/>
                      <a:pt x="4922" y="1299"/>
                      <a:pt x="4644" y="470"/>
                    </a:cubicBezTo>
                    <a:cubicBezTo>
                      <a:pt x="4586" y="298"/>
                      <a:pt x="4424" y="1"/>
                      <a:pt x="4213" y="1"/>
                    </a:cubicBezTo>
                    <a:close/>
                    <a:moveTo>
                      <a:pt x="3133" y="3"/>
                    </a:moveTo>
                    <a:cubicBezTo>
                      <a:pt x="2491" y="8"/>
                      <a:pt x="2799" y="1379"/>
                      <a:pt x="2774" y="1771"/>
                    </a:cubicBezTo>
                    <a:cubicBezTo>
                      <a:pt x="2725" y="2511"/>
                      <a:pt x="2645" y="3271"/>
                      <a:pt x="2678" y="4013"/>
                    </a:cubicBezTo>
                    <a:cubicBezTo>
                      <a:pt x="2687" y="4191"/>
                      <a:pt x="2708" y="4484"/>
                      <a:pt x="2936" y="4540"/>
                    </a:cubicBezTo>
                    <a:cubicBezTo>
                      <a:pt x="2955" y="4544"/>
                      <a:pt x="2974" y="4546"/>
                      <a:pt x="2992" y="4546"/>
                    </a:cubicBezTo>
                    <a:cubicBezTo>
                      <a:pt x="3203" y="4546"/>
                      <a:pt x="3366" y="4250"/>
                      <a:pt x="3423" y="4078"/>
                    </a:cubicBezTo>
                    <a:cubicBezTo>
                      <a:pt x="3701" y="3249"/>
                      <a:pt x="3393" y="2238"/>
                      <a:pt x="3434" y="1385"/>
                    </a:cubicBezTo>
                    <a:cubicBezTo>
                      <a:pt x="3449" y="1057"/>
                      <a:pt x="3685" y="91"/>
                      <a:pt x="3133" y="3"/>
                    </a:cubicBezTo>
                    <a:close/>
                    <a:moveTo>
                      <a:pt x="5625" y="3"/>
                    </a:moveTo>
                    <a:cubicBezTo>
                      <a:pt x="4983" y="8"/>
                      <a:pt x="5291" y="1379"/>
                      <a:pt x="5266" y="1771"/>
                    </a:cubicBezTo>
                    <a:cubicBezTo>
                      <a:pt x="5218" y="2511"/>
                      <a:pt x="5137" y="3271"/>
                      <a:pt x="5171" y="4013"/>
                    </a:cubicBezTo>
                    <a:cubicBezTo>
                      <a:pt x="5179" y="4191"/>
                      <a:pt x="5200" y="4484"/>
                      <a:pt x="5428" y="4540"/>
                    </a:cubicBezTo>
                    <a:cubicBezTo>
                      <a:pt x="5447" y="4544"/>
                      <a:pt x="5466" y="4546"/>
                      <a:pt x="5484" y="4546"/>
                    </a:cubicBezTo>
                    <a:cubicBezTo>
                      <a:pt x="5696" y="4546"/>
                      <a:pt x="5858" y="4250"/>
                      <a:pt x="5915" y="4078"/>
                    </a:cubicBezTo>
                    <a:cubicBezTo>
                      <a:pt x="6193" y="3249"/>
                      <a:pt x="5885" y="2238"/>
                      <a:pt x="5926" y="1385"/>
                    </a:cubicBezTo>
                    <a:cubicBezTo>
                      <a:pt x="5940" y="1057"/>
                      <a:pt x="6176" y="91"/>
                      <a:pt x="5625" y="3"/>
                    </a:cubicBezTo>
                    <a:close/>
                    <a:moveTo>
                      <a:pt x="641" y="4"/>
                    </a:moveTo>
                    <a:cubicBezTo>
                      <a:pt x="0" y="9"/>
                      <a:pt x="307" y="1380"/>
                      <a:pt x="282" y="1772"/>
                    </a:cubicBezTo>
                    <a:cubicBezTo>
                      <a:pt x="233" y="2510"/>
                      <a:pt x="153" y="3271"/>
                      <a:pt x="186" y="4014"/>
                    </a:cubicBezTo>
                    <a:cubicBezTo>
                      <a:pt x="195" y="4192"/>
                      <a:pt x="216" y="4485"/>
                      <a:pt x="444" y="4541"/>
                    </a:cubicBezTo>
                    <a:cubicBezTo>
                      <a:pt x="463" y="4545"/>
                      <a:pt x="482" y="4548"/>
                      <a:pt x="500" y="4548"/>
                    </a:cubicBezTo>
                    <a:cubicBezTo>
                      <a:pt x="711" y="4548"/>
                      <a:pt x="874" y="4251"/>
                      <a:pt x="931" y="4079"/>
                    </a:cubicBezTo>
                    <a:cubicBezTo>
                      <a:pt x="1209" y="3250"/>
                      <a:pt x="902" y="2238"/>
                      <a:pt x="941" y="1388"/>
                    </a:cubicBezTo>
                    <a:cubicBezTo>
                      <a:pt x="957" y="1057"/>
                      <a:pt x="1193" y="91"/>
                      <a:pt x="641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27"/>
              <p:cNvSpPr/>
              <p:nvPr/>
            </p:nvSpPr>
            <p:spPr>
              <a:xfrm>
                <a:off x="3021425" y="2992675"/>
                <a:ext cx="15480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4547" extrusionOk="0">
                    <a:moveTo>
                      <a:pt x="2991" y="1"/>
                    </a:moveTo>
                    <a:cubicBezTo>
                      <a:pt x="2973" y="1"/>
                      <a:pt x="2954" y="3"/>
                      <a:pt x="2935" y="8"/>
                    </a:cubicBezTo>
                    <a:cubicBezTo>
                      <a:pt x="2706" y="63"/>
                      <a:pt x="2685" y="356"/>
                      <a:pt x="2677" y="534"/>
                    </a:cubicBezTo>
                    <a:cubicBezTo>
                      <a:pt x="2644" y="1277"/>
                      <a:pt x="2724" y="2038"/>
                      <a:pt x="2773" y="2776"/>
                    </a:cubicBezTo>
                    <a:cubicBezTo>
                      <a:pt x="2797" y="3168"/>
                      <a:pt x="2491" y="4539"/>
                      <a:pt x="3132" y="4545"/>
                    </a:cubicBezTo>
                    <a:cubicBezTo>
                      <a:pt x="3685" y="4457"/>
                      <a:pt x="3449" y="3491"/>
                      <a:pt x="3432" y="3162"/>
                    </a:cubicBezTo>
                    <a:cubicBezTo>
                      <a:pt x="3393" y="2310"/>
                      <a:pt x="3700" y="1299"/>
                      <a:pt x="3422" y="470"/>
                    </a:cubicBezTo>
                    <a:cubicBezTo>
                      <a:pt x="3364" y="297"/>
                      <a:pt x="3202" y="1"/>
                      <a:pt x="2991" y="1"/>
                    </a:cubicBezTo>
                    <a:close/>
                    <a:moveTo>
                      <a:pt x="5483" y="1"/>
                    </a:moveTo>
                    <a:cubicBezTo>
                      <a:pt x="5465" y="1"/>
                      <a:pt x="5446" y="3"/>
                      <a:pt x="5427" y="8"/>
                    </a:cubicBezTo>
                    <a:cubicBezTo>
                      <a:pt x="5198" y="63"/>
                      <a:pt x="5177" y="356"/>
                      <a:pt x="5169" y="534"/>
                    </a:cubicBezTo>
                    <a:cubicBezTo>
                      <a:pt x="5136" y="1277"/>
                      <a:pt x="5217" y="2038"/>
                      <a:pt x="5265" y="2776"/>
                    </a:cubicBezTo>
                    <a:cubicBezTo>
                      <a:pt x="5289" y="3168"/>
                      <a:pt x="4983" y="4539"/>
                      <a:pt x="5624" y="4545"/>
                    </a:cubicBezTo>
                    <a:cubicBezTo>
                      <a:pt x="6176" y="4457"/>
                      <a:pt x="5940" y="3491"/>
                      <a:pt x="5925" y="3162"/>
                    </a:cubicBezTo>
                    <a:cubicBezTo>
                      <a:pt x="5885" y="2310"/>
                      <a:pt x="6192" y="1299"/>
                      <a:pt x="5914" y="470"/>
                    </a:cubicBezTo>
                    <a:cubicBezTo>
                      <a:pt x="5856" y="297"/>
                      <a:pt x="5694" y="1"/>
                      <a:pt x="5483" y="1"/>
                    </a:cubicBezTo>
                    <a:close/>
                    <a:moveTo>
                      <a:pt x="1864" y="2"/>
                    </a:moveTo>
                    <a:cubicBezTo>
                      <a:pt x="1223" y="8"/>
                      <a:pt x="1530" y="1379"/>
                      <a:pt x="1505" y="1771"/>
                    </a:cubicBezTo>
                    <a:cubicBezTo>
                      <a:pt x="1457" y="2510"/>
                      <a:pt x="1377" y="3271"/>
                      <a:pt x="1410" y="4013"/>
                    </a:cubicBezTo>
                    <a:cubicBezTo>
                      <a:pt x="1417" y="4191"/>
                      <a:pt x="1439" y="4484"/>
                      <a:pt x="1668" y="4539"/>
                    </a:cubicBezTo>
                    <a:cubicBezTo>
                      <a:pt x="1687" y="4544"/>
                      <a:pt x="1705" y="4546"/>
                      <a:pt x="1723" y="4546"/>
                    </a:cubicBezTo>
                    <a:cubicBezTo>
                      <a:pt x="1935" y="4546"/>
                      <a:pt x="2096" y="4250"/>
                      <a:pt x="2154" y="4077"/>
                    </a:cubicBezTo>
                    <a:cubicBezTo>
                      <a:pt x="2432" y="3248"/>
                      <a:pt x="2123" y="2238"/>
                      <a:pt x="2165" y="1385"/>
                    </a:cubicBezTo>
                    <a:cubicBezTo>
                      <a:pt x="2179" y="1056"/>
                      <a:pt x="2415" y="91"/>
                      <a:pt x="1864" y="2"/>
                    </a:cubicBezTo>
                    <a:close/>
                    <a:moveTo>
                      <a:pt x="4356" y="2"/>
                    </a:moveTo>
                    <a:cubicBezTo>
                      <a:pt x="3714" y="8"/>
                      <a:pt x="4021" y="1379"/>
                      <a:pt x="3995" y="1771"/>
                    </a:cubicBezTo>
                    <a:cubicBezTo>
                      <a:pt x="3947" y="2510"/>
                      <a:pt x="3867" y="3271"/>
                      <a:pt x="3901" y="4013"/>
                    </a:cubicBezTo>
                    <a:cubicBezTo>
                      <a:pt x="3908" y="4191"/>
                      <a:pt x="3930" y="4484"/>
                      <a:pt x="4159" y="4539"/>
                    </a:cubicBezTo>
                    <a:cubicBezTo>
                      <a:pt x="4178" y="4544"/>
                      <a:pt x="4196" y="4546"/>
                      <a:pt x="4214" y="4546"/>
                    </a:cubicBezTo>
                    <a:cubicBezTo>
                      <a:pt x="4425" y="4546"/>
                      <a:pt x="4587" y="4250"/>
                      <a:pt x="4645" y="4077"/>
                    </a:cubicBezTo>
                    <a:cubicBezTo>
                      <a:pt x="4923" y="3248"/>
                      <a:pt x="4614" y="2238"/>
                      <a:pt x="4656" y="1385"/>
                    </a:cubicBezTo>
                    <a:cubicBezTo>
                      <a:pt x="4671" y="1056"/>
                      <a:pt x="4906" y="91"/>
                      <a:pt x="4356" y="2"/>
                    </a:cubicBezTo>
                    <a:close/>
                    <a:moveTo>
                      <a:pt x="502" y="2"/>
                    </a:moveTo>
                    <a:cubicBezTo>
                      <a:pt x="483" y="2"/>
                      <a:pt x="465" y="4"/>
                      <a:pt x="446" y="9"/>
                    </a:cubicBezTo>
                    <a:cubicBezTo>
                      <a:pt x="217" y="65"/>
                      <a:pt x="196" y="357"/>
                      <a:pt x="187" y="536"/>
                    </a:cubicBezTo>
                    <a:cubicBezTo>
                      <a:pt x="154" y="1277"/>
                      <a:pt x="234" y="2039"/>
                      <a:pt x="283" y="2778"/>
                    </a:cubicBezTo>
                    <a:cubicBezTo>
                      <a:pt x="308" y="3169"/>
                      <a:pt x="0" y="4542"/>
                      <a:pt x="642" y="4547"/>
                    </a:cubicBezTo>
                    <a:cubicBezTo>
                      <a:pt x="1193" y="4457"/>
                      <a:pt x="957" y="3491"/>
                      <a:pt x="944" y="3163"/>
                    </a:cubicBezTo>
                    <a:cubicBezTo>
                      <a:pt x="902" y="2311"/>
                      <a:pt x="1211" y="1301"/>
                      <a:pt x="933" y="472"/>
                    </a:cubicBezTo>
                    <a:cubicBezTo>
                      <a:pt x="875" y="299"/>
                      <a:pt x="712" y="2"/>
                      <a:pt x="50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1" name="Google Shape;1811;p27"/>
            <p:cNvGrpSpPr/>
            <p:nvPr/>
          </p:nvGrpSpPr>
          <p:grpSpPr>
            <a:xfrm rot="5400000">
              <a:off x="9669327" y="3423657"/>
              <a:ext cx="545275" cy="2467372"/>
              <a:chOff x="1325375" y="1908925"/>
              <a:chExt cx="291950" cy="1321075"/>
            </a:xfrm>
          </p:grpSpPr>
          <p:sp>
            <p:nvSpPr>
              <p:cNvPr id="1812" name="Google Shape;1812;p27"/>
              <p:cNvSpPr/>
              <p:nvPr/>
            </p:nvSpPr>
            <p:spPr>
              <a:xfrm>
                <a:off x="1325375" y="1908925"/>
                <a:ext cx="2919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8" y="52843"/>
                    </a:lnTo>
                    <a:lnTo>
                      <a:pt x="116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27"/>
              <p:cNvSpPr/>
              <p:nvPr/>
            </p:nvSpPr>
            <p:spPr>
              <a:xfrm>
                <a:off x="1353550" y="2212325"/>
                <a:ext cx="235600" cy="714275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28571" extrusionOk="0">
                    <a:moveTo>
                      <a:pt x="454" y="1"/>
                    </a:moveTo>
                    <a:cubicBezTo>
                      <a:pt x="204" y="1"/>
                      <a:pt x="1" y="204"/>
                      <a:pt x="1" y="454"/>
                    </a:cubicBezTo>
                    <a:lnTo>
                      <a:pt x="1" y="28117"/>
                    </a:lnTo>
                    <a:cubicBezTo>
                      <a:pt x="1" y="28367"/>
                      <a:pt x="204" y="28570"/>
                      <a:pt x="454" y="28570"/>
                    </a:cubicBezTo>
                    <a:lnTo>
                      <a:pt x="8971" y="28570"/>
                    </a:lnTo>
                    <a:cubicBezTo>
                      <a:pt x="9220" y="28570"/>
                      <a:pt x="9423" y="28367"/>
                      <a:pt x="9423" y="28117"/>
                    </a:cubicBezTo>
                    <a:lnTo>
                      <a:pt x="9423" y="454"/>
                    </a:lnTo>
                    <a:cubicBezTo>
                      <a:pt x="9423" y="204"/>
                      <a:pt x="9220" y="1"/>
                      <a:pt x="897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27"/>
              <p:cNvSpPr/>
              <p:nvPr/>
            </p:nvSpPr>
            <p:spPr>
              <a:xfrm>
                <a:off x="1434675" y="2308350"/>
                <a:ext cx="72500" cy="5222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0890" extrusionOk="0">
                    <a:moveTo>
                      <a:pt x="140" y="1"/>
                    </a:moveTo>
                    <a:cubicBezTo>
                      <a:pt x="64" y="1"/>
                      <a:pt x="1" y="62"/>
                      <a:pt x="1" y="140"/>
                    </a:cubicBezTo>
                    <a:lnTo>
                      <a:pt x="1" y="20750"/>
                    </a:lnTo>
                    <a:cubicBezTo>
                      <a:pt x="1" y="20826"/>
                      <a:pt x="63" y="20889"/>
                      <a:pt x="140" y="20889"/>
                    </a:cubicBezTo>
                    <a:lnTo>
                      <a:pt x="2760" y="20889"/>
                    </a:lnTo>
                    <a:cubicBezTo>
                      <a:pt x="2836" y="20889"/>
                      <a:pt x="2899" y="20826"/>
                      <a:pt x="2899" y="20750"/>
                    </a:cubicBezTo>
                    <a:lnTo>
                      <a:pt x="2899" y="140"/>
                    </a:lnTo>
                    <a:cubicBezTo>
                      <a:pt x="2899" y="64"/>
                      <a:pt x="2838" y="1"/>
                      <a:pt x="27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27"/>
              <p:cNvSpPr/>
              <p:nvPr/>
            </p:nvSpPr>
            <p:spPr>
              <a:xfrm>
                <a:off x="1374725" y="2233750"/>
                <a:ext cx="193275" cy="671450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26858" extrusionOk="0">
                    <a:moveTo>
                      <a:pt x="3865" y="266"/>
                    </a:moveTo>
                    <a:cubicBezTo>
                      <a:pt x="5849" y="266"/>
                      <a:pt x="7463" y="1920"/>
                      <a:pt x="7463" y="3957"/>
                    </a:cubicBezTo>
                    <a:lnTo>
                      <a:pt x="7463" y="22901"/>
                    </a:lnTo>
                    <a:cubicBezTo>
                      <a:pt x="7463" y="24937"/>
                      <a:pt x="5849" y="26593"/>
                      <a:pt x="3865" y="26593"/>
                    </a:cubicBezTo>
                    <a:cubicBezTo>
                      <a:pt x="1881" y="26593"/>
                      <a:pt x="268" y="24937"/>
                      <a:pt x="268" y="22901"/>
                    </a:cubicBezTo>
                    <a:lnTo>
                      <a:pt x="268" y="3957"/>
                    </a:lnTo>
                    <a:cubicBezTo>
                      <a:pt x="268" y="1921"/>
                      <a:pt x="1881" y="266"/>
                      <a:pt x="3865" y="266"/>
                    </a:cubicBezTo>
                    <a:close/>
                    <a:moveTo>
                      <a:pt x="3865" y="0"/>
                    </a:moveTo>
                    <a:cubicBezTo>
                      <a:pt x="1734" y="0"/>
                      <a:pt x="1" y="1734"/>
                      <a:pt x="1" y="3866"/>
                    </a:cubicBezTo>
                    <a:lnTo>
                      <a:pt x="1" y="22992"/>
                    </a:lnTo>
                    <a:cubicBezTo>
                      <a:pt x="1" y="25124"/>
                      <a:pt x="1734" y="26857"/>
                      <a:pt x="3865" y="26857"/>
                    </a:cubicBezTo>
                    <a:cubicBezTo>
                      <a:pt x="5997" y="26857"/>
                      <a:pt x="7730" y="25124"/>
                      <a:pt x="7730" y="22992"/>
                    </a:cubicBezTo>
                    <a:lnTo>
                      <a:pt x="7730" y="3866"/>
                    </a:lnTo>
                    <a:cubicBezTo>
                      <a:pt x="7730" y="1734"/>
                      <a:pt x="5997" y="0"/>
                      <a:pt x="38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27"/>
              <p:cNvSpPr/>
              <p:nvPr/>
            </p:nvSpPr>
            <p:spPr>
              <a:xfrm>
                <a:off x="1325400" y="1971525"/>
                <a:ext cx="291925" cy="949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3799" extrusionOk="0">
                    <a:moveTo>
                      <a:pt x="0" y="0"/>
                    </a:moveTo>
                    <a:lnTo>
                      <a:pt x="0" y="1520"/>
                    </a:lnTo>
                    <a:lnTo>
                      <a:pt x="11677" y="1520"/>
                    </a:lnTo>
                    <a:lnTo>
                      <a:pt x="11677" y="0"/>
                    </a:lnTo>
                    <a:close/>
                    <a:moveTo>
                      <a:pt x="0" y="2278"/>
                    </a:moveTo>
                    <a:lnTo>
                      <a:pt x="0" y="3798"/>
                    </a:lnTo>
                    <a:lnTo>
                      <a:pt x="11677" y="3798"/>
                    </a:lnTo>
                    <a:lnTo>
                      <a:pt x="11677" y="22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27"/>
              <p:cNvSpPr/>
              <p:nvPr/>
            </p:nvSpPr>
            <p:spPr>
              <a:xfrm>
                <a:off x="1325375" y="2094300"/>
                <a:ext cx="291950" cy="1127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451" extrusionOk="0">
                    <a:moveTo>
                      <a:pt x="0" y="1"/>
                    </a:moveTo>
                    <a:lnTo>
                      <a:pt x="0" y="451"/>
                    </a:lnTo>
                    <a:lnTo>
                      <a:pt x="11678" y="451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27"/>
              <p:cNvSpPr/>
              <p:nvPr/>
            </p:nvSpPr>
            <p:spPr>
              <a:xfrm>
                <a:off x="1346000" y="1926775"/>
                <a:ext cx="249825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535" extrusionOk="0">
                    <a:moveTo>
                      <a:pt x="1" y="1"/>
                    </a:moveTo>
                    <a:lnTo>
                      <a:pt x="1" y="534"/>
                    </a:lnTo>
                    <a:lnTo>
                      <a:pt x="535" y="534"/>
                    </a:lnTo>
                    <a:lnTo>
                      <a:pt x="535" y="1"/>
                    </a:lnTo>
                    <a:close/>
                    <a:moveTo>
                      <a:pt x="1184" y="1"/>
                    </a:moveTo>
                    <a:lnTo>
                      <a:pt x="1184" y="534"/>
                    </a:lnTo>
                    <a:lnTo>
                      <a:pt x="1718" y="534"/>
                    </a:lnTo>
                    <a:lnTo>
                      <a:pt x="1718" y="1"/>
                    </a:lnTo>
                    <a:close/>
                    <a:moveTo>
                      <a:pt x="2366" y="1"/>
                    </a:moveTo>
                    <a:lnTo>
                      <a:pt x="2366" y="534"/>
                    </a:lnTo>
                    <a:lnTo>
                      <a:pt x="2899" y="534"/>
                    </a:lnTo>
                    <a:lnTo>
                      <a:pt x="2899" y="1"/>
                    </a:lnTo>
                    <a:close/>
                    <a:moveTo>
                      <a:pt x="3548" y="1"/>
                    </a:moveTo>
                    <a:lnTo>
                      <a:pt x="3548" y="534"/>
                    </a:lnTo>
                    <a:lnTo>
                      <a:pt x="4081" y="534"/>
                    </a:lnTo>
                    <a:lnTo>
                      <a:pt x="4081" y="1"/>
                    </a:lnTo>
                    <a:close/>
                    <a:moveTo>
                      <a:pt x="4731" y="1"/>
                    </a:moveTo>
                    <a:lnTo>
                      <a:pt x="4731" y="534"/>
                    </a:lnTo>
                    <a:lnTo>
                      <a:pt x="5264" y="534"/>
                    </a:lnTo>
                    <a:lnTo>
                      <a:pt x="5264" y="1"/>
                    </a:lnTo>
                    <a:close/>
                    <a:moveTo>
                      <a:pt x="5912" y="1"/>
                    </a:moveTo>
                    <a:lnTo>
                      <a:pt x="5912" y="534"/>
                    </a:lnTo>
                    <a:lnTo>
                      <a:pt x="6446" y="534"/>
                    </a:lnTo>
                    <a:lnTo>
                      <a:pt x="6446" y="1"/>
                    </a:lnTo>
                    <a:close/>
                    <a:moveTo>
                      <a:pt x="7094" y="1"/>
                    </a:moveTo>
                    <a:lnTo>
                      <a:pt x="7094" y="534"/>
                    </a:lnTo>
                    <a:lnTo>
                      <a:pt x="7628" y="534"/>
                    </a:lnTo>
                    <a:lnTo>
                      <a:pt x="7628" y="1"/>
                    </a:lnTo>
                    <a:close/>
                    <a:moveTo>
                      <a:pt x="8276" y="1"/>
                    </a:moveTo>
                    <a:lnTo>
                      <a:pt x="8276" y="534"/>
                    </a:lnTo>
                    <a:lnTo>
                      <a:pt x="8810" y="534"/>
                    </a:lnTo>
                    <a:lnTo>
                      <a:pt x="8810" y="1"/>
                    </a:lnTo>
                    <a:close/>
                    <a:moveTo>
                      <a:pt x="9460" y="1"/>
                    </a:moveTo>
                    <a:lnTo>
                      <a:pt x="9460" y="534"/>
                    </a:lnTo>
                    <a:lnTo>
                      <a:pt x="9993" y="534"/>
                    </a:lnTo>
                    <a:lnTo>
                      <a:pt x="99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27"/>
              <p:cNvSpPr/>
              <p:nvPr/>
            </p:nvSpPr>
            <p:spPr>
              <a:xfrm>
                <a:off x="1325400" y="3068575"/>
                <a:ext cx="291925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3800" extrusionOk="0">
                    <a:moveTo>
                      <a:pt x="0" y="1"/>
                    </a:moveTo>
                    <a:lnTo>
                      <a:pt x="0" y="1521"/>
                    </a:lnTo>
                    <a:lnTo>
                      <a:pt x="11677" y="1521"/>
                    </a:lnTo>
                    <a:lnTo>
                      <a:pt x="11677" y="1"/>
                    </a:lnTo>
                    <a:close/>
                    <a:moveTo>
                      <a:pt x="0" y="2279"/>
                    </a:moveTo>
                    <a:lnTo>
                      <a:pt x="0" y="3800"/>
                    </a:lnTo>
                    <a:lnTo>
                      <a:pt x="11677" y="3800"/>
                    </a:lnTo>
                    <a:lnTo>
                      <a:pt x="11677" y="227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27"/>
              <p:cNvSpPr/>
              <p:nvPr/>
            </p:nvSpPr>
            <p:spPr>
              <a:xfrm>
                <a:off x="1325375" y="3029450"/>
                <a:ext cx="291950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452" extrusionOk="0">
                    <a:moveTo>
                      <a:pt x="0" y="1"/>
                    </a:moveTo>
                    <a:lnTo>
                      <a:pt x="0" y="451"/>
                    </a:lnTo>
                    <a:lnTo>
                      <a:pt x="11678" y="451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27"/>
              <p:cNvSpPr/>
              <p:nvPr/>
            </p:nvSpPr>
            <p:spPr>
              <a:xfrm>
                <a:off x="1346000" y="3194900"/>
                <a:ext cx="249825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536" extrusionOk="0">
                    <a:moveTo>
                      <a:pt x="1184" y="0"/>
                    </a:moveTo>
                    <a:lnTo>
                      <a:pt x="1184" y="534"/>
                    </a:lnTo>
                    <a:lnTo>
                      <a:pt x="1718" y="534"/>
                    </a:lnTo>
                    <a:lnTo>
                      <a:pt x="1718" y="0"/>
                    </a:lnTo>
                    <a:close/>
                    <a:moveTo>
                      <a:pt x="2366" y="0"/>
                    </a:moveTo>
                    <a:lnTo>
                      <a:pt x="2366" y="534"/>
                    </a:lnTo>
                    <a:lnTo>
                      <a:pt x="2899" y="534"/>
                    </a:lnTo>
                    <a:lnTo>
                      <a:pt x="2899" y="0"/>
                    </a:lnTo>
                    <a:close/>
                    <a:moveTo>
                      <a:pt x="3548" y="0"/>
                    </a:moveTo>
                    <a:lnTo>
                      <a:pt x="3548" y="534"/>
                    </a:lnTo>
                    <a:lnTo>
                      <a:pt x="4081" y="534"/>
                    </a:lnTo>
                    <a:lnTo>
                      <a:pt x="4081" y="0"/>
                    </a:lnTo>
                    <a:close/>
                    <a:moveTo>
                      <a:pt x="4731" y="0"/>
                    </a:moveTo>
                    <a:lnTo>
                      <a:pt x="4731" y="534"/>
                    </a:lnTo>
                    <a:lnTo>
                      <a:pt x="5264" y="534"/>
                    </a:lnTo>
                    <a:lnTo>
                      <a:pt x="5264" y="0"/>
                    </a:lnTo>
                    <a:close/>
                    <a:moveTo>
                      <a:pt x="5912" y="0"/>
                    </a:moveTo>
                    <a:lnTo>
                      <a:pt x="5912" y="534"/>
                    </a:lnTo>
                    <a:lnTo>
                      <a:pt x="6446" y="534"/>
                    </a:lnTo>
                    <a:lnTo>
                      <a:pt x="6446" y="0"/>
                    </a:lnTo>
                    <a:close/>
                    <a:moveTo>
                      <a:pt x="7094" y="0"/>
                    </a:moveTo>
                    <a:lnTo>
                      <a:pt x="7094" y="534"/>
                    </a:lnTo>
                    <a:lnTo>
                      <a:pt x="7628" y="534"/>
                    </a:lnTo>
                    <a:lnTo>
                      <a:pt x="7628" y="0"/>
                    </a:lnTo>
                    <a:close/>
                    <a:moveTo>
                      <a:pt x="8276" y="0"/>
                    </a:moveTo>
                    <a:lnTo>
                      <a:pt x="8276" y="534"/>
                    </a:lnTo>
                    <a:lnTo>
                      <a:pt x="8810" y="534"/>
                    </a:lnTo>
                    <a:lnTo>
                      <a:pt x="8810" y="0"/>
                    </a:lnTo>
                    <a:close/>
                    <a:moveTo>
                      <a:pt x="9460" y="0"/>
                    </a:moveTo>
                    <a:lnTo>
                      <a:pt x="9460" y="534"/>
                    </a:lnTo>
                    <a:lnTo>
                      <a:pt x="9993" y="534"/>
                    </a:lnTo>
                    <a:lnTo>
                      <a:pt x="9993" y="0"/>
                    </a:lnTo>
                    <a:close/>
                    <a:moveTo>
                      <a:pt x="1" y="1"/>
                    </a:moveTo>
                    <a:lnTo>
                      <a:pt x="1" y="535"/>
                    </a:lnTo>
                    <a:lnTo>
                      <a:pt x="535" y="535"/>
                    </a:lnTo>
                    <a:lnTo>
                      <a:pt x="5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27"/>
              <p:cNvSpPr/>
              <p:nvPr/>
            </p:nvSpPr>
            <p:spPr>
              <a:xfrm>
                <a:off x="1347725" y="2130850"/>
                <a:ext cx="244875" cy="58575"/>
              </a:xfrm>
              <a:custGeom>
                <a:avLst/>
                <a:gdLst/>
                <a:ahLst/>
                <a:cxnLst/>
                <a:rect l="l" t="t" r="r" b="b"/>
                <a:pathLst>
                  <a:path w="9795" h="2343" extrusionOk="0">
                    <a:moveTo>
                      <a:pt x="4924" y="0"/>
                    </a:moveTo>
                    <a:cubicBezTo>
                      <a:pt x="4649" y="0"/>
                      <a:pt x="4564" y="404"/>
                      <a:pt x="4546" y="807"/>
                    </a:cubicBezTo>
                    <a:lnTo>
                      <a:pt x="4537" y="807"/>
                    </a:lnTo>
                    <a:cubicBezTo>
                      <a:pt x="4329" y="820"/>
                      <a:pt x="3952" y="821"/>
                      <a:pt x="3816" y="1010"/>
                    </a:cubicBezTo>
                    <a:cubicBezTo>
                      <a:pt x="3649" y="1244"/>
                      <a:pt x="3868" y="1369"/>
                      <a:pt x="4071" y="1438"/>
                    </a:cubicBezTo>
                    <a:cubicBezTo>
                      <a:pt x="4222" y="1491"/>
                      <a:pt x="4391" y="1520"/>
                      <a:pt x="4563" y="1538"/>
                    </a:cubicBezTo>
                    <a:cubicBezTo>
                      <a:pt x="4563" y="1545"/>
                      <a:pt x="4564" y="1552"/>
                      <a:pt x="4564" y="1559"/>
                    </a:cubicBezTo>
                    <a:cubicBezTo>
                      <a:pt x="4576" y="1768"/>
                      <a:pt x="4578" y="2144"/>
                      <a:pt x="4769" y="2281"/>
                    </a:cubicBezTo>
                    <a:cubicBezTo>
                      <a:pt x="4826" y="2322"/>
                      <a:pt x="4878" y="2340"/>
                      <a:pt x="4923" y="2340"/>
                    </a:cubicBezTo>
                    <a:cubicBezTo>
                      <a:pt x="5060" y="2340"/>
                      <a:pt x="5144" y="2178"/>
                      <a:pt x="5196" y="2025"/>
                    </a:cubicBezTo>
                    <a:cubicBezTo>
                      <a:pt x="5248" y="1879"/>
                      <a:pt x="5277" y="1715"/>
                      <a:pt x="5293" y="1547"/>
                    </a:cubicBezTo>
                    <a:cubicBezTo>
                      <a:pt x="5339" y="1545"/>
                      <a:pt x="5382" y="1543"/>
                      <a:pt x="5426" y="1542"/>
                    </a:cubicBezTo>
                    <a:cubicBezTo>
                      <a:pt x="5555" y="1536"/>
                      <a:pt x="5771" y="1539"/>
                      <a:pt x="5886" y="1475"/>
                    </a:cubicBezTo>
                    <a:cubicBezTo>
                      <a:pt x="5995" y="1416"/>
                      <a:pt x="6023" y="1308"/>
                      <a:pt x="6094" y="1214"/>
                    </a:cubicBezTo>
                    <a:cubicBezTo>
                      <a:pt x="6143" y="907"/>
                      <a:pt x="5728" y="811"/>
                      <a:pt x="5305" y="790"/>
                    </a:cubicBezTo>
                    <a:cubicBezTo>
                      <a:pt x="5303" y="751"/>
                      <a:pt x="5302" y="710"/>
                      <a:pt x="5300" y="671"/>
                    </a:cubicBezTo>
                    <a:cubicBezTo>
                      <a:pt x="5295" y="543"/>
                      <a:pt x="5297" y="328"/>
                      <a:pt x="5233" y="211"/>
                    </a:cubicBezTo>
                    <a:cubicBezTo>
                      <a:pt x="5174" y="103"/>
                      <a:pt x="5066" y="75"/>
                      <a:pt x="4972" y="4"/>
                    </a:cubicBezTo>
                    <a:cubicBezTo>
                      <a:pt x="4955" y="1"/>
                      <a:pt x="4939" y="0"/>
                      <a:pt x="4924" y="0"/>
                    </a:cubicBezTo>
                    <a:close/>
                    <a:moveTo>
                      <a:pt x="8574" y="0"/>
                    </a:moveTo>
                    <a:cubicBezTo>
                      <a:pt x="8298" y="0"/>
                      <a:pt x="8215" y="404"/>
                      <a:pt x="8195" y="807"/>
                    </a:cubicBezTo>
                    <a:lnTo>
                      <a:pt x="8188" y="807"/>
                    </a:lnTo>
                    <a:cubicBezTo>
                      <a:pt x="7979" y="820"/>
                      <a:pt x="7602" y="821"/>
                      <a:pt x="7466" y="1010"/>
                    </a:cubicBezTo>
                    <a:cubicBezTo>
                      <a:pt x="7298" y="1244"/>
                      <a:pt x="7517" y="1369"/>
                      <a:pt x="7721" y="1438"/>
                    </a:cubicBezTo>
                    <a:cubicBezTo>
                      <a:pt x="7872" y="1491"/>
                      <a:pt x="8040" y="1520"/>
                      <a:pt x="8213" y="1538"/>
                    </a:cubicBezTo>
                    <a:cubicBezTo>
                      <a:pt x="8213" y="1545"/>
                      <a:pt x="8215" y="1552"/>
                      <a:pt x="8215" y="1559"/>
                    </a:cubicBezTo>
                    <a:cubicBezTo>
                      <a:pt x="8226" y="1768"/>
                      <a:pt x="8228" y="2144"/>
                      <a:pt x="8418" y="2281"/>
                    </a:cubicBezTo>
                    <a:cubicBezTo>
                      <a:pt x="8476" y="2322"/>
                      <a:pt x="8527" y="2340"/>
                      <a:pt x="8572" y="2340"/>
                    </a:cubicBezTo>
                    <a:cubicBezTo>
                      <a:pt x="8709" y="2340"/>
                      <a:pt x="8793" y="2178"/>
                      <a:pt x="8846" y="2025"/>
                    </a:cubicBezTo>
                    <a:cubicBezTo>
                      <a:pt x="8896" y="1879"/>
                      <a:pt x="8926" y="1715"/>
                      <a:pt x="8942" y="1547"/>
                    </a:cubicBezTo>
                    <a:cubicBezTo>
                      <a:pt x="8987" y="1545"/>
                      <a:pt x="9031" y="1543"/>
                      <a:pt x="9076" y="1542"/>
                    </a:cubicBezTo>
                    <a:cubicBezTo>
                      <a:pt x="9204" y="1536"/>
                      <a:pt x="9419" y="1539"/>
                      <a:pt x="9536" y="1475"/>
                    </a:cubicBezTo>
                    <a:cubicBezTo>
                      <a:pt x="9644" y="1416"/>
                      <a:pt x="9671" y="1308"/>
                      <a:pt x="9742" y="1214"/>
                    </a:cubicBezTo>
                    <a:cubicBezTo>
                      <a:pt x="9794" y="907"/>
                      <a:pt x="9377" y="811"/>
                      <a:pt x="8955" y="790"/>
                    </a:cubicBezTo>
                    <a:cubicBezTo>
                      <a:pt x="8954" y="751"/>
                      <a:pt x="8953" y="710"/>
                      <a:pt x="8949" y="671"/>
                    </a:cubicBezTo>
                    <a:cubicBezTo>
                      <a:pt x="8944" y="543"/>
                      <a:pt x="8947" y="328"/>
                      <a:pt x="8883" y="211"/>
                    </a:cubicBezTo>
                    <a:cubicBezTo>
                      <a:pt x="8824" y="103"/>
                      <a:pt x="8715" y="75"/>
                      <a:pt x="8622" y="4"/>
                    </a:cubicBezTo>
                    <a:cubicBezTo>
                      <a:pt x="8606" y="1"/>
                      <a:pt x="8589" y="0"/>
                      <a:pt x="8574" y="0"/>
                    </a:cubicBezTo>
                    <a:close/>
                    <a:moveTo>
                      <a:pt x="1274" y="3"/>
                    </a:moveTo>
                    <a:cubicBezTo>
                      <a:pt x="999" y="3"/>
                      <a:pt x="916" y="407"/>
                      <a:pt x="897" y="810"/>
                    </a:cubicBezTo>
                    <a:lnTo>
                      <a:pt x="889" y="810"/>
                    </a:lnTo>
                    <a:cubicBezTo>
                      <a:pt x="681" y="822"/>
                      <a:pt x="305" y="823"/>
                      <a:pt x="167" y="1014"/>
                    </a:cubicBezTo>
                    <a:cubicBezTo>
                      <a:pt x="0" y="1245"/>
                      <a:pt x="220" y="1372"/>
                      <a:pt x="423" y="1441"/>
                    </a:cubicBezTo>
                    <a:cubicBezTo>
                      <a:pt x="574" y="1494"/>
                      <a:pt x="742" y="1524"/>
                      <a:pt x="915" y="1540"/>
                    </a:cubicBezTo>
                    <a:cubicBezTo>
                      <a:pt x="915" y="1548"/>
                      <a:pt x="916" y="1555"/>
                      <a:pt x="916" y="1561"/>
                    </a:cubicBezTo>
                    <a:cubicBezTo>
                      <a:pt x="928" y="1770"/>
                      <a:pt x="929" y="2146"/>
                      <a:pt x="1119" y="2283"/>
                    </a:cubicBezTo>
                    <a:cubicBezTo>
                      <a:pt x="1177" y="2325"/>
                      <a:pt x="1228" y="2343"/>
                      <a:pt x="1273" y="2343"/>
                    </a:cubicBezTo>
                    <a:cubicBezTo>
                      <a:pt x="1410" y="2343"/>
                      <a:pt x="1495" y="2181"/>
                      <a:pt x="1547" y="2029"/>
                    </a:cubicBezTo>
                    <a:cubicBezTo>
                      <a:pt x="1596" y="1880"/>
                      <a:pt x="1626" y="1718"/>
                      <a:pt x="1643" y="1549"/>
                    </a:cubicBezTo>
                    <a:cubicBezTo>
                      <a:pt x="1688" y="1548"/>
                      <a:pt x="1734" y="1545"/>
                      <a:pt x="1777" y="1544"/>
                    </a:cubicBezTo>
                    <a:cubicBezTo>
                      <a:pt x="1905" y="1538"/>
                      <a:pt x="2120" y="1542"/>
                      <a:pt x="2237" y="1478"/>
                    </a:cubicBezTo>
                    <a:cubicBezTo>
                      <a:pt x="2344" y="1418"/>
                      <a:pt x="2373" y="1310"/>
                      <a:pt x="2444" y="1217"/>
                    </a:cubicBezTo>
                    <a:cubicBezTo>
                      <a:pt x="2494" y="907"/>
                      <a:pt x="2077" y="811"/>
                      <a:pt x="1656" y="793"/>
                    </a:cubicBezTo>
                    <a:cubicBezTo>
                      <a:pt x="1655" y="753"/>
                      <a:pt x="1653" y="713"/>
                      <a:pt x="1651" y="674"/>
                    </a:cubicBezTo>
                    <a:cubicBezTo>
                      <a:pt x="1644" y="545"/>
                      <a:pt x="1649" y="330"/>
                      <a:pt x="1584" y="214"/>
                    </a:cubicBezTo>
                    <a:cubicBezTo>
                      <a:pt x="1526" y="107"/>
                      <a:pt x="1418" y="78"/>
                      <a:pt x="1323" y="7"/>
                    </a:cubicBezTo>
                    <a:cubicBezTo>
                      <a:pt x="1306" y="4"/>
                      <a:pt x="1290" y="3"/>
                      <a:pt x="127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27"/>
              <p:cNvSpPr/>
              <p:nvPr/>
            </p:nvSpPr>
            <p:spPr>
              <a:xfrm>
                <a:off x="1347675" y="2946950"/>
                <a:ext cx="244925" cy="586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2344" extrusionOk="0">
                    <a:moveTo>
                      <a:pt x="4927" y="0"/>
                    </a:moveTo>
                    <a:cubicBezTo>
                      <a:pt x="4881" y="0"/>
                      <a:pt x="4830" y="18"/>
                      <a:pt x="4773" y="60"/>
                    </a:cubicBezTo>
                    <a:cubicBezTo>
                      <a:pt x="4582" y="197"/>
                      <a:pt x="4581" y="572"/>
                      <a:pt x="4567" y="782"/>
                    </a:cubicBezTo>
                    <a:cubicBezTo>
                      <a:pt x="4567" y="788"/>
                      <a:pt x="4566" y="795"/>
                      <a:pt x="4566" y="803"/>
                    </a:cubicBezTo>
                    <a:cubicBezTo>
                      <a:pt x="4394" y="819"/>
                      <a:pt x="4225" y="849"/>
                      <a:pt x="4074" y="902"/>
                    </a:cubicBezTo>
                    <a:cubicBezTo>
                      <a:pt x="3871" y="971"/>
                      <a:pt x="3652" y="1099"/>
                      <a:pt x="3819" y="1330"/>
                    </a:cubicBezTo>
                    <a:cubicBezTo>
                      <a:pt x="3957" y="1519"/>
                      <a:pt x="4332" y="1521"/>
                      <a:pt x="4541" y="1533"/>
                    </a:cubicBezTo>
                    <a:lnTo>
                      <a:pt x="4549" y="1533"/>
                    </a:lnTo>
                    <a:cubicBezTo>
                      <a:pt x="4568" y="1937"/>
                      <a:pt x="4652" y="2340"/>
                      <a:pt x="4927" y="2340"/>
                    </a:cubicBezTo>
                    <a:cubicBezTo>
                      <a:pt x="4942" y="2340"/>
                      <a:pt x="4959" y="2339"/>
                      <a:pt x="4976" y="2336"/>
                    </a:cubicBezTo>
                    <a:cubicBezTo>
                      <a:pt x="5069" y="2266"/>
                      <a:pt x="5177" y="2237"/>
                      <a:pt x="5236" y="2130"/>
                    </a:cubicBezTo>
                    <a:cubicBezTo>
                      <a:pt x="5300" y="2013"/>
                      <a:pt x="5297" y="1798"/>
                      <a:pt x="5303" y="1670"/>
                    </a:cubicBezTo>
                    <a:cubicBezTo>
                      <a:pt x="5304" y="1630"/>
                      <a:pt x="5307" y="1591"/>
                      <a:pt x="5309" y="1550"/>
                    </a:cubicBezTo>
                    <a:cubicBezTo>
                      <a:pt x="5730" y="1532"/>
                      <a:pt x="6145" y="1437"/>
                      <a:pt x="6097" y="1126"/>
                    </a:cubicBezTo>
                    <a:cubicBezTo>
                      <a:pt x="6026" y="1033"/>
                      <a:pt x="5997" y="924"/>
                      <a:pt x="5890" y="865"/>
                    </a:cubicBezTo>
                    <a:cubicBezTo>
                      <a:pt x="5774" y="801"/>
                      <a:pt x="5559" y="806"/>
                      <a:pt x="5430" y="799"/>
                    </a:cubicBezTo>
                    <a:cubicBezTo>
                      <a:pt x="5388" y="797"/>
                      <a:pt x="5342" y="795"/>
                      <a:pt x="5297" y="794"/>
                    </a:cubicBezTo>
                    <a:cubicBezTo>
                      <a:pt x="5279" y="625"/>
                      <a:pt x="5250" y="463"/>
                      <a:pt x="5200" y="315"/>
                    </a:cubicBezTo>
                    <a:cubicBezTo>
                      <a:pt x="5148" y="162"/>
                      <a:pt x="5064" y="0"/>
                      <a:pt x="4927" y="0"/>
                    </a:cubicBezTo>
                    <a:close/>
                    <a:moveTo>
                      <a:pt x="8576" y="0"/>
                    </a:moveTo>
                    <a:cubicBezTo>
                      <a:pt x="8531" y="0"/>
                      <a:pt x="8480" y="18"/>
                      <a:pt x="8422" y="60"/>
                    </a:cubicBezTo>
                    <a:cubicBezTo>
                      <a:pt x="8233" y="197"/>
                      <a:pt x="8231" y="572"/>
                      <a:pt x="8219" y="782"/>
                    </a:cubicBezTo>
                    <a:cubicBezTo>
                      <a:pt x="8219" y="788"/>
                      <a:pt x="8218" y="795"/>
                      <a:pt x="8218" y="803"/>
                    </a:cubicBezTo>
                    <a:cubicBezTo>
                      <a:pt x="8046" y="819"/>
                      <a:pt x="7877" y="849"/>
                      <a:pt x="7726" y="902"/>
                    </a:cubicBezTo>
                    <a:cubicBezTo>
                      <a:pt x="7523" y="971"/>
                      <a:pt x="7303" y="1099"/>
                      <a:pt x="7470" y="1330"/>
                    </a:cubicBezTo>
                    <a:cubicBezTo>
                      <a:pt x="7608" y="1519"/>
                      <a:pt x="7984" y="1521"/>
                      <a:pt x="8192" y="1533"/>
                    </a:cubicBezTo>
                    <a:lnTo>
                      <a:pt x="8201" y="1533"/>
                    </a:lnTo>
                    <a:cubicBezTo>
                      <a:pt x="8219" y="1937"/>
                      <a:pt x="8303" y="2340"/>
                      <a:pt x="8577" y="2340"/>
                    </a:cubicBezTo>
                    <a:cubicBezTo>
                      <a:pt x="8593" y="2340"/>
                      <a:pt x="8609" y="2339"/>
                      <a:pt x="8626" y="2336"/>
                    </a:cubicBezTo>
                    <a:cubicBezTo>
                      <a:pt x="8720" y="2266"/>
                      <a:pt x="8828" y="2237"/>
                      <a:pt x="8887" y="2130"/>
                    </a:cubicBezTo>
                    <a:cubicBezTo>
                      <a:pt x="8951" y="2013"/>
                      <a:pt x="8947" y="1798"/>
                      <a:pt x="8955" y="1670"/>
                    </a:cubicBezTo>
                    <a:cubicBezTo>
                      <a:pt x="8956" y="1630"/>
                      <a:pt x="8958" y="1591"/>
                      <a:pt x="8960" y="1550"/>
                    </a:cubicBezTo>
                    <a:cubicBezTo>
                      <a:pt x="9379" y="1532"/>
                      <a:pt x="9796" y="1437"/>
                      <a:pt x="9747" y="1126"/>
                    </a:cubicBezTo>
                    <a:cubicBezTo>
                      <a:pt x="9677" y="1033"/>
                      <a:pt x="9647" y="924"/>
                      <a:pt x="9540" y="865"/>
                    </a:cubicBezTo>
                    <a:cubicBezTo>
                      <a:pt x="9423" y="801"/>
                      <a:pt x="9208" y="806"/>
                      <a:pt x="9080" y="799"/>
                    </a:cubicBezTo>
                    <a:cubicBezTo>
                      <a:pt x="9037" y="797"/>
                      <a:pt x="8992" y="795"/>
                      <a:pt x="8946" y="794"/>
                    </a:cubicBezTo>
                    <a:cubicBezTo>
                      <a:pt x="8929" y="625"/>
                      <a:pt x="8899" y="463"/>
                      <a:pt x="8850" y="315"/>
                    </a:cubicBezTo>
                    <a:cubicBezTo>
                      <a:pt x="8798" y="162"/>
                      <a:pt x="8713" y="0"/>
                      <a:pt x="8576" y="0"/>
                    </a:cubicBezTo>
                    <a:close/>
                    <a:moveTo>
                      <a:pt x="1274" y="3"/>
                    </a:moveTo>
                    <a:cubicBezTo>
                      <a:pt x="1229" y="3"/>
                      <a:pt x="1178" y="21"/>
                      <a:pt x="1120" y="62"/>
                    </a:cubicBezTo>
                    <a:cubicBezTo>
                      <a:pt x="930" y="198"/>
                      <a:pt x="929" y="576"/>
                      <a:pt x="917" y="784"/>
                    </a:cubicBezTo>
                    <a:cubicBezTo>
                      <a:pt x="917" y="791"/>
                      <a:pt x="915" y="797"/>
                      <a:pt x="915" y="806"/>
                    </a:cubicBezTo>
                    <a:cubicBezTo>
                      <a:pt x="743" y="823"/>
                      <a:pt x="575" y="853"/>
                      <a:pt x="423" y="904"/>
                    </a:cubicBezTo>
                    <a:cubicBezTo>
                      <a:pt x="219" y="973"/>
                      <a:pt x="0" y="1100"/>
                      <a:pt x="168" y="1332"/>
                    </a:cubicBezTo>
                    <a:cubicBezTo>
                      <a:pt x="304" y="1522"/>
                      <a:pt x="682" y="1523"/>
                      <a:pt x="890" y="1535"/>
                    </a:cubicBezTo>
                    <a:lnTo>
                      <a:pt x="898" y="1535"/>
                    </a:lnTo>
                    <a:cubicBezTo>
                      <a:pt x="917" y="1939"/>
                      <a:pt x="1000" y="2343"/>
                      <a:pt x="1276" y="2343"/>
                    </a:cubicBezTo>
                    <a:cubicBezTo>
                      <a:pt x="1292" y="2343"/>
                      <a:pt x="1308" y="2342"/>
                      <a:pt x="1324" y="2339"/>
                    </a:cubicBezTo>
                    <a:cubicBezTo>
                      <a:pt x="1417" y="2268"/>
                      <a:pt x="1527" y="2240"/>
                      <a:pt x="1585" y="2132"/>
                    </a:cubicBezTo>
                    <a:cubicBezTo>
                      <a:pt x="1650" y="2015"/>
                      <a:pt x="1646" y="1800"/>
                      <a:pt x="1652" y="1672"/>
                    </a:cubicBezTo>
                    <a:cubicBezTo>
                      <a:pt x="1655" y="1633"/>
                      <a:pt x="1656" y="1593"/>
                      <a:pt x="1657" y="1553"/>
                    </a:cubicBezTo>
                    <a:cubicBezTo>
                      <a:pt x="2079" y="1532"/>
                      <a:pt x="2496" y="1437"/>
                      <a:pt x="2444" y="1129"/>
                    </a:cubicBezTo>
                    <a:cubicBezTo>
                      <a:pt x="2374" y="1036"/>
                      <a:pt x="2346" y="927"/>
                      <a:pt x="2238" y="869"/>
                    </a:cubicBezTo>
                    <a:cubicBezTo>
                      <a:pt x="2121" y="804"/>
                      <a:pt x="1906" y="807"/>
                      <a:pt x="1778" y="801"/>
                    </a:cubicBezTo>
                    <a:cubicBezTo>
                      <a:pt x="1733" y="800"/>
                      <a:pt x="1689" y="797"/>
                      <a:pt x="1644" y="796"/>
                    </a:cubicBezTo>
                    <a:cubicBezTo>
                      <a:pt x="1628" y="628"/>
                      <a:pt x="1598" y="464"/>
                      <a:pt x="1548" y="318"/>
                    </a:cubicBezTo>
                    <a:cubicBezTo>
                      <a:pt x="1496" y="165"/>
                      <a:pt x="1411" y="3"/>
                      <a:pt x="127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4" name="Google Shape;1824;p27"/>
            <p:cNvGrpSpPr/>
            <p:nvPr/>
          </p:nvGrpSpPr>
          <p:grpSpPr>
            <a:xfrm rot="-5400000">
              <a:off x="9720919" y="2173607"/>
              <a:ext cx="543920" cy="2461031"/>
              <a:chOff x="3416200" y="1908925"/>
              <a:chExt cx="291975" cy="1321075"/>
            </a:xfrm>
          </p:grpSpPr>
          <p:sp>
            <p:nvSpPr>
              <p:cNvPr id="1825" name="Google Shape;1825;p27"/>
              <p:cNvSpPr/>
              <p:nvPr/>
            </p:nvSpPr>
            <p:spPr>
              <a:xfrm>
                <a:off x="3416200" y="1908925"/>
                <a:ext cx="291925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7" y="5284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27"/>
              <p:cNvSpPr/>
              <p:nvPr/>
            </p:nvSpPr>
            <p:spPr>
              <a:xfrm>
                <a:off x="3417250" y="2207950"/>
                <a:ext cx="283550" cy="716075"/>
              </a:xfrm>
              <a:custGeom>
                <a:avLst/>
                <a:gdLst/>
                <a:ahLst/>
                <a:cxnLst/>
                <a:rect l="l" t="t" r="r" b="b"/>
                <a:pathLst>
                  <a:path w="11342" h="28643" extrusionOk="0">
                    <a:moveTo>
                      <a:pt x="6192" y="1"/>
                    </a:moveTo>
                    <a:cubicBezTo>
                      <a:pt x="4609" y="1"/>
                      <a:pt x="2974" y="560"/>
                      <a:pt x="2060" y="1653"/>
                    </a:cubicBezTo>
                    <a:cubicBezTo>
                      <a:pt x="0" y="4118"/>
                      <a:pt x="1478" y="8364"/>
                      <a:pt x="1541" y="11246"/>
                    </a:cubicBezTo>
                    <a:cubicBezTo>
                      <a:pt x="1593" y="13569"/>
                      <a:pt x="1610" y="15882"/>
                      <a:pt x="1457" y="18218"/>
                    </a:cubicBezTo>
                    <a:cubicBezTo>
                      <a:pt x="1371" y="19537"/>
                      <a:pt x="1227" y="20853"/>
                      <a:pt x="1077" y="22167"/>
                    </a:cubicBezTo>
                    <a:cubicBezTo>
                      <a:pt x="963" y="23183"/>
                      <a:pt x="646" y="24439"/>
                      <a:pt x="814" y="25468"/>
                    </a:cubicBezTo>
                    <a:cubicBezTo>
                      <a:pt x="1206" y="27848"/>
                      <a:pt x="2933" y="28484"/>
                      <a:pt x="5155" y="28618"/>
                    </a:cubicBezTo>
                    <a:cubicBezTo>
                      <a:pt x="5418" y="28634"/>
                      <a:pt x="5677" y="28642"/>
                      <a:pt x="5930" y="28642"/>
                    </a:cubicBezTo>
                    <a:cubicBezTo>
                      <a:pt x="8494" y="28642"/>
                      <a:pt x="10490" y="27766"/>
                      <a:pt x="10738" y="24734"/>
                    </a:cubicBezTo>
                    <a:cubicBezTo>
                      <a:pt x="10965" y="21921"/>
                      <a:pt x="10026" y="19011"/>
                      <a:pt x="10018" y="16181"/>
                    </a:cubicBezTo>
                    <a:cubicBezTo>
                      <a:pt x="10013" y="14694"/>
                      <a:pt x="9846" y="13240"/>
                      <a:pt x="9941" y="11739"/>
                    </a:cubicBezTo>
                    <a:cubicBezTo>
                      <a:pt x="10048" y="10059"/>
                      <a:pt x="10447" y="8450"/>
                      <a:pt x="10628" y="6788"/>
                    </a:cubicBezTo>
                    <a:cubicBezTo>
                      <a:pt x="10885" y="4438"/>
                      <a:pt x="11342" y="2390"/>
                      <a:pt x="9200" y="851"/>
                    </a:cubicBezTo>
                    <a:cubicBezTo>
                      <a:pt x="8407" y="281"/>
                      <a:pt x="7313" y="1"/>
                      <a:pt x="61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27"/>
              <p:cNvSpPr/>
              <p:nvPr/>
            </p:nvSpPr>
            <p:spPr>
              <a:xfrm>
                <a:off x="3479875" y="2261125"/>
                <a:ext cx="164575" cy="616675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24667" extrusionOk="0">
                    <a:moveTo>
                      <a:pt x="230" y="1"/>
                    </a:moveTo>
                    <a:cubicBezTo>
                      <a:pt x="104" y="1"/>
                      <a:pt x="0" y="103"/>
                      <a:pt x="0" y="231"/>
                    </a:cubicBezTo>
                    <a:lnTo>
                      <a:pt x="0" y="24436"/>
                    </a:lnTo>
                    <a:cubicBezTo>
                      <a:pt x="0" y="24564"/>
                      <a:pt x="104" y="24666"/>
                      <a:pt x="230" y="24666"/>
                    </a:cubicBezTo>
                    <a:lnTo>
                      <a:pt x="6352" y="24666"/>
                    </a:lnTo>
                    <a:cubicBezTo>
                      <a:pt x="6480" y="24666"/>
                      <a:pt x="6582" y="24564"/>
                      <a:pt x="6582" y="24436"/>
                    </a:cubicBezTo>
                    <a:lnTo>
                      <a:pt x="6582" y="231"/>
                    </a:lnTo>
                    <a:cubicBezTo>
                      <a:pt x="6582" y="103"/>
                      <a:pt x="6480" y="1"/>
                      <a:pt x="63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27"/>
              <p:cNvSpPr/>
              <p:nvPr/>
            </p:nvSpPr>
            <p:spPr>
              <a:xfrm>
                <a:off x="3502775" y="2288375"/>
                <a:ext cx="118800" cy="5622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22489" extrusionOk="0">
                    <a:moveTo>
                      <a:pt x="196" y="1"/>
                    </a:moveTo>
                    <a:cubicBezTo>
                      <a:pt x="196" y="109"/>
                      <a:pt x="109" y="196"/>
                      <a:pt x="1" y="196"/>
                    </a:cubicBezTo>
                    <a:lnTo>
                      <a:pt x="1" y="22292"/>
                    </a:lnTo>
                    <a:cubicBezTo>
                      <a:pt x="109" y="22292"/>
                      <a:pt x="196" y="22379"/>
                      <a:pt x="196" y="22488"/>
                    </a:cubicBezTo>
                    <a:lnTo>
                      <a:pt x="4555" y="22488"/>
                    </a:lnTo>
                    <a:cubicBezTo>
                      <a:pt x="4555" y="22379"/>
                      <a:pt x="4643" y="22292"/>
                      <a:pt x="4752" y="22292"/>
                    </a:cubicBezTo>
                    <a:lnTo>
                      <a:pt x="4752" y="196"/>
                    </a:lnTo>
                    <a:cubicBezTo>
                      <a:pt x="4644" y="196"/>
                      <a:pt x="4555" y="109"/>
                      <a:pt x="45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27"/>
              <p:cNvSpPr/>
              <p:nvPr/>
            </p:nvSpPr>
            <p:spPr>
              <a:xfrm>
                <a:off x="3416200" y="1940125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9"/>
                    </a:lnTo>
                    <a:lnTo>
                      <a:pt x="11677" y="2739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27"/>
              <p:cNvSpPr/>
              <p:nvPr/>
            </p:nvSpPr>
            <p:spPr>
              <a:xfrm>
                <a:off x="3416200" y="2128150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1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27"/>
              <p:cNvSpPr/>
              <p:nvPr/>
            </p:nvSpPr>
            <p:spPr>
              <a:xfrm>
                <a:off x="3441450" y="2080750"/>
                <a:ext cx="2468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8" extrusionOk="0">
                    <a:moveTo>
                      <a:pt x="3524" y="0"/>
                    </a:moveTo>
                    <a:cubicBezTo>
                      <a:pt x="3444" y="0"/>
                      <a:pt x="3377" y="228"/>
                      <a:pt x="3360" y="533"/>
                    </a:cubicBezTo>
                    <a:cubicBezTo>
                      <a:pt x="3054" y="552"/>
                      <a:pt x="2826" y="618"/>
                      <a:pt x="2826" y="698"/>
                    </a:cubicBezTo>
                    <a:cubicBezTo>
                      <a:pt x="2826" y="778"/>
                      <a:pt x="3055" y="845"/>
                      <a:pt x="3360" y="862"/>
                    </a:cubicBezTo>
                    <a:cubicBezTo>
                      <a:pt x="3379" y="1168"/>
                      <a:pt x="3444" y="1396"/>
                      <a:pt x="3524" y="1396"/>
                    </a:cubicBezTo>
                    <a:cubicBezTo>
                      <a:pt x="3605" y="1396"/>
                      <a:pt x="3671" y="1167"/>
                      <a:pt x="3689" y="862"/>
                    </a:cubicBezTo>
                    <a:cubicBezTo>
                      <a:pt x="3995" y="845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3"/>
                    </a:cubicBezTo>
                    <a:cubicBezTo>
                      <a:pt x="3670" y="227"/>
                      <a:pt x="3605" y="0"/>
                      <a:pt x="3524" y="0"/>
                    </a:cubicBezTo>
                    <a:close/>
                    <a:moveTo>
                      <a:pt x="6350" y="0"/>
                    </a:moveTo>
                    <a:cubicBezTo>
                      <a:pt x="6270" y="0"/>
                      <a:pt x="6204" y="228"/>
                      <a:pt x="6187" y="533"/>
                    </a:cubicBezTo>
                    <a:cubicBezTo>
                      <a:pt x="5880" y="552"/>
                      <a:pt x="5653" y="618"/>
                      <a:pt x="5653" y="698"/>
                    </a:cubicBezTo>
                    <a:cubicBezTo>
                      <a:pt x="5653" y="778"/>
                      <a:pt x="5882" y="845"/>
                      <a:pt x="6187" y="862"/>
                    </a:cubicBezTo>
                    <a:cubicBezTo>
                      <a:pt x="6205" y="1168"/>
                      <a:pt x="6270" y="1396"/>
                      <a:pt x="6350" y="1396"/>
                    </a:cubicBezTo>
                    <a:cubicBezTo>
                      <a:pt x="6430" y="1396"/>
                      <a:pt x="6498" y="1167"/>
                      <a:pt x="6515" y="862"/>
                    </a:cubicBezTo>
                    <a:cubicBezTo>
                      <a:pt x="6820" y="845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3"/>
                    </a:cubicBezTo>
                    <a:cubicBezTo>
                      <a:pt x="6497" y="227"/>
                      <a:pt x="6430" y="0"/>
                      <a:pt x="6350" y="0"/>
                    </a:cubicBezTo>
                    <a:close/>
                    <a:moveTo>
                      <a:pt x="9176" y="0"/>
                    </a:moveTo>
                    <a:cubicBezTo>
                      <a:pt x="9096" y="0"/>
                      <a:pt x="9028" y="228"/>
                      <a:pt x="9011" y="533"/>
                    </a:cubicBezTo>
                    <a:cubicBezTo>
                      <a:pt x="8705" y="552"/>
                      <a:pt x="8478" y="618"/>
                      <a:pt x="8478" y="698"/>
                    </a:cubicBezTo>
                    <a:cubicBezTo>
                      <a:pt x="8478" y="778"/>
                      <a:pt x="8706" y="845"/>
                      <a:pt x="9011" y="862"/>
                    </a:cubicBezTo>
                    <a:cubicBezTo>
                      <a:pt x="9029" y="1168"/>
                      <a:pt x="9096" y="1396"/>
                      <a:pt x="9176" y="1396"/>
                    </a:cubicBezTo>
                    <a:cubicBezTo>
                      <a:pt x="9256" y="1396"/>
                      <a:pt x="9322" y="1167"/>
                      <a:pt x="9340" y="862"/>
                    </a:cubicBezTo>
                    <a:cubicBezTo>
                      <a:pt x="9647" y="845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3"/>
                    </a:cubicBezTo>
                    <a:cubicBezTo>
                      <a:pt x="9321" y="227"/>
                      <a:pt x="9256" y="0"/>
                      <a:pt x="9176" y="0"/>
                    </a:cubicBezTo>
                    <a:close/>
                    <a:moveTo>
                      <a:pt x="697" y="1"/>
                    </a:moveTo>
                    <a:cubicBezTo>
                      <a:pt x="617" y="1"/>
                      <a:pt x="552" y="228"/>
                      <a:pt x="534" y="535"/>
                    </a:cubicBezTo>
                    <a:cubicBezTo>
                      <a:pt x="229" y="552"/>
                      <a:pt x="0" y="619"/>
                      <a:pt x="0" y="699"/>
                    </a:cubicBezTo>
                    <a:cubicBezTo>
                      <a:pt x="0" y="779"/>
                      <a:pt x="227" y="845"/>
                      <a:pt x="534" y="864"/>
                    </a:cubicBezTo>
                    <a:cubicBezTo>
                      <a:pt x="551" y="1168"/>
                      <a:pt x="617" y="1397"/>
                      <a:pt x="697" y="1397"/>
                    </a:cubicBezTo>
                    <a:cubicBezTo>
                      <a:pt x="778" y="1397"/>
                      <a:pt x="844" y="1169"/>
                      <a:pt x="862" y="864"/>
                    </a:cubicBezTo>
                    <a:cubicBezTo>
                      <a:pt x="1168" y="845"/>
                      <a:pt x="1397" y="778"/>
                      <a:pt x="1396" y="699"/>
                    </a:cubicBezTo>
                    <a:cubicBezTo>
                      <a:pt x="1396" y="619"/>
                      <a:pt x="1168" y="553"/>
                      <a:pt x="862" y="535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27"/>
              <p:cNvSpPr/>
              <p:nvPr/>
            </p:nvSpPr>
            <p:spPr>
              <a:xfrm>
                <a:off x="3416200" y="3130700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8"/>
                    </a:lnTo>
                    <a:lnTo>
                      <a:pt x="11677" y="2738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27"/>
              <p:cNvSpPr/>
              <p:nvPr/>
            </p:nvSpPr>
            <p:spPr>
              <a:xfrm>
                <a:off x="3416200" y="2998925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0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27"/>
              <p:cNvSpPr/>
              <p:nvPr/>
            </p:nvSpPr>
            <p:spPr>
              <a:xfrm>
                <a:off x="3441450" y="3023600"/>
                <a:ext cx="24685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7" extrusionOk="0">
                    <a:moveTo>
                      <a:pt x="697" y="1"/>
                    </a:moveTo>
                    <a:cubicBezTo>
                      <a:pt x="617" y="1"/>
                      <a:pt x="552" y="227"/>
                      <a:pt x="534" y="534"/>
                    </a:cubicBezTo>
                    <a:cubicBezTo>
                      <a:pt x="229" y="551"/>
                      <a:pt x="0" y="618"/>
                      <a:pt x="0" y="698"/>
                    </a:cubicBezTo>
                    <a:cubicBezTo>
                      <a:pt x="0" y="778"/>
                      <a:pt x="227" y="845"/>
                      <a:pt x="534" y="863"/>
                    </a:cubicBezTo>
                    <a:cubicBezTo>
                      <a:pt x="551" y="1168"/>
                      <a:pt x="617" y="1396"/>
                      <a:pt x="697" y="1396"/>
                    </a:cubicBezTo>
                    <a:cubicBezTo>
                      <a:pt x="778" y="1396"/>
                      <a:pt x="844" y="1169"/>
                      <a:pt x="862" y="863"/>
                    </a:cubicBezTo>
                    <a:cubicBezTo>
                      <a:pt x="1168" y="846"/>
                      <a:pt x="1397" y="778"/>
                      <a:pt x="1396" y="698"/>
                    </a:cubicBezTo>
                    <a:cubicBezTo>
                      <a:pt x="1396" y="618"/>
                      <a:pt x="1168" y="553"/>
                      <a:pt x="862" y="534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  <a:moveTo>
                      <a:pt x="3524" y="1"/>
                    </a:moveTo>
                    <a:cubicBezTo>
                      <a:pt x="3444" y="1"/>
                      <a:pt x="3377" y="230"/>
                      <a:pt x="3360" y="534"/>
                    </a:cubicBezTo>
                    <a:cubicBezTo>
                      <a:pt x="3054" y="553"/>
                      <a:pt x="2826" y="618"/>
                      <a:pt x="2826" y="698"/>
                    </a:cubicBezTo>
                    <a:cubicBezTo>
                      <a:pt x="2826" y="778"/>
                      <a:pt x="3055" y="846"/>
                      <a:pt x="3360" y="863"/>
                    </a:cubicBezTo>
                    <a:cubicBezTo>
                      <a:pt x="3379" y="1169"/>
                      <a:pt x="3444" y="1396"/>
                      <a:pt x="3524" y="1396"/>
                    </a:cubicBezTo>
                    <a:cubicBezTo>
                      <a:pt x="3605" y="1396"/>
                      <a:pt x="3671" y="1168"/>
                      <a:pt x="3689" y="863"/>
                    </a:cubicBezTo>
                    <a:cubicBezTo>
                      <a:pt x="3995" y="846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4"/>
                    </a:cubicBezTo>
                    <a:cubicBezTo>
                      <a:pt x="3670" y="227"/>
                      <a:pt x="3605" y="1"/>
                      <a:pt x="3524" y="1"/>
                    </a:cubicBezTo>
                    <a:close/>
                    <a:moveTo>
                      <a:pt x="6350" y="1"/>
                    </a:moveTo>
                    <a:cubicBezTo>
                      <a:pt x="6270" y="1"/>
                      <a:pt x="6204" y="230"/>
                      <a:pt x="6187" y="534"/>
                    </a:cubicBezTo>
                    <a:cubicBezTo>
                      <a:pt x="5880" y="553"/>
                      <a:pt x="5653" y="618"/>
                      <a:pt x="5653" y="698"/>
                    </a:cubicBezTo>
                    <a:cubicBezTo>
                      <a:pt x="5653" y="778"/>
                      <a:pt x="5882" y="846"/>
                      <a:pt x="6187" y="863"/>
                    </a:cubicBezTo>
                    <a:cubicBezTo>
                      <a:pt x="6205" y="1169"/>
                      <a:pt x="6270" y="1396"/>
                      <a:pt x="6350" y="1396"/>
                    </a:cubicBezTo>
                    <a:cubicBezTo>
                      <a:pt x="6430" y="1396"/>
                      <a:pt x="6498" y="1168"/>
                      <a:pt x="6515" y="863"/>
                    </a:cubicBezTo>
                    <a:cubicBezTo>
                      <a:pt x="6820" y="846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4"/>
                    </a:cubicBezTo>
                    <a:cubicBezTo>
                      <a:pt x="6497" y="227"/>
                      <a:pt x="6430" y="1"/>
                      <a:pt x="6350" y="1"/>
                    </a:cubicBezTo>
                    <a:close/>
                    <a:moveTo>
                      <a:pt x="9176" y="1"/>
                    </a:moveTo>
                    <a:cubicBezTo>
                      <a:pt x="9096" y="1"/>
                      <a:pt x="9028" y="230"/>
                      <a:pt x="9011" y="534"/>
                    </a:cubicBezTo>
                    <a:cubicBezTo>
                      <a:pt x="8705" y="553"/>
                      <a:pt x="8478" y="618"/>
                      <a:pt x="8478" y="698"/>
                    </a:cubicBezTo>
                    <a:cubicBezTo>
                      <a:pt x="8478" y="778"/>
                      <a:pt x="8706" y="846"/>
                      <a:pt x="9011" y="863"/>
                    </a:cubicBezTo>
                    <a:cubicBezTo>
                      <a:pt x="9029" y="1169"/>
                      <a:pt x="9096" y="1396"/>
                      <a:pt x="9176" y="1396"/>
                    </a:cubicBezTo>
                    <a:cubicBezTo>
                      <a:pt x="9256" y="1396"/>
                      <a:pt x="9322" y="1168"/>
                      <a:pt x="9340" y="863"/>
                    </a:cubicBezTo>
                    <a:cubicBezTo>
                      <a:pt x="9647" y="846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4"/>
                    </a:cubicBezTo>
                    <a:cubicBezTo>
                      <a:pt x="9321" y="227"/>
                      <a:pt x="9256" y="1"/>
                      <a:pt x="91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27"/>
              <p:cNvSpPr/>
              <p:nvPr/>
            </p:nvSpPr>
            <p:spPr>
              <a:xfrm>
                <a:off x="3542375" y="2343300"/>
                <a:ext cx="40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323" extrusionOk="0">
                    <a:moveTo>
                      <a:pt x="772" y="1"/>
                    </a:moveTo>
                    <a:cubicBezTo>
                      <a:pt x="692" y="1"/>
                      <a:pt x="610" y="15"/>
                      <a:pt x="529" y="47"/>
                    </a:cubicBezTo>
                    <a:cubicBezTo>
                      <a:pt x="522" y="51"/>
                      <a:pt x="514" y="53"/>
                      <a:pt x="508" y="56"/>
                    </a:cubicBezTo>
                    <a:cubicBezTo>
                      <a:pt x="42" y="255"/>
                      <a:pt x="1" y="855"/>
                      <a:pt x="313" y="1200"/>
                    </a:cubicBezTo>
                    <a:cubicBezTo>
                      <a:pt x="456" y="1357"/>
                      <a:pt x="622" y="1426"/>
                      <a:pt x="783" y="1426"/>
                    </a:cubicBezTo>
                    <a:cubicBezTo>
                      <a:pt x="1049" y="1426"/>
                      <a:pt x="1301" y="1239"/>
                      <a:pt x="1419" y="950"/>
                    </a:cubicBezTo>
                    <a:cubicBezTo>
                      <a:pt x="1618" y="466"/>
                      <a:pt x="1226" y="1"/>
                      <a:pt x="772" y="1"/>
                    </a:cubicBezTo>
                    <a:close/>
                    <a:moveTo>
                      <a:pt x="772" y="2416"/>
                    </a:moveTo>
                    <a:cubicBezTo>
                      <a:pt x="692" y="2416"/>
                      <a:pt x="610" y="2430"/>
                      <a:pt x="529" y="2462"/>
                    </a:cubicBezTo>
                    <a:cubicBezTo>
                      <a:pt x="522" y="2464"/>
                      <a:pt x="514" y="2467"/>
                      <a:pt x="508" y="2470"/>
                    </a:cubicBezTo>
                    <a:cubicBezTo>
                      <a:pt x="40" y="2668"/>
                      <a:pt x="1" y="3270"/>
                      <a:pt x="313" y="3614"/>
                    </a:cubicBezTo>
                    <a:cubicBezTo>
                      <a:pt x="456" y="3771"/>
                      <a:pt x="622" y="3840"/>
                      <a:pt x="783" y="3840"/>
                    </a:cubicBezTo>
                    <a:cubicBezTo>
                      <a:pt x="1049" y="3840"/>
                      <a:pt x="1301" y="3653"/>
                      <a:pt x="1419" y="3365"/>
                    </a:cubicBezTo>
                    <a:cubicBezTo>
                      <a:pt x="1618" y="2881"/>
                      <a:pt x="1226" y="2416"/>
                      <a:pt x="772" y="2416"/>
                    </a:cubicBezTo>
                    <a:close/>
                    <a:moveTo>
                      <a:pt x="772" y="4829"/>
                    </a:moveTo>
                    <a:cubicBezTo>
                      <a:pt x="692" y="4829"/>
                      <a:pt x="610" y="4843"/>
                      <a:pt x="529" y="4875"/>
                    </a:cubicBezTo>
                    <a:cubicBezTo>
                      <a:pt x="522" y="4877"/>
                      <a:pt x="514" y="4880"/>
                      <a:pt x="508" y="4884"/>
                    </a:cubicBezTo>
                    <a:cubicBezTo>
                      <a:pt x="40" y="5082"/>
                      <a:pt x="1" y="5683"/>
                      <a:pt x="313" y="6027"/>
                    </a:cubicBezTo>
                    <a:cubicBezTo>
                      <a:pt x="456" y="6184"/>
                      <a:pt x="622" y="6253"/>
                      <a:pt x="783" y="6253"/>
                    </a:cubicBezTo>
                    <a:cubicBezTo>
                      <a:pt x="1049" y="6253"/>
                      <a:pt x="1301" y="6066"/>
                      <a:pt x="1419" y="5778"/>
                    </a:cubicBezTo>
                    <a:cubicBezTo>
                      <a:pt x="1618" y="5294"/>
                      <a:pt x="1226" y="4829"/>
                      <a:pt x="772" y="4829"/>
                    </a:cubicBezTo>
                    <a:close/>
                    <a:moveTo>
                      <a:pt x="773" y="7243"/>
                    </a:moveTo>
                    <a:cubicBezTo>
                      <a:pt x="692" y="7243"/>
                      <a:pt x="610" y="7257"/>
                      <a:pt x="529" y="7289"/>
                    </a:cubicBezTo>
                    <a:cubicBezTo>
                      <a:pt x="522" y="7292"/>
                      <a:pt x="514" y="7294"/>
                      <a:pt x="508" y="7298"/>
                    </a:cubicBezTo>
                    <a:cubicBezTo>
                      <a:pt x="40" y="7496"/>
                      <a:pt x="1" y="8098"/>
                      <a:pt x="313" y="8442"/>
                    </a:cubicBezTo>
                    <a:cubicBezTo>
                      <a:pt x="456" y="8599"/>
                      <a:pt x="622" y="8668"/>
                      <a:pt x="783" y="8668"/>
                    </a:cubicBezTo>
                    <a:cubicBezTo>
                      <a:pt x="1049" y="8668"/>
                      <a:pt x="1301" y="8481"/>
                      <a:pt x="1419" y="8192"/>
                    </a:cubicBezTo>
                    <a:cubicBezTo>
                      <a:pt x="1618" y="7708"/>
                      <a:pt x="1227" y="7243"/>
                      <a:pt x="773" y="7243"/>
                    </a:cubicBezTo>
                    <a:close/>
                    <a:moveTo>
                      <a:pt x="773" y="9656"/>
                    </a:moveTo>
                    <a:cubicBezTo>
                      <a:pt x="693" y="9656"/>
                      <a:pt x="611" y="9671"/>
                      <a:pt x="529" y="9703"/>
                    </a:cubicBezTo>
                    <a:cubicBezTo>
                      <a:pt x="522" y="9705"/>
                      <a:pt x="514" y="9708"/>
                      <a:pt x="508" y="9711"/>
                    </a:cubicBezTo>
                    <a:cubicBezTo>
                      <a:pt x="40" y="9909"/>
                      <a:pt x="1" y="10511"/>
                      <a:pt x="313" y="10855"/>
                    </a:cubicBezTo>
                    <a:cubicBezTo>
                      <a:pt x="456" y="11012"/>
                      <a:pt x="622" y="11081"/>
                      <a:pt x="783" y="11081"/>
                    </a:cubicBezTo>
                    <a:cubicBezTo>
                      <a:pt x="1049" y="11081"/>
                      <a:pt x="1301" y="10894"/>
                      <a:pt x="1419" y="10606"/>
                    </a:cubicBezTo>
                    <a:cubicBezTo>
                      <a:pt x="1618" y="10122"/>
                      <a:pt x="1227" y="9656"/>
                      <a:pt x="773" y="9656"/>
                    </a:cubicBezTo>
                    <a:close/>
                    <a:moveTo>
                      <a:pt x="772" y="12070"/>
                    </a:moveTo>
                    <a:cubicBezTo>
                      <a:pt x="692" y="12070"/>
                      <a:pt x="610" y="12084"/>
                      <a:pt x="529" y="12116"/>
                    </a:cubicBezTo>
                    <a:cubicBezTo>
                      <a:pt x="522" y="12118"/>
                      <a:pt x="514" y="12121"/>
                      <a:pt x="508" y="12125"/>
                    </a:cubicBezTo>
                    <a:cubicBezTo>
                      <a:pt x="40" y="12323"/>
                      <a:pt x="1" y="12924"/>
                      <a:pt x="313" y="13268"/>
                    </a:cubicBezTo>
                    <a:cubicBezTo>
                      <a:pt x="456" y="13425"/>
                      <a:pt x="622" y="13494"/>
                      <a:pt x="783" y="13494"/>
                    </a:cubicBezTo>
                    <a:cubicBezTo>
                      <a:pt x="1049" y="13494"/>
                      <a:pt x="1301" y="13307"/>
                      <a:pt x="1419" y="13019"/>
                    </a:cubicBezTo>
                    <a:cubicBezTo>
                      <a:pt x="1618" y="12535"/>
                      <a:pt x="1226" y="12070"/>
                      <a:pt x="772" y="12070"/>
                    </a:cubicBezTo>
                    <a:close/>
                    <a:moveTo>
                      <a:pt x="773" y="14484"/>
                    </a:moveTo>
                    <a:cubicBezTo>
                      <a:pt x="692" y="14484"/>
                      <a:pt x="610" y="14498"/>
                      <a:pt x="529" y="14530"/>
                    </a:cubicBezTo>
                    <a:cubicBezTo>
                      <a:pt x="522" y="14533"/>
                      <a:pt x="514" y="14535"/>
                      <a:pt x="508" y="14539"/>
                    </a:cubicBezTo>
                    <a:cubicBezTo>
                      <a:pt x="40" y="14737"/>
                      <a:pt x="1" y="15339"/>
                      <a:pt x="313" y="15683"/>
                    </a:cubicBezTo>
                    <a:cubicBezTo>
                      <a:pt x="456" y="15840"/>
                      <a:pt x="622" y="15909"/>
                      <a:pt x="783" y="15909"/>
                    </a:cubicBezTo>
                    <a:cubicBezTo>
                      <a:pt x="1049" y="15909"/>
                      <a:pt x="1301" y="15722"/>
                      <a:pt x="1419" y="15433"/>
                    </a:cubicBezTo>
                    <a:cubicBezTo>
                      <a:pt x="1618" y="14949"/>
                      <a:pt x="1227" y="14484"/>
                      <a:pt x="773" y="14484"/>
                    </a:cubicBezTo>
                    <a:close/>
                    <a:moveTo>
                      <a:pt x="774" y="16897"/>
                    </a:moveTo>
                    <a:cubicBezTo>
                      <a:pt x="693" y="16897"/>
                      <a:pt x="611" y="16912"/>
                      <a:pt x="529" y="16944"/>
                    </a:cubicBezTo>
                    <a:cubicBezTo>
                      <a:pt x="522" y="16946"/>
                      <a:pt x="514" y="16949"/>
                      <a:pt x="508" y="16952"/>
                    </a:cubicBezTo>
                    <a:cubicBezTo>
                      <a:pt x="40" y="17150"/>
                      <a:pt x="1" y="17752"/>
                      <a:pt x="313" y="18096"/>
                    </a:cubicBezTo>
                    <a:cubicBezTo>
                      <a:pt x="456" y="18253"/>
                      <a:pt x="622" y="18322"/>
                      <a:pt x="783" y="18322"/>
                    </a:cubicBezTo>
                    <a:cubicBezTo>
                      <a:pt x="1049" y="18322"/>
                      <a:pt x="1301" y="18135"/>
                      <a:pt x="1419" y="17847"/>
                    </a:cubicBezTo>
                    <a:cubicBezTo>
                      <a:pt x="1618" y="17362"/>
                      <a:pt x="1227" y="16897"/>
                      <a:pt x="774" y="168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27"/>
              <p:cNvSpPr/>
              <p:nvPr/>
            </p:nvSpPr>
            <p:spPr>
              <a:xfrm>
                <a:off x="3416200" y="3073900"/>
                <a:ext cx="29197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93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11678" y="480"/>
                    </a:lnTo>
                    <a:lnTo>
                      <a:pt x="11678" y="1"/>
                    </a:lnTo>
                    <a:close/>
                    <a:moveTo>
                      <a:pt x="0" y="1139"/>
                    </a:moveTo>
                    <a:lnTo>
                      <a:pt x="0" y="1617"/>
                    </a:lnTo>
                    <a:lnTo>
                      <a:pt x="11678" y="1617"/>
                    </a:lnTo>
                    <a:lnTo>
                      <a:pt x="11678" y="1139"/>
                    </a:lnTo>
                    <a:close/>
                    <a:moveTo>
                      <a:pt x="5839" y="3087"/>
                    </a:moveTo>
                    <a:cubicBezTo>
                      <a:pt x="3369" y="3087"/>
                      <a:pt x="1365" y="3335"/>
                      <a:pt x="1365" y="3640"/>
                    </a:cubicBezTo>
                    <a:cubicBezTo>
                      <a:pt x="1365" y="3945"/>
                      <a:pt x="3369" y="4192"/>
                      <a:pt x="5839" y="4192"/>
                    </a:cubicBezTo>
                    <a:cubicBezTo>
                      <a:pt x="8310" y="4192"/>
                      <a:pt x="10312" y="3946"/>
                      <a:pt x="10312" y="3640"/>
                    </a:cubicBezTo>
                    <a:cubicBezTo>
                      <a:pt x="10312" y="3335"/>
                      <a:pt x="8310" y="3087"/>
                      <a:pt x="5839" y="308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27"/>
              <p:cNvSpPr/>
              <p:nvPr/>
            </p:nvSpPr>
            <p:spPr>
              <a:xfrm>
                <a:off x="3416200" y="1961175"/>
                <a:ext cx="291975" cy="10417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67" extrusionOk="0">
                    <a:moveTo>
                      <a:pt x="5839" y="0"/>
                    </a:moveTo>
                    <a:cubicBezTo>
                      <a:pt x="3369" y="0"/>
                      <a:pt x="1365" y="248"/>
                      <a:pt x="1365" y="553"/>
                    </a:cubicBezTo>
                    <a:cubicBezTo>
                      <a:pt x="1365" y="858"/>
                      <a:pt x="3369" y="1105"/>
                      <a:pt x="5839" y="1105"/>
                    </a:cubicBezTo>
                    <a:cubicBezTo>
                      <a:pt x="8310" y="1105"/>
                      <a:pt x="10312" y="858"/>
                      <a:pt x="10312" y="553"/>
                    </a:cubicBezTo>
                    <a:cubicBezTo>
                      <a:pt x="10312" y="248"/>
                      <a:pt x="8310" y="0"/>
                      <a:pt x="5839" y="0"/>
                    </a:cubicBezTo>
                    <a:close/>
                    <a:moveTo>
                      <a:pt x="0" y="2550"/>
                    </a:moveTo>
                    <a:lnTo>
                      <a:pt x="0" y="3029"/>
                    </a:lnTo>
                    <a:lnTo>
                      <a:pt x="11678" y="3029"/>
                    </a:lnTo>
                    <a:lnTo>
                      <a:pt x="11678" y="2550"/>
                    </a:lnTo>
                    <a:close/>
                    <a:moveTo>
                      <a:pt x="0" y="3688"/>
                    </a:moveTo>
                    <a:lnTo>
                      <a:pt x="0" y="4166"/>
                    </a:lnTo>
                    <a:lnTo>
                      <a:pt x="11678" y="4166"/>
                    </a:lnTo>
                    <a:lnTo>
                      <a:pt x="11678" y="36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8" name="Google Shape;1838;p27"/>
            <p:cNvGrpSpPr/>
            <p:nvPr/>
          </p:nvGrpSpPr>
          <p:grpSpPr>
            <a:xfrm rot="-5400000" flipH="1">
              <a:off x="-1059525" y="3356442"/>
              <a:ext cx="685966" cy="2461077"/>
              <a:chOff x="2412300" y="1908900"/>
              <a:chExt cx="368225" cy="1321100"/>
            </a:xfrm>
          </p:grpSpPr>
          <p:sp>
            <p:nvSpPr>
              <p:cNvPr id="1839" name="Google Shape;1839;p27"/>
              <p:cNvSpPr/>
              <p:nvPr/>
            </p:nvSpPr>
            <p:spPr>
              <a:xfrm>
                <a:off x="2412350" y="1908925"/>
                <a:ext cx="3681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4725" y="52843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27"/>
              <p:cNvSpPr/>
              <p:nvPr/>
            </p:nvSpPr>
            <p:spPr>
              <a:xfrm>
                <a:off x="2451200" y="2196600"/>
                <a:ext cx="290400" cy="745725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29829" extrusionOk="0">
                    <a:moveTo>
                      <a:pt x="262" y="1"/>
                    </a:moveTo>
                    <a:cubicBezTo>
                      <a:pt x="262" y="145"/>
                      <a:pt x="145" y="262"/>
                      <a:pt x="1" y="262"/>
                    </a:cubicBezTo>
                    <a:lnTo>
                      <a:pt x="1" y="29567"/>
                    </a:lnTo>
                    <a:cubicBezTo>
                      <a:pt x="145" y="29567"/>
                      <a:pt x="262" y="29684"/>
                      <a:pt x="262" y="29828"/>
                    </a:cubicBezTo>
                    <a:lnTo>
                      <a:pt x="11354" y="29828"/>
                    </a:lnTo>
                    <a:cubicBezTo>
                      <a:pt x="11354" y="29685"/>
                      <a:pt x="11471" y="29567"/>
                      <a:pt x="11615" y="29567"/>
                    </a:cubicBezTo>
                    <a:lnTo>
                      <a:pt x="11615" y="262"/>
                    </a:lnTo>
                    <a:cubicBezTo>
                      <a:pt x="11471" y="262"/>
                      <a:pt x="11354" y="145"/>
                      <a:pt x="1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27"/>
              <p:cNvSpPr/>
              <p:nvPr/>
            </p:nvSpPr>
            <p:spPr>
              <a:xfrm>
                <a:off x="2482325" y="2225525"/>
                <a:ext cx="228200" cy="687850"/>
              </a:xfrm>
              <a:custGeom>
                <a:avLst/>
                <a:gdLst/>
                <a:ahLst/>
                <a:cxnLst/>
                <a:rect l="l" t="t" r="r" b="b"/>
                <a:pathLst>
                  <a:path w="9128" h="27514" extrusionOk="0">
                    <a:moveTo>
                      <a:pt x="245" y="0"/>
                    </a:moveTo>
                    <a:cubicBezTo>
                      <a:pt x="245" y="136"/>
                      <a:pt x="135" y="245"/>
                      <a:pt x="1" y="245"/>
                    </a:cubicBezTo>
                    <a:lnTo>
                      <a:pt x="1" y="27270"/>
                    </a:lnTo>
                    <a:cubicBezTo>
                      <a:pt x="135" y="27270"/>
                      <a:pt x="245" y="27379"/>
                      <a:pt x="245" y="27514"/>
                    </a:cubicBezTo>
                    <a:lnTo>
                      <a:pt x="8882" y="27514"/>
                    </a:lnTo>
                    <a:cubicBezTo>
                      <a:pt x="8882" y="27379"/>
                      <a:pt x="8990" y="27270"/>
                      <a:pt x="9127" y="27270"/>
                    </a:cubicBezTo>
                    <a:lnTo>
                      <a:pt x="9127" y="245"/>
                    </a:lnTo>
                    <a:cubicBezTo>
                      <a:pt x="8991" y="245"/>
                      <a:pt x="8882" y="136"/>
                      <a:pt x="88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27"/>
              <p:cNvSpPr/>
              <p:nvPr/>
            </p:nvSpPr>
            <p:spPr>
              <a:xfrm>
                <a:off x="2412350" y="1908900"/>
                <a:ext cx="368150" cy="209250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370" extrusionOk="0">
                    <a:moveTo>
                      <a:pt x="0" y="0"/>
                    </a:moveTo>
                    <a:lnTo>
                      <a:pt x="0" y="8370"/>
                    </a:lnTo>
                    <a:lnTo>
                      <a:pt x="14725" y="8370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27"/>
              <p:cNvSpPr/>
              <p:nvPr/>
            </p:nvSpPr>
            <p:spPr>
              <a:xfrm>
                <a:off x="2412350" y="192622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27"/>
              <p:cNvSpPr/>
              <p:nvPr/>
            </p:nvSpPr>
            <p:spPr>
              <a:xfrm>
                <a:off x="2430475" y="1946425"/>
                <a:ext cx="331825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30" extrusionOk="0">
                    <a:moveTo>
                      <a:pt x="416" y="1"/>
                    </a:moveTo>
                    <a:cubicBezTo>
                      <a:pt x="186" y="1"/>
                      <a:pt x="1" y="187"/>
                      <a:pt x="1" y="416"/>
                    </a:cubicBezTo>
                    <a:cubicBezTo>
                      <a:pt x="1" y="646"/>
                      <a:pt x="185" y="830"/>
                      <a:pt x="414" y="830"/>
                    </a:cubicBezTo>
                    <a:cubicBezTo>
                      <a:pt x="414" y="830"/>
                      <a:pt x="415" y="830"/>
                      <a:pt x="416" y="830"/>
                    </a:cubicBezTo>
                    <a:cubicBezTo>
                      <a:pt x="642" y="830"/>
                      <a:pt x="830" y="646"/>
                      <a:pt x="830" y="416"/>
                    </a:cubicBezTo>
                    <a:cubicBezTo>
                      <a:pt x="830" y="188"/>
                      <a:pt x="645" y="1"/>
                      <a:pt x="416" y="1"/>
                    </a:cubicBezTo>
                    <a:close/>
                    <a:moveTo>
                      <a:pt x="2490" y="1"/>
                    </a:moveTo>
                    <a:cubicBezTo>
                      <a:pt x="2259" y="1"/>
                      <a:pt x="2075" y="187"/>
                      <a:pt x="2075" y="416"/>
                    </a:cubicBezTo>
                    <a:cubicBezTo>
                      <a:pt x="2075" y="646"/>
                      <a:pt x="2259" y="830"/>
                      <a:pt x="2488" y="830"/>
                    </a:cubicBezTo>
                    <a:cubicBezTo>
                      <a:pt x="2488" y="830"/>
                      <a:pt x="2489" y="830"/>
                      <a:pt x="2490" y="830"/>
                    </a:cubicBezTo>
                    <a:cubicBezTo>
                      <a:pt x="2716" y="830"/>
                      <a:pt x="2903" y="646"/>
                      <a:pt x="2903" y="416"/>
                    </a:cubicBezTo>
                    <a:cubicBezTo>
                      <a:pt x="2903" y="188"/>
                      <a:pt x="2717" y="1"/>
                      <a:pt x="2490" y="1"/>
                    </a:cubicBezTo>
                    <a:close/>
                    <a:moveTo>
                      <a:pt x="4562" y="1"/>
                    </a:moveTo>
                    <a:cubicBezTo>
                      <a:pt x="4332" y="1"/>
                      <a:pt x="4148" y="187"/>
                      <a:pt x="4148" y="416"/>
                    </a:cubicBezTo>
                    <a:cubicBezTo>
                      <a:pt x="4148" y="646"/>
                      <a:pt x="4331" y="830"/>
                      <a:pt x="4560" y="830"/>
                    </a:cubicBezTo>
                    <a:cubicBezTo>
                      <a:pt x="4561" y="830"/>
                      <a:pt x="4562" y="830"/>
                      <a:pt x="4562" y="830"/>
                    </a:cubicBezTo>
                    <a:cubicBezTo>
                      <a:pt x="4790" y="830"/>
                      <a:pt x="4977" y="646"/>
                      <a:pt x="4977" y="416"/>
                    </a:cubicBezTo>
                    <a:cubicBezTo>
                      <a:pt x="4977" y="188"/>
                      <a:pt x="4791" y="1"/>
                      <a:pt x="4562" y="1"/>
                    </a:cubicBezTo>
                    <a:close/>
                    <a:moveTo>
                      <a:pt x="6636" y="1"/>
                    </a:moveTo>
                    <a:cubicBezTo>
                      <a:pt x="6406" y="1"/>
                      <a:pt x="6222" y="187"/>
                      <a:pt x="6222" y="416"/>
                    </a:cubicBezTo>
                    <a:cubicBezTo>
                      <a:pt x="6222" y="646"/>
                      <a:pt x="6405" y="830"/>
                      <a:pt x="6634" y="830"/>
                    </a:cubicBezTo>
                    <a:cubicBezTo>
                      <a:pt x="6635" y="830"/>
                      <a:pt x="6636" y="830"/>
                      <a:pt x="6636" y="830"/>
                    </a:cubicBezTo>
                    <a:cubicBezTo>
                      <a:pt x="6864" y="830"/>
                      <a:pt x="7051" y="646"/>
                      <a:pt x="7051" y="416"/>
                    </a:cubicBezTo>
                    <a:cubicBezTo>
                      <a:pt x="7051" y="188"/>
                      <a:pt x="6865" y="1"/>
                      <a:pt x="6636" y="1"/>
                    </a:cubicBezTo>
                    <a:close/>
                    <a:moveTo>
                      <a:pt x="8711" y="1"/>
                    </a:moveTo>
                    <a:cubicBezTo>
                      <a:pt x="8481" y="1"/>
                      <a:pt x="8297" y="187"/>
                      <a:pt x="8297" y="416"/>
                    </a:cubicBezTo>
                    <a:cubicBezTo>
                      <a:pt x="8297" y="646"/>
                      <a:pt x="8480" y="830"/>
                      <a:pt x="8709" y="830"/>
                    </a:cubicBezTo>
                    <a:cubicBezTo>
                      <a:pt x="8710" y="830"/>
                      <a:pt x="8711" y="830"/>
                      <a:pt x="8711" y="830"/>
                    </a:cubicBezTo>
                    <a:cubicBezTo>
                      <a:pt x="8939" y="830"/>
                      <a:pt x="9126" y="646"/>
                      <a:pt x="9126" y="416"/>
                    </a:cubicBezTo>
                    <a:cubicBezTo>
                      <a:pt x="9126" y="188"/>
                      <a:pt x="8940" y="1"/>
                      <a:pt x="8711" y="1"/>
                    </a:cubicBezTo>
                    <a:close/>
                    <a:moveTo>
                      <a:pt x="10785" y="1"/>
                    </a:moveTo>
                    <a:cubicBezTo>
                      <a:pt x="10555" y="1"/>
                      <a:pt x="10370" y="187"/>
                      <a:pt x="10370" y="416"/>
                    </a:cubicBezTo>
                    <a:cubicBezTo>
                      <a:pt x="10370" y="646"/>
                      <a:pt x="10554" y="830"/>
                      <a:pt x="10783" y="830"/>
                    </a:cubicBezTo>
                    <a:cubicBezTo>
                      <a:pt x="10784" y="830"/>
                      <a:pt x="10784" y="830"/>
                      <a:pt x="10785" y="830"/>
                    </a:cubicBezTo>
                    <a:cubicBezTo>
                      <a:pt x="11012" y="830"/>
                      <a:pt x="11199" y="646"/>
                      <a:pt x="11199" y="416"/>
                    </a:cubicBezTo>
                    <a:cubicBezTo>
                      <a:pt x="11199" y="188"/>
                      <a:pt x="11014" y="1"/>
                      <a:pt x="10785" y="1"/>
                    </a:cubicBezTo>
                    <a:close/>
                    <a:moveTo>
                      <a:pt x="12859" y="1"/>
                    </a:moveTo>
                    <a:cubicBezTo>
                      <a:pt x="12629" y="1"/>
                      <a:pt x="12444" y="187"/>
                      <a:pt x="12444" y="416"/>
                    </a:cubicBezTo>
                    <a:cubicBezTo>
                      <a:pt x="12444" y="646"/>
                      <a:pt x="12628" y="830"/>
                      <a:pt x="12857" y="830"/>
                    </a:cubicBezTo>
                    <a:cubicBezTo>
                      <a:pt x="12858" y="830"/>
                      <a:pt x="12858" y="830"/>
                      <a:pt x="12859" y="830"/>
                    </a:cubicBezTo>
                    <a:cubicBezTo>
                      <a:pt x="13086" y="830"/>
                      <a:pt x="13273" y="646"/>
                      <a:pt x="13273" y="416"/>
                    </a:cubicBezTo>
                    <a:cubicBezTo>
                      <a:pt x="13273" y="188"/>
                      <a:pt x="13087" y="1"/>
                      <a:pt x="128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27"/>
              <p:cNvSpPr/>
              <p:nvPr/>
            </p:nvSpPr>
            <p:spPr>
              <a:xfrm>
                <a:off x="2412300" y="2003300"/>
                <a:ext cx="368200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8" h="3194" extrusionOk="0">
                    <a:moveTo>
                      <a:pt x="4968" y="0"/>
                    </a:moveTo>
                    <a:cubicBezTo>
                      <a:pt x="3872" y="0"/>
                      <a:pt x="2763" y="190"/>
                      <a:pt x="1736" y="398"/>
                    </a:cubicBezTo>
                    <a:cubicBezTo>
                      <a:pt x="1351" y="475"/>
                      <a:pt x="875" y="555"/>
                      <a:pt x="422" y="555"/>
                    </a:cubicBezTo>
                    <a:cubicBezTo>
                      <a:pt x="278" y="555"/>
                      <a:pt x="136" y="547"/>
                      <a:pt x="0" y="528"/>
                    </a:cubicBezTo>
                    <a:lnTo>
                      <a:pt x="0" y="1218"/>
                    </a:lnTo>
                    <a:cubicBezTo>
                      <a:pt x="395" y="1156"/>
                      <a:pt x="777" y="1065"/>
                      <a:pt x="1180" y="961"/>
                    </a:cubicBezTo>
                    <a:cubicBezTo>
                      <a:pt x="2242" y="689"/>
                      <a:pt x="3342" y="323"/>
                      <a:pt x="4465" y="216"/>
                    </a:cubicBezTo>
                    <a:cubicBezTo>
                      <a:pt x="4636" y="199"/>
                      <a:pt x="4804" y="192"/>
                      <a:pt x="4970" y="192"/>
                    </a:cubicBezTo>
                    <a:cubicBezTo>
                      <a:pt x="6069" y="192"/>
                      <a:pt x="7045" y="532"/>
                      <a:pt x="8054" y="882"/>
                    </a:cubicBezTo>
                    <a:cubicBezTo>
                      <a:pt x="9277" y="1308"/>
                      <a:pt x="10288" y="1624"/>
                      <a:pt x="11553" y="1624"/>
                    </a:cubicBezTo>
                    <a:cubicBezTo>
                      <a:pt x="11763" y="1624"/>
                      <a:pt x="11981" y="1615"/>
                      <a:pt x="12207" y="1597"/>
                    </a:cubicBezTo>
                    <a:cubicBezTo>
                      <a:pt x="13124" y="1523"/>
                      <a:pt x="13930" y="1149"/>
                      <a:pt x="14727" y="821"/>
                    </a:cubicBezTo>
                    <a:lnTo>
                      <a:pt x="14727" y="248"/>
                    </a:lnTo>
                    <a:cubicBezTo>
                      <a:pt x="13771" y="415"/>
                      <a:pt x="12848" y="649"/>
                      <a:pt x="11863" y="749"/>
                    </a:cubicBezTo>
                    <a:cubicBezTo>
                      <a:pt x="11579" y="778"/>
                      <a:pt x="11294" y="791"/>
                      <a:pt x="11009" y="791"/>
                    </a:cubicBezTo>
                    <a:cubicBezTo>
                      <a:pt x="9449" y="791"/>
                      <a:pt x="7874" y="396"/>
                      <a:pt x="6376" y="121"/>
                    </a:cubicBezTo>
                    <a:cubicBezTo>
                      <a:pt x="5914" y="36"/>
                      <a:pt x="5443" y="0"/>
                      <a:pt x="4968" y="0"/>
                    </a:cubicBezTo>
                    <a:close/>
                    <a:moveTo>
                      <a:pt x="4934" y="667"/>
                    </a:moveTo>
                    <a:cubicBezTo>
                      <a:pt x="4805" y="667"/>
                      <a:pt x="4675" y="672"/>
                      <a:pt x="4546" y="682"/>
                    </a:cubicBezTo>
                    <a:cubicBezTo>
                      <a:pt x="4376" y="695"/>
                      <a:pt x="3885" y="738"/>
                      <a:pt x="3817" y="945"/>
                    </a:cubicBezTo>
                    <a:cubicBezTo>
                      <a:pt x="3736" y="1195"/>
                      <a:pt x="4311" y="1342"/>
                      <a:pt x="4465" y="1414"/>
                    </a:cubicBezTo>
                    <a:cubicBezTo>
                      <a:pt x="4756" y="1548"/>
                      <a:pt x="5033" y="1677"/>
                      <a:pt x="5350" y="1677"/>
                    </a:cubicBezTo>
                    <a:cubicBezTo>
                      <a:pt x="5390" y="1677"/>
                      <a:pt x="5430" y="1675"/>
                      <a:pt x="5471" y="1670"/>
                    </a:cubicBezTo>
                    <a:cubicBezTo>
                      <a:pt x="5852" y="1630"/>
                      <a:pt x="6223" y="1535"/>
                      <a:pt x="6587" y="1417"/>
                    </a:cubicBezTo>
                    <a:cubicBezTo>
                      <a:pt x="6720" y="1373"/>
                      <a:pt x="6932" y="1344"/>
                      <a:pt x="6873" y="1160"/>
                    </a:cubicBezTo>
                    <a:cubicBezTo>
                      <a:pt x="6825" y="1011"/>
                      <a:pt x="6597" y="919"/>
                      <a:pt x="6459" y="888"/>
                    </a:cubicBezTo>
                    <a:cubicBezTo>
                      <a:pt x="6263" y="844"/>
                      <a:pt x="6061" y="796"/>
                      <a:pt x="5862" y="757"/>
                    </a:cubicBezTo>
                    <a:cubicBezTo>
                      <a:pt x="5818" y="747"/>
                      <a:pt x="5771" y="740"/>
                      <a:pt x="5725" y="731"/>
                    </a:cubicBezTo>
                    <a:cubicBezTo>
                      <a:pt x="5463" y="688"/>
                      <a:pt x="5199" y="667"/>
                      <a:pt x="4934" y="667"/>
                    </a:cubicBezTo>
                    <a:close/>
                    <a:moveTo>
                      <a:pt x="1810" y="1670"/>
                    </a:moveTo>
                    <a:cubicBezTo>
                      <a:pt x="1547" y="1670"/>
                      <a:pt x="1281" y="1689"/>
                      <a:pt x="999" y="1713"/>
                    </a:cubicBezTo>
                    <a:cubicBezTo>
                      <a:pt x="763" y="1734"/>
                      <a:pt x="486" y="1780"/>
                      <a:pt x="216" y="1780"/>
                    </a:cubicBezTo>
                    <a:cubicBezTo>
                      <a:pt x="144" y="1780"/>
                      <a:pt x="72" y="1777"/>
                      <a:pt x="2" y="1769"/>
                    </a:cubicBezTo>
                    <a:lnTo>
                      <a:pt x="2" y="1984"/>
                    </a:lnTo>
                    <a:cubicBezTo>
                      <a:pt x="81" y="1972"/>
                      <a:pt x="161" y="1960"/>
                      <a:pt x="239" y="1956"/>
                    </a:cubicBezTo>
                    <a:cubicBezTo>
                      <a:pt x="293" y="1953"/>
                      <a:pt x="348" y="1951"/>
                      <a:pt x="404" y="1951"/>
                    </a:cubicBezTo>
                    <a:cubicBezTo>
                      <a:pt x="826" y="1951"/>
                      <a:pt x="1299" y="2042"/>
                      <a:pt x="1676" y="2158"/>
                    </a:cubicBezTo>
                    <a:cubicBezTo>
                      <a:pt x="2346" y="2364"/>
                      <a:pt x="2839" y="2849"/>
                      <a:pt x="3545" y="3005"/>
                    </a:cubicBezTo>
                    <a:cubicBezTo>
                      <a:pt x="4074" y="3124"/>
                      <a:pt x="4569" y="3194"/>
                      <a:pt x="5067" y="3194"/>
                    </a:cubicBezTo>
                    <a:cubicBezTo>
                      <a:pt x="5476" y="3194"/>
                      <a:pt x="5887" y="3147"/>
                      <a:pt x="6319" y="3042"/>
                    </a:cubicBezTo>
                    <a:cubicBezTo>
                      <a:pt x="7120" y="2847"/>
                      <a:pt x="7853" y="2513"/>
                      <a:pt x="8664" y="2342"/>
                    </a:cubicBezTo>
                    <a:cubicBezTo>
                      <a:pt x="9212" y="2227"/>
                      <a:pt x="9807" y="2056"/>
                      <a:pt x="10383" y="2056"/>
                    </a:cubicBezTo>
                    <a:cubicBezTo>
                      <a:pt x="10519" y="2056"/>
                      <a:pt x="10654" y="2066"/>
                      <a:pt x="10787" y="2088"/>
                    </a:cubicBezTo>
                    <a:cubicBezTo>
                      <a:pt x="11240" y="2162"/>
                      <a:pt x="11701" y="2298"/>
                      <a:pt x="12143" y="2436"/>
                    </a:cubicBezTo>
                    <a:cubicBezTo>
                      <a:pt x="12597" y="2577"/>
                      <a:pt x="13003" y="2639"/>
                      <a:pt x="13431" y="2639"/>
                    </a:cubicBezTo>
                    <a:cubicBezTo>
                      <a:pt x="13674" y="2639"/>
                      <a:pt x="13924" y="2619"/>
                      <a:pt x="14194" y="2583"/>
                    </a:cubicBezTo>
                    <a:cubicBezTo>
                      <a:pt x="14283" y="2572"/>
                      <a:pt x="14482" y="2542"/>
                      <a:pt x="14726" y="2495"/>
                    </a:cubicBezTo>
                    <a:lnTo>
                      <a:pt x="14726" y="2185"/>
                    </a:lnTo>
                    <a:cubicBezTo>
                      <a:pt x="14714" y="2189"/>
                      <a:pt x="14701" y="2190"/>
                      <a:pt x="14689" y="2192"/>
                    </a:cubicBezTo>
                    <a:cubicBezTo>
                      <a:pt x="14239" y="2274"/>
                      <a:pt x="13807" y="2314"/>
                      <a:pt x="13365" y="2314"/>
                    </a:cubicBezTo>
                    <a:cubicBezTo>
                      <a:pt x="13171" y="2314"/>
                      <a:pt x="12976" y="2306"/>
                      <a:pt x="12776" y="2291"/>
                    </a:cubicBezTo>
                    <a:cubicBezTo>
                      <a:pt x="11759" y="2207"/>
                      <a:pt x="10801" y="1758"/>
                      <a:pt x="9774" y="1758"/>
                    </a:cubicBezTo>
                    <a:cubicBezTo>
                      <a:pt x="9762" y="1758"/>
                      <a:pt x="9750" y="1758"/>
                      <a:pt x="9738" y="1758"/>
                    </a:cubicBezTo>
                    <a:cubicBezTo>
                      <a:pt x="8824" y="1767"/>
                      <a:pt x="8073" y="1959"/>
                      <a:pt x="7203" y="2207"/>
                    </a:cubicBezTo>
                    <a:cubicBezTo>
                      <a:pt x="6697" y="2351"/>
                      <a:pt x="6146" y="2427"/>
                      <a:pt x="5602" y="2427"/>
                    </a:cubicBezTo>
                    <a:cubicBezTo>
                      <a:pt x="5268" y="2427"/>
                      <a:pt x="4937" y="2399"/>
                      <a:pt x="4620" y="2339"/>
                    </a:cubicBezTo>
                    <a:cubicBezTo>
                      <a:pt x="3965" y="2213"/>
                      <a:pt x="3379" y="1913"/>
                      <a:pt x="2737" y="1768"/>
                    </a:cubicBezTo>
                    <a:cubicBezTo>
                      <a:pt x="2418" y="1695"/>
                      <a:pt x="2115" y="1670"/>
                      <a:pt x="1810" y="16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27"/>
              <p:cNvSpPr/>
              <p:nvPr/>
            </p:nvSpPr>
            <p:spPr>
              <a:xfrm>
                <a:off x="2412350" y="3005525"/>
                <a:ext cx="368150" cy="2244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979" extrusionOk="0">
                    <a:moveTo>
                      <a:pt x="0" y="1"/>
                    </a:moveTo>
                    <a:lnTo>
                      <a:pt x="0" y="8979"/>
                    </a:lnTo>
                    <a:lnTo>
                      <a:pt x="14725" y="8979"/>
                    </a:lnTo>
                    <a:lnTo>
                      <a:pt x="147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27"/>
              <p:cNvSpPr/>
              <p:nvPr/>
            </p:nvSpPr>
            <p:spPr>
              <a:xfrm>
                <a:off x="2412350" y="315147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27"/>
              <p:cNvSpPr/>
              <p:nvPr/>
            </p:nvSpPr>
            <p:spPr>
              <a:xfrm>
                <a:off x="2430475" y="3171750"/>
                <a:ext cx="331825" cy="20725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29" extrusionOk="0">
                    <a:moveTo>
                      <a:pt x="416" y="0"/>
                    </a:moveTo>
                    <a:cubicBezTo>
                      <a:pt x="186" y="0"/>
                      <a:pt x="1" y="184"/>
                      <a:pt x="1" y="414"/>
                    </a:cubicBezTo>
                    <a:cubicBezTo>
                      <a:pt x="1" y="642"/>
                      <a:pt x="186" y="829"/>
                      <a:pt x="416" y="829"/>
                    </a:cubicBezTo>
                    <a:cubicBezTo>
                      <a:pt x="642" y="829"/>
                      <a:pt x="830" y="643"/>
                      <a:pt x="830" y="414"/>
                    </a:cubicBezTo>
                    <a:cubicBezTo>
                      <a:pt x="830" y="184"/>
                      <a:pt x="645" y="0"/>
                      <a:pt x="416" y="0"/>
                    </a:cubicBezTo>
                    <a:close/>
                    <a:moveTo>
                      <a:pt x="2490" y="0"/>
                    </a:moveTo>
                    <a:cubicBezTo>
                      <a:pt x="2260" y="0"/>
                      <a:pt x="2075" y="184"/>
                      <a:pt x="2075" y="414"/>
                    </a:cubicBezTo>
                    <a:cubicBezTo>
                      <a:pt x="2075" y="642"/>
                      <a:pt x="2259" y="829"/>
                      <a:pt x="2490" y="829"/>
                    </a:cubicBezTo>
                    <a:cubicBezTo>
                      <a:pt x="2716" y="829"/>
                      <a:pt x="2903" y="643"/>
                      <a:pt x="2903" y="414"/>
                    </a:cubicBezTo>
                    <a:cubicBezTo>
                      <a:pt x="2903" y="184"/>
                      <a:pt x="2717" y="0"/>
                      <a:pt x="2490" y="0"/>
                    </a:cubicBezTo>
                    <a:close/>
                    <a:moveTo>
                      <a:pt x="4562" y="0"/>
                    </a:moveTo>
                    <a:cubicBezTo>
                      <a:pt x="4332" y="0"/>
                      <a:pt x="4148" y="184"/>
                      <a:pt x="4148" y="414"/>
                    </a:cubicBezTo>
                    <a:cubicBezTo>
                      <a:pt x="4148" y="642"/>
                      <a:pt x="4332" y="829"/>
                      <a:pt x="4562" y="829"/>
                    </a:cubicBezTo>
                    <a:cubicBezTo>
                      <a:pt x="4790" y="829"/>
                      <a:pt x="4977" y="643"/>
                      <a:pt x="4977" y="414"/>
                    </a:cubicBezTo>
                    <a:cubicBezTo>
                      <a:pt x="4977" y="184"/>
                      <a:pt x="4791" y="0"/>
                      <a:pt x="4562" y="0"/>
                    </a:cubicBezTo>
                    <a:close/>
                    <a:moveTo>
                      <a:pt x="6637" y="0"/>
                    </a:moveTo>
                    <a:cubicBezTo>
                      <a:pt x="6406" y="0"/>
                      <a:pt x="6222" y="184"/>
                      <a:pt x="6223" y="414"/>
                    </a:cubicBezTo>
                    <a:cubicBezTo>
                      <a:pt x="6223" y="642"/>
                      <a:pt x="6407" y="829"/>
                      <a:pt x="6637" y="829"/>
                    </a:cubicBezTo>
                    <a:cubicBezTo>
                      <a:pt x="6865" y="829"/>
                      <a:pt x="7052" y="643"/>
                      <a:pt x="7052" y="414"/>
                    </a:cubicBezTo>
                    <a:cubicBezTo>
                      <a:pt x="7052" y="184"/>
                      <a:pt x="6866" y="0"/>
                      <a:pt x="6637" y="0"/>
                    </a:cubicBezTo>
                    <a:close/>
                    <a:moveTo>
                      <a:pt x="8711" y="0"/>
                    </a:moveTo>
                    <a:cubicBezTo>
                      <a:pt x="8481" y="0"/>
                      <a:pt x="8297" y="184"/>
                      <a:pt x="8297" y="414"/>
                    </a:cubicBezTo>
                    <a:cubicBezTo>
                      <a:pt x="8297" y="642"/>
                      <a:pt x="8481" y="829"/>
                      <a:pt x="8711" y="829"/>
                    </a:cubicBezTo>
                    <a:cubicBezTo>
                      <a:pt x="8939" y="829"/>
                      <a:pt x="9126" y="643"/>
                      <a:pt x="9126" y="414"/>
                    </a:cubicBezTo>
                    <a:cubicBezTo>
                      <a:pt x="9126" y="184"/>
                      <a:pt x="8940" y="0"/>
                      <a:pt x="8711" y="0"/>
                    </a:cubicBezTo>
                    <a:close/>
                    <a:moveTo>
                      <a:pt x="10785" y="0"/>
                    </a:moveTo>
                    <a:cubicBezTo>
                      <a:pt x="10555" y="0"/>
                      <a:pt x="10370" y="184"/>
                      <a:pt x="10370" y="414"/>
                    </a:cubicBezTo>
                    <a:cubicBezTo>
                      <a:pt x="10370" y="642"/>
                      <a:pt x="10555" y="829"/>
                      <a:pt x="10785" y="829"/>
                    </a:cubicBezTo>
                    <a:cubicBezTo>
                      <a:pt x="11012" y="829"/>
                      <a:pt x="11199" y="643"/>
                      <a:pt x="11199" y="414"/>
                    </a:cubicBezTo>
                    <a:cubicBezTo>
                      <a:pt x="11199" y="184"/>
                      <a:pt x="11014" y="0"/>
                      <a:pt x="10785" y="0"/>
                    </a:cubicBezTo>
                    <a:close/>
                    <a:moveTo>
                      <a:pt x="12859" y="0"/>
                    </a:moveTo>
                    <a:cubicBezTo>
                      <a:pt x="12629" y="0"/>
                      <a:pt x="12444" y="184"/>
                      <a:pt x="12444" y="414"/>
                    </a:cubicBezTo>
                    <a:cubicBezTo>
                      <a:pt x="12444" y="642"/>
                      <a:pt x="12629" y="829"/>
                      <a:pt x="12859" y="829"/>
                    </a:cubicBezTo>
                    <a:cubicBezTo>
                      <a:pt x="13086" y="829"/>
                      <a:pt x="13273" y="643"/>
                      <a:pt x="13273" y="414"/>
                    </a:cubicBezTo>
                    <a:cubicBezTo>
                      <a:pt x="13273" y="184"/>
                      <a:pt x="13087" y="0"/>
                      <a:pt x="12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27"/>
              <p:cNvSpPr/>
              <p:nvPr/>
            </p:nvSpPr>
            <p:spPr>
              <a:xfrm>
                <a:off x="2412350" y="3055775"/>
                <a:ext cx="368175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3194" extrusionOk="0">
                    <a:moveTo>
                      <a:pt x="5065" y="0"/>
                    </a:moveTo>
                    <a:cubicBezTo>
                      <a:pt x="4567" y="0"/>
                      <a:pt x="4072" y="70"/>
                      <a:pt x="3544" y="188"/>
                    </a:cubicBezTo>
                    <a:cubicBezTo>
                      <a:pt x="2838" y="346"/>
                      <a:pt x="2345" y="831"/>
                      <a:pt x="1675" y="1036"/>
                    </a:cubicBezTo>
                    <a:cubicBezTo>
                      <a:pt x="1298" y="1151"/>
                      <a:pt x="824" y="1243"/>
                      <a:pt x="402" y="1243"/>
                    </a:cubicBezTo>
                    <a:cubicBezTo>
                      <a:pt x="346" y="1243"/>
                      <a:pt x="292" y="1241"/>
                      <a:pt x="238" y="1238"/>
                    </a:cubicBezTo>
                    <a:cubicBezTo>
                      <a:pt x="161" y="1234"/>
                      <a:pt x="81" y="1223"/>
                      <a:pt x="2" y="1209"/>
                    </a:cubicBezTo>
                    <a:lnTo>
                      <a:pt x="2" y="1425"/>
                    </a:lnTo>
                    <a:cubicBezTo>
                      <a:pt x="72" y="1417"/>
                      <a:pt x="143" y="1414"/>
                      <a:pt x="215" y="1414"/>
                    </a:cubicBezTo>
                    <a:cubicBezTo>
                      <a:pt x="485" y="1414"/>
                      <a:pt x="762" y="1460"/>
                      <a:pt x="998" y="1481"/>
                    </a:cubicBezTo>
                    <a:cubicBezTo>
                      <a:pt x="1280" y="1505"/>
                      <a:pt x="1545" y="1524"/>
                      <a:pt x="1807" y="1524"/>
                    </a:cubicBezTo>
                    <a:cubicBezTo>
                      <a:pt x="2113" y="1524"/>
                      <a:pt x="2416" y="1499"/>
                      <a:pt x="2736" y="1426"/>
                    </a:cubicBezTo>
                    <a:cubicBezTo>
                      <a:pt x="3380" y="1281"/>
                      <a:pt x="3964" y="979"/>
                      <a:pt x="4619" y="855"/>
                    </a:cubicBezTo>
                    <a:cubicBezTo>
                      <a:pt x="4936" y="794"/>
                      <a:pt x="5267" y="765"/>
                      <a:pt x="5601" y="765"/>
                    </a:cubicBezTo>
                    <a:cubicBezTo>
                      <a:pt x="6146" y="765"/>
                      <a:pt x="6697" y="843"/>
                      <a:pt x="7202" y="986"/>
                    </a:cubicBezTo>
                    <a:cubicBezTo>
                      <a:pt x="8073" y="1235"/>
                      <a:pt x="8824" y="1427"/>
                      <a:pt x="9737" y="1436"/>
                    </a:cubicBezTo>
                    <a:cubicBezTo>
                      <a:pt x="9746" y="1436"/>
                      <a:pt x="9756" y="1436"/>
                      <a:pt x="9766" y="1436"/>
                    </a:cubicBezTo>
                    <a:cubicBezTo>
                      <a:pt x="10795" y="1436"/>
                      <a:pt x="11756" y="987"/>
                      <a:pt x="12777" y="903"/>
                    </a:cubicBezTo>
                    <a:cubicBezTo>
                      <a:pt x="12979" y="887"/>
                      <a:pt x="13177" y="878"/>
                      <a:pt x="13374" y="878"/>
                    </a:cubicBezTo>
                    <a:cubicBezTo>
                      <a:pt x="13813" y="878"/>
                      <a:pt x="14243" y="919"/>
                      <a:pt x="14688" y="1001"/>
                    </a:cubicBezTo>
                    <a:cubicBezTo>
                      <a:pt x="14699" y="1004"/>
                      <a:pt x="14712" y="1005"/>
                      <a:pt x="14725" y="1009"/>
                    </a:cubicBezTo>
                    <a:lnTo>
                      <a:pt x="14725" y="699"/>
                    </a:lnTo>
                    <a:cubicBezTo>
                      <a:pt x="14481" y="654"/>
                      <a:pt x="14281" y="623"/>
                      <a:pt x="14194" y="611"/>
                    </a:cubicBezTo>
                    <a:cubicBezTo>
                      <a:pt x="13922" y="575"/>
                      <a:pt x="13671" y="555"/>
                      <a:pt x="13427" y="555"/>
                    </a:cubicBezTo>
                    <a:cubicBezTo>
                      <a:pt x="13000" y="555"/>
                      <a:pt x="12595" y="616"/>
                      <a:pt x="12142" y="758"/>
                    </a:cubicBezTo>
                    <a:cubicBezTo>
                      <a:pt x="11702" y="896"/>
                      <a:pt x="11240" y="1031"/>
                      <a:pt x="10787" y="1106"/>
                    </a:cubicBezTo>
                    <a:cubicBezTo>
                      <a:pt x="10654" y="1128"/>
                      <a:pt x="10519" y="1137"/>
                      <a:pt x="10384" y="1137"/>
                    </a:cubicBezTo>
                    <a:cubicBezTo>
                      <a:pt x="9806" y="1137"/>
                      <a:pt x="9211" y="967"/>
                      <a:pt x="8664" y="852"/>
                    </a:cubicBezTo>
                    <a:cubicBezTo>
                      <a:pt x="7853" y="681"/>
                      <a:pt x="7120" y="346"/>
                      <a:pt x="6318" y="152"/>
                    </a:cubicBezTo>
                    <a:cubicBezTo>
                      <a:pt x="5886" y="47"/>
                      <a:pt x="5475" y="0"/>
                      <a:pt x="5065" y="0"/>
                    </a:cubicBezTo>
                    <a:close/>
                    <a:moveTo>
                      <a:pt x="5347" y="1519"/>
                    </a:moveTo>
                    <a:cubicBezTo>
                      <a:pt x="5031" y="1519"/>
                      <a:pt x="4753" y="1648"/>
                      <a:pt x="4464" y="1782"/>
                    </a:cubicBezTo>
                    <a:cubicBezTo>
                      <a:pt x="4311" y="1853"/>
                      <a:pt x="3734" y="2002"/>
                      <a:pt x="3816" y="2250"/>
                    </a:cubicBezTo>
                    <a:cubicBezTo>
                      <a:pt x="3883" y="2457"/>
                      <a:pt x="4376" y="2500"/>
                      <a:pt x="4546" y="2513"/>
                    </a:cubicBezTo>
                    <a:cubicBezTo>
                      <a:pt x="4675" y="2523"/>
                      <a:pt x="4804" y="2528"/>
                      <a:pt x="4933" y="2528"/>
                    </a:cubicBezTo>
                    <a:cubicBezTo>
                      <a:pt x="5198" y="2528"/>
                      <a:pt x="5462" y="2507"/>
                      <a:pt x="5724" y="2464"/>
                    </a:cubicBezTo>
                    <a:cubicBezTo>
                      <a:pt x="5769" y="2456"/>
                      <a:pt x="5816" y="2448"/>
                      <a:pt x="5862" y="2438"/>
                    </a:cubicBezTo>
                    <a:cubicBezTo>
                      <a:pt x="6061" y="2399"/>
                      <a:pt x="6263" y="2351"/>
                      <a:pt x="6459" y="2307"/>
                    </a:cubicBezTo>
                    <a:cubicBezTo>
                      <a:pt x="6597" y="2276"/>
                      <a:pt x="6825" y="2184"/>
                      <a:pt x="6874" y="2035"/>
                    </a:cubicBezTo>
                    <a:cubicBezTo>
                      <a:pt x="6932" y="1852"/>
                      <a:pt x="6721" y="1822"/>
                      <a:pt x="6586" y="1778"/>
                    </a:cubicBezTo>
                    <a:cubicBezTo>
                      <a:pt x="6222" y="1660"/>
                      <a:pt x="5852" y="1565"/>
                      <a:pt x="5471" y="1526"/>
                    </a:cubicBezTo>
                    <a:cubicBezTo>
                      <a:pt x="5429" y="1521"/>
                      <a:pt x="5388" y="1519"/>
                      <a:pt x="5347" y="1519"/>
                    </a:cubicBezTo>
                    <a:close/>
                    <a:moveTo>
                      <a:pt x="11556" y="1570"/>
                    </a:moveTo>
                    <a:cubicBezTo>
                      <a:pt x="10290" y="1570"/>
                      <a:pt x="9278" y="1887"/>
                      <a:pt x="8054" y="2312"/>
                    </a:cubicBezTo>
                    <a:cubicBezTo>
                      <a:pt x="7043" y="2661"/>
                      <a:pt x="6068" y="3002"/>
                      <a:pt x="4968" y="3002"/>
                    </a:cubicBezTo>
                    <a:cubicBezTo>
                      <a:pt x="4803" y="3002"/>
                      <a:pt x="4635" y="2995"/>
                      <a:pt x="4464" y="2978"/>
                    </a:cubicBezTo>
                    <a:cubicBezTo>
                      <a:pt x="3340" y="2870"/>
                      <a:pt x="2242" y="2505"/>
                      <a:pt x="1179" y="2233"/>
                    </a:cubicBezTo>
                    <a:cubicBezTo>
                      <a:pt x="777" y="2128"/>
                      <a:pt x="394" y="2038"/>
                      <a:pt x="0" y="1976"/>
                    </a:cubicBezTo>
                    <a:lnTo>
                      <a:pt x="0" y="2666"/>
                    </a:lnTo>
                    <a:cubicBezTo>
                      <a:pt x="136" y="2647"/>
                      <a:pt x="278" y="2639"/>
                      <a:pt x="421" y="2639"/>
                    </a:cubicBezTo>
                    <a:cubicBezTo>
                      <a:pt x="875" y="2639"/>
                      <a:pt x="1350" y="2719"/>
                      <a:pt x="1735" y="2796"/>
                    </a:cubicBezTo>
                    <a:cubicBezTo>
                      <a:pt x="2763" y="3004"/>
                      <a:pt x="3872" y="3194"/>
                      <a:pt x="4969" y="3194"/>
                    </a:cubicBezTo>
                    <a:cubicBezTo>
                      <a:pt x="5443" y="3194"/>
                      <a:pt x="5914" y="3158"/>
                      <a:pt x="6376" y="3073"/>
                    </a:cubicBezTo>
                    <a:cubicBezTo>
                      <a:pt x="7874" y="2797"/>
                      <a:pt x="9451" y="2403"/>
                      <a:pt x="11011" y="2403"/>
                    </a:cubicBezTo>
                    <a:cubicBezTo>
                      <a:pt x="11296" y="2403"/>
                      <a:pt x="11580" y="2416"/>
                      <a:pt x="11863" y="2445"/>
                    </a:cubicBezTo>
                    <a:cubicBezTo>
                      <a:pt x="12846" y="2545"/>
                      <a:pt x="13769" y="2779"/>
                      <a:pt x="14726" y="2946"/>
                    </a:cubicBezTo>
                    <a:lnTo>
                      <a:pt x="14726" y="2373"/>
                    </a:lnTo>
                    <a:cubicBezTo>
                      <a:pt x="13930" y="2045"/>
                      <a:pt x="13122" y="1671"/>
                      <a:pt x="12206" y="1597"/>
                    </a:cubicBezTo>
                    <a:cubicBezTo>
                      <a:pt x="11981" y="1579"/>
                      <a:pt x="11765" y="1570"/>
                      <a:pt x="11556" y="15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27"/>
              <p:cNvSpPr/>
              <p:nvPr/>
            </p:nvSpPr>
            <p:spPr>
              <a:xfrm>
                <a:off x="2523825" y="2496900"/>
                <a:ext cx="145175" cy="145150"/>
              </a:xfrm>
              <a:custGeom>
                <a:avLst/>
                <a:gdLst/>
                <a:ahLst/>
                <a:cxnLst/>
                <a:rect l="l" t="t" r="r" b="b"/>
                <a:pathLst>
                  <a:path w="5807" h="5806" extrusionOk="0">
                    <a:moveTo>
                      <a:pt x="2903" y="0"/>
                    </a:moveTo>
                    <a:cubicBezTo>
                      <a:pt x="1300" y="0"/>
                      <a:pt x="1" y="1300"/>
                      <a:pt x="1" y="2903"/>
                    </a:cubicBezTo>
                    <a:cubicBezTo>
                      <a:pt x="1" y="4506"/>
                      <a:pt x="1300" y="5806"/>
                      <a:pt x="2903" y="5806"/>
                    </a:cubicBezTo>
                    <a:cubicBezTo>
                      <a:pt x="4507" y="5806"/>
                      <a:pt x="5806" y="4506"/>
                      <a:pt x="5806" y="2903"/>
                    </a:cubicBezTo>
                    <a:cubicBezTo>
                      <a:pt x="5806" y="1300"/>
                      <a:pt x="4507" y="0"/>
                      <a:pt x="29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27"/>
              <p:cNvSpPr/>
              <p:nvPr/>
            </p:nvSpPr>
            <p:spPr>
              <a:xfrm>
                <a:off x="2484825" y="2270100"/>
                <a:ext cx="209825" cy="597000"/>
              </a:xfrm>
              <a:custGeom>
                <a:avLst/>
                <a:gdLst/>
                <a:ahLst/>
                <a:cxnLst/>
                <a:rect l="l" t="t" r="r" b="b"/>
                <a:pathLst>
                  <a:path w="8393" h="23880" extrusionOk="0">
                    <a:moveTo>
                      <a:pt x="4398" y="8406"/>
                    </a:moveTo>
                    <a:cubicBezTo>
                      <a:pt x="5273" y="8406"/>
                      <a:pt x="6155" y="8719"/>
                      <a:pt x="6854" y="9336"/>
                    </a:cubicBezTo>
                    <a:cubicBezTo>
                      <a:pt x="7628" y="10019"/>
                      <a:pt x="8084" y="10980"/>
                      <a:pt x="8103" y="11976"/>
                    </a:cubicBezTo>
                    <a:cubicBezTo>
                      <a:pt x="8115" y="12676"/>
                      <a:pt x="7916" y="13364"/>
                      <a:pt x="7527" y="13968"/>
                    </a:cubicBezTo>
                    <a:cubicBezTo>
                      <a:pt x="7253" y="14391"/>
                      <a:pt x="6985" y="14728"/>
                      <a:pt x="6567" y="14995"/>
                    </a:cubicBezTo>
                    <a:cubicBezTo>
                      <a:pt x="5740" y="15523"/>
                      <a:pt x="5020" y="15709"/>
                      <a:pt x="4415" y="15709"/>
                    </a:cubicBezTo>
                    <a:cubicBezTo>
                      <a:pt x="3821" y="15709"/>
                      <a:pt x="3338" y="15529"/>
                      <a:pt x="2974" y="15316"/>
                    </a:cubicBezTo>
                    <a:cubicBezTo>
                      <a:pt x="1060" y="14193"/>
                      <a:pt x="456" y="12157"/>
                      <a:pt x="977" y="10839"/>
                    </a:cubicBezTo>
                    <a:cubicBezTo>
                      <a:pt x="1276" y="10080"/>
                      <a:pt x="1707" y="9527"/>
                      <a:pt x="2370" y="9049"/>
                    </a:cubicBezTo>
                    <a:cubicBezTo>
                      <a:pt x="2968" y="8617"/>
                      <a:pt x="3680" y="8406"/>
                      <a:pt x="4398" y="8406"/>
                    </a:cubicBezTo>
                    <a:close/>
                    <a:moveTo>
                      <a:pt x="3140" y="0"/>
                    </a:moveTo>
                    <a:lnTo>
                      <a:pt x="3140" y="278"/>
                    </a:lnTo>
                    <a:lnTo>
                      <a:pt x="4324" y="278"/>
                    </a:lnTo>
                    <a:lnTo>
                      <a:pt x="4324" y="8130"/>
                    </a:lnTo>
                    <a:cubicBezTo>
                      <a:pt x="3575" y="8144"/>
                      <a:pt x="2832" y="8374"/>
                      <a:pt x="2207" y="8825"/>
                    </a:cubicBezTo>
                    <a:cubicBezTo>
                      <a:pt x="1497" y="9337"/>
                      <a:pt x="1039" y="9927"/>
                      <a:pt x="718" y="10739"/>
                    </a:cubicBezTo>
                    <a:cubicBezTo>
                      <a:pt x="0" y="12557"/>
                      <a:pt x="1230" y="14616"/>
                      <a:pt x="2832" y="15558"/>
                    </a:cubicBezTo>
                    <a:cubicBezTo>
                      <a:pt x="3301" y="15834"/>
                      <a:pt x="3802" y="15975"/>
                      <a:pt x="4324" y="15990"/>
                    </a:cubicBezTo>
                    <a:lnTo>
                      <a:pt x="4324" y="23601"/>
                    </a:lnTo>
                    <a:lnTo>
                      <a:pt x="3140" y="23601"/>
                    </a:lnTo>
                    <a:lnTo>
                      <a:pt x="3140" y="23879"/>
                    </a:lnTo>
                    <a:lnTo>
                      <a:pt x="5762" y="23879"/>
                    </a:lnTo>
                    <a:lnTo>
                      <a:pt x="5762" y="23601"/>
                    </a:lnTo>
                    <a:lnTo>
                      <a:pt x="4602" y="23601"/>
                    </a:lnTo>
                    <a:lnTo>
                      <a:pt x="4602" y="15985"/>
                    </a:lnTo>
                    <a:cubicBezTo>
                      <a:pt x="5280" y="15944"/>
                      <a:pt x="5992" y="15695"/>
                      <a:pt x="6715" y="15232"/>
                    </a:cubicBezTo>
                    <a:cubicBezTo>
                      <a:pt x="7204" y="14921"/>
                      <a:pt x="7505" y="14513"/>
                      <a:pt x="7760" y="14119"/>
                    </a:cubicBezTo>
                    <a:cubicBezTo>
                      <a:pt x="8179" y="13470"/>
                      <a:pt x="8393" y="12727"/>
                      <a:pt x="8378" y="11973"/>
                    </a:cubicBezTo>
                    <a:cubicBezTo>
                      <a:pt x="8359" y="10899"/>
                      <a:pt x="7869" y="9863"/>
                      <a:pt x="7036" y="9129"/>
                    </a:cubicBezTo>
                    <a:cubicBezTo>
                      <a:pt x="6340" y="8515"/>
                      <a:pt x="5474" y="8182"/>
                      <a:pt x="4602" y="8136"/>
                    </a:cubicBezTo>
                    <a:lnTo>
                      <a:pt x="4602" y="278"/>
                    </a:lnTo>
                    <a:lnTo>
                      <a:pt x="5762" y="278"/>
                    </a:lnTo>
                    <a:lnTo>
                      <a:pt x="57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2" name="Google Shape;1852;p27"/>
            <p:cNvGrpSpPr/>
            <p:nvPr/>
          </p:nvGrpSpPr>
          <p:grpSpPr>
            <a:xfrm>
              <a:off x="-1755951" y="3857544"/>
              <a:ext cx="2236596" cy="386456"/>
              <a:chOff x="5100638" y="3089000"/>
              <a:chExt cx="998525" cy="172525"/>
            </a:xfrm>
          </p:grpSpPr>
          <p:sp>
            <p:nvSpPr>
              <p:cNvPr id="1853" name="Google Shape;1853;p27"/>
              <p:cNvSpPr/>
              <p:nvPr/>
            </p:nvSpPr>
            <p:spPr>
              <a:xfrm>
                <a:off x="5551438" y="3089000"/>
                <a:ext cx="547725" cy="172500"/>
              </a:xfrm>
              <a:custGeom>
                <a:avLst/>
                <a:gdLst/>
                <a:ahLst/>
                <a:cxnLst/>
                <a:rect l="l" t="t" r="r" b="b"/>
                <a:pathLst>
                  <a:path w="21909" h="6900" extrusionOk="0">
                    <a:moveTo>
                      <a:pt x="1" y="1"/>
                    </a:moveTo>
                    <a:lnTo>
                      <a:pt x="1" y="6900"/>
                    </a:lnTo>
                    <a:lnTo>
                      <a:pt x="18462" y="6900"/>
                    </a:lnTo>
                    <a:cubicBezTo>
                      <a:pt x="20367" y="6900"/>
                      <a:pt x="21909" y="5354"/>
                      <a:pt x="21909" y="3450"/>
                    </a:cubicBezTo>
                    <a:cubicBezTo>
                      <a:pt x="21909" y="2497"/>
                      <a:pt x="21523" y="1635"/>
                      <a:pt x="20900" y="1011"/>
                    </a:cubicBezTo>
                    <a:cubicBezTo>
                      <a:pt x="20276" y="387"/>
                      <a:pt x="19414" y="1"/>
                      <a:pt x="18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27"/>
              <p:cNvSpPr/>
              <p:nvPr/>
            </p:nvSpPr>
            <p:spPr>
              <a:xfrm>
                <a:off x="5100638" y="3089000"/>
                <a:ext cx="678875" cy="172525"/>
              </a:xfrm>
              <a:custGeom>
                <a:avLst/>
                <a:gdLst/>
                <a:ahLst/>
                <a:cxnLst/>
                <a:rect l="l" t="t" r="r" b="b"/>
                <a:pathLst>
                  <a:path w="27155" h="6901" extrusionOk="0">
                    <a:moveTo>
                      <a:pt x="335" y="1"/>
                    </a:moveTo>
                    <a:cubicBezTo>
                      <a:pt x="151" y="1"/>
                      <a:pt x="1" y="151"/>
                      <a:pt x="1" y="336"/>
                    </a:cubicBezTo>
                    <a:cubicBezTo>
                      <a:pt x="1" y="520"/>
                      <a:pt x="151" y="669"/>
                      <a:pt x="335" y="669"/>
                    </a:cubicBezTo>
                    <a:lnTo>
                      <a:pt x="23360" y="669"/>
                    </a:lnTo>
                    <a:cubicBezTo>
                      <a:pt x="24857" y="669"/>
                      <a:pt x="26069" y="1882"/>
                      <a:pt x="26069" y="3379"/>
                    </a:cubicBezTo>
                    <a:cubicBezTo>
                      <a:pt x="26069" y="4874"/>
                      <a:pt x="24857" y="6087"/>
                      <a:pt x="23360" y="6087"/>
                    </a:cubicBezTo>
                    <a:lnTo>
                      <a:pt x="335" y="6087"/>
                    </a:lnTo>
                    <a:cubicBezTo>
                      <a:pt x="151" y="6087"/>
                      <a:pt x="1" y="6236"/>
                      <a:pt x="1" y="6422"/>
                    </a:cubicBezTo>
                    <a:lnTo>
                      <a:pt x="1" y="6567"/>
                    </a:lnTo>
                    <a:cubicBezTo>
                      <a:pt x="1" y="6751"/>
                      <a:pt x="151" y="6901"/>
                      <a:pt x="335" y="6901"/>
                    </a:cubicBezTo>
                    <a:lnTo>
                      <a:pt x="23613" y="6901"/>
                    </a:lnTo>
                    <a:cubicBezTo>
                      <a:pt x="25510" y="6900"/>
                      <a:pt x="27110" y="5401"/>
                      <a:pt x="27140" y="3504"/>
                    </a:cubicBezTo>
                    <a:cubicBezTo>
                      <a:pt x="27154" y="2529"/>
                      <a:pt x="26766" y="1647"/>
                      <a:pt x="26132" y="1011"/>
                    </a:cubicBezTo>
                    <a:cubicBezTo>
                      <a:pt x="25507" y="387"/>
                      <a:pt x="24645" y="1"/>
                      <a:pt x="236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27"/>
              <p:cNvSpPr/>
              <p:nvPr/>
            </p:nvSpPr>
            <p:spPr>
              <a:xfrm>
                <a:off x="5125613" y="3105725"/>
                <a:ext cx="626750" cy="135450"/>
              </a:xfrm>
              <a:custGeom>
                <a:avLst/>
                <a:gdLst/>
                <a:ahLst/>
                <a:cxnLst/>
                <a:rect l="l" t="t" r="r" b="b"/>
                <a:pathLst>
                  <a:path w="25070" h="5418" extrusionOk="0">
                    <a:moveTo>
                      <a:pt x="1" y="0"/>
                    </a:moveTo>
                    <a:lnTo>
                      <a:pt x="1" y="5418"/>
                    </a:lnTo>
                    <a:lnTo>
                      <a:pt x="22361" y="5418"/>
                    </a:lnTo>
                    <a:cubicBezTo>
                      <a:pt x="23858" y="5418"/>
                      <a:pt x="25070" y="4205"/>
                      <a:pt x="25070" y="2710"/>
                    </a:cubicBezTo>
                    <a:cubicBezTo>
                      <a:pt x="25070" y="1213"/>
                      <a:pt x="23858" y="0"/>
                      <a:pt x="223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27"/>
              <p:cNvSpPr/>
              <p:nvPr/>
            </p:nvSpPr>
            <p:spPr>
              <a:xfrm>
                <a:off x="5821638" y="3137600"/>
                <a:ext cx="220925" cy="71700"/>
              </a:xfrm>
              <a:custGeom>
                <a:avLst/>
                <a:gdLst/>
                <a:ahLst/>
                <a:cxnLst/>
                <a:rect l="l" t="t" r="r" b="b"/>
                <a:pathLst>
                  <a:path w="8837" h="2868" extrusionOk="0">
                    <a:moveTo>
                      <a:pt x="122" y="0"/>
                    </a:moveTo>
                    <a:cubicBezTo>
                      <a:pt x="122" y="68"/>
                      <a:pt x="67" y="122"/>
                      <a:pt x="1" y="122"/>
                    </a:cubicBezTo>
                    <a:lnTo>
                      <a:pt x="1" y="2746"/>
                    </a:lnTo>
                    <a:cubicBezTo>
                      <a:pt x="67" y="2746"/>
                      <a:pt x="122" y="2800"/>
                      <a:pt x="122" y="2868"/>
                    </a:cubicBezTo>
                    <a:lnTo>
                      <a:pt x="8715" y="2868"/>
                    </a:lnTo>
                    <a:cubicBezTo>
                      <a:pt x="8715" y="2800"/>
                      <a:pt x="8769" y="2746"/>
                      <a:pt x="8837" y="2746"/>
                    </a:cubicBezTo>
                    <a:lnTo>
                      <a:pt x="8837" y="122"/>
                    </a:lnTo>
                    <a:cubicBezTo>
                      <a:pt x="8769" y="122"/>
                      <a:pt x="8715" y="68"/>
                      <a:pt x="87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27"/>
              <p:cNvSpPr/>
              <p:nvPr/>
            </p:nvSpPr>
            <p:spPr>
              <a:xfrm>
                <a:off x="5862938" y="3164225"/>
                <a:ext cx="140750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738" extrusionOk="0">
                    <a:moveTo>
                      <a:pt x="2296" y="1"/>
                    </a:moveTo>
                    <a:cubicBezTo>
                      <a:pt x="2264" y="1"/>
                      <a:pt x="2231" y="6"/>
                      <a:pt x="2197" y="17"/>
                    </a:cubicBezTo>
                    <a:cubicBezTo>
                      <a:pt x="2064" y="60"/>
                      <a:pt x="2009" y="196"/>
                      <a:pt x="1988" y="327"/>
                    </a:cubicBezTo>
                    <a:cubicBezTo>
                      <a:pt x="1956" y="524"/>
                      <a:pt x="2113" y="737"/>
                      <a:pt x="2317" y="737"/>
                    </a:cubicBezTo>
                    <a:cubicBezTo>
                      <a:pt x="2332" y="737"/>
                      <a:pt x="2347" y="736"/>
                      <a:pt x="2362" y="733"/>
                    </a:cubicBezTo>
                    <a:cubicBezTo>
                      <a:pt x="2550" y="704"/>
                      <a:pt x="2719" y="471"/>
                      <a:pt x="2650" y="282"/>
                    </a:cubicBezTo>
                    <a:cubicBezTo>
                      <a:pt x="2629" y="227"/>
                      <a:pt x="2600" y="177"/>
                      <a:pt x="2561" y="131"/>
                    </a:cubicBezTo>
                    <a:cubicBezTo>
                      <a:pt x="2492" y="53"/>
                      <a:pt x="2399" y="1"/>
                      <a:pt x="2296" y="1"/>
                    </a:cubicBezTo>
                    <a:close/>
                    <a:moveTo>
                      <a:pt x="340" y="2"/>
                    </a:moveTo>
                    <a:cubicBezTo>
                      <a:pt x="308" y="2"/>
                      <a:pt x="275" y="7"/>
                      <a:pt x="242" y="18"/>
                    </a:cubicBezTo>
                    <a:cubicBezTo>
                      <a:pt x="108" y="62"/>
                      <a:pt x="52" y="196"/>
                      <a:pt x="31" y="328"/>
                    </a:cubicBezTo>
                    <a:cubicBezTo>
                      <a:pt x="0" y="527"/>
                      <a:pt x="158" y="738"/>
                      <a:pt x="362" y="738"/>
                    </a:cubicBezTo>
                    <a:cubicBezTo>
                      <a:pt x="376" y="738"/>
                      <a:pt x="391" y="736"/>
                      <a:pt x="406" y="734"/>
                    </a:cubicBezTo>
                    <a:cubicBezTo>
                      <a:pt x="596" y="704"/>
                      <a:pt x="763" y="472"/>
                      <a:pt x="693" y="284"/>
                    </a:cubicBezTo>
                    <a:cubicBezTo>
                      <a:pt x="675" y="227"/>
                      <a:pt x="644" y="177"/>
                      <a:pt x="606" y="132"/>
                    </a:cubicBezTo>
                    <a:cubicBezTo>
                      <a:pt x="537" y="54"/>
                      <a:pt x="443" y="2"/>
                      <a:pt x="340" y="2"/>
                    </a:cubicBezTo>
                    <a:close/>
                    <a:moveTo>
                      <a:pt x="1319" y="2"/>
                    </a:moveTo>
                    <a:cubicBezTo>
                      <a:pt x="1286" y="2"/>
                      <a:pt x="1253" y="7"/>
                      <a:pt x="1220" y="18"/>
                    </a:cubicBezTo>
                    <a:cubicBezTo>
                      <a:pt x="1086" y="62"/>
                      <a:pt x="1030" y="196"/>
                      <a:pt x="1010" y="328"/>
                    </a:cubicBezTo>
                    <a:cubicBezTo>
                      <a:pt x="979" y="527"/>
                      <a:pt x="1137" y="738"/>
                      <a:pt x="1340" y="738"/>
                    </a:cubicBezTo>
                    <a:cubicBezTo>
                      <a:pt x="1355" y="738"/>
                      <a:pt x="1370" y="736"/>
                      <a:pt x="1384" y="734"/>
                    </a:cubicBezTo>
                    <a:cubicBezTo>
                      <a:pt x="1575" y="704"/>
                      <a:pt x="1742" y="472"/>
                      <a:pt x="1672" y="284"/>
                    </a:cubicBezTo>
                    <a:cubicBezTo>
                      <a:pt x="1652" y="227"/>
                      <a:pt x="1622" y="177"/>
                      <a:pt x="1584" y="132"/>
                    </a:cubicBezTo>
                    <a:cubicBezTo>
                      <a:pt x="1516" y="54"/>
                      <a:pt x="1422" y="2"/>
                      <a:pt x="1319" y="2"/>
                    </a:cubicBezTo>
                    <a:close/>
                    <a:moveTo>
                      <a:pt x="3251" y="2"/>
                    </a:moveTo>
                    <a:cubicBezTo>
                      <a:pt x="3219" y="2"/>
                      <a:pt x="3186" y="7"/>
                      <a:pt x="3152" y="18"/>
                    </a:cubicBezTo>
                    <a:cubicBezTo>
                      <a:pt x="3019" y="62"/>
                      <a:pt x="2962" y="196"/>
                      <a:pt x="2942" y="328"/>
                    </a:cubicBezTo>
                    <a:cubicBezTo>
                      <a:pt x="2911" y="527"/>
                      <a:pt x="3068" y="738"/>
                      <a:pt x="3272" y="738"/>
                    </a:cubicBezTo>
                    <a:cubicBezTo>
                      <a:pt x="3287" y="738"/>
                      <a:pt x="3301" y="736"/>
                      <a:pt x="3316" y="734"/>
                    </a:cubicBezTo>
                    <a:cubicBezTo>
                      <a:pt x="3506" y="704"/>
                      <a:pt x="3673" y="472"/>
                      <a:pt x="3604" y="284"/>
                    </a:cubicBezTo>
                    <a:cubicBezTo>
                      <a:pt x="3586" y="227"/>
                      <a:pt x="3555" y="177"/>
                      <a:pt x="3516" y="132"/>
                    </a:cubicBezTo>
                    <a:cubicBezTo>
                      <a:pt x="3448" y="54"/>
                      <a:pt x="3354" y="2"/>
                      <a:pt x="3251" y="2"/>
                    </a:cubicBezTo>
                    <a:close/>
                    <a:moveTo>
                      <a:pt x="4229" y="2"/>
                    </a:moveTo>
                    <a:cubicBezTo>
                      <a:pt x="4197" y="2"/>
                      <a:pt x="4164" y="7"/>
                      <a:pt x="4131" y="18"/>
                    </a:cubicBezTo>
                    <a:cubicBezTo>
                      <a:pt x="3997" y="62"/>
                      <a:pt x="3941" y="196"/>
                      <a:pt x="3920" y="328"/>
                    </a:cubicBezTo>
                    <a:cubicBezTo>
                      <a:pt x="3889" y="527"/>
                      <a:pt x="4048" y="738"/>
                      <a:pt x="4251" y="738"/>
                    </a:cubicBezTo>
                    <a:cubicBezTo>
                      <a:pt x="4265" y="738"/>
                      <a:pt x="4280" y="736"/>
                      <a:pt x="4295" y="734"/>
                    </a:cubicBezTo>
                    <a:cubicBezTo>
                      <a:pt x="4485" y="704"/>
                      <a:pt x="4652" y="472"/>
                      <a:pt x="4582" y="284"/>
                    </a:cubicBezTo>
                    <a:cubicBezTo>
                      <a:pt x="4563" y="227"/>
                      <a:pt x="4532" y="177"/>
                      <a:pt x="4495" y="132"/>
                    </a:cubicBezTo>
                    <a:cubicBezTo>
                      <a:pt x="4426" y="54"/>
                      <a:pt x="4332" y="2"/>
                      <a:pt x="4229" y="2"/>
                    </a:cubicBezTo>
                    <a:close/>
                    <a:moveTo>
                      <a:pt x="5207" y="2"/>
                    </a:moveTo>
                    <a:cubicBezTo>
                      <a:pt x="5175" y="2"/>
                      <a:pt x="5142" y="7"/>
                      <a:pt x="5109" y="18"/>
                    </a:cubicBezTo>
                    <a:cubicBezTo>
                      <a:pt x="4975" y="62"/>
                      <a:pt x="4918" y="196"/>
                      <a:pt x="4898" y="328"/>
                    </a:cubicBezTo>
                    <a:cubicBezTo>
                      <a:pt x="4867" y="527"/>
                      <a:pt x="5024" y="738"/>
                      <a:pt x="5228" y="738"/>
                    </a:cubicBezTo>
                    <a:cubicBezTo>
                      <a:pt x="5243" y="738"/>
                      <a:pt x="5257" y="736"/>
                      <a:pt x="5272" y="734"/>
                    </a:cubicBezTo>
                    <a:cubicBezTo>
                      <a:pt x="5463" y="704"/>
                      <a:pt x="5630" y="472"/>
                      <a:pt x="5560" y="284"/>
                    </a:cubicBezTo>
                    <a:cubicBezTo>
                      <a:pt x="5540" y="227"/>
                      <a:pt x="5511" y="177"/>
                      <a:pt x="5472" y="132"/>
                    </a:cubicBezTo>
                    <a:cubicBezTo>
                      <a:pt x="5404" y="54"/>
                      <a:pt x="5310" y="2"/>
                      <a:pt x="5207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27"/>
              <p:cNvSpPr/>
              <p:nvPr/>
            </p:nvSpPr>
            <p:spPr>
              <a:xfrm>
                <a:off x="5125613" y="3125800"/>
                <a:ext cx="567375" cy="97225"/>
              </a:xfrm>
              <a:custGeom>
                <a:avLst/>
                <a:gdLst/>
                <a:ahLst/>
                <a:cxnLst/>
                <a:rect l="l" t="t" r="r" b="b"/>
                <a:pathLst>
                  <a:path w="22695" h="3889" extrusionOk="0">
                    <a:moveTo>
                      <a:pt x="1" y="1"/>
                    </a:moveTo>
                    <a:lnTo>
                      <a:pt x="1" y="631"/>
                    </a:lnTo>
                    <a:lnTo>
                      <a:pt x="22666" y="631"/>
                    </a:lnTo>
                    <a:cubicBezTo>
                      <a:pt x="22681" y="631"/>
                      <a:pt x="22693" y="619"/>
                      <a:pt x="22694" y="604"/>
                    </a:cubicBezTo>
                    <a:lnTo>
                      <a:pt x="22694" y="27"/>
                    </a:lnTo>
                    <a:cubicBezTo>
                      <a:pt x="22694" y="12"/>
                      <a:pt x="22682" y="1"/>
                      <a:pt x="22667" y="1"/>
                    </a:cubicBezTo>
                    <a:close/>
                    <a:moveTo>
                      <a:pt x="1" y="1631"/>
                    </a:moveTo>
                    <a:lnTo>
                      <a:pt x="1" y="2261"/>
                    </a:lnTo>
                    <a:lnTo>
                      <a:pt x="22667" y="2261"/>
                    </a:lnTo>
                    <a:cubicBezTo>
                      <a:pt x="22681" y="2261"/>
                      <a:pt x="22693" y="2249"/>
                      <a:pt x="22693" y="2234"/>
                    </a:cubicBezTo>
                    <a:lnTo>
                      <a:pt x="22693" y="1657"/>
                    </a:lnTo>
                    <a:cubicBezTo>
                      <a:pt x="22693" y="1642"/>
                      <a:pt x="22681" y="1631"/>
                      <a:pt x="22666" y="1631"/>
                    </a:cubicBezTo>
                    <a:close/>
                    <a:moveTo>
                      <a:pt x="1" y="3260"/>
                    </a:moveTo>
                    <a:lnTo>
                      <a:pt x="1" y="3889"/>
                    </a:lnTo>
                    <a:lnTo>
                      <a:pt x="22667" y="3889"/>
                    </a:lnTo>
                    <a:cubicBezTo>
                      <a:pt x="22681" y="3889"/>
                      <a:pt x="22693" y="3877"/>
                      <a:pt x="22693" y="3862"/>
                    </a:cubicBezTo>
                    <a:lnTo>
                      <a:pt x="22693" y="3286"/>
                    </a:lnTo>
                    <a:cubicBezTo>
                      <a:pt x="22693" y="3271"/>
                      <a:pt x="22681" y="3260"/>
                      <a:pt x="22666" y="3260"/>
                    </a:cubicBezTo>
                    <a:close/>
                  </a:path>
                </a:pathLst>
              </a:custGeom>
              <a:solidFill>
                <a:srgbClr val="F9B05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9" name="Google Shape;1859;p27"/>
            <p:cNvGrpSpPr/>
            <p:nvPr/>
          </p:nvGrpSpPr>
          <p:grpSpPr>
            <a:xfrm rot="10800000">
              <a:off x="-1755938" y="3551407"/>
              <a:ext cx="2078795" cy="306152"/>
              <a:chOff x="5178325" y="1049075"/>
              <a:chExt cx="928075" cy="136675"/>
            </a:xfrm>
          </p:grpSpPr>
          <p:sp>
            <p:nvSpPr>
              <p:cNvPr id="1860" name="Google Shape;1860;p27"/>
              <p:cNvSpPr/>
              <p:nvPr/>
            </p:nvSpPr>
            <p:spPr>
              <a:xfrm>
                <a:off x="5178325" y="1049075"/>
                <a:ext cx="928075" cy="136675"/>
              </a:xfrm>
              <a:custGeom>
                <a:avLst/>
                <a:gdLst/>
                <a:ahLst/>
                <a:cxnLst/>
                <a:rect l="l" t="t" r="r" b="b"/>
                <a:pathLst>
                  <a:path w="37123" h="5467" extrusionOk="0">
                    <a:moveTo>
                      <a:pt x="0" y="1"/>
                    </a:moveTo>
                    <a:lnTo>
                      <a:pt x="0" y="5466"/>
                    </a:lnTo>
                    <a:lnTo>
                      <a:pt x="37122" y="5466"/>
                    </a:lnTo>
                    <a:lnTo>
                      <a:pt x="37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27"/>
              <p:cNvSpPr/>
              <p:nvPr/>
            </p:nvSpPr>
            <p:spPr>
              <a:xfrm>
                <a:off x="5342300" y="1076050"/>
                <a:ext cx="76350" cy="82675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3307" extrusionOk="0">
                    <a:moveTo>
                      <a:pt x="298" y="1"/>
                    </a:moveTo>
                    <a:cubicBezTo>
                      <a:pt x="134" y="1"/>
                      <a:pt x="0" y="135"/>
                      <a:pt x="0" y="299"/>
                    </a:cubicBezTo>
                    <a:cubicBezTo>
                      <a:pt x="0" y="464"/>
                      <a:pt x="134" y="598"/>
                      <a:pt x="298" y="598"/>
                    </a:cubicBezTo>
                    <a:lnTo>
                      <a:pt x="2756" y="598"/>
                    </a:lnTo>
                    <a:cubicBezTo>
                      <a:pt x="2920" y="598"/>
                      <a:pt x="3054" y="464"/>
                      <a:pt x="3054" y="299"/>
                    </a:cubicBezTo>
                    <a:cubicBezTo>
                      <a:pt x="3054" y="135"/>
                      <a:pt x="2920" y="1"/>
                      <a:pt x="2756" y="1"/>
                    </a:cubicBezTo>
                    <a:close/>
                    <a:moveTo>
                      <a:pt x="298" y="1357"/>
                    </a:moveTo>
                    <a:cubicBezTo>
                      <a:pt x="134" y="1357"/>
                      <a:pt x="0" y="1491"/>
                      <a:pt x="0" y="1654"/>
                    </a:cubicBezTo>
                    <a:cubicBezTo>
                      <a:pt x="0" y="1819"/>
                      <a:pt x="134" y="1953"/>
                      <a:pt x="298" y="1953"/>
                    </a:cubicBezTo>
                    <a:lnTo>
                      <a:pt x="2756" y="1953"/>
                    </a:lnTo>
                    <a:cubicBezTo>
                      <a:pt x="2920" y="1952"/>
                      <a:pt x="3054" y="1819"/>
                      <a:pt x="3054" y="1654"/>
                    </a:cubicBezTo>
                    <a:cubicBezTo>
                      <a:pt x="3054" y="1491"/>
                      <a:pt x="2920" y="1357"/>
                      <a:pt x="2756" y="1357"/>
                    </a:cubicBezTo>
                    <a:close/>
                    <a:moveTo>
                      <a:pt x="298" y="2711"/>
                    </a:moveTo>
                    <a:cubicBezTo>
                      <a:pt x="134" y="2711"/>
                      <a:pt x="0" y="2845"/>
                      <a:pt x="0" y="3010"/>
                    </a:cubicBezTo>
                    <a:cubicBezTo>
                      <a:pt x="0" y="3173"/>
                      <a:pt x="134" y="3307"/>
                      <a:pt x="298" y="3307"/>
                    </a:cubicBezTo>
                    <a:lnTo>
                      <a:pt x="2756" y="3307"/>
                    </a:lnTo>
                    <a:cubicBezTo>
                      <a:pt x="2920" y="3307"/>
                      <a:pt x="3054" y="3173"/>
                      <a:pt x="3054" y="3010"/>
                    </a:cubicBezTo>
                    <a:cubicBezTo>
                      <a:pt x="3054" y="2845"/>
                      <a:pt x="2920" y="2711"/>
                      <a:pt x="2756" y="27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27"/>
              <p:cNvSpPr/>
              <p:nvPr/>
            </p:nvSpPr>
            <p:spPr>
              <a:xfrm>
                <a:off x="5478375" y="1071800"/>
                <a:ext cx="489975" cy="91225"/>
              </a:xfrm>
              <a:custGeom>
                <a:avLst/>
                <a:gdLst/>
                <a:ahLst/>
                <a:cxnLst/>
                <a:rect l="l" t="t" r="r" b="b"/>
                <a:pathLst>
                  <a:path w="19599" h="3649" extrusionOk="0">
                    <a:moveTo>
                      <a:pt x="86" y="1"/>
                    </a:moveTo>
                    <a:cubicBezTo>
                      <a:pt x="39" y="1"/>
                      <a:pt x="0" y="38"/>
                      <a:pt x="0" y="86"/>
                    </a:cubicBezTo>
                    <a:lnTo>
                      <a:pt x="0" y="3563"/>
                    </a:lnTo>
                    <a:cubicBezTo>
                      <a:pt x="0" y="3610"/>
                      <a:pt x="38" y="3648"/>
                      <a:pt x="86" y="3648"/>
                    </a:cubicBezTo>
                    <a:lnTo>
                      <a:pt x="19513" y="3648"/>
                    </a:lnTo>
                    <a:cubicBezTo>
                      <a:pt x="19560" y="3648"/>
                      <a:pt x="19599" y="3611"/>
                      <a:pt x="19599" y="3563"/>
                    </a:cubicBezTo>
                    <a:lnTo>
                      <a:pt x="19599" y="86"/>
                    </a:lnTo>
                    <a:cubicBezTo>
                      <a:pt x="19598" y="38"/>
                      <a:pt x="19560" y="1"/>
                      <a:pt x="195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27"/>
              <p:cNvSpPr/>
              <p:nvPr/>
            </p:nvSpPr>
            <p:spPr>
              <a:xfrm>
                <a:off x="51961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8" y="671"/>
                    </a:moveTo>
                    <a:cubicBezTo>
                      <a:pt x="1793" y="671"/>
                      <a:pt x="1798" y="671"/>
                      <a:pt x="1803" y="671"/>
                    </a:cubicBezTo>
                    <a:cubicBezTo>
                      <a:pt x="1893" y="682"/>
                      <a:pt x="1972" y="737"/>
                      <a:pt x="2016" y="820"/>
                    </a:cubicBezTo>
                    <a:cubicBezTo>
                      <a:pt x="2060" y="902"/>
                      <a:pt x="2060" y="1001"/>
                      <a:pt x="2015" y="1084"/>
                    </a:cubicBezTo>
                    <a:cubicBezTo>
                      <a:pt x="1985" y="1141"/>
                      <a:pt x="1946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9" y="1141"/>
                    </a:cubicBezTo>
                    <a:cubicBezTo>
                      <a:pt x="1624" y="1094"/>
                      <a:pt x="1582" y="1006"/>
                      <a:pt x="1585" y="905"/>
                    </a:cubicBezTo>
                    <a:cubicBezTo>
                      <a:pt x="1589" y="809"/>
                      <a:pt x="1635" y="725"/>
                      <a:pt x="1700" y="691"/>
                    </a:cubicBezTo>
                    <a:cubicBezTo>
                      <a:pt x="1727" y="677"/>
                      <a:pt x="1756" y="671"/>
                      <a:pt x="1788" y="671"/>
                    </a:cubicBezTo>
                    <a:close/>
                    <a:moveTo>
                      <a:pt x="1780" y="533"/>
                    </a:moveTo>
                    <a:cubicBezTo>
                      <a:pt x="1728" y="533"/>
                      <a:pt x="1680" y="545"/>
                      <a:pt x="1636" y="569"/>
                    </a:cubicBezTo>
                    <a:cubicBezTo>
                      <a:pt x="1525" y="628"/>
                      <a:pt x="1453" y="755"/>
                      <a:pt x="1448" y="900"/>
                    </a:cubicBezTo>
                    <a:cubicBezTo>
                      <a:pt x="1441" y="1051"/>
                      <a:pt x="1509" y="1186"/>
                      <a:pt x="1626" y="1260"/>
                    </a:cubicBezTo>
                    <a:cubicBezTo>
                      <a:pt x="1702" y="1308"/>
                      <a:pt x="1783" y="1334"/>
                      <a:pt x="1858" y="1334"/>
                    </a:cubicBezTo>
                    <a:cubicBezTo>
                      <a:pt x="1884" y="1334"/>
                      <a:pt x="1911" y="1330"/>
                      <a:pt x="1937" y="1324"/>
                    </a:cubicBezTo>
                    <a:cubicBezTo>
                      <a:pt x="2021" y="1301"/>
                      <a:pt x="2091" y="1242"/>
                      <a:pt x="2139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2" y="536"/>
                    </a:cubicBezTo>
                    <a:cubicBezTo>
                      <a:pt x="1808" y="534"/>
                      <a:pt x="1794" y="533"/>
                      <a:pt x="1780" y="533"/>
                    </a:cubicBezTo>
                    <a:close/>
                    <a:moveTo>
                      <a:pt x="1758" y="1697"/>
                    </a:moveTo>
                    <a:cubicBezTo>
                      <a:pt x="1837" y="1697"/>
                      <a:pt x="1917" y="1712"/>
                      <a:pt x="1991" y="1737"/>
                    </a:cubicBezTo>
                    <a:cubicBezTo>
                      <a:pt x="2127" y="1783"/>
                      <a:pt x="2240" y="1889"/>
                      <a:pt x="2310" y="2035"/>
                    </a:cubicBezTo>
                    <a:cubicBezTo>
                      <a:pt x="2390" y="2206"/>
                      <a:pt x="2401" y="2410"/>
                      <a:pt x="2337" y="2581"/>
                    </a:cubicBezTo>
                    <a:cubicBezTo>
                      <a:pt x="2278" y="2737"/>
                      <a:pt x="2141" y="2825"/>
                      <a:pt x="1931" y="2842"/>
                    </a:cubicBezTo>
                    <a:cubicBezTo>
                      <a:pt x="1913" y="2843"/>
                      <a:pt x="1896" y="2844"/>
                      <a:pt x="1878" y="2844"/>
                    </a:cubicBezTo>
                    <a:cubicBezTo>
                      <a:pt x="1654" y="2844"/>
                      <a:pt x="1465" y="2735"/>
                      <a:pt x="1326" y="2525"/>
                    </a:cubicBezTo>
                    <a:cubicBezTo>
                      <a:pt x="1291" y="2468"/>
                      <a:pt x="1255" y="2411"/>
                      <a:pt x="1256" y="2258"/>
                    </a:cubicBezTo>
                    <a:cubicBezTo>
                      <a:pt x="1256" y="2146"/>
                      <a:pt x="1264" y="2066"/>
                      <a:pt x="1303" y="1983"/>
                    </a:cubicBezTo>
                    <a:cubicBezTo>
                      <a:pt x="1401" y="1773"/>
                      <a:pt x="1578" y="1697"/>
                      <a:pt x="1758" y="1697"/>
                    </a:cubicBezTo>
                    <a:close/>
                    <a:moveTo>
                      <a:pt x="1756" y="1558"/>
                    </a:moveTo>
                    <a:cubicBezTo>
                      <a:pt x="1499" y="1558"/>
                      <a:pt x="1285" y="1688"/>
                      <a:pt x="1174" y="1924"/>
                    </a:cubicBezTo>
                    <a:cubicBezTo>
                      <a:pt x="1121" y="2042"/>
                      <a:pt x="1116" y="2153"/>
                      <a:pt x="1116" y="2258"/>
                    </a:cubicBezTo>
                    <a:cubicBezTo>
                      <a:pt x="1116" y="2436"/>
                      <a:pt x="1157" y="2518"/>
                      <a:pt x="1208" y="2598"/>
                    </a:cubicBezTo>
                    <a:lnTo>
                      <a:pt x="1209" y="2600"/>
                    </a:lnTo>
                    <a:cubicBezTo>
                      <a:pt x="1373" y="2848"/>
                      <a:pt x="1606" y="2982"/>
                      <a:pt x="1876" y="2982"/>
                    </a:cubicBezTo>
                    <a:cubicBezTo>
                      <a:pt x="1897" y="2982"/>
                      <a:pt x="1920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2" y="2183"/>
                      <a:pt x="2434" y="1975"/>
                    </a:cubicBezTo>
                    <a:cubicBezTo>
                      <a:pt x="2347" y="1793"/>
                      <a:pt x="2205" y="1662"/>
                      <a:pt x="2034" y="1605"/>
                    </a:cubicBezTo>
                    <a:cubicBezTo>
                      <a:pt x="1938" y="1573"/>
                      <a:pt x="1844" y="1558"/>
                      <a:pt x="1756" y="1558"/>
                    </a:cubicBezTo>
                    <a:close/>
                    <a:moveTo>
                      <a:pt x="1856" y="3308"/>
                    </a:moveTo>
                    <a:cubicBezTo>
                      <a:pt x="1872" y="3308"/>
                      <a:pt x="1887" y="3309"/>
                      <a:pt x="1900" y="3312"/>
                    </a:cubicBezTo>
                    <a:cubicBezTo>
                      <a:pt x="1947" y="3324"/>
                      <a:pt x="1986" y="3358"/>
                      <a:pt x="2016" y="3415"/>
                    </a:cubicBezTo>
                    <a:cubicBezTo>
                      <a:pt x="2061" y="3500"/>
                      <a:pt x="2061" y="3597"/>
                      <a:pt x="2017" y="3679"/>
                    </a:cubicBezTo>
                    <a:cubicBezTo>
                      <a:pt x="1973" y="3763"/>
                      <a:pt x="1894" y="3817"/>
                      <a:pt x="1804" y="3828"/>
                    </a:cubicBezTo>
                    <a:cubicBezTo>
                      <a:pt x="1795" y="3829"/>
                      <a:pt x="1786" y="3830"/>
                      <a:pt x="1778" y="3830"/>
                    </a:cubicBezTo>
                    <a:cubicBezTo>
                      <a:pt x="1750" y="3830"/>
                      <a:pt x="1724" y="3823"/>
                      <a:pt x="1700" y="3811"/>
                    </a:cubicBezTo>
                    <a:cubicBezTo>
                      <a:pt x="1633" y="3775"/>
                      <a:pt x="1589" y="3692"/>
                      <a:pt x="1585" y="3597"/>
                    </a:cubicBezTo>
                    <a:cubicBezTo>
                      <a:pt x="1582" y="3496"/>
                      <a:pt x="1624" y="3407"/>
                      <a:pt x="1699" y="3360"/>
                    </a:cubicBezTo>
                    <a:cubicBezTo>
                      <a:pt x="1754" y="3325"/>
                      <a:pt x="1808" y="3308"/>
                      <a:pt x="1856" y="3308"/>
                    </a:cubicBezTo>
                    <a:close/>
                    <a:moveTo>
                      <a:pt x="1857" y="3168"/>
                    </a:moveTo>
                    <a:cubicBezTo>
                      <a:pt x="1783" y="3168"/>
                      <a:pt x="1703" y="3193"/>
                      <a:pt x="1625" y="3243"/>
                    </a:cubicBezTo>
                    <a:cubicBezTo>
                      <a:pt x="1508" y="3317"/>
                      <a:pt x="1440" y="3451"/>
                      <a:pt x="1446" y="3602"/>
                    </a:cubicBezTo>
                    <a:cubicBezTo>
                      <a:pt x="1451" y="3748"/>
                      <a:pt x="1524" y="3875"/>
                      <a:pt x="1635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3" y="3970"/>
                      <a:pt x="1807" y="3970"/>
                      <a:pt x="1820" y="3967"/>
                    </a:cubicBezTo>
                    <a:cubicBezTo>
                      <a:pt x="1956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9" y="3351"/>
                    </a:cubicBezTo>
                    <a:cubicBezTo>
                      <a:pt x="2091" y="3260"/>
                      <a:pt x="2021" y="3201"/>
                      <a:pt x="1937" y="3179"/>
                    </a:cubicBezTo>
                    <a:cubicBezTo>
                      <a:pt x="1911" y="3172"/>
                      <a:pt x="1884" y="3168"/>
                      <a:pt x="1857" y="3168"/>
                    </a:cubicBezTo>
                    <a:close/>
                    <a:moveTo>
                      <a:pt x="2792" y="140"/>
                    </a:moveTo>
                    <a:cubicBezTo>
                      <a:pt x="2854" y="582"/>
                      <a:pt x="3205" y="934"/>
                      <a:pt x="3648" y="996"/>
                    </a:cubicBezTo>
                    <a:lnTo>
                      <a:pt x="3648" y="3517"/>
                    </a:lnTo>
                    <a:cubicBezTo>
                      <a:pt x="3205" y="3579"/>
                      <a:pt x="2854" y="3929"/>
                      <a:pt x="2792" y="4372"/>
                    </a:cubicBezTo>
                    <a:lnTo>
                      <a:pt x="995" y="4372"/>
                    </a:lnTo>
                    <a:cubicBezTo>
                      <a:pt x="934" y="3929"/>
                      <a:pt x="583" y="3579"/>
                      <a:pt x="140" y="3517"/>
                    </a:cubicBezTo>
                    <a:lnTo>
                      <a:pt x="140" y="996"/>
                    </a:lnTo>
                    <a:cubicBezTo>
                      <a:pt x="583" y="934"/>
                      <a:pt x="934" y="582"/>
                      <a:pt x="995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09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27"/>
              <p:cNvSpPr/>
              <p:nvPr/>
            </p:nvSpPr>
            <p:spPr>
              <a:xfrm>
                <a:off x="59929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3" y="670"/>
                    </a:moveTo>
                    <a:cubicBezTo>
                      <a:pt x="1790" y="670"/>
                      <a:pt x="1796" y="671"/>
                      <a:pt x="1803" y="671"/>
                    </a:cubicBezTo>
                    <a:cubicBezTo>
                      <a:pt x="1893" y="682"/>
                      <a:pt x="1971" y="737"/>
                      <a:pt x="2016" y="820"/>
                    </a:cubicBezTo>
                    <a:cubicBezTo>
                      <a:pt x="2060" y="902"/>
                      <a:pt x="2060" y="1001"/>
                      <a:pt x="2014" y="1084"/>
                    </a:cubicBezTo>
                    <a:cubicBezTo>
                      <a:pt x="1985" y="1141"/>
                      <a:pt x="1947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8" y="1141"/>
                    </a:cubicBezTo>
                    <a:cubicBezTo>
                      <a:pt x="1624" y="1094"/>
                      <a:pt x="1581" y="1006"/>
                      <a:pt x="1585" y="905"/>
                    </a:cubicBezTo>
                    <a:cubicBezTo>
                      <a:pt x="1589" y="809"/>
                      <a:pt x="1634" y="725"/>
                      <a:pt x="1701" y="691"/>
                    </a:cubicBezTo>
                    <a:cubicBezTo>
                      <a:pt x="1727" y="678"/>
                      <a:pt x="1754" y="670"/>
                      <a:pt x="1783" y="670"/>
                    </a:cubicBezTo>
                    <a:close/>
                    <a:moveTo>
                      <a:pt x="1780" y="533"/>
                    </a:moveTo>
                    <a:cubicBezTo>
                      <a:pt x="1729" y="533"/>
                      <a:pt x="1680" y="545"/>
                      <a:pt x="1636" y="569"/>
                    </a:cubicBezTo>
                    <a:cubicBezTo>
                      <a:pt x="1525" y="628"/>
                      <a:pt x="1452" y="755"/>
                      <a:pt x="1447" y="900"/>
                    </a:cubicBezTo>
                    <a:cubicBezTo>
                      <a:pt x="1442" y="1051"/>
                      <a:pt x="1509" y="1186"/>
                      <a:pt x="1627" y="1260"/>
                    </a:cubicBezTo>
                    <a:cubicBezTo>
                      <a:pt x="1703" y="1308"/>
                      <a:pt x="1783" y="1334"/>
                      <a:pt x="1858" y="1334"/>
                    </a:cubicBezTo>
                    <a:cubicBezTo>
                      <a:pt x="1886" y="1334"/>
                      <a:pt x="1912" y="1330"/>
                      <a:pt x="1937" y="1324"/>
                    </a:cubicBezTo>
                    <a:cubicBezTo>
                      <a:pt x="2021" y="1301"/>
                      <a:pt x="2090" y="1242"/>
                      <a:pt x="2138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1" y="536"/>
                    </a:cubicBezTo>
                    <a:cubicBezTo>
                      <a:pt x="1807" y="534"/>
                      <a:pt x="1793" y="533"/>
                      <a:pt x="1780" y="533"/>
                    </a:cubicBezTo>
                    <a:close/>
                    <a:moveTo>
                      <a:pt x="1759" y="1697"/>
                    </a:moveTo>
                    <a:cubicBezTo>
                      <a:pt x="1839" y="1697"/>
                      <a:pt x="1919" y="1712"/>
                      <a:pt x="1993" y="1737"/>
                    </a:cubicBezTo>
                    <a:cubicBezTo>
                      <a:pt x="2127" y="1783"/>
                      <a:pt x="2242" y="1889"/>
                      <a:pt x="2311" y="2035"/>
                    </a:cubicBezTo>
                    <a:cubicBezTo>
                      <a:pt x="2391" y="2206"/>
                      <a:pt x="2402" y="2410"/>
                      <a:pt x="2338" y="2581"/>
                    </a:cubicBezTo>
                    <a:cubicBezTo>
                      <a:pt x="2279" y="2736"/>
                      <a:pt x="2142" y="2825"/>
                      <a:pt x="1933" y="2842"/>
                    </a:cubicBezTo>
                    <a:cubicBezTo>
                      <a:pt x="1915" y="2843"/>
                      <a:pt x="1897" y="2844"/>
                      <a:pt x="1880" y="2844"/>
                    </a:cubicBezTo>
                    <a:cubicBezTo>
                      <a:pt x="1656" y="2844"/>
                      <a:pt x="1466" y="2735"/>
                      <a:pt x="1327" y="2525"/>
                    </a:cubicBezTo>
                    <a:cubicBezTo>
                      <a:pt x="1292" y="2468"/>
                      <a:pt x="1256" y="2411"/>
                      <a:pt x="1258" y="2258"/>
                    </a:cubicBezTo>
                    <a:cubicBezTo>
                      <a:pt x="1258" y="2146"/>
                      <a:pt x="1265" y="2066"/>
                      <a:pt x="1305" y="1983"/>
                    </a:cubicBezTo>
                    <a:cubicBezTo>
                      <a:pt x="1403" y="1773"/>
                      <a:pt x="1580" y="1697"/>
                      <a:pt x="1759" y="1697"/>
                    </a:cubicBezTo>
                    <a:close/>
                    <a:moveTo>
                      <a:pt x="1756" y="1558"/>
                    </a:moveTo>
                    <a:cubicBezTo>
                      <a:pt x="1500" y="1558"/>
                      <a:pt x="1285" y="1688"/>
                      <a:pt x="1174" y="1924"/>
                    </a:cubicBezTo>
                    <a:cubicBezTo>
                      <a:pt x="1120" y="2042"/>
                      <a:pt x="1115" y="2153"/>
                      <a:pt x="1115" y="2258"/>
                    </a:cubicBezTo>
                    <a:cubicBezTo>
                      <a:pt x="1115" y="2436"/>
                      <a:pt x="1157" y="2518"/>
                      <a:pt x="1209" y="2598"/>
                    </a:cubicBezTo>
                    <a:lnTo>
                      <a:pt x="1210" y="2600"/>
                    </a:lnTo>
                    <a:cubicBezTo>
                      <a:pt x="1372" y="2848"/>
                      <a:pt x="1606" y="2982"/>
                      <a:pt x="1875" y="2982"/>
                    </a:cubicBezTo>
                    <a:cubicBezTo>
                      <a:pt x="1897" y="2982"/>
                      <a:pt x="1921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3" y="2183"/>
                      <a:pt x="2434" y="1975"/>
                    </a:cubicBezTo>
                    <a:cubicBezTo>
                      <a:pt x="2348" y="1793"/>
                      <a:pt x="2205" y="1662"/>
                      <a:pt x="2034" y="1605"/>
                    </a:cubicBezTo>
                    <a:cubicBezTo>
                      <a:pt x="1938" y="1573"/>
                      <a:pt x="1845" y="1558"/>
                      <a:pt x="1756" y="1558"/>
                    </a:cubicBezTo>
                    <a:close/>
                    <a:moveTo>
                      <a:pt x="1858" y="3308"/>
                    </a:moveTo>
                    <a:cubicBezTo>
                      <a:pt x="1873" y="3308"/>
                      <a:pt x="1888" y="3309"/>
                      <a:pt x="1903" y="3312"/>
                    </a:cubicBezTo>
                    <a:cubicBezTo>
                      <a:pt x="1950" y="3324"/>
                      <a:pt x="1988" y="3358"/>
                      <a:pt x="2018" y="3415"/>
                    </a:cubicBezTo>
                    <a:cubicBezTo>
                      <a:pt x="2063" y="3500"/>
                      <a:pt x="2063" y="3597"/>
                      <a:pt x="2019" y="3679"/>
                    </a:cubicBezTo>
                    <a:cubicBezTo>
                      <a:pt x="1975" y="3763"/>
                      <a:pt x="1896" y="3817"/>
                      <a:pt x="1807" y="3828"/>
                    </a:cubicBezTo>
                    <a:cubicBezTo>
                      <a:pt x="1798" y="3829"/>
                      <a:pt x="1789" y="3830"/>
                      <a:pt x="1780" y="3830"/>
                    </a:cubicBezTo>
                    <a:cubicBezTo>
                      <a:pt x="1751" y="3830"/>
                      <a:pt x="1725" y="3823"/>
                      <a:pt x="1702" y="3811"/>
                    </a:cubicBezTo>
                    <a:cubicBezTo>
                      <a:pt x="1634" y="3775"/>
                      <a:pt x="1590" y="3692"/>
                      <a:pt x="1586" y="3597"/>
                    </a:cubicBezTo>
                    <a:cubicBezTo>
                      <a:pt x="1583" y="3496"/>
                      <a:pt x="1626" y="3407"/>
                      <a:pt x="1701" y="3360"/>
                    </a:cubicBezTo>
                    <a:cubicBezTo>
                      <a:pt x="1755" y="3325"/>
                      <a:pt x="1810" y="3308"/>
                      <a:pt x="1858" y="3308"/>
                    </a:cubicBezTo>
                    <a:close/>
                    <a:moveTo>
                      <a:pt x="1857" y="3168"/>
                    </a:moveTo>
                    <a:cubicBezTo>
                      <a:pt x="1782" y="3168"/>
                      <a:pt x="1702" y="3193"/>
                      <a:pt x="1626" y="3243"/>
                    </a:cubicBezTo>
                    <a:cubicBezTo>
                      <a:pt x="1508" y="3317"/>
                      <a:pt x="1441" y="3451"/>
                      <a:pt x="1446" y="3602"/>
                    </a:cubicBezTo>
                    <a:cubicBezTo>
                      <a:pt x="1451" y="3748"/>
                      <a:pt x="1524" y="3875"/>
                      <a:pt x="1634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4" y="3970"/>
                      <a:pt x="1809" y="3970"/>
                      <a:pt x="1820" y="3967"/>
                    </a:cubicBezTo>
                    <a:cubicBezTo>
                      <a:pt x="1955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8" y="3351"/>
                    </a:cubicBezTo>
                    <a:cubicBezTo>
                      <a:pt x="2090" y="3260"/>
                      <a:pt x="2020" y="3201"/>
                      <a:pt x="1937" y="3179"/>
                    </a:cubicBezTo>
                    <a:cubicBezTo>
                      <a:pt x="1911" y="3172"/>
                      <a:pt x="1885" y="3168"/>
                      <a:pt x="1857" y="3168"/>
                    </a:cubicBezTo>
                    <a:close/>
                    <a:moveTo>
                      <a:pt x="2794" y="140"/>
                    </a:moveTo>
                    <a:cubicBezTo>
                      <a:pt x="2856" y="582"/>
                      <a:pt x="3206" y="934"/>
                      <a:pt x="3649" y="996"/>
                    </a:cubicBezTo>
                    <a:lnTo>
                      <a:pt x="3649" y="3517"/>
                    </a:lnTo>
                    <a:cubicBezTo>
                      <a:pt x="3206" y="3579"/>
                      <a:pt x="2856" y="3929"/>
                      <a:pt x="2794" y="4372"/>
                    </a:cubicBezTo>
                    <a:lnTo>
                      <a:pt x="997" y="4372"/>
                    </a:lnTo>
                    <a:cubicBezTo>
                      <a:pt x="935" y="3929"/>
                      <a:pt x="584" y="3579"/>
                      <a:pt x="141" y="3517"/>
                    </a:cubicBezTo>
                    <a:lnTo>
                      <a:pt x="141" y="996"/>
                    </a:lnTo>
                    <a:cubicBezTo>
                      <a:pt x="584" y="934"/>
                      <a:pt x="935" y="582"/>
                      <a:pt x="997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10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27"/>
              <p:cNvSpPr/>
              <p:nvPr/>
            </p:nvSpPr>
            <p:spPr>
              <a:xfrm>
                <a:off x="5503450" y="1085350"/>
                <a:ext cx="43257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17303" h="2595" extrusionOk="0">
                    <a:moveTo>
                      <a:pt x="1632" y="1"/>
                    </a:moveTo>
                    <a:cubicBezTo>
                      <a:pt x="1238" y="1"/>
                      <a:pt x="860" y="189"/>
                      <a:pt x="632" y="640"/>
                    </a:cubicBezTo>
                    <a:cubicBezTo>
                      <a:pt x="1" y="1609"/>
                      <a:pt x="914" y="2594"/>
                      <a:pt x="1890" y="2594"/>
                    </a:cubicBezTo>
                    <a:cubicBezTo>
                      <a:pt x="1978" y="2594"/>
                      <a:pt x="2067" y="2586"/>
                      <a:pt x="2156" y="2569"/>
                    </a:cubicBezTo>
                    <a:cubicBezTo>
                      <a:pt x="2924" y="2422"/>
                      <a:pt x="3382" y="1723"/>
                      <a:pt x="3057" y="967"/>
                    </a:cubicBezTo>
                    <a:cubicBezTo>
                      <a:pt x="2812" y="396"/>
                      <a:pt x="2204" y="1"/>
                      <a:pt x="1632" y="1"/>
                    </a:cubicBezTo>
                    <a:close/>
                    <a:moveTo>
                      <a:pt x="6303" y="1"/>
                    </a:moveTo>
                    <a:cubicBezTo>
                      <a:pt x="5908" y="1"/>
                      <a:pt x="5531" y="189"/>
                      <a:pt x="5303" y="640"/>
                    </a:cubicBezTo>
                    <a:cubicBezTo>
                      <a:pt x="4674" y="1610"/>
                      <a:pt x="5585" y="2594"/>
                      <a:pt x="6561" y="2594"/>
                    </a:cubicBezTo>
                    <a:cubicBezTo>
                      <a:pt x="6649" y="2594"/>
                      <a:pt x="6738" y="2586"/>
                      <a:pt x="6826" y="2569"/>
                    </a:cubicBezTo>
                    <a:cubicBezTo>
                      <a:pt x="7595" y="2422"/>
                      <a:pt x="8053" y="1723"/>
                      <a:pt x="7729" y="967"/>
                    </a:cubicBezTo>
                    <a:cubicBezTo>
                      <a:pt x="7483" y="396"/>
                      <a:pt x="6875" y="1"/>
                      <a:pt x="6303" y="1"/>
                    </a:cubicBezTo>
                    <a:close/>
                    <a:moveTo>
                      <a:pt x="10634" y="1"/>
                    </a:moveTo>
                    <a:cubicBezTo>
                      <a:pt x="10240" y="1"/>
                      <a:pt x="9862" y="189"/>
                      <a:pt x="9634" y="640"/>
                    </a:cubicBezTo>
                    <a:cubicBezTo>
                      <a:pt x="9004" y="1610"/>
                      <a:pt x="9915" y="2594"/>
                      <a:pt x="10892" y="2594"/>
                    </a:cubicBezTo>
                    <a:cubicBezTo>
                      <a:pt x="10980" y="2594"/>
                      <a:pt x="11069" y="2586"/>
                      <a:pt x="11157" y="2569"/>
                    </a:cubicBezTo>
                    <a:cubicBezTo>
                      <a:pt x="11926" y="2422"/>
                      <a:pt x="12384" y="1723"/>
                      <a:pt x="12060" y="967"/>
                    </a:cubicBezTo>
                    <a:cubicBezTo>
                      <a:pt x="11814" y="396"/>
                      <a:pt x="11206" y="1"/>
                      <a:pt x="10634" y="1"/>
                    </a:cubicBezTo>
                    <a:close/>
                    <a:moveTo>
                      <a:pt x="15552" y="1"/>
                    </a:moveTo>
                    <a:cubicBezTo>
                      <a:pt x="15158" y="1"/>
                      <a:pt x="14781" y="189"/>
                      <a:pt x="14553" y="640"/>
                    </a:cubicBezTo>
                    <a:cubicBezTo>
                      <a:pt x="13922" y="1610"/>
                      <a:pt x="14833" y="2594"/>
                      <a:pt x="15809" y="2594"/>
                    </a:cubicBezTo>
                    <a:cubicBezTo>
                      <a:pt x="15898" y="2594"/>
                      <a:pt x="15987" y="2586"/>
                      <a:pt x="16075" y="2569"/>
                    </a:cubicBezTo>
                    <a:cubicBezTo>
                      <a:pt x="16844" y="2422"/>
                      <a:pt x="17303" y="1723"/>
                      <a:pt x="16978" y="967"/>
                    </a:cubicBezTo>
                    <a:cubicBezTo>
                      <a:pt x="16731" y="396"/>
                      <a:pt x="16123" y="1"/>
                      <a:pt x="155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6" name="Google Shape;1866;p27"/>
            <p:cNvGrpSpPr/>
            <p:nvPr/>
          </p:nvGrpSpPr>
          <p:grpSpPr>
            <a:xfrm flipH="1">
              <a:off x="-1648899" y="3003154"/>
              <a:ext cx="2058020" cy="548240"/>
              <a:chOff x="6959925" y="3849675"/>
              <a:chExt cx="918800" cy="244750"/>
            </a:xfrm>
          </p:grpSpPr>
          <p:sp>
            <p:nvSpPr>
              <p:cNvPr id="1867" name="Google Shape;1867;p27"/>
              <p:cNvSpPr/>
              <p:nvPr/>
            </p:nvSpPr>
            <p:spPr>
              <a:xfrm>
                <a:off x="6959925" y="3849675"/>
                <a:ext cx="918800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36752" h="9789" extrusionOk="0">
                    <a:moveTo>
                      <a:pt x="1" y="1"/>
                    </a:moveTo>
                    <a:lnTo>
                      <a:pt x="1" y="9788"/>
                    </a:lnTo>
                    <a:lnTo>
                      <a:pt x="36751" y="9788"/>
                    </a:lnTo>
                    <a:lnTo>
                      <a:pt x="367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27"/>
              <p:cNvSpPr/>
              <p:nvPr/>
            </p:nvSpPr>
            <p:spPr>
              <a:xfrm>
                <a:off x="7074650" y="3849675"/>
                <a:ext cx="35775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9789" extrusionOk="0">
                    <a:moveTo>
                      <a:pt x="0" y="1"/>
                    </a:moveTo>
                    <a:lnTo>
                      <a:pt x="0" y="9788"/>
                    </a:lnTo>
                    <a:lnTo>
                      <a:pt x="1430" y="9788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27"/>
              <p:cNvSpPr/>
              <p:nvPr/>
            </p:nvSpPr>
            <p:spPr>
              <a:xfrm>
                <a:off x="7009550" y="3849675"/>
                <a:ext cx="165975" cy="2447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9790" extrusionOk="0">
                    <a:moveTo>
                      <a:pt x="1" y="1"/>
                    </a:moveTo>
                    <a:lnTo>
                      <a:pt x="1" y="9790"/>
                    </a:lnTo>
                    <a:lnTo>
                      <a:pt x="1430" y="9790"/>
                    </a:lnTo>
                    <a:lnTo>
                      <a:pt x="1430" y="1"/>
                    </a:lnTo>
                    <a:close/>
                    <a:moveTo>
                      <a:pt x="5210" y="1"/>
                    </a:moveTo>
                    <a:lnTo>
                      <a:pt x="5210" y="9790"/>
                    </a:lnTo>
                    <a:lnTo>
                      <a:pt x="6639" y="9790"/>
                    </a:lnTo>
                    <a:lnTo>
                      <a:pt x="6639" y="1"/>
                    </a:ln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27"/>
              <p:cNvSpPr/>
              <p:nvPr/>
            </p:nvSpPr>
            <p:spPr>
              <a:xfrm>
                <a:off x="7223600" y="3885600"/>
                <a:ext cx="2874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11499" h="6918" extrusionOk="0">
                    <a:moveTo>
                      <a:pt x="169" y="0"/>
                    </a:moveTo>
                    <a:cubicBezTo>
                      <a:pt x="169" y="93"/>
                      <a:pt x="94" y="168"/>
                      <a:pt x="1" y="168"/>
                    </a:cubicBezTo>
                    <a:lnTo>
                      <a:pt x="1" y="6749"/>
                    </a:lnTo>
                    <a:cubicBezTo>
                      <a:pt x="94" y="6749"/>
                      <a:pt x="169" y="6824"/>
                      <a:pt x="169" y="6917"/>
                    </a:cubicBezTo>
                    <a:lnTo>
                      <a:pt x="11330" y="6917"/>
                    </a:lnTo>
                    <a:cubicBezTo>
                      <a:pt x="11330" y="6824"/>
                      <a:pt x="11405" y="6749"/>
                      <a:pt x="11499" y="6749"/>
                    </a:cubicBezTo>
                    <a:lnTo>
                      <a:pt x="11499" y="168"/>
                    </a:lnTo>
                    <a:cubicBezTo>
                      <a:pt x="11405" y="168"/>
                      <a:pt x="11330" y="92"/>
                      <a:pt x="11330" y="0"/>
                    </a:cubicBez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27"/>
              <p:cNvSpPr/>
              <p:nvPr/>
            </p:nvSpPr>
            <p:spPr>
              <a:xfrm>
                <a:off x="7246900" y="3906300"/>
                <a:ext cx="240850" cy="131525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5261" extrusionOk="0">
                    <a:moveTo>
                      <a:pt x="168" y="0"/>
                    </a:moveTo>
                    <a:cubicBezTo>
                      <a:pt x="168" y="93"/>
                      <a:pt x="93" y="168"/>
                      <a:pt x="0" y="168"/>
                    </a:cubicBezTo>
                    <a:lnTo>
                      <a:pt x="0" y="5092"/>
                    </a:lnTo>
                    <a:cubicBezTo>
                      <a:pt x="93" y="5092"/>
                      <a:pt x="168" y="5167"/>
                      <a:pt x="168" y="5260"/>
                    </a:cubicBezTo>
                    <a:lnTo>
                      <a:pt x="9465" y="5260"/>
                    </a:lnTo>
                    <a:cubicBezTo>
                      <a:pt x="9465" y="5167"/>
                      <a:pt x="9540" y="5092"/>
                      <a:pt x="9633" y="5092"/>
                    </a:cubicBezTo>
                    <a:lnTo>
                      <a:pt x="9633" y="168"/>
                    </a:lnTo>
                    <a:cubicBezTo>
                      <a:pt x="9541" y="168"/>
                      <a:pt x="9465" y="93"/>
                      <a:pt x="9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27"/>
              <p:cNvSpPr/>
              <p:nvPr/>
            </p:nvSpPr>
            <p:spPr>
              <a:xfrm>
                <a:off x="7282775" y="3948125"/>
                <a:ext cx="179900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880" extrusionOk="0">
                    <a:moveTo>
                      <a:pt x="6026" y="45"/>
                    </a:moveTo>
                    <a:cubicBezTo>
                      <a:pt x="5553" y="45"/>
                      <a:pt x="5087" y="338"/>
                      <a:pt x="5043" y="918"/>
                    </a:cubicBezTo>
                    <a:cubicBezTo>
                      <a:pt x="5006" y="1396"/>
                      <a:pt x="5560" y="1836"/>
                      <a:pt x="6018" y="1836"/>
                    </a:cubicBezTo>
                    <a:cubicBezTo>
                      <a:pt x="6046" y="1836"/>
                      <a:pt x="6073" y="1834"/>
                      <a:pt x="6100" y="1831"/>
                    </a:cubicBezTo>
                    <a:cubicBezTo>
                      <a:pt x="6636" y="1766"/>
                      <a:pt x="7196" y="1352"/>
                      <a:pt x="7020" y="755"/>
                    </a:cubicBezTo>
                    <a:cubicBezTo>
                      <a:pt x="6881" y="280"/>
                      <a:pt x="6450" y="45"/>
                      <a:pt x="6026" y="45"/>
                    </a:cubicBezTo>
                    <a:close/>
                    <a:moveTo>
                      <a:pt x="1021" y="62"/>
                    </a:moveTo>
                    <a:cubicBezTo>
                      <a:pt x="547" y="62"/>
                      <a:pt x="81" y="355"/>
                      <a:pt x="37" y="935"/>
                    </a:cubicBezTo>
                    <a:cubicBezTo>
                      <a:pt x="1" y="1413"/>
                      <a:pt x="554" y="1853"/>
                      <a:pt x="1012" y="1853"/>
                    </a:cubicBezTo>
                    <a:cubicBezTo>
                      <a:pt x="1040" y="1853"/>
                      <a:pt x="1067" y="1851"/>
                      <a:pt x="1094" y="1848"/>
                    </a:cubicBezTo>
                    <a:cubicBezTo>
                      <a:pt x="1631" y="1783"/>
                      <a:pt x="2190" y="1370"/>
                      <a:pt x="2015" y="772"/>
                    </a:cubicBezTo>
                    <a:cubicBezTo>
                      <a:pt x="1875" y="297"/>
                      <a:pt x="1445" y="62"/>
                      <a:pt x="1021" y="62"/>
                    </a:cubicBezTo>
                    <a:close/>
                    <a:moveTo>
                      <a:pt x="3703" y="1"/>
                    </a:moveTo>
                    <a:cubicBezTo>
                      <a:pt x="3688" y="1"/>
                      <a:pt x="3672" y="1"/>
                      <a:pt x="3657" y="2"/>
                    </a:cubicBezTo>
                    <a:cubicBezTo>
                      <a:pt x="3515" y="8"/>
                      <a:pt x="3366" y="61"/>
                      <a:pt x="3235" y="113"/>
                    </a:cubicBezTo>
                    <a:cubicBezTo>
                      <a:pt x="3121" y="158"/>
                      <a:pt x="3021" y="221"/>
                      <a:pt x="2940" y="296"/>
                    </a:cubicBezTo>
                    <a:cubicBezTo>
                      <a:pt x="2750" y="469"/>
                      <a:pt x="2649" y="714"/>
                      <a:pt x="2636" y="991"/>
                    </a:cubicBezTo>
                    <a:cubicBezTo>
                      <a:pt x="2614" y="1467"/>
                      <a:pt x="3000" y="1878"/>
                      <a:pt x="3475" y="1879"/>
                    </a:cubicBezTo>
                    <a:cubicBezTo>
                      <a:pt x="3478" y="1879"/>
                      <a:pt x="3481" y="1879"/>
                      <a:pt x="3484" y="1879"/>
                    </a:cubicBezTo>
                    <a:cubicBezTo>
                      <a:pt x="4085" y="1879"/>
                      <a:pt x="4557" y="1659"/>
                      <a:pt x="4588" y="956"/>
                    </a:cubicBezTo>
                    <a:cubicBezTo>
                      <a:pt x="4610" y="452"/>
                      <a:pt x="4221" y="1"/>
                      <a:pt x="3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27"/>
              <p:cNvSpPr/>
              <p:nvPr/>
            </p:nvSpPr>
            <p:spPr>
              <a:xfrm>
                <a:off x="7569800" y="3889050"/>
                <a:ext cx="252075" cy="162275"/>
              </a:xfrm>
              <a:custGeom>
                <a:avLst/>
                <a:gdLst/>
                <a:ahLst/>
                <a:cxnLst/>
                <a:rect l="l" t="t" r="r" b="b"/>
                <a:pathLst>
                  <a:path w="10083" h="6491" extrusionOk="0">
                    <a:moveTo>
                      <a:pt x="416" y="0"/>
                    </a:moveTo>
                    <a:cubicBezTo>
                      <a:pt x="187" y="0"/>
                      <a:pt x="1" y="185"/>
                      <a:pt x="1" y="414"/>
                    </a:cubicBezTo>
                    <a:cubicBezTo>
                      <a:pt x="1" y="643"/>
                      <a:pt x="187" y="829"/>
                      <a:pt x="416" y="829"/>
                    </a:cubicBezTo>
                    <a:lnTo>
                      <a:pt x="9669" y="829"/>
                    </a:lnTo>
                    <a:cubicBezTo>
                      <a:pt x="9897" y="829"/>
                      <a:pt x="10082" y="643"/>
                      <a:pt x="10082" y="414"/>
                    </a:cubicBezTo>
                    <a:cubicBezTo>
                      <a:pt x="10082" y="185"/>
                      <a:pt x="9897" y="0"/>
                      <a:pt x="9669" y="0"/>
                    </a:cubicBezTo>
                    <a:close/>
                    <a:moveTo>
                      <a:pt x="416" y="1888"/>
                    </a:moveTo>
                    <a:cubicBezTo>
                      <a:pt x="187" y="1888"/>
                      <a:pt x="1" y="2073"/>
                      <a:pt x="1" y="2302"/>
                    </a:cubicBezTo>
                    <a:cubicBezTo>
                      <a:pt x="1" y="2531"/>
                      <a:pt x="187" y="2717"/>
                      <a:pt x="416" y="2717"/>
                    </a:cubicBezTo>
                    <a:lnTo>
                      <a:pt x="9669" y="2717"/>
                    </a:lnTo>
                    <a:cubicBezTo>
                      <a:pt x="9897" y="2715"/>
                      <a:pt x="10082" y="2531"/>
                      <a:pt x="10082" y="2302"/>
                    </a:cubicBezTo>
                    <a:cubicBezTo>
                      <a:pt x="10082" y="2073"/>
                      <a:pt x="9897" y="1888"/>
                      <a:pt x="9669" y="1888"/>
                    </a:cubicBezTo>
                    <a:close/>
                    <a:moveTo>
                      <a:pt x="416" y="3774"/>
                    </a:moveTo>
                    <a:cubicBezTo>
                      <a:pt x="187" y="3774"/>
                      <a:pt x="1" y="3960"/>
                      <a:pt x="1" y="4189"/>
                    </a:cubicBezTo>
                    <a:cubicBezTo>
                      <a:pt x="1" y="4418"/>
                      <a:pt x="187" y="4603"/>
                      <a:pt x="416" y="4603"/>
                    </a:cubicBezTo>
                    <a:lnTo>
                      <a:pt x="9669" y="4603"/>
                    </a:lnTo>
                    <a:cubicBezTo>
                      <a:pt x="9897" y="4603"/>
                      <a:pt x="10082" y="4418"/>
                      <a:pt x="10082" y="4189"/>
                    </a:cubicBezTo>
                    <a:cubicBezTo>
                      <a:pt x="10082" y="3960"/>
                      <a:pt x="9897" y="3774"/>
                      <a:pt x="9669" y="3774"/>
                    </a:cubicBezTo>
                    <a:close/>
                    <a:moveTo>
                      <a:pt x="416" y="5661"/>
                    </a:moveTo>
                    <a:cubicBezTo>
                      <a:pt x="187" y="5661"/>
                      <a:pt x="1" y="5848"/>
                      <a:pt x="1" y="6076"/>
                    </a:cubicBezTo>
                    <a:cubicBezTo>
                      <a:pt x="1" y="6305"/>
                      <a:pt x="187" y="6490"/>
                      <a:pt x="416" y="6490"/>
                    </a:cubicBezTo>
                    <a:lnTo>
                      <a:pt x="9669" y="6490"/>
                    </a:lnTo>
                    <a:cubicBezTo>
                      <a:pt x="9897" y="6489"/>
                      <a:pt x="10082" y="6305"/>
                      <a:pt x="10082" y="6076"/>
                    </a:cubicBezTo>
                    <a:cubicBezTo>
                      <a:pt x="10082" y="5848"/>
                      <a:pt x="9897" y="5661"/>
                      <a:pt x="9669" y="566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27"/>
              <p:cNvSpPr/>
              <p:nvPr/>
            </p:nvSpPr>
            <p:spPr>
              <a:xfrm>
                <a:off x="7150800" y="3877000"/>
                <a:ext cx="13650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7606" extrusionOk="0">
                    <a:moveTo>
                      <a:pt x="0" y="1"/>
                    </a:moveTo>
                    <a:lnTo>
                      <a:pt x="0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0" y="1413"/>
                    </a:moveTo>
                    <a:lnTo>
                      <a:pt x="0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0" y="2825"/>
                    </a:moveTo>
                    <a:lnTo>
                      <a:pt x="0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0" y="4236"/>
                    </a:moveTo>
                    <a:lnTo>
                      <a:pt x="0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0" y="5648"/>
                    </a:moveTo>
                    <a:lnTo>
                      <a:pt x="0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0" y="7060"/>
                    </a:moveTo>
                    <a:lnTo>
                      <a:pt x="0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27"/>
              <p:cNvSpPr/>
              <p:nvPr/>
            </p:nvSpPr>
            <p:spPr>
              <a:xfrm>
                <a:off x="7020600" y="3877000"/>
                <a:ext cx="13675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7606" extrusionOk="0">
                    <a:moveTo>
                      <a:pt x="1" y="1"/>
                    </a:moveTo>
                    <a:lnTo>
                      <a:pt x="1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1" y="1413"/>
                    </a:moveTo>
                    <a:lnTo>
                      <a:pt x="1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1" y="2825"/>
                    </a:moveTo>
                    <a:lnTo>
                      <a:pt x="1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1" y="4236"/>
                    </a:moveTo>
                    <a:lnTo>
                      <a:pt x="1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1" y="5648"/>
                    </a:moveTo>
                    <a:lnTo>
                      <a:pt x="1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1" y="7060"/>
                    </a:moveTo>
                    <a:lnTo>
                      <a:pt x="1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6" name="Google Shape;1876;p27"/>
            <p:cNvGrpSpPr/>
            <p:nvPr/>
          </p:nvGrpSpPr>
          <p:grpSpPr>
            <a:xfrm rot="10800000">
              <a:off x="8623472" y="3677352"/>
              <a:ext cx="1963472" cy="378409"/>
              <a:chOff x="6962375" y="1840000"/>
              <a:chExt cx="876550" cy="168925"/>
            </a:xfrm>
          </p:grpSpPr>
          <p:sp>
            <p:nvSpPr>
              <p:cNvPr id="1877" name="Google Shape;1877;p27"/>
              <p:cNvSpPr/>
              <p:nvPr/>
            </p:nvSpPr>
            <p:spPr>
              <a:xfrm>
                <a:off x="6962375" y="1840000"/>
                <a:ext cx="876550" cy="168925"/>
              </a:xfrm>
              <a:custGeom>
                <a:avLst/>
                <a:gdLst/>
                <a:ahLst/>
                <a:cxnLst/>
                <a:rect l="l" t="t" r="r" b="b"/>
                <a:pathLst>
                  <a:path w="35062" h="6757" extrusionOk="0">
                    <a:moveTo>
                      <a:pt x="490" y="0"/>
                    </a:moveTo>
                    <a:cubicBezTo>
                      <a:pt x="219" y="0"/>
                      <a:pt x="0" y="220"/>
                      <a:pt x="0" y="489"/>
                    </a:cubicBezTo>
                    <a:lnTo>
                      <a:pt x="0" y="543"/>
                    </a:lnTo>
                    <a:cubicBezTo>
                      <a:pt x="0" y="813"/>
                      <a:pt x="219" y="1033"/>
                      <a:pt x="490" y="1033"/>
                    </a:cubicBezTo>
                    <a:lnTo>
                      <a:pt x="31488" y="1033"/>
                    </a:lnTo>
                    <a:cubicBezTo>
                      <a:pt x="32784" y="1033"/>
                      <a:pt x="33835" y="2083"/>
                      <a:pt x="33835" y="3378"/>
                    </a:cubicBezTo>
                    <a:cubicBezTo>
                      <a:pt x="33835" y="4674"/>
                      <a:pt x="32784" y="5725"/>
                      <a:pt x="31488" y="5725"/>
                    </a:cubicBezTo>
                    <a:lnTo>
                      <a:pt x="490" y="5725"/>
                    </a:lnTo>
                    <a:cubicBezTo>
                      <a:pt x="219" y="5725"/>
                      <a:pt x="0" y="5944"/>
                      <a:pt x="0" y="6215"/>
                    </a:cubicBezTo>
                    <a:lnTo>
                      <a:pt x="0" y="6268"/>
                    </a:lnTo>
                    <a:cubicBezTo>
                      <a:pt x="0" y="6538"/>
                      <a:pt x="219" y="6757"/>
                      <a:pt x="490" y="6757"/>
                    </a:cubicBezTo>
                    <a:lnTo>
                      <a:pt x="31685" y="6757"/>
                    </a:lnTo>
                    <a:cubicBezTo>
                      <a:pt x="33550" y="6757"/>
                      <a:pt x="35062" y="5245"/>
                      <a:pt x="35062" y="3380"/>
                    </a:cubicBezTo>
                    <a:cubicBezTo>
                      <a:pt x="35062" y="1512"/>
                      <a:pt x="33550" y="0"/>
                      <a:pt x="31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27"/>
              <p:cNvSpPr/>
              <p:nvPr/>
            </p:nvSpPr>
            <p:spPr>
              <a:xfrm>
                <a:off x="6989325" y="1865800"/>
                <a:ext cx="818925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32757" h="4692" extrusionOk="0">
                    <a:moveTo>
                      <a:pt x="0" y="1"/>
                    </a:moveTo>
                    <a:lnTo>
                      <a:pt x="0" y="4692"/>
                    </a:lnTo>
                    <a:lnTo>
                      <a:pt x="30410" y="4692"/>
                    </a:lnTo>
                    <a:cubicBezTo>
                      <a:pt x="31706" y="4692"/>
                      <a:pt x="32757" y="3641"/>
                      <a:pt x="32757" y="2346"/>
                    </a:cubicBezTo>
                    <a:cubicBezTo>
                      <a:pt x="32757" y="1051"/>
                      <a:pt x="31706" y="1"/>
                      <a:pt x="304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27"/>
              <p:cNvSpPr/>
              <p:nvPr/>
            </p:nvSpPr>
            <p:spPr>
              <a:xfrm>
                <a:off x="6989325" y="1887275"/>
                <a:ext cx="71730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28692" h="2935" extrusionOk="0">
                    <a:moveTo>
                      <a:pt x="141" y="0"/>
                    </a:moveTo>
                    <a:cubicBezTo>
                      <a:pt x="62" y="0"/>
                      <a:pt x="0" y="65"/>
                      <a:pt x="0" y="143"/>
                    </a:cubicBezTo>
                    <a:cubicBezTo>
                      <a:pt x="0" y="221"/>
                      <a:pt x="64" y="284"/>
                      <a:pt x="141" y="284"/>
                    </a:cubicBezTo>
                    <a:lnTo>
                      <a:pt x="28549" y="284"/>
                    </a:lnTo>
                    <a:cubicBezTo>
                      <a:pt x="28627" y="284"/>
                      <a:pt x="28692" y="220"/>
                      <a:pt x="28692" y="143"/>
                    </a:cubicBezTo>
                    <a:cubicBezTo>
                      <a:pt x="28692" y="64"/>
                      <a:pt x="28626" y="0"/>
                      <a:pt x="28549" y="0"/>
                    </a:cubicBezTo>
                    <a:close/>
                    <a:moveTo>
                      <a:pt x="141" y="884"/>
                    </a:moveTo>
                    <a:cubicBezTo>
                      <a:pt x="64" y="884"/>
                      <a:pt x="0" y="947"/>
                      <a:pt x="0" y="1026"/>
                    </a:cubicBezTo>
                    <a:cubicBezTo>
                      <a:pt x="0" y="1103"/>
                      <a:pt x="62" y="1168"/>
                      <a:pt x="141" y="1168"/>
                    </a:cubicBezTo>
                    <a:lnTo>
                      <a:pt x="20459" y="1168"/>
                    </a:lnTo>
                    <a:cubicBezTo>
                      <a:pt x="20537" y="1166"/>
                      <a:pt x="20600" y="1104"/>
                      <a:pt x="20600" y="1026"/>
                    </a:cubicBezTo>
                    <a:cubicBezTo>
                      <a:pt x="20600" y="949"/>
                      <a:pt x="20537" y="884"/>
                      <a:pt x="20458" y="884"/>
                    </a:cubicBezTo>
                    <a:close/>
                    <a:moveTo>
                      <a:pt x="141" y="1766"/>
                    </a:moveTo>
                    <a:cubicBezTo>
                      <a:pt x="64" y="1766"/>
                      <a:pt x="0" y="1829"/>
                      <a:pt x="0" y="1909"/>
                    </a:cubicBezTo>
                    <a:cubicBezTo>
                      <a:pt x="0" y="1986"/>
                      <a:pt x="62" y="2051"/>
                      <a:pt x="141" y="2051"/>
                    </a:cubicBezTo>
                    <a:lnTo>
                      <a:pt x="24085" y="2051"/>
                    </a:lnTo>
                    <a:cubicBezTo>
                      <a:pt x="24164" y="2051"/>
                      <a:pt x="24227" y="1988"/>
                      <a:pt x="24227" y="1909"/>
                    </a:cubicBezTo>
                    <a:cubicBezTo>
                      <a:pt x="24227" y="1832"/>
                      <a:pt x="24164" y="1766"/>
                      <a:pt x="24085" y="1766"/>
                    </a:cubicBezTo>
                    <a:close/>
                    <a:moveTo>
                      <a:pt x="141" y="2651"/>
                    </a:moveTo>
                    <a:cubicBezTo>
                      <a:pt x="64" y="2651"/>
                      <a:pt x="0" y="2714"/>
                      <a:pt x="0" y="2792"/>
                    </a:cubicBezTo>
                    <a:cubicBezTo>
                      <a:pt x="0" y="2870"/>
                      <a:pt x="62" y="2934"/>
                      <a:pt x="141" y="2934"/>
                    </a:cubicBezTo>
                    <a:lnTo>
                      <a:pt x="26328" y="2934"/>
                    </a:lnTo>
                    <a:cubicBezTo>
                      <a:pt x="26405" y="2934"/>
                      <a:pt x="26469" y="2870"/>
                      <a:pt x="26469" y="2792"/>
                    </a:cubicBezTo>
                    <a:cubicBezTo>
                      <a:pt x="26469" y="2715"/>
                      <a:pt x="26406" y="2651"/>
                      <a:pt x="26328" y="2651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27"/>
              <p:cNvSpPr/>
              <p:nvPr/>
            </p:nvSpPr>
            <p:spPr>
              <a:xfrm>
                <a:off x="7318650" y="1887300"/>
                <a:ext cx="112625" cy="85575"/>
              </a:xfrm>
              <a:custGeom>
                <a:avLst/>
                <a:gdLst/>
                <a:ahLst/>
                <a:cxnLst/>
                <a:rect l="l" t="t" r="r" b="b"/>
                <a:pathLst>
                  <a:path w="4505" h="3423" extrusionOk="0">
                    <a:moveTo>
                      <a:pt x="0" y="1"/>
                    </a:moveTo>
                    <a:lnTo>
                      <a:pt x="0" y="3422"/>
                    </a:lnTo>
                    <a:lnTo>
                      <a:pt x="1053" y="3064"/>
                    </a:lnTo>
                    <a:lnTo>
                      <a:pt x="2272" y="2650"/>
                    </a:lnTo>
                    <a:lnTo>
                      <a:pt x="3489" y="3071"/>
                    </a:lnTo>
                    <a:lnTo>
                      <a:pt x="4504" y="3422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27"/>
              <p:cNvSpPr/>
              <p:nvPr/>
            </p:nvSpPr>
            <p:spPr>
              <a:xfrm>
                <a:off x="7344950" y="1887300"/>
                <a:ext cx="60950" cy="76800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3072" extrusionOk="0">
                    <a:moveTo>
                      <a:pt x="1" y="1"/>
                    </a:moveTo>
                    <a:lnTo>
                      <a:pt x="1" y="3064"/>
                    </a:lnTo>
                    <a:lnTo>
                      <a:pt x="1220" y="2650"/>
                    </a:lnTo>
                    <a:lnTo>
                      <a:pt x="2437" y="3071"/>
                    </a:lnTo>
                    <a:lnTo>
                      <a:pt x="24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2" name="Google Shape;1882;p27"/>
            <p:cNvGrpSpPr/>
            <p:nvPr/>
          </p:nvGrpSpPr>
          <p:grpSpPr>
            <a:xfrm>
              <a:off x="-1604191" y="2714461"/>
              <a:ext cx="2013326" cy="288685"/>
              <a:chOff x="6919063" y="1049075"/>
              <a:chExt cx="896525" cy="128550"/>
            </a:xfrm>
          </p:grpSpPr>
          <p:sp>
            <p:nvSpPr>
              <p:cNvPr id="1883" name="Google Shape;1883;p27"/>
              <p:cNvSpPr/>
              <p:nvPr/>
            </p:nvSpPr>
            <p:spPr>
              <a:xfrm>
                <a:off x="6919063" y="1049075"/>
                <a:ext cx="896525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35861" h="5139" extrusionOk="0">
                    <a:moveTo>
                      <a:pt x="2" y="1"/>
                    </a:moveTo>
                    <a:lnTo>
                      <a:pt x="0" y="5138"/>
                    </a:lnTo>
                    <a:lnTo>
                      <a:pt x="35860" y="5139"/>
                    </a:lnTo>
                    <a:lnTo>
                      <a:pt x="35860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27"/>
              <p:cNvSpPr/>
              <p:nvPr/>
            </p:nvSpPr>
            <p:spPr>
              <a:xfrm>
                <a:off x="7169925" y="1075975"/>
                <a:ext cx="394825" cy="74697"/>
              </a:xfrm>
              <a:custGeom>
                <a:avLst/>
                <a:gdLst/>
                <a:ahLst/>
                <a:cxnLst/>
                <a:rect l="l" t="t" r="r" b="b"/>
                <a:pathLst>
                  <a:path w="15793" h="2582" extrusionOk="0">
                    <a:moveTo>
                      <a:pt x="1290" y="1"/>
                    </a:moveTo>
                    <a:cubicBezTo>
                      <a:pt x="1290" y="713"/>
                      <a:pt x="712" y="1291"/>
                      <a:pt x="0" y="1291"/>
                    </a:cubicBezTo>
                    <a:cubicBezTo>
                      <a:pt x="712" y="1291"/>
                      <a:pt x="1290" y="1868"/>
                      <a:pt x="1290" y="2581"/>
                    </a:cubicBezTo>
                    <a:lnTo>
                      <a:pt x="14502" y="2582"/>
                    </a:lnTo>
                    <a:cubicBezTo>
                      <a:pt x="14504" y="1870"/>
                      <a:pt x="15081" y="1292"/>
                      <a:pt x="15792" y="1292"/>
                    </a:cubicBezTo>
                    <a:cubicBezTo>
                      <a:pt x="15080" y="1292"/>
                      <a:pt x="14502" y="714"/>
                      <a:pt x="14502" y="2"/>
                    </a:cubicBez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27"/>
              <p:cNvSpPr/>
              <p:nvPr/>
            </p:nvSpPr>
            <p:spPr>
              <a:xfrm>
                <a:off x="7607813" y="1049150"/>
                <a:ext cx="170750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6830" h="5139" extrusionOk="0">
                    <a:moveTo>
                      <a:pt x="1" y="1"/>
                    </a:moveTo>
                    <a:lnTo>
                      <a:pt x="1" y="5138"/>
                    </a:lnTo>
                    <a:lnTo>
                      <a:pt x="1177" y="5138"/>
                    </a:lnTo>
                    <a:lnTo>
                      <a:pt x="1177" y="1"/>
                    </a:lnTo>
                    <a:close/>
                    <a:moveTo>
                      <a:pt x="1947" y="1"/>
                    </a:moveTo>
                    <a:lnTo>
                      <a:pt x="1947" y="5138"/>
                    </a:lnTo>
                    <a:lnTo>
                      <a:pt x="3124" y="5138"/>
                    </a:lnTo>
                    <a:lnTo>
                      <a:pt x="3124" y="1"/>
                    </a:lnTo>
                    <a:close/>
                    <a:moveTo>
                      <a:pt x="4016" y="1"/>
                    </a:moveTo>
                    <a:lnTo>
                      <a:pt x="4016" y="5138"/>
                    </a:lnTo>
                    <a:lnTo>
                      <a:pt x="6830" y="5138"/>
                    </a:lnTo>
                    <a:lnTo>
                      <a:pt x="6830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27"/>
              <p:cNvSpPr/>
              <p:nvPr/>
            </p:nvSpPr>
            <p:spPr>
              <a:xfrm>
                <a:off x="7735263" y="1059925"/>
                <a:ext cx="17325" cy="10937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4375" extrusionOk="0">
                    <a:moveTo>
                      <a:pt x="321" y="0"/>
                    </a:moveTo>
                    <a:cubicBezTo>
                      <a:pt x="149" y="0"/>
                      <a:pt x="3" y="126"/>
                      <a:pt x="39" y="322"/>
                    </a:cubicBezTo>
                    <a:cubicBezTo>
                      <a:pt x="70" y="492"/>
                      <a:pt x="157" y="587"/>
                      <a:pt x="303" y="587"/>
                    </a:cubicBezTo>
                    <a:cubicBezTo>
                      <a:pt x="332" y="587"/>
                      <a:pt x="365" y="584"/>
                      <a:pt x="399" y="575"/>
                    </a:cubicBezTo>
                    <a:cubicBezTo>
                      <a:pt x="670" y="511"/>
                      <a:pt x="692" y="127"/>
                      <a:pt x="456" y="26"/>
                    </a:cubicBezTo>
                    <a:lnTo>
                      <a:pt x="419" y="14"/>
                    </a:lnTo>
                    <a:cubicBezTo>
                      <a:pt x="386" y="5"/>
                      <a:pt x="353" y="0"/>
                      <a:pt x="321" y="0"/>
                    </a:cubicBezTo>
                    <a:close/>
                    <a:moveTo>
                      <a:pt x="319" y="947"/>
                    </a:moveTo>
                    <a:cubicBezTo>
                      <a:pt x="146" y="947"/>
                      <a:pt x="0" y="1073"/>
                      <a:pt x="37" y="1268"/>
                    </a:cubicBezTo>
                    <a:cubicBezTo>
                      <a:pt x="68" y="1439"/>
                      <a:pt x="155" y="1535"/>
                      <a:pt x="300" y="1535"/>
                    </a:cubicBezTo>
                    <a:cubicBezTo>
                      <a:pt x="330" y="1535"/>
                      <a:pt x="363" y="1530"/>
                      <a:pt x="398" y="1522"/>
                    </a:cubicBezTo>
                    <a:cubicBezTo>
                      <a:pt x="670" y="1458"/>
                      <a:pt x="692" y="1074"/>
                      <a:pt x="454" y="972"/>
                    </a:cubicBezTo>
                    <a:cubicBezTo>
                      <a:pt x="443" y="967"/>
                      <a:pt x="431" y="964"/>
                      <a:pt x="417" y="960"/>
                    </a:cubicBezTo>
                    <a:cubicBezTo>
                      <a:pt x="384" y="951"/>
                      <a:pt x="351" y="947"/>
                      <a:pt x="319" y="947"/>
                    </a:cubicBezTo>
                    <a:close/>
                    <a:moveTo>
                      <a:pt x="319" y="1893"/>
                    </a:moveTo>
                    <a:cubicBezTo>
                      <a:pt x="146" y="1893"/>
                      <a:pt x="0" y="2020"/>
                      <a:pt x="37" y="2215"/>
                    </a:cubicBezTo>
                    <a:cubicBezTo>
                      <a:pt x="68" y="2385"/>
                      <a:pt x="155" y="2481"/>
                      <a:pt x="300" y="2481"/>
                    </a:cubicBezTo>
                    <a:cubicBezTo>
                      <a:pt x="330" y="2481"/>
                      <a:pt x="363" y="2477"/>
                      <a:pt x="398" y="2469"/>
                    </a:cubicBezTo>
                    <a:cubicBezTo>
                      <a:pt x="670" y="2404"/>
                      <a:pt x="692" y="2023"/>
                      <a:pt x="454" y="1919"/>
                    </a:cubicBezTo>
                    <a:cubicBezTo>
                      <a:pt x="443" y="1913"/>
                      <a:pt x="431" y="1910"/>
                      <a:pt x="417" y="1907"/>
                    </a:cubicBezTo>
                    <a:cubicBezTo>
                      <a:pt x="384" y="1898"/>
                      <a:pt x="351" y="1893"/>
                      <a:pt x="319" y="1893"/>
                    </a:cubicBezTo>
                    <a:close/>
                    <a:moveTo>
                      <a:pt x="319" y="2840"/>
                    </a:moveTo>
                    <a:cubicBezTo>
                      <a:pt x="146" y="2840"/>
                      <a:pt x="0" y="2966"/>
                      <a:pt x="37" y="3162"/>
                    </a:cubicBezTo>
                    <a:cubicBezTo>
                      <a:pt x="68" y="3332"/>
                      <a:pt x="155" y="3428"/>
                      <a:pt x="300" y="3428"/>
                    </a:cubicBezTo>
                    <a:cubicBezTo>
                      <a:pt x="330" y="3428"/>
                      <a:pt x="363" y="3424"/>
                      <a:pt x="398" y="3415"/>
                    </a:cubicBezTo>
                    <a:cubicBezTo>
                      <a:pt x="668" y="3351"/>
                      <a:pt x="692" y="2969"/>
                      <a:pt x="454" y="2865"/>
                    </a:cubicBezTo>
                    <a:cubicBezTo>
                      <a:pt x="443" y="2860"/>
                      <a:pt x="431" y="2857"/>
                      <a:pt x="417" y="2854"/>
                    </a:cubicBezTo>
                    <a:cubicBezTo>
                      <a:pt x="384" y="2844"/>
                      <a:pt x="351" y="2840"/>
                      <a:pt x="319" y="2840"/>
                    </a:cubicBezTo>
                    <a:close/>
                    <a:moveTo>
                      <a:pt x="319" y="3786"/>
                    </a:moveTo>
                    <a:cubicBezTo>
                      <a:pt x="146" y="3786"/>
                      <a:pt x="0" y="3913"/>
                      <a:pt x="37" y="4108"/>
                    </a:cubicBezTo>
                    <a:cubicBezTo>
                      <a:pt x="68" y="4278"/>
                      <a:pt x="155" y="4374"/>
                      <a:pt x="300" y="4374"/>
                    </a:cubicBezTo>
                    <a:cubicBezTo>
                      <a:pt x="330" y="4374"/>
                      <a:pt x="363" y="4370"/>
                      <a:pt x="398" y="4362"/>
                    </a:cubicBezTo>
                    <a:cubicBezTo>
                      <a:pt x="668" y="4297"/>
                      <a:pt x="692" y="3916"/>
                      <a:pt x="454" y="3812"/>
                    </a:cubicBezTo>
                    <a:cubicBezTo>
                      <a:pt x="443" y="3807"/>
                      <a:pt x="431" y="3803"/>
                      <a:pt x="417" y="3800"/>
                    </a:cubicBezTo>
                    <a:cubicBezTo>
                      <a:pt x="384" y="3791"/>
                      <a:pt x="351" y="3786"/>
                      <a:pt x="319" y="378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27"/>
              <p:cNvSpPr/>
              <p:nvPr/>
            </p:nvSpPr>
            <p:spPr>
              <a:xfrm>
                <a:off x="6956088" y="1049125"/>
                <a:ext cx="170700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6828" h="5137" extrusionOk="0">
                    <a:moveTo>
                      <a:pt x="1" y="1"/>
                    </a:moveTo>
                    <a:lnTo>
                      <a:pt x="1" y="5137"/>
                    </a:lnTo>
                    <a:lnTo>
                      <a:pt x="2815" y="5137"/>
                    </a:lnTo>
                    <a:lnTo>
                      <a:pt x="2815" y="1"/>
                    </a:lnTo>
                    <a:close/>
                    <a:moveTo>
                      <a:pt x="3705" y="1"/>
                    </a:moveTo>
                    <a:lnTo>
                      <a:pt x="3705" y="5137"/>
                    </a:lnTo>
                    <a:lnTo>
                      <a:pt x="4881" y="5137"/>
                    </a:lnTo>
                    <a:lnTo>
                      <a:pt x="4881" y="1"/>
                    </a:lnTo>
                    <a:close/>
                    <a:moveTo>
                      <a:pt x="5651" y="1"/>
                    </a:moveTo>
                    <a:lnTo>
                      <a:pt x="5651" y="5137"/>
                    </a:lnTo>
                    <a:lnTo>
                      <a:pt x="6828" y="5137"/>
                    </a:lnTo>
                    <a:lnTo>
                      <a:pt x="682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27"/>
              <p:cNvSpPr/>
              <p:nvPr/>
            </p:nvSpPr>
            <p:spPr>
              <a:xfrm>
                <a:off x="6982063" y="1059850"/>
                <a:ext cx="17275" cy="109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376" extrusionOk="0">
                    <a:moveTo>
                      <a:pt x="373" y="1"/>
                    </a:moveTo>
                    <a:cubicBezTo>
                      <a:pt x="341" y="1"/>
                      <a:pt x="307" y="5"/>
                      <a:pt x="274" y="15"/>
                    </a:cubicBezTo>
                    <a:cubicBezTo>
                      <a:pt x="261" y="17"/>
                      <a:pt x="249" y="21"/>
                      <a:pt x="238" y="26"/>
                    </a:cubicBezTo>
                    <a:cubicBezTo>
                      <a:pt x="0" y="129"/>
                      <a:pt x="24" y="512"/>
                      <a:pt x="295" y="576"/>
                    </a:cubicBezTo>
                    <a:cubicBezTo>
                      <a:pt x="330" y="585"/>
                      <a:pt x="362" y="589"/>
                      <a:pt x="392" y="589"/>
                    </a:cubicBezTo>
                    <a:cubicBezTo>
                      <a:pt x="537" y="589"/>
                      <a:pt x="624" y="493"/>
                      <a:pt x="655" y="322"/>
                    </a:cubicBezTo>
                    <a:cubicBezTo>
                      <a:pt x="691" y="127"/>
                      <a:pt x="545" y="1"/>
                      <a:pt x="373" y="1"/>
                    </a:cubicBezTo>
                    <a:close/>
                    <a:moveTo>
                      <a:pt x="373" y="948"/>
                    </a:moveTo>
                    <a:cubicBezTo>
                      <a:pt x="341" y="948"/>
                      <a:pt x="307" y="952"/>
                      <a:pt x="274" y="961"/>
                    </a:cubicBezTo>
                    <a:lnTo>
                      <a:pt x="238" y="973"/>
                    </a:lnTo>
                    <a:cubicBezTo>
                      <a:pt x="0" y="1076"/>
                      <a:pt x="24" y="1459"/>
                      <a:pt x="295" y="1523"/>
                    </a:cubicBezTo>
                    <a:cubicBezTo>
                      <a:pt x="329" y="1531"/>
                      <a:pt x="361" y="1535"/>
                      <a:pt x="390" y="1535"/>
                    </a:cubicBezTo>
                    <a:cubicBezTo>
                      <a:pt x="536" y="1535"/>
                      <a:pt x="624" y="1438"/>
                      <a:pt x="655" y="1268"/>
                    </a:cubicBezTo>
                    <a:cubicBezTo>
                      <a:pt x="691" y="1074"/>
                      <a:pt x="545" y="948"/>
                      <a:pt x="373" y="948"/>
                    </a:cubicBezTo>
                    <a:close/>
                    <a:moveTo>
                      <a:pt x="373" y="1895"/>
                    </a:moveTo>
                    <a:cubicBezTo>
                      <a:pt x="341" y="1895"/>
                      <a:pt x="307" y="1900"/>
                      <a:pt x="274" y="1909"/>
                    </a:cubicBezTo>
                    <a:lnTo>
                      <a:pt x="238" y="1921"/>
                    </a:lnTo>
                    <a:cubicBezTo>
                      <a:pt x="0" y="2022"/>
                      <a:pt x="24" y="2406"/>
                      <a:pt x="295" y="2470"/>
                    </a:cubicBezTo>
                    <a:cubicBezTo>
                      <a:pt x="329" y="2479"/>
                      <a:pt x="361" y="2483"/>
                      <a:pt x="391" y="2483"/>
                    </a:cubicBezTo>
                    <a:cubicBezTo>
                      <a:pt x="537" y="2483"/>
                      <a:pt x="624" y="2387"/>
                      <a:pt x="655" y="2216"/>
                    </a:cubicBezTo>
                    <a:cubicBezTo>
                      <a:pt x="691" y="2021"/>
                      <a:pt x="545" y="1895"/>
                      <a:pt x="373" y="1895"/>
                    </a:cubicBezTo>
                    <a:close/>
                    <a:moveTo>
                      <a:pt x="373" y="2842"/>
                    </a:moveTo>
                    <a:cubicBezTo>
                      <a:pt x="341" y="2842"/>
                      <a:pt x="307" y="2846"/>
                      <a:pt x="274" y="2855"/>
                    </a:cubicBezTo>
                    <a:lnTo>
                      <a:pt x="238" y="2867"/>
                    </a:lnTo>
                    <a:cubicBezTo>
                      <a:pt x="0" y="2969"/>
                      <a:pt x="24" y="3353"/>
                      <a:pt x="295" y="3417"/>
                    </a:cubicBezTo>
                    <a:cubicBezTo>
                      <a:pt x="329" y="3425"/>
                      <a:pt x="361" y="3429"/>
                      <a:pt x="391" y="3429"/>
                    </a:cubicBezTo>
                    <a:cubicBezTo>
                      <a:pt x="537" y="3429"/>
                      <a:pt x="624" y="3333"/>
                      <a:pt x="655" y="3162"/>
                    </a:cubicBezTo>
                    <a:cubicBezTo>
                      <a:pt x="691" y="2968"/>
                      <a:pt x="545" y="2842"/>
                      <a:pt x="373" y="2842"/>
                    </a:cubicBezTo>
                    <a:close/>
                    <a:moveTo>
                      <a:pt x="373" y="3788"/>
                    </a:moveTo>
                    <a:cubicBezTo>
                      <a:pt x="341" y="3788"/>
                      <a:pt x="307" y="3793"/>
                      <a:pt x="274" y="3802"/>
                    </a:cubicBezTo>
                    <a:lnTo>
                      <a:pt x="238" y="3814"/>
                    </a:lnTo>
                    <a:cubicBezTo>
                      <a:pt x="0" y="3917"/>
                      <a:pt x="24" y="4299"/>
                      <a:pt x="295" y="4364"/>
                    </a:cubicBezTo>
                    <a:cubicBezTo>
                      <a:pt x="329" y="4372"/>
                      <a:pt x="361" y="4376"/>
                      <a:pt x="391" y="4376"/>
                    </a:cubicBezTo>
                    <a:cubicBezTo>
                      <a:pt x="537" y="4376"/>
                      <a:pt x="624" y="4280"/>
                      <a:pt x="655" y="4109"/>
                    </a:cubicBezTo>
                    <a:cubicBezTo>
                      <a:pt x="691" y="3915"/>
                      <a:pt x="545" y="3788"/>
                      <a:pt x="373" y="37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27"/>
              <p:cNvSpPr/>
              <p:nvPr/>
            </p:nvSpPr>
            <p:spPr>
              <a:xfrm>
                <a:off x="7215750" y="1092437"/>
                <a:ext cx="289625" cy="42151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1457" extrusionOk="0">
                    <a:moveTo>
                      <a:pt x="11585" y="895"/>
                    </a:moveTo>
                    <a:lnTo>
                      <a:pt x="11585" y="895"/>
                    </a:lnTo>
                    <a:cubicBezTo>
                      <a:pt x="11585" y="895"/>
                      <a:pt x="11585" y="895"/>
                      <a:pt x="11585" y="895"/>
                    </a:cubicBezTo>
                    <a:cubicBezTo>
                      <a:pt x="11585" y="895"/>
                      <a:pt x="11585" y="895"/>
                      <a:pt x="11585" y="895"/>
                    </a:cubicBezTo>
                    <a:close/>
                    <a:moveTo>
                      <a:pt x="7676" y="1045"/>
                    </a:moveTo>
                    <a:cubicBezTo>
                      <a:pt x="7676" y="1045"/>
                      <a:pt x="7676" y="1045"/>
                      <a:pt x="7676" y="1045"/>
                    </a:cubicBezTo>
                    <a:lnTo>
                      <a:pt x="7676" y="1045"/>
                    </a:lnTo>
                    <a:cubicBezTo>
                      <a:pt x="7676" y="1045"/>
                      <a:pt x="7676" y="1045"/>
                      <a:pt x="7676" y="1045"/>
                    </a:cubicBezTo>
                    <a:close/>
                    <a:moveTo>
                      <a:pt x="10391" y="1144"/>
                    </a:moveTo>
                    <a:lnTo>
                      <a:pt x="10391" y="1144"/>
                    </a:lnTo>
                    <a:cubicBezTo>
                      <a:pt x="10391" y="1144"/>
                      <a:pt x="10391" y="1144"/>
                      <a:pt x="10391" y="1144"/>
                    </a:cubicBezTo>
                    <a:cubicBezTo>
                      <a:pt x="10391" y="1144"/>
                      <a:pt x="10391" y="1144"/>
                      <a:pt x="10391" y="1144"/>
                    </a:cubicBezTo>
                    <a:close/>
                    <a:moveTo>
                      <a:pt x="3643" y="1"/>
                    </a:moveTo>
                    <a:cubicBezTo>
                      <a:pt x="3604" y="1"/>
                      <a:pt x="3566" y="2"/>
                      <a:pt x="3527" y="6"/>
                    </a:cubicBezTo>
                    <a:cubicBezTo>
                      <a:pt x="3349" y="23"/>
                      <a:pt x="3214" y="112"/>
                      <a:pt x="3071" y="187"/>
                    </a:cubicBezTo>
                    <a:cubicBezTo>
                      <a:pt x="2907" y="221"/>
                      <a:pt x="2264" y="370"/>
                      <a:pt x="2109" y="503"/>
                    </a:cubicBezTo>
                    <a:cubicBezTo>
                      <a:pt x="1917" y="474"/>
                      <a:pt x="1733" y="460"/>
                      <a:pt x="1559" y="460"/>
                    </a:cubicBezTo>
                    <a:cubicBezTo>
                      <a:pt x="1311" y="460"/>
                      <a:pt x="1082" y="489"/>
                      <a:pt x="873" y="545"/>
                    </a:cubicBezTo>
                    <a:cubicBezTo>
                      <a:pt x="749" y="579"/>
                      <a:pt x="124" y="758"/>
                      <a:pt x="12" y="978"/>
                    </a:cubicBezTo>
                    <a:cubicBezTo>
                      <a:pt x="9" y="984"/>
                      <a:pt x="7" y="990"/>
                      <a:pt x="6" y="997"/>
                    </a:cubicBezTo>
                    <a:cubicBezTo>
                      <a:pt x="0" y="1027"/>
                      <a:pt x="14" y="1056"/>
                      <a:pt x="43" y="1071"/>
                    </a:cubicBezTo>
                    <a:cubicBezTo>
                      <a:pt x="53" y="1076"/>
                      <a:pt x="64" y="1078"/>
                      <a:pt x="75" y="1078"/>
                    </a:cubicBezTo>
                    <a:cubicBezTo>
                      <a:pt x="100" y="1078"/>
                      <a:pt x="124" y="1064"/>
                      <a:pt x="136" y="1040"/>
                    </a:cubicBezTo>
                    <a:cubicBezTo>
                      <a:pt x="195" y="925"/>
                      <a:pt x="569" y="771"/>
                      <a:pt x="911" y="679"/>
                    </a:cubicBezTo>
                    <a:cubicBezTo>
                      <a:pt x="1109" y="625"/>
                      <a:pt x="1326" y="598"/>
                      <a:pt x="1561" y="598"/>
                    </a:cubicBezTo>
                    <a:cubicBezTo>
                      <a:pt x="1737" y="598"/>
                      <a:pt x="1924" y="614"/>
                      <a:pt x="2121" y="644"/>
                    </a:cubicBezTo>
                    <a:cubicBezTo>
                      <a:pt x="2130" y="647"/>
                      <a:pt x="2138" y="650"/>
                      <a:pt x="2146" y="650"/>
                    </a:cubicBezTo>
                    <a:cubicBezTo>
                      <a:pt x="2149" y="650"/>
                      <a:pt x="2151" y="650"/>
                      <a:pt x="2153" y="649"/>
                    </a:cubicBezTo>
                    <a:cubicBezTo>
                      <a:pt x="2292" y="672"/>
                      <a:pt x="2436" y="700"/>
                      <a:pt x="2586" y="738"/>
                    </a:cubicBezTo>
                    <a:cubicBezTo>
                      <a:pt x="2826" y="798"/>
                      <a:pt x="3062" y="862"/>
                      <a:pt x="3296" y="925"/>
                    </a:cubicBezTo>
                    <a:cubicBezTo>
                      <a:pt x="4161" y="1160"/>
                      <a:pt x="4985" y="1384"/>
                      <a:pt x="5904" y="1384"/>
                    </a:cubicBezTo>
                    <a:cubicBezTo>
                      <a:pt x="6014" y="1384"/>
                      <a:pt x="6125" y="1381"/>
                      <a:pt x="6237" y="1374"/>
                    </a:cubicBezTo>
                    <a:cubicBezTo>
                      <a:pt x="6389" y="1407"/>
                      <a:pt x="6537" y="1456"/>
                      <a:pt x="6695" y="1456"/>
                    </a:cubicBezTo>
                    <a:cubicBezTo>
                      <a:pt x="6725" y="1456"/>
                      <a:pt x="6756" y="1454"/>
                      <a:pt x="6787" y="1450"/>
                    </a:cubicBezTo>
                    <a:cubicBezTo>
                      <a:pt x="7135" y="1403"/>
                      <a:pt x="7399" y="1197"/>
                      <a:pt x="7676" y="1045"/>
                    </a:cubicBezTo>
                    <a:lnTo>
                      <a:pt x="7676" y="1045"/>
                    </a:lnTo>
                    <a:cubicBezTo>
                      <a:pt x="7674" y="1046"/>
                      <a:pt x="7672" y="1046"/>
                      <a:pt x="7669" y="1046"/>
                    </a:cubicBezTo>
                    <a:cubicBezTo>
                      <a:pt x="7628" y="1046"/>
                      <a:pt x="7449" y="985"/>
                      <a:pt x="7418" y="979"/>
                    </a:cubicBezTo>
                    <a:cubicBezTo>
                      <a:pt x="7334" y="959"/>
                      <a:pt x="7255" y="950"/>
                      <a:pt x="7170" y="945"/>
                    </a:cubicBezTo>
                    <a:cubicBezTo>
                      <a:pt x="7085" y="940"/>
                      <a:pt x="6998" y="931"/>
                      <a:pt x="6912" y="931"/>
                    </a:cubicBezTo>
                    <a:cubicBezTo>
                      <a:pt x="6833" y="931"/>
                      <a:pt x="6755" y="939"/>
                      <a:pt x="6681" y="965"/>
                    </a:cubicBezTo>
                    <a:cubicBezTo>
                      <a:pt x="6500" y="1028"/>
                      <a:pt x="6352" y="1088"/>
                      <a:pt x="6200" y="1184"/>
                    </a:cubicBezTo>
                    <a:cubicBezTo>
                      <a:pt x="6174" y="1200"/>
                      <a:pt x="6138" y="1219"/>
                      <a:pt x="6103" y="1241"/>
                    </a:cubicBezTo>
                    <a:cubicBezTo>
                      <a:pt x="6037" y="1243"/>
                      <a:pt x="5971" y="1244"/>
                      <a:pt x="5905" y="1244"/>
                    </a:cubicBezTo>
                    <a:cubicBezTo>
                      <a:pt x="5191" y="1244"/>
                      <a:pt x="4530" y="1105"/>
                      <a:pt x="3862" y="933"/>
                    </a:cubicBezTo>
                    <a:cubicBezTo>
                      <a:pt x="4317" y="917"/>
                      <a:pt x="4762" y="811"/>
                      <a:pt x="5282" y="674"/>
                    </a:cubicBezTo>
                    <a:cubicBezTo>
                      <a:pt x="5662" y="573"/>
                      <a:pt x="6071" y="489"/>
                      <a:pt x="6521" y="421"/>
                    </a:cubicBezTo>
                    <a:cubicBezTo>
                      <a:pt x="6529" y="424"/>
                      <a:pt x="6538" y="426"/>
                      <a:pt x="6548" y="426"/>
                    </a:cubicBezTo>
                    <a:cubicBezTo>
                      <a:pt x="6551" y="426"/>
                      <a:pt x="6555" y="425"/>
                      <a:pt x="6559" y="425"/>
                    </a:cubicBezTo>
                    <a:cubicBezTo>
                      <a:pt x="6596" y="417"/>
                      <a:pt x="6638" y="413"/>
                      <a:pt x="6684" y="413"/>
                    </a:cubicBezTo>
                    <a:cubicBezTo>
                      <a:pt x="6994" y="413"/>
                      <a:pt x="7475" y="576"/>
                      <a:pt x="7713" y="674"/>
                    </a:cubicBezTo>
                    <a:cubicBezTo>
                      <a:pt x="8082" y="826"/>
                      <a:pt x="8432" y="954"/>
                      <a:pt x="8824" y="1047"/>
                    </a:cubicBezTo>
                    <a:cubicBezTo>
                      <a:pt x="8854" y="1061"/>
                      <a:pt x="8884" y="1076"/>
                      <a:pt x="8907" y="1088"/>
                    </a:cubicBezTo>
                    <a:cubicBezTo>
                      <a:pt x="9067" y="1175"/>
                      <a:pt x="9222" y="1227"/>
                      <a:pt x="9408" y="1279"/>
                    </a:cubicBezTo>
                    <a:cubicBezTo>
                      <a:pt x="9466" y="1296"/>
                      <a:pt x="9526" y="1302"/>
                      <a:pt x="9585" y="1302"/>
                    </a:cubicBezTo>
                    <a:cubicBezTo>
                      <a:pt x="9690" y="1302"/>
                      <a:pt x="9795" y="1284"/>
                      <a:pt x="9897" y="1273"/>
                    </a:cubicBezTo>
                    <a:cubicBezTo>
                      <a:pt x="9982" y="1263"/>
                      <a:pt x="10060" y="1248"/>
                      <a:pt x="10141" y="1226"/>
                    </a:cubicBezTo>
                    <a:cubicBezTo>
                      <a:pt x="10171" y="1217"/>
                      <a:pt x="10349" y="1144"/>
                      <a:pt x="10386" y="1144"/>
                    </a:cubicBezTo>
                    <a:cubicBezTo>
                      <a:pt x="10388" y="1144"/>
                      <a:pt x="10390" y="1144"/>
                      <a:pt x="10391" y="1144"/>
                    </a:cubicBezTo>
                    <a:lnTo>
                      <a:pt x="10391" y="1144"/>
                    </a:lnTo>
                    <a:cubicBezTo>
                      <a:pt x="10099" y="1010"/>
                      <a:pt x="9816" y="818"/>
                      <a:pt x="9464" y="790"/>
                    </a:cubicBezTo>
                    <a:cubicBezTo>
                      <a:pt x="9445" y="789"/>
                      <a:pt x="9427" y="788"/>
                      <a:pt x="9408" y="788"/>
                    </a:cubicBezTo>
                    <a:cubicBezTo>
                      <a:pt x="9215" y="788"/>
                      <a:pt x="9044" y="869"/>
                      <a:pt x="8862" y="913"/>
                    </a:cubicBezTo>
                    <a:cubicBezTo>
                      <a:pt x="8477" y="822"/>
                      <a:pt x="8130" y="696"/>
                      <a:pt x="7767" y="545"/>
                    </a:cubicBezTo>
                    <a:cubicBezTo>
                      <a:pt x="7746" y="537"/>
                      <a:pt x="7451" y="417"/>
                      <a:pt x="7132" y="339"/>
                    </a:cubicBezTo>
                    <a:cubicBezTo>
                      <a:pt x="7188" y="333"/>
                      <a:pt x="7241" y="326"/>
                      <a:pt x="7296" y="321"/>
                    </a:cubicBezTo>
                    <a:lnTo>
                      <a:pt x="7445" y="305"/>
                    </a:lnTo>
                    <a:cubicBezTo>
                      <a:pt x="7798" y="266"/>
                      <a:pt x="8165" y="226"/>
                      <a:pt x="8527" y="226"/>
                    </a:cubicBezTo>
                    <a:cubicBezTo>
                      <a:pt x="8556" y="226"/>
                      <a:pt x="8586" y="226"/>
                      <a:pt x="8616" y="227"/>
                    </a:cubicBezTo>
                    <a:cubicBezTo>
                      <a:pt x="9136" y="237"/>
                      <a:pt x="9638" y="337"/>
                      <a:pt x="10130" y="456"/>
                    </a:cubicBezTo>
                    <a:cubicBezTo>
                      <a:pt x="10266" y="579"/>
                      <a:pt x="10356" y="737"/>
                      <a:pt x="10553" y="812"/>
                    </a:cubicBezTo>
                    <a:cubicBezTo>
                      <a:pt x="10745" y="885"/>
                      <a:pt x="10959" y="898"/>
                      <a:pt x="11174" y="898"/>
                    </a:cubicBezTo>
                    <a:cubicBezTo>
                      <a:pt x="11286" y="898"/>
                      <a:pt x="11397" y="894"/>
                      <a:pt x="11506" y="894"/>
                    </a:cubicBezTo>
                    <a:cubicBezTo>
                      <a:pt x="11533" y="894"/>
                      <a:pt x="11559" y="895"/>
                      <a:pt x="11585" y="895"/>
                    </a:cubicBezTo>
                    <a:lnTo>
                      <a:pt x="11585" y="895"/>
                    </a:lnTo>
                    <a:cubicBezTo>
                      <a:pt x="11559" y="894"/>
                      <a:pt x="11452" y="745"/>
                      <a:pt x="11432" y="724"/>
                    </a:cubicBezTo>
                    <a:cubicBezTo>
                      <a:pt x="11381" y="673"/>
                      <a:pt x="11327" y="628"/>
                      <a:pt x="11263" y="585"/>
                    </a:cubicBezTo>
                    <a:cubicBezTo>
                      <a:pt x="11141" y="504"/>
                      <a:pt x="11023" y="405"/>
                      <a:pt x="10858" y="379"/>
                    </a:cubicBezTo>
                    <a:cubicBezTo>
                      <a:pt x="10690" y="351"/>
                      <a:pt x="10542" y="331"/>
                      <a:pt x="10377" y="331"/>
                    </a:cubicBezTo>
                    <a:cubicBezTo>
                      <a:pt x="10351" y="331"/>
                      <a:pt x="10325" y="332"/>
                      <a:pt x="10298" y="333"/>
                    </a:cubicBezTo>
                    <a:cubicBezTo>
                      <a:pt x="10290" y="333"/>
                      <a:pt x="10282" y="333"/>
                      <a:pt x="10273" y="333"/>
                    </a:cubicBezTo>
                    <a:cubicBezTo>
                      <a:pt x="10255" y="333"/>
                      <a:pt x="10234" y="333"/>
                      <a:pt x="10213" y="333"/>
                    </a:cubicBezTo>
                    <a:cubicBezTo>
                      <a:pt x="9698" y="205"/>
                      <a:pt x="9169" y="100"/>
                      <a:pt x="8617" y="88"/>
                    </a:cubicBezTo>
                    <a:cubicBezTo>
                      <a:pt x="8583" y="87"/>
                      <a:pt x="8549" y="87"/>
                      <a:pt x="8514" y="87"/>
                    </a:cubicBezTo>
                    <a:cubicBezTo>
                      <a:pt x="8148" y="87"/>
                      <a:pt x="7783" y="127"/>
                      <a:pt x="7429" y="166"/>
                    </a:cubicBezTo>
                    <a:lnTo>
                      <a:pt x="7281" y="182"/>
                    </a:lnTo>
                    <a:cubicBezTo>
                      <a:pt x="6506" y="264"/>
                      <a:pt x="5841" y="382"/>
                      <a:pt x="5248" y="539"/>
                    </a:cubicBezTo>
                    <a:cubicBezTo>
                      <a:pt x="4691" y="686"/>
                      <a:pt x="4223" y="797"/>
                      <a:pt x="3738" y="797"/>
                    </a:cubicBezTo>
                    <a:cubicBezTo>
                      <a:pt x="3542" y="797"/>
                      <a:pt x="3344" y="779"/>
                      <a:pt x="3135" y="738"/>
                    </a:cubicBezTo>
                    <a:lnTo>
                      <a:pt x="3131" y="738"/>
                    </a:lnTo>
                    <a:cubicBezTo>
                      <a:pt x="2961" y="692"/>
                      <a:pt x="2793" y="646"/>
                      <a:pt x="2619" y="603"/>
                    </a:cubicBezTo>
                    <a:cubicBezTo>
                      <a:pt x="2519" y="577"/>
                      <a:pt x="2421" y="557"/>
                      <a:pt x="2327" y="539"/>
                    </a:cubicBezTo>
                    <a:cubicBezTo>
                      <a:pt x="2488" y="480"/>
                      <a:pt x="2763" y="405"/>
                      <a:pt x="2949" y="358"/>
                    </a:cubicBezTo>
                    <a:cubicBezTo>
                      <a:pt x="2996" y="371"/>
                      <a:pt x="3043" y="384"/>
                      <a:pt x="3078" y="395"/>
                    </a:cubicBezTo>
                    <a:cubicBezTo>
                      <a:pt x="3260" y="450"/>
                      <a:pt x="3428" y="473"/>
                      <a:pt x="3624" y="492"/>
                    </a:cubicBezTo>
                    <a:cubicBezTo>
                      <a:pt x="3642" y="494"/>
                      <a:pt x="3661" y="494"/>
                      <a:pt x="3679" y="494"/>
                    </a:cubicBezTo>
                    <a:cubicBezTo>
                      <a:pt x="3826" y="494"/>
                      <a:pt x="3963" y="440"/>
                      <a:pt x="4098" y="398"/>
                    </a:cubicBezTo>
                    <a:cubicBezTo>
                      <a:pt x="4177" y="374"/>
                      <a:pt x="4248" y="346"/>
                      <a:pt x="4319" y="310"/>
                    </a:cubicBezTo>
                    <a:cubicBezTo>
                      <a:pt x="4348" y="295"/>
                      <a:pt x="4507" y="187"/>
                      <a:pt x="4536" y="187"/>
                    </a:cubicBezTo>
                    <a:cubicBezTo>
                      <a:pt x="4536" y="187"/>
                      <a:pt x="4537" y="187"/>
                      <a:pt x="4538" y="187"/>
                    </a:cubicBezTo>
                    <a:cubicBezTo>
                      <a:pt x="4248" y="117"/>
                      <a:pt x="3952" y="1"/>
                      <a:pt x="36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0" name="Google Shape;1890;p27"/>
            <p:cNvGrpSpPr/>
            <p:nvPr/>
          </p:nvGrpSpPr>
          <p:grpSpPr>
            <a:xfrm rot="-5400000" flipH="1">
              <a:off x="-1086026" y="1368005"/>
              <a:ext cx="328988" cy="2363927"/>
              <a:chOff x="3010050" y="1961050"/>
              <a:chExt cx="176600" cy="1268950"/>
            </a:xfrm>
          </p:grpSpPr>
          <p:sp>
            <p:nvSpPr>
              <p:cNvPr id="1891" name="Google Shape;1891;p27"/>
              <p:cNvSpPr/>
              <p:nvPr/>
            </p:nvSpPr>
            <p:spPr>
              <a:xfrm>
                <a:off x="3010050" y="1961050"/>
                <a:ext cx="176600" cy="12689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50758" extrusionOk="0">
                    <a:moveTo>
                      <a:pt x="1" y="1"/>
                    </a:moveTo>
                    <a:lnTo>
                      <a:pt x="1" y="50758"/>
                    </a:lnTo>
                    <a:lnTo>
                      <a:pt x="7063" y="50758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27"/>
              <p:cNvSpPr/>
              <p:nvPr/>
            </p:nvSpPr>
            <p:spPr>
              <a:xfrm>
                <a:off x="3010050" y="312012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27"/>
              <p:cNvSpPr/>
              <p:nvPr/>
            </p:nvSpPr>
            <p:spPr>
              <a:xfrm>
                <a:off x="3010050" y="2938175"/>
                <a:ext cx="1766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6" extrusionOk="0">
                    <a:moveTo>
                      <a:pt x="1" y="0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27"/>
              <p:cNvSpPr/>
              <p:nvPr/>
            </p:nvSpPr>
            <p:spPr>
              <a:xfrm>
                <a:off x="3034625" y="314067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27"/>
              <p:cNvSpPr/>
              <p:nvPr/>
            </p:nvSpPr>
            <p:spPr>
              <a:xfrm>
                <a:off x="3010050" y="199667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27"/>
              <p:cNvSpPr/>
              <p:nvPr/>
            </p:nvSpPr>
            <p:spPr>
              <a:xfrm>
                <a:off x="3010050" y="2217250"/>
                <a:ext cx="176600" cy="3867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7" extrusionOk="0">
                    <a:moveTo>
                      <a:pt x="1" y="1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27"/>
              <p:cNvSpPr/>
              <p:nvPr/>
            </p:nvSpPr>
            <p:spPr>
              <a:xfrm>
                <a:off x="3034625" y="201722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27"/>
              <p:cNvSpPr/>
              <p:nvPr/>
            </p:nvSpPr>
            <p:spPr>
              <a:xfrm>
                <a:off x="3034625" y="2312175"/>
                <a:ext cx="127450" cy="566775"/>
              </a:xfrm>
              <a:custGeom>
                <a:avLst/>
                <a:gdLst/>
                <a:ahLst/>
                <a:cxnLst/>
                <a:rect l="l" t="t" r="r" b="b"/>
                <a:pathLst>
                  <a:path w="5098" h="22671" extrusionOk="0">
                    <a:moveTo>
                      <a:pt x="2549" y="1"/>
                    </a:moveTo>
                    <a:cubicBezTo>
                      <a:pt x="1141" y="1"/>
                      <a:pt x="1" y="1141"/>
                      <a:pt x="1" y="2548"/>
                    </a:cubicBezTo>
                    <a:lnTo>
                      <a:pt x="1" y="20121"/>
                    </a:lnTo>
                    <a:cubicBezTo>
                      <a:pt x="1" y="21529"/>
                      <a:pt x="1141" y="22670"/>
                      <a:pt x="2549" y="22670"/>
                    </a:cubicBezTo>
                    <a:cubicBezTo>
                      <a:pt x="3957" y="22670"/>
                      <a:pt x="5097" y="21528"/>
                      <a:pt x="5097" y="20121"/>
                    </a:cubicBezTo>
                    <a:lnTo>
                      <a:pt x="5097" y="2548"/>
                    </a:lnTo>
                    <a:cubicBezTo>
                      <a:pt x="5097" y="1141"/>
                      <a:pt x="3957" y="1"/>
                      <a:pt x="2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27"/>
              <p:cNvSpPr/>
              <p:nvPr/>
            </p:nvSpPr>
            <p:spPr>
              <a:xfrm>
                <a:off x="3063050" y="2338825"/>
                <a:ext cx="70625" cy="51570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0628" extrusionOk="0">
                    <a:moveTo>
                      <a:pt x="1412" y="1"/>
                    </a:moveTo>
                    <a:cubicBezTo>
                      <a:pt x="633" y="1"/>
                      <a:pt x="1" y="633"/>
                      <a:pt x="1" y="1413"/>
                    </a:cubicBezTo>
                    <a:cubicBezTo>
                      <a:pt x="1" y="2098"/>
                      <a:pt x="488" y="2669"/>
                      <a:pt x="1136" y="2798"/>
                    </a:cubicBezTo>
                    <a:lnTo>
                      <a:pt x="1136" y="17831"/>
                    </a:lnTo>
                    <a:cubicBezTo>
                      <a:pt x="488" y="17959"/>
                      <a:pt x="1" y="18530"/>
                      <a:pt x="1" y="19216"/>
                    </a:cubicBezTo>
                    <a:cubicBezTo>
                      <a:pt x="1" y="19996"/>
                      <a:pt x="633" y="20628"/>
                      <a:pt x="1412" y="20628"/>
                    </a:cubicBezTo>
                    <a:cubicBezTo>
                      <a:pt x="2191" y="20628"/>
                      <a:pt x="2824" y="19996"/>
                      <a:pt x="2824" y="19216"/>
                    </a:cubicBezTo>
                    <a:cubicBezTo>
                      <a:pt x="2824" y="18531"/>
                      <a:pt x="2335" y="17959"/>
                      <a:pt x="1687" y="17831"/>
                    </a:cubicBezTo>
                    <a:lnTo>
                      <a:pt x="1687" y="2798"/>
                    </a:lnTo>
                    <a:cubicBezTo>
                      <a:pt x="2335" y="2669"/>
                      <a:pt x="2824" y="2098"/>
                      <a:pt x="2824" y="1413"/>
                    </a:cubicBezTo>
                    <a:cubicBezTo>
                      <a:pt x="2824" y="633"/>
                      <a:pt x="219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27"/>
              <p:cNvSpPr/>
              <p:nvPr/>
            </p:nvSpPr>
            <p:spPr>
              <a:xfrm>
                <a:off x="3073775" y="2348525"/>
                <a:ext cx="4720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939" extrusionOk="0">
                    <a:moveTo>
                      <a:pt x="946" y="141"/>
                    </a:moveTo>
                    <a:cubicBezTo>
                      <a:pt x="1021" y="141"/>
                      <a:pt x="1094" y="153"/>
                      <a:pt x="1168" y="181"/>
                    </a:cubicBezTo>
                    <a:cubicBezTo>
                      <a:pt x="1596" y="328"/>
                      <a:pt x="1749" y="730"/>
                      <a:pt x="1749" y="1028"/>
                    </a:cubicBezTo>
                    <a:cubicBezTo>
                      <a:pt x="1749" y="1291"/>
                      <a:pt x="1713" y="1435"/>
                      <a:pt x="1503" y="1591"/>
                    </a:cubicBezTo>
                    <a:cubicBezTo>
                      <a:pt x="1318" y="1728"/>
                      <a:pt x="1112" y="1800"/>
                      <a:pt x="921" y="1800"/>
                    </a:cubicBezTo>
                    <a:cubicBezTo>
                      <a:pt x="881" y="1800"/>
                      <a:pt x="841" y="1797"/>
                      <a:pt x="803" y="1791"/>
                    </a:cubicBezTo>
                    <a:cubicBezTo>
                      <a:pt x="610" y="1757"/>
                      <a:pt x="361" y="1645"/>
                      <a:pt x="277" y="1500"/>
                    </a:cubicBezTo>
                    <a:cubicBezTo>
                      <a:pt x="172" y="1318"/>
                      <a:pt x="141" y="1030"/>
                      <a:pt x="156" y="827"/>
                    </a:cubicBezTo>
                    <a:cubicBezTo>
                      <a:pt x="171" y="643"/>
                      <a:pt x="240" y="511"/>
                      <a:pt x="397" y="371"/>
                    </a:cubicBezTo>
                    <a:cubicBezTo>
                      <a:pt x="569" y="220"/>
                      <a:pt x="759" y="141"/>
                      <a:pt x="946" y="141"/>
                    </a:cubicBezTo>
                    <a:close/>
                    <a:moveTo>
                      <a:pt x="944" y="0"/>
                    </a:moveTo>
                    <a:cubicBezTo>
                      <a:pt x="723" y="0"/>
                      <a:pt x="503" y="91"/>
                      <a:pt x="305" y="266"/>
                    </a:cubicBezTo>
                    <a:cubicBezTo>
                      <a:pt x="120" y="431"/>
                      <a:pt x="34" y="596"/>
                      <a:pt x="18" y="816"/>
                    </a:cubicBezTo>
                    <a:cubicBezTo>
                      <a:pt x="0" y="1041"/>
                      <a:pt x="38" y="1361"/>
                      <a:pt x="157" y="1568"/>
                    </a:cubicBezTo>
                    <a:cubicBezTo>
                      <a:pt x="268" y="1761"/>
                      <a:pt x="557" y="1889"/>
                      <a:pt x="778" y="1926"/>
                    </a:cubicBezTo>
                    <a:cubicBezTo>
                      <a:pt x="824" y="1934"/>
                      <a:pt x="871" y="1938"/>
                      <a:pt x="919" y="1938"/>
                    </a:cubicBezTo>
                    <a:cubicBezTo>
                      <a:pt x="1141" y="1938"/>
                      <a:pt x="1376" y="1855"/>
                      <a:pt x="1584" y="1700"/>
                    </a:cubicBezTo>
                    <a:cubicBezTo>
                      <a:pt x="1839" y="1511"/>
                      <a:pt x="1887" y="1318"/>
                      <a:pt x="1887" y="1025"/>
                    </a:cubicBezTo>
                    <a:cubicBezTo>
                      <a:pt x="1887" y="571"/>
                      <a:pt x="1622" y="188"/>
                      <a:pt x="1213" y="46"/>
                    </a:cubicBezTo>
                    <a:cubicBezTo>
                      <a:pt x="1124" y="15"/>
                      <a:pt x="1034" y="0"/>
                      <a:pt x="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27"/>
              <p:cNvSpPr/>
              <p:nvPr/>
            </p:nvSpPr>
            <p:spPr>
              <a:xfrm>
                <a:off x="3072600" y="2796575"/>
                <a:ext cx="5200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949" extrusionOk="0">
                    <a:moveTo>
                      <a:pt x="1065" y="139"/>
                    </a:moveTo>
                    <a:cubicBezTo>
                      <a:pt x="1225" y="139"/>
                      <a:pt x="1385" y="174"/>
                      <a:pt x="1525" y="248"/>
                    </a:cubicBezTo>
                    <a:cubicBezTo>
                      <a:pt x="1643" y="311"/>
                      <a:pt x="1798" y="431"/>
                      <a:pt x="1859" y="644"/>
                    </a:cubicBezTo>
                    <a:cubicBezTo>
                      <a:pt x="1935" y="915"/>
                      <a:pt x="1903" y="1197"/>
                      <a:pt x="1771" y="1418"/>
                    </a:cubicBezTo>
                    <a:cubicBezTo>
                      <a:pt x="1654" y="1612"/>
                      <a:pt x="1472" y="1740"/>
                      <a:pt x="1245" y="1791"/>
                    </a:cubicBezTo>
                    <a:cubicBezTo>
                      <a:pt x="1190" y="1804"/>
                      <a:pt x="1136" y="1809"/>
                      <a:pt x="1084" y="1809"/>
                    </a:cubicBezTo>
                    <a:cubicBezTo>
                      <a:pt x="805" y="1809"/>
                      <a:pt x="581" y="1650"/>
                      <a:pt x="434" y="1503"/>
                    </a:cubicBezTo>
                    <a:cubicBezTo>
                      <a:pt x="321" y="1390"/>
                      <a:pt x="277" y="1311"/>
                      <a:pt x="242" y="1161"/>
                    </a:cubicBezTo>
                    <a:cubicBezTo>
                      <a:pt x="150" y="766"/>
                      <a:pt x="389" y="311"/>
                      <a:pt x="749" y="189"/>
                    </a:cubicBezTo>
                    <a:cubicBezTo>
                      <a:pt x="850" y="154"/>
                      <a:pt x="957" y="139"/>
                      <a:pt x="1065" y="139"/>
                    </a:cubicBezTo>
                    <a:close/>
                    <a:moveTo>
                      <a:pt x="1067" y="1"/>
                    </a:moveTo>
                    <a:cubicBezTo>
                      <a:pt x="943" y="1"/>
                      <a:pt x="820" y="20"/>
                      <a:pt x="705" y="59"/>
                    </a:cubicBezTo>
                    <a:cubicBezTo>
                      <a:pt x="282" y="203"/>
                      <a:pt x="0" y="733"/>
                      <a:pt x="107" y="1194"/>
                    </a:cubicBezTo>
                    <a:cubicBezTo>
                      <a:pt x="148" y="1367"/>
                      <a:pt x="205" y="1471"/>
                      <a:pt x="335" y="1601"/>
                    </a:cubicBezTo>
                    <a:cubicBezTo>
                      <a:pt x="563" y="1831"/>
                      <a:pt x="819" y="1949"/>
                      <a:pt x="1081" y="1949"/>
                    </a:cubicBezTo>
                    <a:cubicBezTo>
                      <a:pt x="1145" y="1949"/>
                      <a:pt x="1209" y="1941"/>
                      <a:pt x="1276" y="1927"/>
                    </a:cubicBezTo>
                    <a:cubicBezTo>
                      <a:pt x="1542" y="1868"/>
                      <a:pt x="1754" y="1718"/>
                      <a:pt x="1891" y="1490"/>
                    </a:cubicBezTo>
                    <a:cubicBezTo>
                      <a:pt x="2042" y="1237"/>
                      <a:pt x="2080" y="915"/>
                      <a:pt x="1993" y="606"/>
                    </a:cubicBezTo>
                    <a:cubicBezTo>
                      <a:pt x="1934" y="401"/>
                      <a:pt x="1795" y="233"/>
                      <a:pt x="1589" y="125"/>
                    </a:cubicBezTo>
                    <a:cubicBezTo>
                      <a:pt x="1433" y="43"/>
                      <a:pt x="1250" y="1"/>
                      <a:pt x="10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27"/>
              <p:cNvSpPr/>
              <p:nvPr/>
            </p:nvSpPr>
            <p:spPr>
              <a:xfrm>
                <a:off x="3021425" y="2088050"/>
                <a:ext cx="154850" cy="113700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4548" extrusionOk="0">
                    <a:moveTo>
                      <a:pt x="1722" y="1"/>
                    </a:moveTo>
                    <a:cubicBezTo>
                      <a:pt x="1704" y="1"/>
                      <a:pt x="1685" y="3"/>
                      <a:pt x="1667" y="8"/>
                    </a:cubicBezTo>
                    <a:cubicBezTo>
                      <a:pt x="1438" y="63"/>
                      <a:pt x="1416" y="357"/>
                      <a:pt x="1409" y="534"/>
                    </a:cubicBezTo>
                    <a:cubicBezTo>
                      <a:pt x="1375" y="1277"/>
                      <a:pt x="1455" y="2038"/>
                      <a:pt x="1503" y="2776"/>
                    </a:cubicBezTo>
                    <a:cubicBezTo>
                      <a:pt x="1529" y="3168"/>
                      <a:pt x="1223" y="4540"/>
                      <a:pt x="1863" y="4545"/>
                    </a:cubicBezTo>
                    <a:cubicBezTo>
                      <a:pt x="2415" y="4457"/>
                      <a:pt x="2179" y="3493"/>
                      <a:pt x="2164" y="3161"/>
                    </a:cubicBezTo>
                    <a:cubicBezTo>
                      <a:pt x="2123" y="2311"/>
                      <a:pt x="2431" y="1299"/>
                      <a:pt x="2153" y="470"/>
                    </a:cubicBezTo>
                    <a:cubicBezTo>
                      <a:pt x="2095" y="298"/>
                      <a:pt x="1933" y="1"/>
                      <a:pt x="1722" y="1"/>
                    </a:cubicBezTo>
                    <a:close/>
                    <a:moveTo>
                      <a:pt x="4213" y="1"/>
                    </a:moveTo>
                    <a:cubicBezTo>
                      <a:pt x="4195" y="1"/>
                      <a:pt x="4176" y="3"/>
                      <a:pt x="4158" y="8"/>
                    </a:cubicBezTo>
                    <a:cubicBezTo>
                      <a:pt x="3929" y="63"/>
                      <a:pt x="3907" y="357"/>
                      <a:pt x="3899" y="534"/>
                    </a:cubicBezTo>
                    <a:cubicBezTo>
                      <a:pt x="3866" y="1277"/>
                      <a:pt x="3946" y="2038"/>
                      <a:pt x="3994" y="2776"/>
                    </a:cubicBezTo>
                    <a:cubicBezTo>
                      <a:pt x="4020" y="3168"/>
                      <a:pt x="3714" y="4540"/>
                      <a:pt x="4353" y="4545"/>
                    </a:cubicBezTo>
                    <a:cubicBezTo>
                      <a:pt x="4906" y="4457"/>
                      <a:pt x="4671" y="3493"/>
                      <a:pt x="4655" y="3161"/>
                    </a:cubicBezTo>
                    <a:cubicBezTo>
                      <a:pt x="4614" y="2311"/>
                      <a:pt x="4922" y="1299"/>
                      <a:pt x="4644" y="470"/>
                    </a:cubicBezTo>
                    <a:cubicBezTo>
                      <a:pt x="4586" y="298"/>
                      <a:pt x="4424" y="1"/>
                      <a:pt x="4213" y="1"/>
                    </a:cubicBezTo>
                    <a:close/>
                    <a:moveTo>
                      <a:pt x="3133" y="3"/>
                    </a:moveTo>
                    <a:cubicBezTo>
                      <a:pt x="2491" y="8"/>
                      <a:pt x="2799" y="1379"/>
                      <a:pt x="2774" y="1771"/>
                    </a:cubicBezTo>
                    <a:cubicBezTo>
                      <a:pt x="2725" y="2511"/>
                      <a:pt x="2645" y="3271"/>
                      <a:pt x="2678" y="4013"/>
                    </a:cubicBezTo>
                    <a:cubicBezTo>
                      <a:pt x="2687" y="4191"/>
                      <a:pt x="2708" y="4484"/>
                      <a:pt x="2936" y="4540"/>
                    </a:cubicBezTo>
                    <a:cubicBezTo>
                      <a:pt x="2955" y="4544"/>
                      <a:pt x="2974" y="4546"/>
                      <a:pt x="2992" y="4546"/>
                    </a:cubicBezTo>
                    <a:cubicBezTo>
                      <a:pt x="3203" y="4546"/>
                      <a:pt x="3366" y="4250"/>
                      <a:pt x="3423" y="4078"/>
                    </a:cubicBezTo>
                    <a:cubicBezTo>
                      <a:pt x="3701" y="3249"/>
                      <a:pt x="3393" y="2238"/>
                      <a:pt x="3434" y="1385"/>
                    </a:cubicBezTo>
                    <a:cubicBezTo>
                      <a:pt x="3449" y="1057"/>
                      <a:pt x="3685" y="91"/>
                      <a:pt x="3133" y="3"/>
                    </a:cubicBezTo>
                    <a:close/>
                    <a:moveTo>
                      <a:pt x="5625" y="3"/>
                    </a:moveTo>
                    <a:cubicBezTo>
                      <a:pt x="4983" y="8"/>
                      <a:pt x="5291" y="1379"/>
                      <a:pt x="5266" y="1771"/>
                    </a:cubicBezTo>
                    <a:cubicBezTo>
                      <a:pt x="5218" y="2511"/>
                      <a:pt x="5137" y="3271"/>
                      <a:pt x="5171" y="4013"/>
                    </a:cubicBezTo>
                    <a:cubicBezTo>
                      <a:pt x="5179" y="4191"/>
                      <a:pt x="5200" y="4484"/>
                      <a:pt x="5428" y="4540"/>
                    </a:cubicBezTo>
                    <a:cubicBezTo>
                      <a:pt x="5447" y="4544"/>
                      <a:pt x="5466" y="4546"/>
                      <a:pt x="5484" y="4546"/>
                    </a:cubicBezTo>
                    <a:cubicBezTo>
                      <a:pt x="5696" y="4546"/>
                      <a:pt x="5858" y="4250"/>
                      <a:pt x="5915" y="4078"/>
                    </a:cubicBezTo>
                    <a:cubicBezTo>
                      <a:pt x="6193" y="3249"/>
                      <a:pt x="5885" y="2238"/>
                      <a:pt x="5926" y="1385"/>
                    </a:cubicBezTo>
                    <a:cubicBezTo>
                      <a:pt x="5940" y="1057"/>
                      <a:pt x="6176" y="91"/>
                      <a:pt x="5625" y="3"/>
                    </a:cubicBezTo>
                    <a:close/>
                    <a:moveTo>
                      <a:pt x="641" y="4"/>
                    </a:moveTo>
                    <a:cubicBezTo>
                      <a:pt x="0" y="9"/>
                      <a:pt x="307" y="1380"/>
                      <a:pt x="282" y="1772"/>
                    </a:cubicBezTo>
                    <a:cubicBezTo>
                      <a:pt x="233" y="2510"/>
                      <a:pt x="153" y="3271"/>
                      <a:pt x="186" y="4014"/>
                    </a:cubicBezTo>
                    <a:cubicBezTo>
                      <a:pt x="195" y="4192"/>
                      <a:pt x="216" y="4485"/>
                      <a:pt x="444" y="4541"/>
                    </a:cubicBezTo>
                    <a:cubicBezTo>
                      <a:pt x="463" y="4545"/>
                      <a:pt x="482" y="4548"/>
                      <a:pt x="500" y="4548"/>
                    </a:cubicBezTo>
                    <a:cubicBezTo>
                      <a:pt x="711" y="4548"/>
                      <a:pt x="874" y="4251"/>
                      <a:pt x="931" y="4079"/>
                    </a:cubicBezTo>
                    <a:cubicBezTo>
                      <a:pt x="1209" y="3250"/>
                      <a:pt x="902" y="2238"/>
                      <a:pt x="941" y="1388"/>
                    </a:cubicBezTo>
                    <a:cubicBezTo>
                      <a:pt x="957" y="1057"/>
                      <a:pt x="1193" y="91"/>
                      <a:pt x="641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27"/>
              <p:cNvSpPr/>
              <p:nvPr/>
            </p:nvSpPr>
            <p:spPr>
              <a:xfrm>
                <a:off x="3021425" y="2992675"/>
                <a:ext cx="15480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4547" extrusionOk="0">
                    <a:moveTo>
                      <a:pt x="2991" y="1"/>
                    </a:moveTo>
                    <a:cubicBezTo>
                      <a:pt x="2973" y="1"/>
                      <a:pt x="2954" y="3"/>
                      <a:pt x="2935" y="8"/>
                    </a:cubicBezTo>
                    <a:cubicBezTo>
                      <a:pt x="2706" y="63"/>
                      <a:pt x="2685" y="356"/>
                      <a:pt x="2677" y="534"/>
                    </a:cubicBezTo>
                    <a:cubicBezTo>
                      <a:pt x="2644" y="1277"/>
                      <a:pt x="2724" y="2038"/>
                      <a:pt x="2773" y="2776"/>
                    </a:cubicBezTo>
                    <a:cubicBezTo>
                      <a:pt x="2797" y="3168"/>
                      <a:pt x="2491" y="4539"/>
                      <a:pt x="3132" y="4545"/>
                    </a:cubicBezTo>
                    <a:cubicBezTo>
                      <a:pt x="3685" y="4457"/>
                      <a:pt x="3449" y="3491"/>
                      <a:pt x="3432" y="3162"/>
                    </a:cubicBezTo>
                    <a:cubicBezTo>
                      <a:pt x="3393" y="2310"/>
                      <a:pt x="3700" y="1299"/>
                      <a:pt x="3422" y="470"/>
                    </a:cubicBezTo>
                    <a:cubicBezTo>
                      <a:pt x="3364" y="297"/>
                      <a:pt x="3202" y="1"/>
                      <a:pt x="2991" y="1"/>
                    </a:cubicBezTo>
                    <a:close/>
                    <a:moveTo>
                      <a:pt x="5483" y="1"/>
                    </a:moveTo>
                    <a:cubicBezTo>
                      <a:pt x="5465" y="1"/>
                      <a:pt x="5446" y="3"/>
                      <a:pt x="5427" y="8"/>
                    </a:cubicBezTo>
                    <a:cubicBezTo>
                      <a:pt x="5198" y="63"/>
                      <a:pt x="5177" y="356"/>
                      <a:pt x="5169" y="534"/>
                    </a:cubicBezTo>
                    <a:cubicBezTo>
                      <a:pt x="5136" y="1277"/>
                      <a:pt x="5217" y="2038"/>
                      <a:pt x="5265" y="2776"/>
                    </a:cubicBezTo>
                    <a:cubicBezTo>
                      <a:pt x="5289" y="3168"/>
                      <a:pt x="4983" y="4539"/>
                      <a:pt x="5624" y="4545"/>
                    </a:cubicBezTo>
                    <a:cubicBezTo>
                      <a:pt x="6176" y="4457"/>
                      <a:pt x="5940" y="3491"/>
                      <a:pt x="5925" y="3162"/>
                    </a:cubicBezTo>
                    <a:cubicBezTo>
                      <a:pt x="5885" y="2310"/>
                      <a:pt x="6192" y="1299"/>
                      <a:pt x="5914" y="470"/>
                    </a:cubicBezTo>
                    <a:cubicBezTo>
                      <a:pt x="5856" y="297"/>
                      <a:pt x="5694" y="1"/>
                      <a:pt x="5483" y="1"/>
                    </a:cubicBezTo>
                    <a:close/>
                    <a:moveTo>
                      <a:pt x="1864" y="2"/>
                    </a:moveTo>
                    <a:cubicBezTo>
                      <a:pt x="1223" y="8"/>
                      <a:pt x="1530" y="1379"/>
                      <a:pt x="1505" y="1771"/>
                    </a:cubicBezTo>
                    <a:cubicBezTo>
                      <a:pt x="1457" y="2510"/>
                      <a:pt x="1377" y="3271"/>
                      <a:pt x="1410" y="4013"/>
                    </a:cubicBezTo>
                    <a:cubicBezTo>
                      <a:pt x="1417" y="4191"/>
                      <a:pt x="1439" y="4484"/>
                      <a:pt x="1668" y="4539"/>
                    </a:cubicBezTo>
                    <a:cubicBezTo>
                      <a:pt x="1687" y="4544"/>
                      <a:pt x="1705" y="4546"/>
                      <a:pt x="1723" y="4546"/>
                    </a:cubicBezTo>
                    <a:cubicBezTo>
                      <a:pt x="1935" y="4546"/>
                      <a:pt x="2096" y="4250"/>
                      <a:pt x="2154" y="4077"/>
                    </a:cubicBezTo>
                    <a:cubicBezTo>
                      <a:pt x="2432" y="3248"/>
                      <a:pt x="2123" y="2238"/>
                      <a:pt x="2165" y="1385"/>
                    </a:cubicBezTo>
                    <a:cubicBezTo>
                      <a:pt x="2179" y="1056"/>
                      <a:pt x="2415" y="91"/>
                      <a:pt x="1864" y="2"/>
                    </a:cubicBezTo>
                    <a:close/>
                    <a:moveTo>
                      <a:pt x="4356" y="2"/>
                    </a:moveTo>
                    <a:cubicBezTo>
                      <a:pt x="3714" y="8"/>
                      <a:pt x="4021" y="1379"/>
                      <a:pt x="3995" y="1771"/>
                    </a:cubicBezTo>
                    <a:cubicBezTo>
                      <a:pt x="3947" y="2510"/>
                      <a:pt x="3867" y="3271"/>
                      <a:pt x="3901" y="4013"/>
                    </a:cubicBezTo>
                    <a:cubicBezTo>
                      <a:pt x="3908" y="4191"/>
                      <a:pt x="3930" y="4484"/>
                      <a:pt x="4159" y="4539"/>
                    </a:cubicBezTo>
                    <a:cubicBezTo>
                      <a:pt x="4178" y="4544"/>
                      <a:pt x="4196" y="4546"/>
                      <a:pt x="4214" y="4546"/>
                    </a:cubicBezTo>
                    <a:cubicBezTo>
                      <a:pt x="4425" y="4546"/>
                      <a:pt x="4587" y="4250"/>
                      <a:pt x="4645" y="4077"/>
                    </a:cubicBezTo>
                    <a:cubicBezTo>
                      <a:pt x="4923" y="3248"/>
                      <a:pt x="4614" y="2238"/>
                      <a:pt x="4656" y="1385"/>
                    </a:cubicBezTo>
                    <a:cubicBezTo>
                      <a:pt x="4671" y="1056"/>
                      <a:pt x="4906" y="91"/>
                      <a:pt x="4356" y="2"/>
                    </a:cubicBezTo>
                    <a:close/>
                    <a:moveTo>
                      <a:pt x="502" y="2"/>
                    </a:moveTo>
                    <a:cubicBezTo>
                      <a:pt x="483" y="2"/>
                      <a:pt x="465" y="4"/>
                      <a:pt x="446" y="9"/>
                    </a:cubicBezTo>
                    <a:cubicBezTo>
                      <a:pt x="217" y="65"/>
                      <a:pt x="196" y="357"/>
                      <a:pt x="187" y="536"/>
                    </a:cubicBezTo>
                    <a:cubicBezTo>
                      <a:pt x="154" y="1277"/>
                      <a:pt x="234" y="2039"/>
                      <a:pt x="283" y="2778"/>
                    </a:cubicBezTo>
                    <a:cubicBezTo>
                      <a:pt x="308" y="3169"/>
                      <a:pt x="0" y="4542"/>
                      <a:pt x="642" y="4547"/>
                    </a:cubicBezTo>
                    <a:cubicBezTo>
                      <a:pt x="1193" y="4457"/>
                      <a:pt x="957" y="3491"/>
                      <a:pt x="944" y="3163"/>
                    </a:cubicBezTo>
                    <a:cubicBezTo>
                      <a:pt x="902" y="2311"/>
                      <a:pt x="1211" y="1301"/>
                      <a:pt x="933" y="472"/>
                    </a:cubicBezTo>
                    <a:cubicBezTo>
                      <a:pt x="875" y="299"/>
                      <a:pt x="712" y="2"/>
                      <a:pt x="50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6" name="Google Shape;1906;p28"/>
          <p:cNvSpPr txBox="1">
            <a:spLocks noGrp="1"/>
          </p:cNvSpPr>
          <p:nvPr>
            <p:ph type="subTitle" idx="1"/>
          </p:nvPr>
        </p:nvSpPr>
        <p:spPr>
          <a:xfrm>
            <a:off x="1324355" y="2048707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7" name="Google Shape;1907;p28"/>
          <p:cNvSpPr txBox="1">
            <a:spLocks noGrp="1"/>
          </p:cNvSpPr>
          <p:nvPr>
            <p:ph type="subTitle" idx="2"/>
          </p:nvPr>
        </p:nvSpPr>
        <p:spPr>
          <a:xfrm>
            <a:off x="3794200" y="2048707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8" name="Google Shape;1908;p28"/>
          <p:cNvSpPr txBox="1">
            <a:spLocks noGrp="1"/>
          </p:cNvSpPr>
          <p:nvPr>
            <p:ph type="subTitle" idx="3"/>
          </p:nvPr>
        </p:nvSpPr>
        <p:spPr>
          <a:xfrm>
            <a:off x="1324355" y="3482107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9" name="Google Shape;1909;p28"/>
          <p:cNvSpPr txBox="1">
            <a:spLocks noGrp="1"/>
          </p:cNvSpPr>
          <p:nvPr>
            <p:ph type="subTitle" idx="4"/>
          </p:nvPr>
        </p:nvSpPr>
        <p:spPr>
          <a:xfrm>
            <a:off x="3794200" y="3482107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0" name="Google Shape;1910;p28"/>
          <p:cNvSpPr txBox="1">
            <a:spLocks noGrp="1"/>
          </p:cNvSpPr>
          <p:nvPr>
            <p:ph type="subTitle" idx="5"/>
          </p:nvPr>
        </p:nvSpPr>
        <p:spPr>
          <a:xfrm>
            <a:off x="6264045" y="2048707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1" name="Google Shape;1911;p28"/>
          <p:cNvSpPr txBox="1">
            <a:spLocks noGrp="1"/>
          </p:cNvSpPr>
          <p:nvPr>
            <p:ph type="subTitle" idx="6"/>
          </p:nvPr>
        </p:nvSpPr>
        <p:spPr>
          <a:xfrm>
            <a:off x="6264045" y="3482107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2" name="Google Shape;1912;p28"/>
          <p:cNvSpPr txBox="1">
            <a:spLocks noGrp="1"/>
          </p:cNvSpPr>
          <p:nvPr>
            <p:ph type="subTitle" idx="7"/>
          </p:nvPr>
        </p:nvSpPr>
        <p:spPr>
          <a:xfrm>
            <a:off x="1324355" y="1787213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13" name="Google Shape;1913;p28"/>
          <p:cNvSpPr txBox="1">
            <a:spLocks noGrp="1"/>
          </p:cNvSpPr>
          <p:nvPr>
            <p:ph type="subTitle" idx="8"/>
          </p:nvPr>
        </p:nvSpPr>
        <p:spPr>
          <a:xfrm>
            <a:off x="3794200" y="1787213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14" name="Google Shape;1914;p28"/>
          <p:cNvSpPr txBox="1">
            <a:spLocks noGrp="1"/>
          </p:cNvSpPr>
          <p:nvPr>
            <p:ph type="subTitle" idx="9"/>
          </p:nvPr>
        </p:nvSpPr>
        <p:spPr>
          <a:xfrm>
            <a:off x="6264045" y="1787213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15" name="Google Shape;1915;p28"/>
          <p:cNvSpPr txBox="1">
            <a:spLocks noGrp="1"/>
          </p:cNvSpPr>
          <p:nvPr>
            <p:ph type="subTitle" idx="13"/>
          </p:nvPr>
        </p:nvSpPr>
        <p:spPr>
          <a:xfrm>
            <a:off x="1324355" y="321947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16" name="Google Shape;1916;p28"/>
          <p:cNvSpPr txBox="1">
            <a:spLocks noGrp="1"/>
          </p:cNvSpPr>
          <p:nvPr>
            <p:ph type="subTitle" idx="14"/>
          </p:nvPr>
        </p:nvSpPr>
        <p:spPr>
          <a:xfrm>
            <a:off x="3794200" y="321947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17" name="Google Shape;1917;p28"/>
          <p:cNvSpPr txBox="1">
            <a:spLocks noGrp="1"/>
          </p:cNvSpPr>
          <p:nvPr>
            <p:ph type="subTitle" idx="15"/>
          </p:nvPr>
        </p:nvSpPr>
        <p:spPr>
          <a:xfrm>
            <a:off x="6264045" y="321947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18" name="Google Shape;1918;p28"/>
          <p:cNvSpPr/>
          <p:nvPr/>
        </p:nvSpPr>
        <p:spPr>
          <a:xfrm>
            <a:off x="0" y="4821750"/>
            <a:ext cx="91440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9" name="Google Shape;1919;p28"/>
          <p:cNvGrpSpPr/>
          <p:nvPr/>
        </p:nvGrpSpPr>
        <p:grpSpPr>
          <a:xfrm>
            <a:off x="-4236028" y="4840462"/>
            <a:ext cx="17689997" cy="194169"/>
            <a:chOff x="-4236028" y="4840462"/>
            <a:chExt cx="17689997" cy="194169"/>
          </a:xfrm>
        </p:grpSpPr>
        <p:sp>
          <p:nvSpPr>
            <p:cNvPr id="1920" name="Google Shape;1920;p28"/>
            <p:cNvSpPr/>
            <p:nvPr/>
          </p:nvSpPr>
          <p:spPr>
            <a:xfrm>
              <a:off x="8479572" y="4840462"/>
              <a:ext cx="4974397" cy="194169"/>
            </a:xfrm>
            <a:custGeom>
              <a:avLst/>
              <a:gdLst/>
              <a:ahLst/>
              <a:cxnLst/>
              <a:rect l="l" t="t" r="r" b="b"/>
              <a:pathLst>
                <a:path w="72925" h="4816" extrusionOk="0">
                  <a:moveTo>
                    <a:pt x="36463" y="0"/>
                  </a:moveTo>
                  <a:cubicBezTo>
                    <a:pt x="26791" y="0"/>
                    <a:pt x="17517" y="254"/>
                    <a:pt x="10679" y="705"/>
                  </a:cubicBezTo>
                  <a:cubicBezTo>
                    <a:pt x="3842" y="1157"/>
                    <a:pt x="1" y="1769"/>
                    <a:pt x="1" y="2408"/>
                  </a:cubicBezTo>
                  <a:cubicBezTo>
                    <a:pt x="1" y="3047"/>
                    <a:pt x="3842" y="3659"/>
                    <a:pt x="10679" y="4111"/>
                  </a:cubicBezTo>
                  <a:cubicBezTo>
                    <a:pt x="17517" y="4562"/>
                    <a:pt x="26791" y="4816"/>
                    <a:pt x="36463" y="4816"/>
                  </a:cubicBezTo>
                  <a:cubicBezTo>
                    <a:pt x="46133" y="4816"/>
                    <a:pt x="55407" y="4562"/>
                    <a:pt x="62245" y="4111"/>
                  </a:cubicBezTo>
                  <a:cubicBezTo>
                    <a:pt x="69082" y="3659"/>
                    <a:pt x="72924" y="3047"/>
                    <a:pt x="72924" y="2408"/>
                  </a:cubicBezTo>
                  <a:cubicBezTo>
                    <a:pt x="72924" y="1769"/>
                    <a:pt x="69082" y="1157"/>
                    <a:pt x="62245" y="705"/>
                  </a:cubicBezTo>
                  <a:cubicBezTo>
                    <a:pt x="55407" y="254"/>
                    <a:pt x="46133" y="0"/>
                    <a:pt x="36463" y="0"/>
                  </a:cubicBezTo>
                  <a:close/>
                </a:path>
              </a:pathLst>
            </a:custGeom>
            <a:solidFill>
              <a:srgbClr val="23376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8"/>
            <p:cNvSpPr/>
            <p:nvPr/>
          </p:nvSpPr>
          <p:spPr>
            <a:xfrm>
              <a:off x="-4236028" y="4840462"/>
              <a:ext cx="4974397" cy="194169"/>
            </a:xfrm>
            <a:custGeom>
              <a:avLst/>
              <a:gdLst/>
              <a:ahLst/>
              <a:cxnLst/>
              <a:rect l="l" t="t" r="r" b="b"/>
              <a:pathLst>
                <a:path w="72925" h="4816" extrusionOk="0">
                  <a:moveTo>
                    <a:pt x="36463" y="0"/>
                  </a:moveTo>
                  <a:cubicBezTo>
                    <a:pt x="26791" y="0"/>
                    <a:pt x="17517" y="254"/>
                    <a:pt x="10679" y="705"/>
                  </a:cubicBezTo>
                  <a:cubicBezTo>
                    <a:pt x="3842" y="1157"/>
                    <a:pt x="1" y="1769"/>
                    <a:pt x="1" y="2408"/>
                  </a:cubicBezTo>
                  <a:cubicBezTo>
                    <a:pt x="1" y="3047"/>
                    <a:pt x="3842" y="3659"/>
                    <a:pt x="10679" y="4111"/>
                  </a:cubicBezTo>
                  <a:cubicBezTo>
                    <a:pt x="17517" y="4562"/>
                    <a:pt x="26791" y="4816"/>
                    <a:pt x="36463" y="4816"/>
                  </a:cubicBezTo>
                  <a:cubicBezTo>
                    <a:pt x="46133" y="4816"/>
                    <a:pt x="55407" y="4562"/>
                    <a:pt x="62245" y="4111"/>
                  </a:cubicBezTo>
                  <a:cubicBezTo>
                    <a:pt x="69082" y="3659"/>
                    <a:pt x="72924" y="3047"/>
                    <a:pt x="72924" y="2408"/>
                  </a:cubicBezTo>
                  <a:cubicBezTo>
                    <a:pt x="72924" y="1769"/>
                    <a:pt x="69082" y="1157"/>
                    <a:pt x="62245" y="705"/>
                  </a:cubicBezTo>
                  <a:cubicBezTo>
                    <a:pt x="55407" y="254"/>
                    <a:pt x="46133" y="0"/>
                    <a:pt x="36463" y="0"/>
                  </a:cubicBezTo>
                  <a:close/>
                </a:path>
              </a:pathLst>
            </a:custGeom>
            <a:solidFill>
              <a:srgbClr val="23376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2" name="Google Shape;1922;p28"/>
          <p:cNvGrpSpPr/>
          <p:nvPr/>
        </p:nvGrpSpPr>
        <p:grpSpPr>
          <a:xfrm>
            <a:off x="-2384307" y="2188862"/>
            <a:ext cx="13484058" cy="2726031"/>
            <a:chOff x="-2384307" y="2188862"/>
            <a:chExt cx="13484058" cy="2726031"/>
          </a:xfrm>
        </p:grpSpPr>
        <p:grpSp>
          <p:nvGrpSpPr>
            <p:cNvPr id="1923" name="Google Shape;1923;p28"/>
            <p:cNvGrpSpPr/>
            <p:nvPr/>
          </p:nvGrpSpPr>
          <p:grpSpPr>
            <a:xfrm rot="-5400000" flipH="1">
              <a:off x="9537654" y="3268279"/>
              <a:ext cx="545368" cy="2135575"/>
              <a:chOff x="1877900" y="2091175"/>
              <a:chExt cx="292000" cy="1143425"/>
            </a:xfrm>
          </p:grpSpPr>
          <p:sp>
            <p:nvSpPr>
              <p:cNvPr id="1924" name="Google Shape;1924;p28"/>
              <p:cNvSpPr/>
              <p:nvPr/>
            </p:nvSpPr>
            <p:spPr>
              <a:xfrm>
                <a:off x="1877900" y="2091175"/>
                <a:ext cx="291975" cy="11434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5737" extrusionOk="0">
                    <a:moveTo>
                      <a:pt x="1" y="1"/>
                    </a:moveTo>
                    <a:lnTo>
                      <a:pt x="1" y="45737"/>
                    </a:lnTo>
                    <a:lnTo>
                      <a:pt x="11678" y="45737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28"/>
              <p:cNvSpPr/>
              <p:nvPr/>
            </p:nvSpPr>
            <p:spPr>
              <a:xfrm>
                <a:off x="1877900" y="2165650"/>
                <a:ext cx="291950" cy="126100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5044" extrusionOk="0">
                    <a:moveTo>
                      <a:pt x="1" y="0"/>
                    </a:moveTo>
                    <a:lnTo>
                      <a:pt x="1" y="2312"/>
                    </a:lnTo>
                    <a:lnTo>
                      <a:pt x="1626" y="2312"/>
                    </a:lnTo>
                    <a:cubicBezTo>
                      <a:pt x="1223" y="2644"/>
                      <a:pt x="992" y="3029"/>
                      <a:pt x="992" y="3440"/>
                    </a:cubicBezTo>
                    <a:cubicBezTo>
                      <a:pt x="992" y="3861"/>
                      <a:pt x="1233" y="4001"/>
                      <a:pt x="1654" y="4001"/>
                    </a:cubicBezTo>
                    <a:cubicBezTo>
                      <a:pt x="2290" y="4001"/>
                      <a:pt x="3338" y="3680"/>
                      <a:pt x="4583" y="3525"/>
                    </a:cubicBezTo>
                    <a:lnTo>
                      <a:pt x="4583" y="3525"/>
                    </a:lnTo>
                    <a:cubicBezTo>
                      <a:pt x="4493" y="3926"/>
                      <a:pt x="4609" y="4351"/>
                      <a:pt x="4947" y="4670"/>
                    </a:cubicBezTo>
                    <a:cubicBezTo>
                      <a:pt x="5212" y="4919"/>
                      <a:pt x="5585" y="5043"/>
                      <a:pt x="5953" y="5043"/>
                    </a:cubicBezTo>
                    <a:cubicBezTo>
                      <a:pt x="6098" y="5043"/>
                      <a:pt x="6242" y="5024"/>
                      <a:pt x="6379" y="4986"/>
                    </a:cubicBezTo>
                    <a:cubicBezTo>
                      <a:pt x="7006" y="4809"/>
                      <a:pt x="7344" y="4158"/>
                      <a:pt x="7241" y="3544"/>
                    </a:cubicBezTo>
                    <a:lnTo>
                      <a:pt x="7241" y="3544"/>
                    </a:lnTo>
                    <a:cubicBezTo>
                      <a:pt x="8422" y="3705"/>
                      <a:pt x="9413" y="4002"/>
                      <a:pt x="10025" y="4002"/>
                    </a:cubicBezTo>
                    <a:cubicBezTo>
                      <a:pt x="10445" y="4002"/>
                      <a:pt x="10686" y="3862"/>
                      <a:pt x="10686" y="3441"/>
                    </a:cubicBezTo>
                    <a:cubicBezTo>
                      <a:pt x="10686" y="3030"/>
                      <a:pt x="10455" y="2645"/>
                      <a:pt x="10053" y="2313"/>
                    </a:cubicBezTo>
                    <a:lnTo>
                      <a:pt x="11677" y="231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28"/>
              <p:cNvSpPr/>
              <p:nvPr/>
            </p:nvSpPr>
            <p:spPr>
              <a:xfrm>
                <a:off x="1913025" y="2306750"/>
                <a:ext cx="221800" cy="712250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28490" extrusionOk="0">
                    <a:moveTo>
                      <a:pt x="253" y="0"/>
                    </a:moveTo>
                    <a:cubicBezTo>
                      <a:pt x="253" y="139"/>
                      <a:pt x="140" y="253"/>
                      <a:pt x="0" y="253"/>
                    </a:cubicBezTo>
                    <a:lnTo>
                      <a:pt x="0" y="28237"/>
                    </a:lnTo>
                    <a:cubicBezTo>
                      <a:pt x="139" y="28237"/>
                      <a:pt x="253" y="28349"/>
                      <a:pt x="253" y="28490"/>
                    </a:cubicBezTo>
                    <a:lnTo>
                      <a:pt x="8618" y="28490"/>
                    </a:lnTo>
                    <a:cubicBezTo>
                      <a:pt x="8618" y="28350"/>
                      <a:pt x="8731" y="28237"/>
                      <a:pt x="8869" y="28237"/>
                    </a:cubicBezTo>
                    <a:cubicBezTo>
                      <a:pt x="8870" y="28237"/>
                      <a:pt x="8871" y="28237"/>
                      <a:pt x="8871" y="28237"/>
                    </a:cubicBezTo>
                    <a:lnTo>
                      <a:pt x="8871" y="253"/>
                    </a:lnTo>
                    <a:cubicBezTo>
                      <a:pt x="8732" y="253"/>
                      <a:pt x="8618" y="141"/>
                      <a:pt x="86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28"/>
              <p:cNvSpPr/>
              <p:nvPr/>
            </p:nvSpPr>
            <p:spPr>
              <a:xfrm>
                <a:off x="1936250" y="2329400"/>
                <a:ext cx="175325" cy="666900"/>
              </a:xfrm>
              <a:custGeom>
                <a:avLst/>
                <a:gdLst/>
                <a:ahLst/>
                <a:cxnLst/>
                <a:rect l="l" t="t" r="r" b="b"/>
                <a:pathLst>
                  <a:path w="7013" h="26676" extrusionOk="0">
                    <a:moveTo>
                      <a:pt x="253" y="0"/>
                    </a:moveTo>
                    <a:cubicBezTo>
                      <a:pt x="253" y="140"/>
                      <a:pt x="141" y="254"/>
                      <a:pt x="1" y="254"/>
                    </a:cubicBezTo>
                    <a:lnTo>
                      <a:pt x="1" y="26423"/>
                    </a:lnTo>
                    <a:cubicBezTo>
                      <a:pt x="140" y="26423"/>
                      <a:pt x="253" y="26535"/>
                      <a:pt x="253" y="26676"/>
                    </a:cubicBezTo>
                    <a:lnTo>
                      <a:pt x="6760" y="26676"/>
                    </a:lnTo>
                    <a:cubicBezTo>
                      <a:pt x="6760" y="26535"/>
                      <a:pt x="6874" y="26423"/>
                      <a:pt x="7013" y="26423"/>
                    </a:cubicBezTo>
                    <a:lnTo>
                      <a:pt x="7013" y="254"/>
                    </a:lnTo>
                    <a:cubicBezTo>
                      <a:pt x="6874" y="254"/>
                      <a:pt x="6760" y="142"/>
                      <a:pt x="67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28"/>
              <p:cNvSpPr/>
              <p:nvPr/>
            </p:nvSpPr>
            <p:spPr>
              <a:xfrm>
                <a:off x="1877900" y="2122725"/>
                <a:ext cx="29197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605" extrusionOk="0">
                    <a:moveTo>
                      <a:pt x="1" y="1"/>
                    </a:moveTo>
                    <a:lnTo>
                      <a:pt x="1" y="605"/>
                    </a:lnTo>
                    <a:lnTo>
                      <a:pt x="11678" y="605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28"/>
              <p:cNvSpPr/>
              <p:nvPr/>
            </p:nvSpPr>
            <p:spPr>
              <a:xfrm>
                <a:off x="1877900" y="3191525"/>
                <a:ext cx="29197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605" extrusionOk="0">
                    <a:moveTo>
                      <a:pt x="1" y="1"/>
                    </a:moveTo>
                    <a:lnTo>
                      <a:pt x="1" y="605"/>
                    </a:lnTo>
                    <a:lnTo>
                      <a:pt x="11678" y="605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28"/>
              <p:cNvSpPr/>
              <p:nvPr/>
            </p:nvSpPr>
            <p:spPr>
              <a:xfrm>
                <a:off x="2000150" y="2379625"/>
                <a:ext cx="47500" cy="57032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22813" extrusionOk="0">
                    <a:moveTo>
                      <a:pt x="950" y="0"/>
                    </a:moveTo>
                    <a:lnTo>
                      <a:pt x="1" y="950"/>
                    </a:lnTo>
                    <a:lnTo>
                      <a:pt x="950" y="1899"/>
                    </a:lnTo>
                    <a:lnTo>
                      <a:pt x="1899" y="950"/>
                    </a:lnTo>
                    <a:lnTo>
                      <a:pt x="950" y="0"/>
                    </a:lnTo>
                    <a:close/>
                    <a:moveTo>
                      <a:pt x="950" y="2324"/>
                    </a:moveTo>
                    <a:lnTo>
                      <a:pt x="1" y="3273"/>
                    </a:lnTo>
                    <a:lnTo>
                      <a:pt x="950" y="4223"/>
                    </a:lnTo>
                    <a:lnTo>
                      <a:pt x="1899" y="3273"/>
                    </a:lnTo>
                    <a:lnTo>
                      <a:pt x="950" y="2324"/>
                    </a:lnTo>
                    <a:close/>
                    <a:moveTo>
                      <a:pt x="950" y="4647"/>
                    </a:moveTo>
                    <a:lnTo>
                      <a:pt x="1" y="5597"/>
                    </a:lnTo>
                    <a:lnTo>
                      <a:pt x="950" y="6546"/>
                    </a:lnTo>
                    <a:lnTo>
                      <a:pt x="1899" y="5597"/>
                    </a:lnTo>
                    <a:lnTo>
                      <a:pt x="950" y="4647"/>
                    </a:lnTo>
                    <a:close/>
                    <a:moveTo>
                      <a:pt x="950" y="6971"/>
                    </a:moveTo>
                    <a:lnTo>
                      <a:pt x="1" y="7920"/>
                    </a:lnTo>
                    <a:lnTo>
                      <a:pt x="950" y="8870"/>
                    </a:lnTo>
                    <a:lnTo>
                      <a:pt x="1899" y="7920"/>
                    </a:lnTo>
                    <a:lnTo>
                      <a:pt x="950" y="6971"/>
                    </a:lnTo>
                    <a:close/>
                    <a:moveTo>
                      <a:pt x="950" y="9296"/>
                    </a:moveTo>
                    <a:lnTo>
                      <a:pt x="1" y="10245"/>
                    </a:lnTo>
                    <a:lnTo>
                      <a:pt x="950" y="11194"/>
                    </a:lnTo>
                    <a:lnTo>
                      <a:pt x="1899" y="10245"/>
                    </a:lnTo>
                    <a:lnTo>
                      <a:pt x="950" y="9296"/>
                    </a:lnTo>
                    <a:close/>
                    <a:moveTo>
                      <a:pt x="950" y="11620"/>
                    </a:moveTo>
                    <a:lnTo>
                      <a:pt x="1" y="12569"/>
                    </a:lnTo>
                    <a:lnTo>
                      <a:pt x="950" y="13518"/>
                    </a:lnTo>
                    <a:lnTo>
                      <a:pt x="1899" y="12569"/>
                    </a:lnTo>
                    <a:lnTo>
                      <a:pt x="950" y="11620"/>
                    </a:lnTo>
                    <a:close/>
                    <a:moveTo>
                      <a:pt x="950" y="13943"/>
                    </a:moveTo>
                    <a:lnTo>
                      <a:pt x="1" y="14893"/>
                    </a:lnTo>
                    <a:lnTo>
                      <a:pt x="950" y="15841"/>
                    </a:lnTo>
                    <a:lnTo>
                      <a:pt x="1899" y="14893"/>
                    </a:lnTo>
                    <a:lnTo>
                      <a:pt x="950" y="13943"/>
                    </a:lnTo>
                    <a:close/>
                    <a:moveTo>
                      <a:pt x="950" y="16267"/>
                    </a:moveTo>
                    <a:lnTo>
                      <a:pt x="1" y="17216"/>
                    </a:lnTo>
                    <a:lnTo>
                      <a:pt x="950" y="18166"/>
                    </a:lnTo>
                    <a:lnTo>
                      <a:pt x="1899" y="17216"/>
                    </a:lnTo>
                    <a:lnTo>
                      <a:pt x="950" y="16267"/>
                    </a:lnTo>
                    <a:close/>
                    <a:moveTo>
                      <a:pt x="950" y="18590"/>
                    </a:moveTo>
                    <a:lnTo>
                      <a:pt x="1" y="19540"/>
                    </a:lnTo>
                    <a:lnTo>
                      <a:pt x="950" y="20489"/>
                    </a:lnTo>
                    <a:lnTo>
                      <a:pt x="1899" y="19540"/>
                    </a:lnTo>
                    <a:lnTo>
                      <a:pt x="950" y="18590"/>
                    </a:lnTo>
                    <a:close/>
                    <a:moveTo>
                      <a:pt x="950" y="20914"/>
                    </a:moveTo>
                    <a:lnTo>
                      <a:pt x="1" y="21863"/>
                    </a:lnTo>
                    <a:lnTo>
                      <a:pt x="950" y="22813"/>
                    </a:lnTo>
                    <a:lnTo>
                      <a:pt x="1899" y="21863"/>
                    </a:lnTo>
                    <a:lnTo>
                      <a:pt x="950" y="209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28"/>
              <p:cNvSpPr/>
              <p:nvPr/>
            </p:nvSpPr>
            <p:spPr>
              <a:xfrm>
                <a:off x="1877975" y="3031100"/>
                <a:ext cx="291925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304" extrusionOk="0">
                    <a:moveTo>
                      <a:pt x="5948" y="0"/>
                    </a:moveTo>
                    <a:cubicBezTo>
                      <a:pt x="5581" y="0"/>
                      <a:pt x="5210" y="124"/>
                      <a:pt x="4945" y="374"/>
                    </a:cubicBezTo>
                    <a:cubicBezTo>
                      <a:pt x="4530" y="766"/>
                      <a:pt x="4445" y="1321"/>
                      <a:pt x="4672" y="1792"/>
                    </a:cubicBezTo>
                    <a:cubicBezTo>
                      <a:pt x="3387" y="1640"/>
                      <a:pt x="2304" y="1303"/>
                      <a:pt x="1652" y="1303"/>
                    </a:cubicBezTo>
                    <a:cubicBezTo>
                      <a:pt x="1232" y="1303"/>
                      <a:pt x="990" y="1443"/>
                      <a:pt x="990" y="1863"/>
                    </a:cubicBezTo>
                    <a:cubicBezTo>
                      <a:pt x="990" y="2274"/>
                      <a:pt x="1221" y="2659"/>
                      <a:pt x="1624" y="2992"/>
                    </a:cubicBezTo>
                    <a:lnTo>
                      <a:pt x="0" y="2992"/>
                    </a:lnTo>
                    <a:lnTo>
                      <a:pt x="0" y="5303"/>
                    </a:lnTo>
                    <a:lnTo>
                      <a:pt x="11677" y="5303"/>
                    </a:lnTo>
                    <a:lnTo>
                      <a:pt x="11677" y="2992"/>
                    </a:lnTo>
                    <a:lnTo>
                      <a:pt x="10052" y="2992"/>
                    </a:lnTo>
                    <a:cubicBezTo>
                      <a:pt x="10453" y="2659"/>
                      <a:pt x="10684" y="2275"/>
                      <a:pt x="10684" y="1865"/>
                    </a:cubicBezTo>
                    <a:cubicBezTo>
                      <a:pt x="10684" y="1444"/>
                      <a:pt x="10442" y="1304"/>
                      <a:pt x="10021" y="1304"/>
                    </a:cubicBezTo>
                    <a:cubicBezTo>
                      <a:pt x="9396" y="1304"/>
                      <a:pt x="8377" y="1612"/>
                      <a:pt x="7163" y="1771"/>
                    </a:cubicBezTo>
                    <a:cubicBezTo>
                      <a:pt x="7437" y="1092"/>
                      <a:pt x="7098" y="262"/>
                      <a:pt x="6377" y="59"/>
                    </a:cubicBezTo>
                    <a:cubicBezTo>
                      <a:pt x="6239" y="20"/>
                      <a:pt x="6094" y="0"/>
                      <a:pt x="59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28"/>
              <p:cNvSpPr/>
              <p:nvPr/>
            </p:nvSpPr>
            <p:spPr>
              <a:xfrm>
                <a:off x="1900100" y="3121950"/>
                <a:ext cx="255000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10200" h="1030" extrusionOk="0">
                    <a:moveTo>
                      <a:pt x="592" y="1"/>
                    </a:moveTo>
                    <a:cubicBezTo>
                      <a:pt x="370" y="1"/>
                      <a:pt x="153" y="148"/>
                      <a:pt x="83" y="358"/>
                    </a:cubicBezTo>
                    <a:cubicBezTo>
                      <a:pt x="1" y="602"/>
                      <a:pt x="181" y="914"/>
                      <a:pt x="416" y="1000"/>
                    </a:cubicBezTo>
                    <a:cubicBezTo>
                      <a:pt x="471" y="1020"/>
                      <a:pt x="530" y="1030"/>
                      <a:pt x="589" y="1030"/>
                    </a:cubicBezTo>
                    <a:cubicBezTo>
                      <a:pt x="844" y="1030"/>
                      <a:pt x="1101" y="850"/>
                      <a:pt x="1107" y="581"/>
                    </a:cubicBezTo>
                    <a:cubicBezTo>
                      <a:pt x="1112" y="298"/>
                      <a:pt x="944" y="36"/>
                      <a:pt x="647" y="4"/>
                    </a:cubicBezTo>
                    <a:cubicBezTo>
                      <a:pt x="628" y="2"/>
                      <a:pt x="610" y="1"/>
                      <a:pt x="592" y="1"/>
                    </a:cubicBezTo>
                    <a:close/>
                    <a:moveTo>
                      <a:pt x="2865" y="1"/>
                    </a:moveTo>
                    <a:cubicBezTo>
                      <a:pt x="2642" y="1"/>
                      <a:pt x="2426" y="148"/>
                      <a:pt x="2356" y="358"/>
                    </a:cubicBezTo>
                    <a:cubicBezTo>
                      <a:pt x="2273" y="602"/>
                      <a:pt x="2453" y="914"/>
                      <a:pt x="2688" y="1000"/>
                    </a:cubicBezTo>
                    <a:cubicBezTo>
                      <a:pt x="2744" y="1020"/>
                      <a:pt x="2803" y="1030"/>
                      <a:pt x="2862" y="1030"/>
                    </a:cubicBezTo>
                    <a:cubicBezTo>
                      <a:pt x="3116" y="1030"/>
                      <a:pt x="3373" y="850"/>
                      <a:pt x="3378" y="581"/>
                    </a:cubicBezTo>
                    <a:cubicBezTo>
                      <a:pt x="3384" y="298"/>
                      <a:pt x="3217" y="36"/>
                      <a:pt x="2919" y="4"/>
                    </a:cubicBezTo>
                    <a:cubicBezTo>
                      <a:pt x="2901" y="2"/>
                      <a:pt x="2883" y="1"/>
                      <a:pt x="2865" y="1"/>
                    </a:cubicBezTo>
                    <a:close/>
                    <a:moveTo>
                      <a:pt x="5137" y="1"/>
                    </a:moveTo>
                    <a:cubicBezTo>
                      <a:pt x="4914" y="1"/>
                      <a:pt x="4698" y="148"/>
                      <a:pt x="4627" y="358"/>
                    </a:cubicBezTo>
                    <a:cubicBezTo>
                      <a:pt x="4545" y="602"/>
                      <a:pt x="4724" y="914"/>
                      <a:pt x="4959" y="1000"/>
                    </a:cubicBezTo>
                    <a:cubicBezTo>
                      <a:pt x="5015" y="1020"/>
                      <a:pt x="5074" y="1030"/>
                      <a:pt x="5133" y="1030"/>
                    </a:cubicBezTo>
                    <a:cubicBezTo>
                      <a:pt x="5388" y="1030"/>
                      <a:pt x="5644" y="850"/>
                      <a:pt x="5650" y="581"/>
                    </a:cubicBezTo>
                    <a:cubicBezTo>
                      <a:pt x="5654" y="298"/>
                      <a:pt x="5488" y="36"/>
                      <a:pt x="5191" y="4"/>
                    </a:cubicBezTo>
                    <a:cubicBezTo>
                      <a:pt x="5173" y="2"/>
                      <a:pt x="5155" y="1"/>
                      <a:pt x="5137" y="1"/>
                    </a:cubicBezTo>
                    <a:close/>
                    <a:moveTo>
                      <a:pt x="7408" y="1"/>
                    </a:moveTo>
                    <a:cubicBezTo>
                      <a:pt x="7186" y="1"/>
                      <a:pt x="6969" y="148"/>
                      <a:pt x="6898" y="358"/>
                    </a:cubicBezTo>
                    <a:cubicBezTo>
                      <a:pt x="6817" y="602"/>
                      <a:pt x="6996" y="914"/>
                      <a:pt x="7231" y="1000"/>
                    </a:cubicBezTo>
                    <a:cubicBezTo>
                      <a:pt x="7287" y="1020"/>
                      <a:pt x="7345" y="1030"/>
                      <a:pt x="7405" y="1030"/>
                    </a:cubicBezTo>
                    <a:cubicBezTo>
                      <a:pt x="7659" y="1030"/>
                      <a:pt x="7916" y="850"/>
                      <a:pt x="7921" y="581"/>
                    </a:cubicBezTo>
                    <a:cubicBezTo>
                      <a:pt x="7926" y="298"/>
                      <a:pt x="7759" y="36"/>
                      <a:pt x="7463" y="4"/>
                    </a:cubicBezTo>
                    <a:cubicBezTo>
                      <a:pt x="7445" y="2"/>
                      <a:pt x="7427" y="1"/>
                      <a:pt x="7408" y="1"/>
                    </a:cubicBezTo>
                    <a:close/>
                    <a:moveTo>
                      <a:pt x="9679" y="1"/>
                    </a:moveTo>
                    <a:cubicBezTo>
                      <a:pt x="9457" y="1"/>
                      <a:pt x="9240" y="148"/>
                      <a:pt x="9170" y="358"/>
                    </a:cubicBezTo>
                    <a:cubicBezTo>
                      <a:pt x="9088" y="602"/>
                      <a:pt x="9267" y="914"/>
                      <a:pt x="9503" y="1000"/>
                    </a:cubicBezTo>
                    <a:cubicBezTo>
                      <a:pt x="9559" y="1020"/>
                      <a:pt x="9618" y="1030"/>
                      <a:pt x="9677" y="1030"/>
                    </a:cubicBezTo>
                    <a:cubicBezTo>
                      <a:pt x="9932" y="1030"/>
                      <a:pt x="10188" y="850"/>
                      <a:pt x="10194" y="581"/>
                    </a:cubicBezTo>
                    <a:cubicBezTo>
                      <a:pt x="10199" y="298"/>
                      <a:pt x="10032" y="36"/>
                      <a:pt x="9734" y="4"/>
                    </a:cubicBezTo>
                    <a:cubicBezTo>
                      <a:pt x="9716" y="2"/>
                      <a:pt x="9697" y="1"/>
                      <a:pt x="96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28"/>
              <p:cNvSpPr/>
              <p:nvPr/>
            </p:nvSpPr>
            <p:spPr>
              <a:xfrm>
                <a:off x="1900075" y="2181075"/>
                <a:ext cx="255025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1030" extrusionOk="0">
                    <a:moveTo>
                      <a:pt x="589" y="0"/>
                    </a:moveTo>
                    <a:cubicBezTo>
                      <a:pt x="529" y="0"/>
                      <a:pt x="470" y="10"/>
                      <a:pt x="414" y="30"/>
                    </a:cubicBezTo>
                    <a:cubicBezTo>
                      <a:pt x="179" y="116"/>
                      <a:pt x="1" y="428"/>
                      <a:pt x="82" y="672"/>
                    </a:cubicBezTo>
                    <a:cubicBezTo>
                      <a:pt x="153" y="882"/>
                      <a:pt x="370" y="1029"/>
                      <a:pt x="592" y="1029"/>
                    </a:cubicBezTo>
                    <a:cubicBezTo>
                      <a:pt x="610" y="1029"/>
                      <a:pt x="628" y="1028"/>
                      <a:pt x="647" y="1026"/>
                    </a:cubicBezTo>
                    <a:cubicBezTo>
                      <a:pt x="945" y="994"/>
                      <a:pt x="1112" y="732"/>
                      <a:pt x="1106" y="449"/>
                    </a:cubicBezTo>
                    <a:cubicBezTo>
                      <a:pt x="1102" y="181"/>
                      <a:pt x="844" y="0"/>
                      <a:pt x="589" y="0"/>
                    </a:cubicBezTo>
                    <a:close/>
                    <a:moveTo>
                      <a:pt x="2861" y="0"/>
                    </a:moveTo>
                    <a:cubicBezTo>
                      <a:pt x="2802" y="0"/>
                      <a:pt x="2743" y="10"/>
                      <a:pt x="2687" y="30"/>
                    </a:cubicBezTo>
                    <a:cubicBezTo>
                      <a:pt x="2454" y="116"/>
                      <a:pt x="2273" y="428"/>
                      <a:pt x="2355" y="672"/>
                    </a:cubicBezTo>
                    <a:cubicBezTo>
                      <a:pt x="2426" y="882"/>
                      <a:pt x="2642" y="1029"/>
                      <a:pt x="2865" y="1029"/>
                    </a:cubicBezTo>
                    <a:cubicBezTo>
                      <a:pt x="2883" y="1029"/>
                      <a:pt x="2901" y="1028"/>
                      <a:pt x="2919" y="1026"/>
                    </a:cubicBezTo>
                    <a:cubicBezTo>
                      <a:pt x="3216" y="994"/>
                      <a:pt x="3385" y="732"/>
                      <a:pt x="3378" y="449"/>
                    </a:cubicBezTo>
                    <a:cubicBezTo>
                      <a:pt x="3374" y="181"/>
                      <a:pt x="3117" y="0"/>
                      <a:pt x="2861" y="0"/>
                    </a:cubicBezTo>
                    <a:close/>
                    <a:moveTo>
                      <a:pt x="5133" y="0"/>
                    </a:moveTo>
                    <a:cubicBezTo>
                      <a:pt x="5074" y="0"/>
                      <a:pt x="5015" y="10"/>
                      <a:pt x="4959" y="30"/>
                    </a:cubicBezTo>
                    <a:cubicBezTo>
                      <a:pt x="4726" y="116"/>
                      <a:pt x="4545" y="428"/>
                      <a:pt x="4626" y="672"/>
                    </a:cubicBezTo>
                    <a:cubicBezTo>
                      <a:pt x="4697" y="882"/>
                      <a:pt x="4914" y="1029"/>
                      <a:pt x="5137" y="1029"/>
                    </a:cubicBezTo>
                    <a:cubicBezTo>
                      <a:pt x="5155" y="1029"/>
                      <a:pt x="5173" y="1028"/>
                      <a:pt x="5191" y="1026"/>
                    </a:cubicBezTo>
                    <a:cubicBezTo>
                      <a:pt x="5487" y="994"/>
                      <a:pt x="5656" y="732"/>
                      <a:pt x="5649" y="449"/>
                    </a:cubicBezTo>
                    <a:cubicBezTo>
                      <a:pt x="5645" y="181"/>
                      <a:pt x="5388" y="0"/>
                      <a:pt x="5133" y="0"/>
                    </a:cubicBezTo>
                    <a:close/>
                    <a:moveTo>
                      <a:pt x="7405" y="0"/>
                    </a:moveTo>
                    <a:cubicBezTo>
                      <a:pt x="7346" y="0"/>
                      <a:pt x="7287" y="10"/>
                      <a:pt x="7232" y="30"/>
                    </a:cubicBezTo>
                    <a:cubicBezTo>
                      <a:pt x="6999" y="116"/>
                      <a:pt x="6818" y="428"/>
                      <a:pt x="6899" y="672"/>
                    </a:cubicBezTo>
                    <a:cubicBezTo>
                      <a:pt x="6970" y="882"/>
                      <a:pt x="7187" y="1029"/>
                      <a:pt x="7409" y="1029"/>
                    </a:cubicBezTo>
                    <a:cubicBezTo>
                      <a:pt x="7428" y="1029"/>
                      <a:pt x="7446" y="1028"/>
                      <a:pt x="7464" y="1026"/>
                    </a:cubicBezTo>
                    <a:cubicBezTo>
                      <a:pt x="7760" y="994"/>
                      <a:pt x="7929" y="732"/>
                      <a:pt x="7922" y="449"/>
                    </a:cubicBezTo>
                    <a:cubicBezTo>
                      <a:pt x="7917" y="181"/>
                      <a:pt x="7660" y="0"/>
                      <a:pt x="7405" y="0"/>
                    </a:cubicBezTo>
                    <a:close/>
                    <a:moveTo>
                      <a:pt x="9677" y="0"/>
                    </a:moveTo>
                    <a:cubicBezTo>
                      <a:pt x="9618" y="0"/>
                      <a:pt x="9559" y="10"/>
                      <a:pt x="9504" y="30"/>
                    </a:cubicBezTo>
                    <a:cubicBezTo>
                      <a:pt x="9269" y="116"/>
                      <a:pt x="9090" y="428"/>
                      <a:pt x="9171" y="672"/>
                    </a:cubicBezTo>
                    <a:cubicBezTo>
                      <a:pt x="9241" y="882"/>
                      <a:pt x="9458" y="1029"/>
                      <a:pt x="9680" y="1029"/>
                    </a:cubicBezTo>
                    <a:cubicBezTo>
                      <a:pt x="9698" y="1029"/>
                      <a:pt x="9717" y="1028"/>
                      <a:pt x="9735" y="1026"/>
                    </a:cubicBezTo>
                    <a:cubicBezTo>
                      <a:pt x="10032" y="994"/>
                      <a:pt x="10200" y="732"/>
                      <a:pt x="10195" y="449"/>
                    </a:cubicBezTo>
                    <a:cubicBezTo>
                      <a:pt x="10189" y="181"/>
                      <a:pt x="9932" y="0"/>
                      <a:pt x="96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28"/>
              <p:cNvSpPr/>
              <p:nvPr/>
            </p:nvSpPr>
            <p:spPr>
              <a:xfrm>
                <a:off x="1955800" y="2417575"/>
                <a:ext cx="7625" cy="490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9623" extrusionOk="0">
                    <a:moveTo>
                      <a:pt x="1" y="1"/>
                    </a:moveTo>
                    <a:lnTo>
                      <a:pt x="1" y="19622"/>
                    </a:lnTo>
                    <a:lnTo>
                      <a:pt x="304" y="1962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28"/>
              <p:cNvSpPr/>
              <p:nvPr/>
            </p:nvSpPr>
            <p:spPr>
              <a:xfrm>
                <a:off x="2086350" y="2417575"/>
                <a:ext cx="7600" cy="4905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9623" extrusionOk="0">
                    <a:moveTo>
                      <a:pt x="0" y="1"/>
                    </a:moveTo>
                    <a:lnTo>
                      <a:pt x="0" y="19622"/>
                    </a:lnTo>
                    <a:lnTo>
                      <a:pt x="304" y="1962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6" name="Google Shape;1936;p28"/>
            <p:cNvGrpSpPr/>
            <p:nvPr/>
          </p:nvGrpSpPr>
          <p:grpSpPr>
            <a:xfrm flipH="1">
              <a:off x="8742552" y="2188862"/>
              <a:ext cx="2357199" cy="524427"/>
              <a:chOff x="6959925" y="2252125"/>
              <a:chExt cx="1049650" cy="233525"/>
            </a:xfrm>
          </p:grpSpPr>
          <p:sp>
            <p:nvSpPr>
              <p:cNvPr id="1937" name="Google Shape;1937;p28"/>
              <p:cNvSpPr/>
              <p:nvPr/>
            </p:nvSpPr>
            <p:spPr>
              <a:xfrm>
                <a:off x="6959925" y="2252125"/>
                <a:ext cx="1049650" cy="233500"/>
              </a:xfrm>
              <a:custGeom>
                <a:avLst/>
                <a:gdLst/>
                <a:ahLst/>
                <a:cxnLst/>
                <a:rect l="l" t="t" r="r" b="b"/>
                <a:pathLst>
                  <a:path w="41986" h="9340" extrusionOk="0">
                    <a:moveTo>
                      <a:pt x="0" y="0"/>
                    </a:moveTo>
                    <a:lnTo>
                      <a:pt x="0" y="9340"/>
                    </a:lnTo>
                    <a:lnTo>
                      <a:pt x="41985" y="9340"/>
                    </a:lnTo>
                    <a:lnTo>
                      <a:pt x="419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28"/>
              <p:cNvSpPr/>
              <p:nvPr/>
            </p:nvSpPr>
            <p:spPr>
              <a:xfrm>
                <a:off x="7048750" y="2299300"/>
                <a:ext cx="558425" cy="141100"/>
              </a:xfrm>
              <a:custGeom>
                <a:avLst/>
                <a:gdLst/>
                <a:ahLst/>
                <a:cxnLst/>
                <a:rect l="l" t="t" r="r" b="b"/>
                <a:pathLst>
                  <a:path w="22337" h="5644" extrusionOk="0">
                    <a:moveTo>
                      <a:pt x="177" y="1"/>
                    </a:moveTo>
                    <a:cubicBezTo>
                      <a:pt x="177" y="98"/>
                      <a:pt x="98" y="177"/>
                      <a:pt x="0" y="177"/>
                    </a:cubicBezTo>
                    <a:lnTo>
                      <a:pt x="0" y="5467"/>
                    </a:lnTo>
                    <a:cubicBezTo>
                      <a:pt x="98" y="5467"/>
                      <a:pt x="177" y="5547"/>
                      <a:pt x="177" y="5644"/>
                    </a:cubicBezTo>
                    <a:lnTo>
                      <a:pt x="22160" y="5644"/>
                    </a:lnTo>
                    <a:cubicBezTo>
                      <a:pt x="22160" y="5547"/>
                      <a:pt x="22239" y="5467"/>
                      <a:pt x="22336" y="5467"/>
                    </a:cubicBezTo>
                    <a:lnTo>
                      <a:pt x="22336" y="177"/>
                    </a:lnTo>
                    <a:cubicBezTo>
                      <a:pt x="22239" y="177"/>
                      <a:pt x="22160" y="98"/>
                      <a:pt x="221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28"/>
              <p:cNvSpPr/>
              <p:nvPr/>
            </p:nvSpPr>
            <p:spPr>
              <a:xfrm>
                <a:off x="7648425" y="2252125"/>
                <a:ext cx="153775" cy="233525"/>
              </a:xfrm>
              <a:custGeom>
                <a:avLst/>
                <a:gdLst/>
                <a:ahLst/>
                <a:cxnLst/>
                <a:rect l="l" t="t" r="r" b="b"/>
                <a:pathLst>
                  <a:path w="6151" h="9341" extrusionOk="0">
                    <a:moveTo>
                      <a:pt x="1" y="0"/>
                    </a:moveTo>
                    <a:lnTo>
                      <a:pt x="1" y="9341"/>
                    </a:lnTo>
                    <a:lnTo>
                      <a:pt x="695" y="9341"/>
                    </a:lnTo>
                    <a:lnTo>
                      <a:pt x="695" y="0"/>
                    </a:lnTo>
                    <a:close/>
                    <a:moveTo>
                      <a:pt x="1758" y="0"/>
                    </a:moveTo>
                    <a:lnTo>
                      <a:pt x="1758" y="9341"/>
                    </a:lnTo>
                    <a:lnTo>
                      <a:pt x="2451" y="9341"/>
                    </a:lnTo>
                    <a:lnTo>
                      <a:pt x="2451" y="0"/>
                    </a:lnTo>
                    <a:close/>
                    <a:moveTo>
                      <a:pt x="5457" y="0"/>
                    </a:moveTo>
                    <a:lnTo>
                      <a:pt x="5457" y="9341"/>
                    </a:lnTo>
                    <a:lnTo>
                      <a:pt x="6151" y="9341"/>
                    </a:lnTo>
                    <a:lnTo>
                      <a:pt x="61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28"/>
              <p:cNvSpPr/>
              <p:nvPr/>
            </p:nvSpPr>
            <p:spPr>
              <a:xfrm>
                <a:off x="7728350" y="2273500"/>
                <a:ext cx="39225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7564" extrusionOk="0">
                    <a:moveTo>
                      <a:pt x="768" y="1"/>
                    </a:moveTo>
                    <a:cubicBezTo>
                      <a:pt x="639" y="1"/>
                      <a:pt x="511" y="36"/>
                      <a:pt x="404" y="112"/>
                    </a:cubicBezTo>
                    <a:cubicBezTo>
                      <a:pt x="372" y="133"/>
                      <a:pt x="344" y="159"/>
                      <a:pt x="318" y="186"/>
                    </a:cubicBezTo>
                    <a:cubicBezTo>
                      <a:pt x="2" y="509"/>
                      <a:pt x="71" y="1124"/>
                      <a:pt x="574" y="1233"/>
                    </a:cubicBezTo>
                    <a:cubicBezTo>
                      <a:pt x="622" y="1243"/>
                      <a:pt x="673" y="1248"/>
                      <a:pt x="724" y="1248"/>
                    </a:cubicBezTo>
                    <a:cubicBezTo>
                      <a:pt x="1035" y="1248"/>
                      <a:pt x="1387" y="1066"/>
                      <a:pt x="1462" y="760"/>
                    </a:cubicBezTo>
                    <a:cubicBezTo>
                      <a:pt x="1569" y="320"/>
                      <a:pt x="1161" y="1"/>
                      <a:pt x="768" y="1"/>
                    </a:cubicBezTo>
                    <a:close/>
                    <a:moveTo>
                      <a:pt x="766" y="2105"/>
                    </a:moveTo>
                    <a:cubicBezTo>
                      <a:pt x="637" y="2105"/>
                      <a:pt x="510" y="2140"/>
                      <a:pt x="403" y="2216"/>
                    </a:cubicBezTo>
                    <a:cubicBezTo>
                      <a:pt x="372" y="2239"/>
                      <a:pt x="344" y="2263"/>
                      <a:pt x="317" y="2290"/>
                    </a:cubicBezTo>
                    <a:cubicBezTo>
                      <a:pt x="1" y="2614"/>
                      <a:pt x="71" y="3229"/>
                      <a:pt x="573" y="3338"/>
                    </a:cubicBezTo>
                    <a:cubicBezTo>
                      <a:pt x="620" y="3348"/>
                      <a:pt x="670" y="3353"/>
                      <a:pt x="721" y="3353"/>
                    </a:cubicBezTo>
                    <a:cubicBezTo>
                      <a:pt x="1031" y="3353"/>
                      <a:pt x="1386" y="3171"/>
                      <a:pt x="1461" y="2864"/>
                    </a:cubicBezTo>
                    <a:cubicBezTo>
                      <a:pt x="1567" y="2424"/>
                      <a:pt x="1159" y="2105"/>
                      <a:pt x="766" y="2105"/>
                    </a:cubicBezTo>
                    <a:close/>
                    <a:moveTo>
                      <a:pt x="767" y="4210"/>
                    </a:moveTo>
                    <a:cubicBezTo>
                      <a:pt x="637" y="4210"/>
                      <a:pt x="510" y="4244"/>
                      <a:pt x="403" y="4321"/>
                    </a:cubicBezTo>
                    <a:cubicBezTo>
                      <a:pt x="372" y="4343"/>
                      <a:pt x="344" y="4369"/>
                      <a:pt x="317" y="4395"/>
                    </a:cubicBezTo>
                    <a:cubicBezTo>
                      <a:pt x="1" y="4718"/>
                      <a:pt x="71" y="5333"/>
                      <a:pt x="573" y="5443"/>
                    </a:cubicBezTo>
                    <a:cubicBezTo>
                      <a:pt x="620" y="5453"/>
                      <a:pt x="670" y="5458"/>
                      <a:pt x="721" y="5458"/>
                    </a:cubicBezTo>
                    <a:cubicBezTo>
                      <a:pt x="1031" y="5458"/>
                      <a:pt x="1386" y="5276"/>
                      <a:pt x="1461" y="4969"/>
                    </a:cubicBezTo>
                    <a:cubicBezTo>
                      <a:pt x="1567" y="4529"/>
                      <a:pt x="1159" y="4210"/>
                      <a:pt x="767" y="4210"/>
                    </a:cubicBezTo>
                    <a:close/>
                    <a:moveTo>
                      <a:pt x="767" y="6316"/>
                    </a:moveTo>
                    <a:cubicBezTo>
                      <a:pt x="638" y="6316"/>
                      <a:pt x="510" y="6350"/>
                      <a:pt x="403" y="6427"/>
                    </a:cubicBezTo>
                    <a:cubicBezTo>
                      <a:pt x="372" y="6449"/>
                      <a:pt x="344" y="6473"/>
                      <a:pt x="317" y="6499"/>
                    </a:cubicBezTo>
                    <a:cubicBezTo>
                      <a:pt x="1" y="6824"/>
                      <a:pt x="71" y="7439"/>
                      <a:pt x="573" y="7548"/>
                    </a:cubicBezTo>
                    <a:cubicBezTo>
                      <a:pt x="620" y="7558"/>
                      <a:pt x="671" y="7563"/>
                      <a:pt x="723" y="7563"/>
                    </a:cubicBezTo>
                    <a:cubicBezTo>
                      <a:pt x="1032" y="7563"/>
                      <a:pt x="1386" y="7381"/>
                      <a:pt x="1461" y="7075"/>
                    </a:cubicBezTo>
                    <a:cubicBezTo>
                      <a:pt x="1567" y="6634"/>
                      <a:pt x="1159" y="6316"/>
                      <a:pt x="767" y="6316"/>
                    </a:cubicBezTo>
                    <a:close/>
                  </a:path>
                </a:pathLst>
              </a:custGeom>
              <a:solidFill>
                <a:srgbClr val="233766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28"/>
              <p:cNvSpPr/>
              <p:nvPr/>
            </p:nvSpPr>
            <p:spPr>
              <a:xfrm>
                <a:off x="6982300" y="2273500"/>
                <a:ext cx="39175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7564" extrusionOk="0">
                    <a:moveTo>
                      <a:pt x="767" y="1"/>
                    </a:moveTo>
                    <a:cubicBezTo>
                      <a:pt x="637" y="1"/>
                      <a:pt x="510" y="36"/>
                      <a:pt x="403" y="112"/>
                    </a:cubicBezTo>
                    <a:cubicBezTo>
                      <a:pt x="372" y="133"/>
                      <a:pt x="344" y="159"/>
                      <a:pt x="317" y="186"/>
                    </a:cubicBezTo>
                    <a:cubicBezTo>
                      <a:pt x="0" y="509"/>
                      <a:pt x="70" y="1124"/>
                      <a:pt x="573" y="1233"/>
                    </a:cubicBezTo>
                    <a:cubicBezTo>
                      <a:pt x="620" y="1243"/>
                      <a:pt x="671" y="1248"/>
                      <a:pt x="723" y="1248"/>
                    </a:cubicBezTo>
                    <a:cubicBezTo>
                      <a:pt x="1033" y="1248"/>
                      <a:pt x="1385" y="1066"/>
                      <a:pt x="1460" y="760"/>
                    </a:cubicBezTo>
                    <a:cubicBezTo>
                      <a:pt x="1567" y="320"/>
                      <a:pt x="1159" y="1"/>
                      <a:pt x="767" y="1"/>
                    </a:cubicBezTo>
                    <a:close/>
                    <a:moveTo>
                      <a:pt x="766" y="2105"/>
                    </a:moveTo>
                    <a:cubicBezTo>
                      <a:pt x="637" y="2105"/>
                      <a:pt x="510" y="2140"/>
                      <a:pt x="403" y="2216"/>
                    </a:cubicBezTo>
                    <a:cubicBezTo>
                      <a:pt x="372" y="2239"/>
                      <a:pt x="344" y="2263"/>
                      <a:pt x="317" y="2290"/>
                    </a:cubicBezTo>
                    <a:cubicBezTo>
                      <a:pt x="0" y="2614"/>
                      <a:pt x="71" y="3229"/>
                      <a:pt x="573" y="3338"/>
                    </a:cubicBezTo>
                    <a:cubicBezTo>
                      <a:pt x="620" y="3348"/>
                      <a:pt x="670" y="3353"/>
                      <a:pt x="721" y="3353"/>
                    </a:cubicBezTo>
                    <a:cubicBezTo>
                      <a:pt x="1031" y="3353"/>
                      <a:pt x="1385" y="3171"/>
                      <a:pt x="1460" y="2864"/>
                    </a:cubicBezTo>
                    <a:cubicBezTo>
                      <a:pt x="1567" y="2424"/>
                      <a:pt x="1159" y="2105"/>
                      <a:pt x="766" y="2105"/>
                    </a:cubicBezTo>
                    <a:close/>
                    <a:moveTo>
                      <a:pt x="767" y="4210"/>
                    </a:moveTo>
                    <a:cubicBezTo>
                      <a:pt x="637" y="4210"/>
                      <a:pt x="510" y="4244"/>
                      <a:pt x="403" y="4321"/>
                    </a:cubicBezTo>
                    <a:cubicBezTo>
                      <a:pt x="372" y="4343"/>
                      <a:pt x="344" y="4369"/>
                      <a:pt x="317" y="4395"/>
                    </a:cubicBezTo>
                    <a:cubicBezTo>
                      <a:pt x="0" y="4718"/>
                      <a:pt x="71" y="5333"/>
                      <a:pt x="573" y="5443"/>
                    </a:cubicBezTo>
                    <a:cubicBezTo>
                      <a:pt x="620" y="5453"/>
                      <a:pt x="670" y="5458"/>
                      <a:pt x="721" y="5458"/>
                    </a:cubicBezTo>
                    <a:cubicBezTo>
                      <a:pt x="1031" y="5458"/>
                      <a:pt x="1385" y="5276"/>
                      <a:pt x="1460" y="4969"/>
                    </a:cubicBezTo>
                    <a:cubicBezTo>
                      <a:pt x="1567" y="4529"/>
                      <a:pt x="1159" y="4210"/>
                      <a:pt x="767" y="4210"/>
                    </a:cubicBezTo>
                    <a:close/>
                    <a:moveTo>
                      <a:pt x="767" y="6316"/>
                    </a:moveTo>
                    <a:cubicBezTo>
                      <a:pt x="638" y="6316"/>
                      <a:pt x="510" y="6350"/>
                      <a:pt x="403" y="6427"/>
                    </a:cubicBezTo>
                    <a:cubicBezTo>
                      <a:pt x="372" y="6449"/>
                      <a:pt x="344" y="6473"/>
                      <a:pt x="317" y="6499"/>
                    </a:cubicBezTo>
                    <a:cubicBezTo>
                      <a:pt x="0" y="6824"/>
                      <a:pt x="71" y="7439"/>
                      <a:pt x="573" y="7548"/>
                    </a:cubicBezTo>
                    <a:cubicBezTo>
                      <a:pt x="620" y="7558"/>
                      <a:pt x="671" y="7563"/>
                      <a:pt x="722" y="7563"/>
                    </a:cubicBezTo>
                    <a:cubicBezTo>
                      <a:pt x="1032" y="7563"/>
                      <a:pt x="1385" y="7381"/>
                      <a:pt x="1460" y="7075"/>
                    </a:cubicBezTo>
                    <a:cubicBezTo>
                      <a:pt x="1567" y="6634"/>
                      <a:pt x="1159" y="6316"/>
                      <a:pt x="767" y="6316"/>
                    </a:cubicBezTo>
                    <a:close/>
                  </a:path>
                </a:pathLst>
              </a:custGeom>
              <a:solidFill>
                <a:srgbClr val="233766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28"/>
              <p:cNvSpPr/>
              <p:nvPr/>
            </p:nvSpPr>
            <p:spPr>
              <a:xfrm>
                <a:off x="7839050" y="2289125"/>
                <a:ext cx="136550" cy="157875"/>
              </a:xfrm>
              <a:custGeom>
                <a:avLst/>
                <a:gdLst/>
                <a:ahLst/>
                <a:cxnLst/>
                <a:rect l="l" t="t" r="r" b="b"/>
                <a:pathLst>
                  <a:path w="5462" h="6315" extrusionOk="0">
                    <a:moveTo>
                      <a:pt x="1" y="0"/>
                    </a:moveTo>
                    <a:lnTo>
                      <a:pt x="1" y="6314"/>
                    </a:lnTo>
                    <a:lnTo>
                      <a:pt x="5462" y="6314"/>
                    </a:lnTo>
                    <a:lnTo>
                      <a:pt x="54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28"/>
              <p:cNvSpPr/>
              <p:nvPr/>
            </p:nvSpPr>
            <p:spPr>
              <a:xfrm>
                <a:off x="7853275" y="2315675"/>
                <a:ext cx="10182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3811" extrusionOk="0">
                    <a:moveTo>
                      <a:pt x="2287" y="0"/>
                    </a:moveTo>
                    <a:cubicBezTo>
                      <a:pt x="2277" y="153"/>
                      <a:pt x="2298" y="315"/>
                      <a:pt x="2329" y="467"/>
                    </a:cubicBezTo>
                    <a:cubicBezTo>
                      <a:pt x="2386" y="740"/>
                      <a:pt x="2492" y="932"/>
                      <a:pt x="2659" y="1147"/>
                    </a:cubicBezTo>
                    <a:cubicBezTo>
                      <a:pt x="2794" y="1322"/>
                      <a:pt x="2960" y="1435"/>
                      <a:pt x="3138" y="1560"/>
                    </a:cubicBezTo>
                    <a:cubicBezTo>
                      <a:pt x="3305" y="1676"/>
                      <a:pt x="3441" y="1695"/>
                      <a:pt x="3643" y="1719"/>
                    </a:cubicBezTo>
                    <a:cubicBezTo>
                      <a:pt x="3740" y="1731"/>
                      <a:pt x="3868" y="1771"/>
                      <a:pt x="3978" y="1771"/>
                    </a:cubicBezTo>
                    <a:cubicBezTo>
                      <a:pt x="4007" y="1771"/>
                      <a:pt x="4034" y="1769"/>
                      <a:pt x="4060" y="1762"/>
                    </a:cubicBezTo>
                    <a:cubicBezTo>
                      <a:pt x="4072" y="1697"/>
                      <a:pt x="4047" y="1625"/>
                      <a:pt x="4040" y="1558"/>
                    </a:cubicBezTo>
                    <a:cubicBezTo>
                      <a:pt x="4023" y="1388"/>
                      <a:pt x="4020" y="1229"/>
                      <a:pt x="3961" y="1068"/>
                    </a:cubicBezTo>
                    <a:cubicBezTo>
                      <a:pt x="3855" y="775"/>
                      <a:pt x="3541" y="538"/>
                      <a:pt x="3257" y="430"/>
                    </a:cubicBezTo>
                    <a:cubicBezTo>
                      <a:pt x="3156" y="392"/>
                      <a:pt x="2282" y="84"/>
                      <a:pt x="2287" y="0"/>
                    </a:cubicBezTo>
                    <a:close/>
                    <a:moveTo>
                      <a:pt x="1542" y="1469"/>
                    </a:moveTo>
                    <a:cubicBezTo>
                      <a:pt x="1352" y="1469"/>
                      <a:pt x="1158" y="1513"/>
                      <a:pt x="1000" y="1580"/>
                    </a:cubicBezTo>
                    <a:cubicBezTo>
                      <a:pt x="907" y="1620"/>
                      <a:pt x="179" y="1947"/>
                      <a:pt x="26" y="1947"/>
                    </a:cubicBezTo>
                    <a:cubicBezTo>
                      <a:pt x="13" y="1947"/>
                      <a:pt x="5" y="1944"/>
                      <a:pt x="1" y="1940"/>
                    </a:cubicBezTo>
                    <a:lnTo>
                      <a:pt x="1" y="1940"/>
                    </a:lnTo>
                    <a:cubicBezTo>
                      <a:pt x="100" y="2058"/>
                      <a:pt x="227" y="2160"/>
                      <a:pt x="353" y="2247"/>
                    </a:cubicBezTo>
                    <a:cubicBezTo>
                      <a:pt x="582" y="2405"/>
                      <a:pt x="792" y="2471"/>
                      <a:pt x="1062" y="2512"/>
                    </a:cubicBezTo>
                    <a:cubicBezTo>
                      <a:pt x="1126" y="2521"/>
                      <a:pt x="1188" y="2525"/>
                      <a:pt x="1249" y="2525"/>
                    </a:cubicBezTo>
                    <a:cubicBezTo>
                      <a:pt x="1397" y="2525"/>
                      <a:pt x="1540" y="2502"/>
                      <a:pt x="1693" y="2480"/>
                    </a:cubicBezTo>
                    <a:cubicBezTo>
                      <a:pt x="1893" y="2449"/>
                      <a:pt x="2004" y="2367"/>
                      <a:pt x="2167" y="2245"/>
                    </a:cubicBezTo>
                    <a:cubicBezTo>
                      <a:pt x="2266" y="2171"/>
                      <a:pt x="2431" y="2098"/>
                      <a:pt x="2498" y="1988"/>
                    </a:cubicBezTo>
                    <a:cubicBezTo>
                      <a:pt x="2463" y="1933"/>
                      <a:pt x="2394" y="1898"/>
                      <a:pt x="2343" y="1854"/>
                    </a:cubicBezTo>
                    <a:cubicBezTo>
                      <a:pt x="2215" y="1742"/>
                      <a:pt x="2104" y="1632"/>
                      <a:pt x="1949" y="1555"/>
                    </a:cubicBezTo>
                    <a:cubicBezTo>
                      <a:pt x="1828" y="1494"/>
                      <a:pt x="1686" y="1469"/>
                      <a:pt x="1542" y="1469"/>
                    </a:cubicBezTo>
                    <a:close/>
                    <a:moveTo>
                      <a:pt x="3978" y="1964"/>
                    </a:moveTo>
                    <a:cubicBezTo>
                      <a:pt x="3921" y="1964"/>
                      <a:pt x="3861" y="1987"/>
                      <a:pt x="3803" y="1994"/>
                    </a:cubicBezTo>
                    <a:cubicBezTo>
                      <a:pt x="3633" y="2018"/>
                      <a:pt x="3477" y="2028"/>
                      <a:pt x="3317" y="2094"/>
                    </a:cubicBezTo>
                    <a:cubicBezTo>
                      <a:pt x="3029" y="2211"/>
                      <a:pt x="2806" y="2534"/>
                      <a:pt x="2710" y="2822"/>
                    </a:cubicBezTo>
                    <a:cubicBezTo>
                      <a:pt x="2675" y="2927"/>
                      <a:pt x="2403" y="3810"/>
                      <a:pt x="2321" y="3810"/>
                    </a:cubicBezTo>
                    <a:cubicBezTo>
                      <a:pt x="2321" y="3810"/>
                      <a:pt x="2321" y="3810"/>
                      <a:pt x="2321" y="3810"/>
                    </a:cubicBezTo>
                    <a:lnTo>
                      <a:pt x="2321" y="3810"/>
                    </a:lnTo>
                    <a:cubicBezTo>
                      <a:pt x="2331" y="3811"/>
                      <a:pt x="2341" y="3811"/>
                      <a:pt x="2351" y="3811"/>
                    </a:cubicBezTo>
                    <a:cubicBezTo>
                      <a:pt x="2496" y="3811"/>
                      <a:pt x="2645" y="3783"/>
                      <a:pt x="2785" y="3748"/>
                    </a:cubicBezTo>
                    <a:cubicBezTo>
                      <a:pt x="3054" y="3681"/>
                      <a:pt x="3241" y="3566"/>
                      <a:pt x="3450" y="3390"/>
                    </a:cubicBezTo>
                    <a:cubicBezTo>
                      <a:pt x="3620" y="3248"/>
                      <a:pt x="3726" y="3079"/>
                      <a:pt x="3844" y="2896"/>
                    </a:cubicBezTo>
                    <a:cubicBezTo>
                      <a:pt x="3953" y="2725"/>
                      <a:pt x="3966" y="2588"/>
                      <a:pt x="3980" y="2385"/>
                    </a:cubicBezTo>
                    <a:cubicBezTo>
                      <a:pt x="3990" y="2262"/>
                      <a:pt x="4044" y="2089"/>
                      <a:pt x="4006" y="1966"/>
                    </a:cubicBezTo>
                    <a:cubicBezTo>
                      <a:pt x="3997" y="1965"/>
                      <a:pt x="3988" y="1964"/>
                      <a:pt x="3978" y="19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28"/>
              <p:cNvSpPr/>
              <p:nvPr/>
            </p:nvSpPr>
            <p:spPr>
              <a:xfrm>
                <a:off x="7129525" y="2318425"/>
                <a:ext cx="100300" cy="99175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967" extrusionOk="0">
                    <a:moveTo>
                      <a:pt x="1944" y="957"/>
                    </a:moveTo>
                    <a:lnTo>
                      <a:pt x="1944" y="957"/>
                    </a:lnTo>
                    <a:cubicBezTo>
                      <a:pt x="1941" y="964"/>
                      <a:pt x="1939" y="974"/>
                      <a:pt x="1939" y="984"/>
                    </a:cubicBezTo>
                    <a:cubicBezTo>
                      <a:pt x="1939" y="1493"/>
                      <a:pt x="1531" y="1908"/>
                      <a:pt x="1024" y="1919"/>
                    </a:cubicBezTo>
                    <a:cubicBezTo>
                      <a:pt x="1033" y="1786"/>
                      <a:pt x="1065" y="1653"/>
                      <a:pt x="1124" y="1531"/>
                    </a:cubicBezTo>
                    <a:cubicBezTo>
                      <a:pt x="1167" y="1441"/>
                      <a:pt x="1226" y="1357"/>
                      <a:pt x="1299" y="1280"/>
                    </a:cubicBezTo>
                    <a:cubicBezTo>
                      <a:pt x="1476" y="1092"/>
                      <a:pt x="1709" y="978"/>
                      <a:pt x="1944" y="957"/>
                    </a:cubicBezTo>
                    <a:close/>
                    <a:moveTo>
                      <a:pt x="2070" y="954"/>
                    </a:moveTo>
                    <a:cubicBezTo>
                      <a:pt x="2119" y="957"/>
                      <a:pt x="2168" y="962"/>
                      <a:pt x="2217" y="973"/>
                    </a:cubicBezTo>
                    <a:cubicBezTo>
                      <a:pt x="2663" y="1077"/>
                      <a:pt x="3033" y="1504"/>
                      <a:pt x="3053" y="1934"/>
                    </a:cubicBezTo>
                    <a:cubicBezTo>
                      <a:pt x="3042" y="1926"/>
                      <a:pt x="3028" y="1920"/>
                      <a:pt x="3013" y="1920"/>
                    </a:cubicBezTo>
                    <a:cubicBezTo>
                      <a:pt x="2498" y="1920"/>
                      <a:pt x="2076" y="1501"/>
                      <a:pt x="2076" y="984"/>
                    </a:cubicBezTo>
                    <a:cubicBezTo>
                      <a:pt x="2076" y="973"/>
                      <a:pt x="2074" y="963"/>
                      <a:pt x="2070" y="954"/>
                    </a:cubicBezTo>
                    <a:close/>
                    <a:moveTo>
                      <a:pt x="2007" y="1365"/>
                    </a:moveTo>
                    <a:cubicBezTo>
                      <a:pt x="2117" y="1653"/>
                      <a:pt x="2345" y="1883"/>
                      <a:pt x="2633" y="1991"/>
                    </a:cubicBezTo>
                    <a:cubicBezTo>
                      <a:pt x="2345" y="2100"/>
                      <a:pt x="2117" y="2330"/>
                      <a:pt x="2007" y="2617"/>
                    </a:cubicBezTo>
                    <a:cubicBezTo>
                      <a:pt x="1898" y="2330"/>
                      <a:pt x="1669" y="2101"/>
                      <a:pt x="1381" y="1991"/>
                    </a:cubicBezTo>
                    <a:cubicBezTo>
                      <a:pt x="1669" y="1882"/>
                      <a:pt x="1898" y="1653"/>
                      <a:pt x="2007" y="1365"/>
                    </a:cubicBezTo>
                    <a:close/>
                    <a:moveTo>
                      <a:pt x="3049" y="2049"/>
                    </a:moveTo>
                    <a:lnTo>
                      <a:pt x="3049" y="2049"/>
                    </a:lnTo>
                    <a:cubicBezTo>
                      <a:pt x="3021" y="2492"/>
                      <a:pt x="2744" y="2845"/>
                      <a:pt x="2317" y="2959"/>
                    </a:cubicBezTo>
                    <a:cubicBezTo>
                      <a:pt x="2236" y="2983"/>
                      <a:pt x="2156" y="3001"/>
                      <a:pt x="2074" y="3010"/>
                    </a:cubicBezTo>
                    <a:cubicBezTo>
                      <a:pt x="2075" y="3006"/>
                      <a:pt x="2076" y="3002"/>
                      <a:pt x="2076" y="2996"/>
                    </a:cubicBezTo>
                    <a:cubicBezTo>
                      <a:pt x="2076" y="2481"/>
                      <a:pt x="2497" y="2060"/>
                      <a:pt x="3013" y="2060"/>
                    </a:cubicBezTo>
                    <a:cubicBezTo>
                      <a:pt x="3027" y="2060"/>
                      <a:pt x="3038" y="2055"/>
                      <a:pt x="3049" y="2049"/>
                    </a:cubicBezTo>
                    <a:close/>
                    <a:moveTo>
                      <a:pt x="1026" y="2063"/>
                    </a:moveTo>
                    <a:cubicBezTo>
                      <a:pt x="1531" y="2076"/>
                      <a:pt x="1939" y="2491"/>
                      <a:pt x="1939" y="2999"/>
                    </a:cubicBezTo>
                    <a:cubicBezTo>
                      <a:pt x="1939" y="3004"/>
                      <a:pt x="1941" y="3009"/>
                      <a:pt x="1943" y="3016"/>
                    </a:cubicBezTo>
                    <a:cubicBezTo>
                      <a:pt x="1937" y="3015"/>
                      <a:pt x="1931" y="3015"/>
                      <a:pt x="1925" y="3015"/>
                    </a:cubicBezTo>
                    <a:cubicBezTo>
                      <a:pt x="1919" y="3015"/>
                      <a:pt x="1913" y="3015"/>
                      <a:pt x="1908" y="3015"/>
                    </a:cubicBezTo>
                    <a:cubicBezTo>
                      <a:pt x="1586" y="2974"/>
                      <a:pt x="1311" y="2786"/>
                      <a:pt x="1151" y="2494"/>
                    </a:cubicBezTo>
                    <a:cubicBezTo>
                      <a:pt x="1078" y="2359"/>
                      <a:pt x="1037" y="2210"/>
                      <a:pt x="1026" y="2063"/>
                    </a:cubicBezTo>
                    <a:close/>
                    <a:moveTo>
                      <a:pt x="2027" y="814"/>
                    </a:moveTo>
                    <a:cubicBezTo>
                      <a:pt x="1727" y="814"/>
                      <a:pt x="1424" y="947"/>
                      <a:pt x="1198" y="1186"/>
                    </a:cubicBezTo>
                    <a:cubicBezTo>
                      <a:pt x="1117" y="1272"/>
                      <a:pt x="1050" y="1369"/>
                      <a:pt x="999" y="1472"/>
                    </a:cubicBezTo>
                    <a:cubicBezTo>
                      <a:pt x="834" y="1815"/>
                      <a:pt x="845" y="2223"/>
                      <a:pt x="1029" y="2562"/>
                    </a:cubicBezTo>
                    <a:cubicBezTo>
                      <a:pt x="1210" y="2894"/>
                      <a:pt x="1525" y="3109"/>
                      <a:pt x="1889" y="3154"/>
                    </a:cubicBezTo>
                    <a:cubicBezTo>
                      <a:pt x="1920" y="3157"/>
                      <a:pt x="1951" y="3159"/>
                      <a:pt x="1981" y="3159"/>
                    </a:cubicBezTo>
                    <a:cubicBezTo>
                      <a:pt x="2112" y="3159"/>
                      <a:pt x="2236" y="3128"/>
                      <a:pt x="2354" y="3096"/>
                    </a:cubicBezTo>
                    <a:cubicBezTo>
                      <a:pt x="2873" y="2954"/>
                      <a:pt x="3204" y="2507"/>
                      <a:pt x="3191" y="1954"/>
                    </a:cubicBezTo>
                    <a:cubicBezTo>
                      <a:pt x="3182" y="1456"/>
                      <a:pt x="2760" y="958"/>
                      <a:pt x="2249" y="839"/>
                    </a:cubicBezTo>
                    <a:cubicBezTo>
                      <a:pt x="2176" y="822"/>
                      <a:pt x="2101" y="814"/>
                      <a:pt x="2027" y="814"/>
                    </a:cubicBezTo>
                    <a:close/>
                    <a:moveTo>
                      <a:pt x="2017" y="143"/>
                    </a:moveTo>
                    <a:cubicBezTo>
                      <a:pt x="2133" y="143"/>
                      <a:pt x="2248" y="156"/>
                      <a:pt x="2361" y="180"/>
                    </a:cubicBezTo>
                    <a:cubicBezTo>
                      <a:pt x="3167" y="367"/>
                      <a:pt x="3836" y="1153"/>
                      <a:pt x="3852" y="1931"/>
                    </a:cubicBezTo>
                    <a:cubicBezTo>
                      <a:pt x="3869" y="2798"/>
                      <a:pt x="3354" y="3502"/>
                      <a:pt x="2536" y="3724"/>
                    </a:cubicBezTo>
                    <a:cubicBezTo>
                      <a:pt x="2336" y="3778"/>
                      <a:pt x="2141" y="3826"/>
                      <a:pt x="1940" y="3826"/>
                    </a:cubicBezTo>
                    <a:cubicBezTo>
                      <a:pt x="1895" y="3826"/>
                      <a:pt x="1850" y="3823"/>
                      <a:pt x="1804" y="3818"/>
                    </a:cubicBezTo>
                    <a:cubicBezTo>
                      <a:pt x="1230" y="3748"/>
                      <a:pt x="738" y="3411"/>
                      <a:pt x="455" y="2892"/>
                    </a:cubicBezTo>
                    <a:cubicBezTo>
                      <a:pt x="162" y="2357"/>
                      <a:pt x="145" y="1715"/>
                      <a:pt x="406" y="1176"/>
                    </a:cubicBezTo>
                    <a:cubicBezTo>
                      <a:pt x="484" y="1015"/>
                      <a:pt x="590" y="863"/>
                      <a:pt x="718" y="727"/>
                    </a:cubicBezTo>
                    <a:cubicBezTo>
                      <a:pt x="1074" y="351"/>
                      <a:pt x="1548" y="143"/>
                      <a:pt x="2017" y="143"/>
                    </a:cubicBezTo>
                    <a:close/>
                    <a:moveTo>
                      <a:pt x="2018" y="1"/>
                    </a:moveTo>
                    <a:cubicBezTo>
                      <a:pt x="1513" y="1"/>
                      <a:pt x="1000" y="225"/>
                      <a:pt x="618" y="630"/>
                    </a:cubicBezTo>
                    <a:cubicBezTo>
                      <a:pt x="479" y="776"/>
                      <a:pt x="365" y="939"/>
                      <a:pt x="281" y="1114"/>
                    </a:cubicBezTo>
                    <a:cubicBezTo>
                      <a:pt x="0" y="1695"/>
                      <a:pt x="19" y="2383"/>
                      <a:pt x="333" y="2958"/>
                    </a:cubicBezTo>
                    <a:cubicBezTo>
                      <a:pt x="638" y="3518"/>
                      <a:pt x="1167" y="3882"/>
                      <a:pt x="1787" y="3957"/>
                    </a:cubicBezTo>
                    <a:cubicBezTo>
                      <a:pt x="1839" y="3963"/>
                      <a:pt x="1889" y="3967"/>
                      <a:pt x="1941" y="3967"/>
                    </a:cubicBezTo>
                    <a:cubicBezTo>
                      <a:pt x="2160" y="3967"/>
                      <a:pt x="2372" y="3914"/>
                      <a:pt x="2575" y="3856"/>
                    </a:cubicBezTo>
                    <a:cubicBezTo>
                      <a:pt x="3455" y="3617"/>
                      <a:pt x="4011" y="2861"/>
                      <a:pt x="3992" y="1927"/>
                    </a:cubicBezTo>
                    <a:cubicBezTo>
                      <a:pt x="3975" y="1089"/>
                      <a:pt x="3258" y="244"/>
                      <a:pt x="2393" y="43"/>
                    </a:cubicBezTo>
                    <a:cubicBezTo>
                      <a:pt x="2270" y="15"/>
                      <a:pt x="2144" y="1"/>
                      <a:pt x="20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28"/>
              <p:cNvSpPr/>
              <p:nvPr/>
            </p:nvSpPr>
            <p:spPr>
              <a:xfrm>
                <a:off x="7270825" y="2356225"/>
                <a:ext cx="27945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1178" h="804" extrusionOk="0">
                    <a:moveTo>
                      <a:pt x="401" y="1"/>
                    </a:moveTo>
                    <a:cubicBezTo>
                      <a:pt x="401" y="222"/>
                      <a:pt x="221" y="402"/>
                      <a:pt x="0" y="402"/>
                    </a:cubicBezTo>
                    <a:cubicBezTo>
                      <a:pt x="221" y="402"/>
                      <a:pt x="401" y="581"/>
                      <a:pt x="401" y="803"/>
                    </a:cubicBezTo>
                    <a:cubicBezTo>
                      <a:pt x="401" y="583"/>
                      <a:pt x="580" y="402"/>
                      <a:pt x="802" y="402"/>
                    </a:cubicBezTo>
                    <a:cubicBezTo>
                      <a:pt x="580" y="402"/>
                      <a:pt x="401" y="222"/>
                      <a:pt x="401" y="1"/>
                    </a:cubicBezTo>
                    <a:close/>
                    <a:moveTo>
                      <a:pt x="2476" y="1"/>
                    </a:moveTo>
                    <a:cubicBezTo>
                      <a:pt x="2476" y="222"/>
                      <a:pt x="2296" y="402"/>
                      <a:pt x="2075" y="402"/>
                    </a:cubicBezTo>
                    <a:cubicBezTo>
                      <a:pt x="2296" y="402"/>
                      <a:pt x="2476" y="581"/>
                      <a:pt x="2476" y="803"/>
                    </a:cubicBezTo>
                    <a:cubicBezTo>
                      <a:pt x="2476" y="583"/>
                      <a:pt x="2655" y="402"/>
                      <a:pt x="2877" y="402"/>
                    </a:cubicBezTo>
                    <a:cubicBezTo>
                      <a:pt x="2655" y="402"/>
                      <a:pt x="2476" y="222"/>
                      <a:pt x="2476" y="1"/>
                    </a:cubicBezTo>
                    <a:close/>
                    <a:moveTo>
                      <a:pt x="4551" y="1"/>
                    </a:moveTo>
                    <a:cubicBezTo>
                      <a:pt x="4551" y="222"/>
                      <a:pt x="4371" y="402"/>
                      <a:pt x="4150" y="402"/>
                    </a:cubicBezTo>
                    <a:cubicBezTo>
                      <a:pt x="4371" y="402"/>
                      <a:pt x="4551" y="581"/>
                      <a:pt x="4551" y="803"/>
                    </a:cubicBezTo>
                    <a:cubicBezTo>
                      <a:pt x="4551" y="583"/>
                      <a:pt x="4730" y="402"/>
                      <a:pt x="4952" y="402"/>
                    </a:cubicBezTo>
                    <a:cubicBezTo>
                      <a:pt x="4730" y="402"/>
                      <a:pt x="4551" y="222"/>
                      <a:pt x="4551" y="1"/>
                    </a:cubicBezTo>
                    <a:close/>
                    <a:moveTo>
                      <a:pt x="6626" y="1"/>
                    </a:moveTo>
                    <a:cubicBezTo>
                      <a:pt x="6626" y="222"/>
                      <a:pt x="6446" y="402"/>
                      <a:pt x="6225" y="402"/>
                    </a:cubicBezTo>
                    <a:cubicBezTo>
                      <a:pt x="6446" y="402"/>
                      <a:pt x="6626" y="581"/>
                      <a:pt x="6626" y="803"/>
                    </a:cubicBezTo>
                    <a:cubicBezTo>
                      <a:pt x="6626" y="583"/>
                      <a:pt x="6805" y="402"/>
                      <a:pt x="7027" y="402"/>
                    </a:cubicBezTo>
                    <a:cubicBezTo>
                      <a:pt x="6805" y="402"/>
                      <a:pt x="6626" y="222"/>
                      <a:pt x="6626" y="1"/>
                    </a:cubicBezTo>
                    <a:close/>
                    <a:moveTo>
                      <a:pt x="8701" y="1"/>
                    </a:moveTo>
                    <a:cubicBezTo>
                      <a:pt x="8701" y="222"/>
                      <a:pt x="8521" y="402"/>
                      <a:pt x="8300" y="402"/>
                    </a:cubicBezTo>
                    <a:cubicBezTo>
                      <a:pt x="8521" y="402"/>
                      <a:pt x="8701" y="581"/>
                      <a:pt x="8701" y="803"/>
                    </a:cubicBezTo>
                    <a:cubicBezTo>
                      <a:pt x="8701" y="583"/>
                      <a:pt x="8880" y="402"/>
                      <a:pt x="9102" y="402"/>
                    </a:cubicBezTo>
                    <a:cubicBezTo>
                      <a:pt x="8880" y="402"/>
                      <a:pt x="8701" y="222"/>
                      <a:pt x="8701" y="1"/>
                    </a:cubicBezTo>
                    <a:close/>
                    <a:moveTo>
                      <a:pt x="10776" y="1"/>
                    </a:moveTo>
                    <a:cubicBezTo>
                      <a:pt x="10776" y="222"/>
                      <a:pt x="10596" y="402"/>
                      <a:pt x="10375" y="402"/>
                    </a:cubicBezTo>
                    <a:cubicBezTo>
                      <a:pt x="10596" y="402"/>
                      <a:pt x="10776" y="581"/>
                      <a:pt x="10776" y="803"/>
                    </a:cubicBezTo>
                    <a:cubicBezTo>
                      <a:pt x="10776" y="583"/>
                      <a:pt x="10955" y="402"/>
                      <a:pt x="11177" y="402"/>
                    </a:cubicBezTo>
                    <a:cubicBezTo>
                      <a:pt x="10955" y="402"/>
                      <a:pt x="10776" y="222"/>
                      <a:pt x="10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6" name="Google Shape;1946;p28"/>
            <p:cNvGrpSpPr/>
            <p:nvPr/>
          </p:nvGrpSpPr>
          <p:grpSpPr>
            <a:xfrm rot="10800000">
              <a:off x="8645425" y="4608741"/>
              <a:ext cx="2078795" cy="306152"/>
              <a:chOff x="5178325" y="1049075"/>
              <a:chExt cx="928075" cy="136675"/>
            </a:xfrm>
          </p:grpSpPr>
          <p:sp>
            <p:nvSpPr>
              <p:cNvPr id="1947" name="Google Shape;1947;p28"/>
              <p:cNvSpPr/>
              <p:nvPr/>
            </p:nvSpPr>
            <p:spPr>
              <a:xfrm>
                <a:off x="5178325" y="1049075"/>
                <a:ext cx="928075" cy="136675"/>
              </a:xfrm>
              <a:custGeom>
                <a:avLst/>
                <a:gdLst/>
                <a:ahLst/>
                <a:cxnLst/>
                <a:rect l="l" t="t" r="r" b="b"/>
                <a:pathLst>
                  <a:path w="37123" h="5467" extrusionOk="0">
                    <a:moveTo>
                      <a:pt x="0" y="1"/>
                    </a:moveTo>
                    <a:lnTo>
                      <a:pt x="0" y="5466"/>
                    </a:lnTo>
                    <a:lnTo>
                      <a:pt x="37122" y="5466"/>
                    </a:lnTo>
                    <a:lnTo>
                      <a:pt x="37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28"/>
              <p:cNvSpPr/>
              <p:nvPr/>
            </p:nvSpPr>
            <p:spPr>
              <a:xfrm>
                <a:off x="5342300" y="1076050"/>
                <a:ext cx="76350" cy="82675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3307" extrusionOk="0">
                    <a:moveTo>
                      <a:pt x="298" y="1"/>
                    </a:moveTo>
                    <a:cubicBezTo>
                      <a:pt x="134" y="1"/>
                      <a:pt x="0" y="135"/>
                      <a:pt x="0" y="299"/>
                    </a:cubicBezTo>
                    <a:cubicBezTo>
                      <a:pt x="0" y="464"/>
                      <a:pt x="134" y="598"/>
                      <a:pt x="298" y="598"/>
                    </a:cubicBezTo>
                    <a:lnTo>
                      <a:pt x="2756" y="598"/>
                    </a:lnTo>
                    <a:cubicBezTo>
                      <a:pt x="2920" y="598"/>
                      <a:pt x="3054" y="464"/>
                      <a:pt x="3054" y="299"/>
                    </a:cubicBezTo>
                    <a:cubicBezTo>
                      <a:pt x="3054" y="135"/>
                      <a:pt x="2920" y="1"/>
                      <a:pt x="2756" y="1"/>
                    </a:cubicBezTo>
                    <a:close/>
                    <a:moveTo>
                      <a:pt x="298" y="1357"/>
                    </a:moveTo>
                    <a:cubicBezTo>
                      <a:pt x="134" y="1357"/>
                      <a:pt x="0" y="1491"/>
                      <a:pt x="0" y="1654"/>
                    </a:cubicBezTo>
                    <a:cubicBezTo>
                      <a:pt x="0" y="1819"/>
                      <a:pt x="134" y="1953"/>
                      <a:pt x="298" y="1953"/>
                    </a:cubicBezTo>
                    <a:lnTo>
                      <a:pt x="2756" y="1953"/>
                    </a:lnTo>
                    <a:cubicBezTo>
                      <a:pt x="2920" y="1952"/>
                      <a:pt x="3054" y="1819"/>
                      <a:pt x="3054" y="1654"/>
                    </a:cubicBezTo>
                    <a:cubicBezTo>
                      <a:pt x="3054" y="1491"/>
                      <a:pt x="2920" y="1357"/>
                      <a:pt x="2756" y="1357"/>
                    </a:cubicBezTo>
                    <a:close/>
                    <a:moveTo>
                      <a:pt x="298" y="2711"/>
                    </a:moveTo>
                    <a:cubicBezTo>
                      <a:pt x="134" y="2711"/>
                      <a:pt x="0" y="2845"/>
                      <a:pt x="0" y="3010"/>
                    </a:cubicBezTo>
                    <a:cubicBezTo>
                      <a:pt x="0" y="3173"/>
                      <a:pt x="134" y="3307"/>
                      <a:pt x="298" y="3307"/>
                    </a:cubicBezTo>
                    <a:lnTo>
                      <a:pt x="2756" y="3307"/>
                    </a:lnTo>
                    <a:cubicBezTo>
                      <a:pt x="2920" y="3307"/>
                      <a:pt x="3054" y="3173"/>
                      <a:pt x="3054" y="3010"/>
                    </a:cubicBezTo>
                    <a:cubicBezTo>
                      <a:pt x="3054" y="2845"/>
                      <a:pt x="2920" y="2711"/>
                      <a:pt x="2756" y="27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28"/>
              <p:cNvSpPr/>
              <p:nvPr/>
            </p:nvSpPr>
            <p:spPr>
              <a:xfrm>
                <a:off x="5478375" y="1071800"/>
                <a:ext cx="489975" cy="91225"/>
              </a:xfrm>
              <a:custGeom>
                <a:avLst/>
                <a:gdLst/>
                <a:ahLst/>
                <a:cxnLst/>
                <a:rect l="l" t="t" r="r" b="b"/>
                <a:pathLst>
                  <a:path w="19599" h="3649" extrusionOk="0">
                    <a:moveTo>
                      <a:pt x="86" y="1"/>
                    </a:moveTo>
                    <a:cubicBezTo>
                      <a:pt x="39" y="1"/>
                      <a:pt x="0" y="38"/>
                      <a:pt x="0" y="86"/>
                    </a:cubicBezTo>
                    <a:lnTo>
                      <a:pt x="0" y="3563"/>
                    </a:lnTo>
                    <a:cubicBezTo>
                      <a:pt x="0" y="3610"/>
                      <a:pt x="38" y="3648"/>
                      <a:pt x="86" y="3648"/>
                    </a:cubicBezTo>
                    <a:lnTo>
                      <a:pt x="19513" y="3648"/>
                    </a:lnTo>
                    <a:cubicBezTo>
                      <a:pt x="19560" y="3648"/>
                      <a:pt x="19599" y="3611"/>
                      <a:pt x="19599" y="3563"/>
                    </a:cubicBezTo>
                    <a:lnTo>
                      <a:pt x="19599" y="86"/>
                    </a:lnTo>
                    <a:cubicBezTo>
                      <a:pt x="19598" y="38"/>
                      <a:pt x="19560" y="1"/>
                      <a:pt x="195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28"/>
              <p:cNvSpPr/>
              <p:nvPr/>
            </p:nvSpPr>
            <p:spPr>
              <a:xfrm>
                <a:off x="51961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8" y="671"/>
                    </a:moveTo>
                    <a:cubicBezTo>
                      <a:pt x="1793" y="671"/>
                      <a:pt x="1798" y="671"/>
                      <a:pt x="1803" y="671"/>
                    </a:cubicBezTo>
                    <a:cubicBezTo>
                      <a:pt x="1893" y="682"/>
                      <a:pt x="1972" y="737"/>
                      <a:pt x="2016" y="820"/>
                    </a:cubicBezTo>
                    <a:cubicBezTo>
                      <a:pt x="2060" y="902"/>
                      <a:pt x="2060" y="1001"/>
                      <a:pt x="2015" y="1084"/>
                    </a:cubicBezTo>
                    <a:cubicBezTo>
                      <a:pt x="1985" y="1141"/>
                      <a:pt x="1946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9" y="1141"/>
                    </a:cubicBezTo>
                    <a:cubicBezTo>
                      <a:pt x="1624" y="1094"/>
                      <a:pt x="1582" y="1006"/>
                      <a:pt x="1585" y="905"/>
                    </a:cubicBezTo>
                    <a:cubicBezTo>
                      <a:pt x="1589" y="809"/>
                      <a:pt x="1635" y="725"/>
                      <a:pt x="1700" y="691"/>
                    </a:cubicBezTo>
                    <a:cubicBezTo>
                      <a:pt x="1727" y="677"/>
                      <a:pt x="1756" y="671"/>
                      <a:pt x="1788" y="671"/>
                    </a:cubicBezTo>
                    <a:close/>
                    <a:moveTo>
                      <a:pt x="1780" y="533"/>
                    </a:moveTo>
                    <a:cubicBezTo>
                      <a:pt x="1728" y="533"/>
                      <a:pt x="1680" y="545"/>
                      <a:pt x="1636" y="569"/>
                    </a:cubicBezTo>
                    <a:cubicBezTo>
                      <a:pt x="1525" y="628"/>
                      <a:pt x="1453" y="755"/>
                      <a:pt x="1448" y="900"/>
                    </a:cubicBezTo>
                    <a:cubicBezTo>
                      <a:pt x="1441" y="1051"/>
                      <a:pt x="1509" y="1186"/>
                      <a:pt x="1626" y="1260"/>
                    </a:cubicBezTo>
                    <a:cubicBezTo>
                      <a:pt x="1702" y="1308"/>
                      <a:pt x="1783" y="1334"/>
                      <a:pt x="1858" y="1334"/>
                    </a:cubicBezTo>
                    <a:cubicBezTo>
                      <a:pt x="1884" y="1334"/>
                      <a:pt x="1911" y="1330"/>
                      <a:pt x="1937" y="1324"/>
                    </a:cubicBezTo>
                    <a:cubicBezTo>
                      <a:pt x="2021" y="1301"/>
                      <a:pt x="2091" y="1242"/>
                      <a:pt x="2139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2" y="536"/>
                    </a:cubicBezTo>
                    <a:cubicBezTo>
                      <a:pt x="1808" y="534"/>
                      <a:pt x="1794" y="533"/>
                      <a:pt x="1780" y="533"/>
                    </a:cubicBezTo>
                    <a:close/>
                    <a:moveTo>
                      <a:pt x="1758" y="1697"/>
                    </a:moveTo>
                    <a:cubicBezTo>
                      <a:pt x="1837" y="1697"/>
                      <a:pt x="1917" y="1712"/>
                      <a:pt x="1991" y="1737"/>
                    </a:cubicBezTo>
                    <a:cubicBezTo>
                      <a:pt x="2127" y="1783"/>
                      <a:pt x="2240" y="1889"/>
                      <a:pt x="2310" y="2035"/>
                    </a:cubicBezTo>
                    <a:cubicBezTo>
                      <a:pt x="2390" y="2206"/>
                      <a:pt x="2401" y="2410"/>
                      <a:pt x="2337" y="2581"/>
                    </a:cubicBezTo>
                    <a:cubicBezTo>
                      <a:pt x="2278" y="2737"/>
                      <a:pt x="2141" y="2825"/>
                      <a:pt x="1931" y="2842"/>
                    </a:cubicBezTo>
                    <a:cubicBezTo>
                      <a:pt x="1913" y="2843"/>
                      <a:pt x="1896" y="2844"/>
                      <a:pt x="1878" y="2844"/>
                    </a:cubicBezTo>
                    <a:cubicBezTo>
                      <a:pt x="1654" y="2844"/>
                      <a:pt x="1465" y="2735"/>
                      <a:pt x="1326" y="2525"/>
                    </a:cubicBezTo>
                    <a:cubicBezTo>
                      <a:pt x="1291" y="2468"/>
                      <a:pt x="1255" y="2411"/>
                      <a:pt x="1256" y="2258"/>
                    </a:cubicBezTo>
                    <a:cubicBezTo>
                      <a:pt x="1256" y="2146"/>
                      <a:pt x="1264" y="2066"/>
                      <a:pt x="1303" y="1983"/>
                    </a:cubicBezTo>
                    <a:cubicBezTo>
                      <a:pt x="1401" y="1773"/>
                      <a:pt x="1578" y="1697"/>
                      <a:pt x="1758" y="1697"/>
                    </a:cubicBezTo>
                    <a:close/>
                    <a:moveTo>
                      <a:pt x="1756" y="1558"/>
                    </a:moveTo>
                    <a:cubicBezTo>
                      <a:pt x="1499" y="1558"/>
                      <a:pt x="1285" y="1688"/>
                      <a:pt x="1174" y="1924"/>
                    </a:cubicBezTo>
                    <a:cubicBezTo>
                      <a:pt x="1121" y="2042"/>
                      <a:pt x="1116" y="2153"/>
                      <a:pt x="1116" y="2258"/>
                    </a:cubicBezTo>
                    <a:cubicBezTo>
                      <a:pt x="1116" y="2436"/>
                      <a:pt x="1157" y="2518"/>
                      <a:pt x="1208" y="2598"/>
                    </a:cubicBezTo>
                    <a:lnTo>
                      <a:pt x="1209" y="2600"/>
                    </a:lnTo>
                    <a:cubicBezTo>
                      <a:pt x="1373" y="2848"/>
                      <a:pt x="1606" y="2982"/>
                      <a:pt x="1876" y="2982"/>
                    </a:cubicBezTo>
                    <a:cubicBezTo>
                      <a:pt x="1897" y="2982"/>
                      <a:pt x="1920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2" y="2183"/>
                      <a:pt x="2434" y="1975"/>
                    </a:cubicBezTo>
                    <a:cubicBezTo>
                      <a:pt x="2347" y="1793"/>
                      <a:pt x="2205" y="1662"/>
                      <a:pt x="2034" y="1605"/>
                    </a:cubicBezTo>
                    <a:cubicBezTo>
                      <a:pt x="1938" y="1573"/>
                      <a:pt x="1844" y="1558"/>
                      <a:pt x="1756" y="1558"/>
                    </a:cubicBezTo>
                    <a:close/>
                    <a:moveTo>
                      <a:pt x="1856" y="3308"/>
                    </a:moveTo>
                    <a:cubicBezTo>
                      <a:pt x="1872" y="3308"/>
                      <a:pt x="1887" y="3309"/>
                      <a:pt x="1900" y="3312"/>
                    </a:cubicBezTo>
                    <a:cubicBezTo>
                      <a:pt x="1947" y="3324"/>
                      <a:pt x="1986" y="3358"/>
                      <a:pt x="2016" y="3415"/>
                    </a:cubicBezTo>
                    <a:cubicBezTo>
                      <a:pt x="2061" y="3500"/>
                      <a:pt x="2061" y="3597"/>
                      <a:pt x="2017" y="3679"/>
                    </a:cubicBezTo>
                    <a:cubicBezTo>
                      <a:pt x="1973" y="3763"/>
                      <a:pt x="1894" y="3817"/>
                      <a:pt x="1804" y="3828"/>
                    </a:cubicBezTo>
                    <a:cubicBezTo>
                      <a:pt x="1795" y="3829"/>
                      <a:pt x="1786" y="3830"/>
                      <a:pt x="1778" y="3830"/>
                    </a:cubicBezTo>
                    <a:cubicBezTo>
                      <a:pt x="1750" y="3830"/>
                      <a:pt x="1724" y="3823"/>
                      <a:pt x="1700" y="3811"/>
                    </a:cubicBezTo>
                    <a:cubicBezTo>
                      <a:pt x="1633" y="3775"/>
                      <a:pt x="1589" y="3692"/>
                      <a:pt x="1585" y="3597"/>
                    </a:cubicBezTo>
                    <a:cubicBezTo>
                      <a:pt x="1582" y="3496"/>
                      <a:pt x="1624" y="3407"/>
                      <a:pt x="1699" y="3360"/>
                    </a:cubicBezTo>
                    <a:cubicBezTo>
                      <a:pt x="1754" y="3325"/>
                      <a:pt x="1808" y="3308"/>
                      <a:pt x="1856" y="3308"/>
                    </a:cubicBezTo>
                    <a:close/>
                    <a:moveTo>
                      <a:pt x="1857" y="3168"/>
                    </a:moveTo>
                    <a:cubicBezTo>
                      <a:pt x="1783" y="3168"/>
                      <a:pt x="1703" y="3193"/>
                      <a:pt x="1625" y="3243"/>
                    </a:cubicBezTo>
                    <a:cubicBezTo>
                      <a:pt x="1508" y="3317"/>
                      <a:pt x="1440" y="3451"/>
                      <a:pt x="1446" y="3602"/>
                    </a:cubicBezTo>
                    <a:cubicBezTo>
                      <a:pt x="1451" y="3748"/>
                      <a:pt x="1524" y="3875"/>
                      <a:pt x="1635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3" y="3970"/>
                      <a:pt x="1807" y="3970"/>
                      <a:pt x="1820" y="3967"/>
                    </a:cubicBezTo>
                    <a:cubicBezTo>
                      <a:pt x="1956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9" y="3351"/>
                    </a:cubicBezTo>
                    <a:cubicBezTo>
                      <a:pt x="2091" y="3260"/>
                      <a:pt x="2021" y="3201"/>
                      <a:pt x="1937" y="3179"/>
                    </a:cubicBezTo>
                    <a:cubicBezTo>
                      <a:pt x="1911" y="3172"/>
                      <a:pt x="1884" y="3168"/>
                      <a:pt x="1857" y="3168"/>
                    </a:cubicBezTo>
                    <a:close/>
                    <a:moveTo>
                      <a:pt x="2792" y="140"/>
                    </a:moveTo>
                    <a:cubicBezTo>
                      <a:pt x="2854" y="582"/>
                      <a:pt x="3205" y="934"/>
                      <a:pt x="3648" y="996"/>
                    </a:cubicBezTo>
                    <a:lnTo>
                      <a:pt x="3648" y="3517"/>
                    </a:lnTo>
                    <a:cubicBezTo>
                      <a:pt x="3205" y="3579"/>
                      <a:pt x="2854" y="3929"/>
                      <a:pt x="2792" y="4372"/>
                    </a:cubicBezTo>
                    <a:lnTo>
                      <a:pt x="995" y="4372"/>
                    </a:lnTo>
                    <a:cubicBezTo>
                      <a:pt x="934" y="3929"/>
                      <a:pt x="583" y="3579"/>
                      <a:pt x="140" y="3517"/>
                    </a:cubicBezTo>
                    <a:lnTo>
                      <a:pt x="140" y="996"/>
                    </a:lnTo>
                    <a:cubicBezTo>
                      <a:pt x="583" y="934"/>
                      <a:pt x="934" y="582"/>
                      <a:pt x="995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09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28"/>
              <p:cNvSpPr/>
              <p:nvPr/>
            </p:nvSpPr>
            <p:spPr>
              <a:xfrm>
                <a:off x="59929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3" y="670"/>
                    </a:moveTo>
                    <a:cubicBezTo>
                      <a:pt x="1790" y="670"/>
                      <a:pt x="1796" y="671"/>
                      <a:pt x="1803" y="671"/>
                    </a:cubicBezTo>
                    <a:cubicBezTo>
                      <a:pt x="1893" y="682"/>
                      <a:pt x="1971" y="737"/>
                      <a:pt x="2016" y="820"/>
                    </a:cubicBezTo>
                    <a:cubicBezTo>
                      <a:pt x="2060" y="902"/>
                      <a:pt x="2060" y="1001"/>
                      <a:pt x="2014" y="1084"/>
                    </a:cubicBezTo>
                    <a:cubicBezTo>
                      <a:pt x="1985" y="1141"/>
                      <a:pt x="1947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8" y="1141"/>
                    </a:cubicBezTo>
                    <a:cubicBezTo>
                      <a:pt x="1624" y="1094"/>
                      <a:pt x="1581" y="1006"/>
                      <a:pt x="1585" y="905"/>
                    </a:cubicBezTo>
                    <a:cubicBezTo>
                      <a:pt x="1589" y="809"/>
                      <a:pt x="1634" y="725"/>
                      <a:pt x="1701" y="691"/>
                    </a:cubicBezTo>
                    <a:cubicBezTo>
                      <a:pt x="1727" y="678"/>
                      <a:pt x="1754" y="670"/>
                      <a:pt x="1783" y="670"/>
                    </a:cubicBezTo>
                    <a:close/>
                    <a:moveTo>
                      <a:pt x="1780" y="533"/>
                    </a:moveTo>
                    <a:cubicBezTo>
                      <a:pt x="1729" y="533"/>
                      <a:pt x="1680" y="545"/>
                      <a:pt x="1636" y="569"/>
                    </a:cubicBezTo>
                    <a:cubicBezTo>
                      <a:pt x="1525" y="628"/>
                      <a:pt x="1452" y="755"/>
                      <a:pt x="1447" y="900"/>
                    </a:cubicBezTo>
                    <a:cubicBezTo>
                      <a:pt x="1442" y="1051"/>
                      <a:pt x="1509" y="1186"/>
                      <a:pt x="1627" y="1260"/>
                    </a:cubicBezTo>
                    <a:cubicBezTo>
                      <a:pt x="1703" y="1308"/>
                      <a:pt x="1783" y="1334"/>
                      <a:pt x="1858" y="1334"/>
                    </a:cubicBezTo>
                    <a:cubicBezTo>
                      <a:pt x="1886" y="1334"/>
                      <a:pt x="1912" y="1330"/>
                      <a:pt x="1937" y="1324"/>
                    </a:cubicBezTo>
                    <a:cubicBezTo>
                      <a:pt x="2021" y="1301"/>
                      <a:pt x="2090" y="1242"/>
                      <a:pt x="2138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1" y="536"/>
                    </a:cubicBezTo>
                    <a:cubicBezTo>
                      <a:pt x="1807" y="534"/>
                      <a:pt x="1793" y="533"/>
                      <a:pt x="1780" y="533"/>
                    </a:cubicBezTo>
                    <a:close/>
                    <a:moveTo>
                      <a:pt x="1759" y="1697"/>
                    </a:moveTo>
                    <a:cubicBezTo>
                      <a:pt x="1839" y="1697"/>
                      <a:pt x="1919" y="1712"/>
                      <a:pt x="1993" y="1737"/>
                    </a:cubicBezTo>
                    <a:cubicBezTo>
                      <a:pt x="2127" y="1783"/>
                      <a:pt x="2242" y="1889"/>
                      <a:pt x="2311" y="2035"/>
                    </a:cubicBezTo>
                    <a:cubicBezTo>
                      <a:pt x="2391" y="2206"/>
                      <a:pt x="2402" y="2410"/>
                      <a:pt x="2338" y="2581"/>
                    </a:cubicBezTo>
                    <a:cubicBezTo>
                      <a:pt x="2279" y="2736"/>
                      <a:pt x="2142" y="2825"/>
                      <a:pt x="1933" y="2842"/>
                    </a:cubicBezTo>
                    <a:cubicBezTo>
                      <a:pt x="1915" y="2843"/>
                      <a:pt x="1897" y="2844"/>
                      <a:pt x="1880" y="2844"/>
                    </a:cubicBezTo>
                    <a:cubicBezTo>
                      <a:pt x="1656" y="2844"/>
                      <a:pt x="1466" y="2735"/>
                      <a:pt x="1327" y="2525"/>
                    </a:cubicBezTo>
                    <a:cubicBezTo>
                      <a:pt x="1292" y="2468"/>
                      <a:pt x="1256" y="2411"/>
                      <a:pt x="1258" y="2258"/>
                    </a:cubicBezTo>
                    <a:cubicBezTo>
                      <a:pt x="1258" y="2146"/>
                      <a:pt x="1265" y="2066"/>
                      <a:pt x="1305" y="1983"/>
                    </a:cubicBezTo>
                    <a:cubicBezTo>
                      <a:pt x="1403" y="1773"/>
                      <a:pt x="1580" y="1697"/>
                      <a:pt x="1759" y="1697"/>
                    </a:cubicBezTo>
                    <a:close/>
                    <a:moveTo>
                      <a:pt x="1756" y="1558"/>
                    </a:moveTo>
                    <a:cubicBezTo>
                      <a:pt x="1500" y="1558"/>
                      <a:pt x="1285" y="1688"/>
                      <a:pt x="1174" y="1924"/>
                    </a:cubicBezTo>
                    <a:cubicBezTo>
                      <a:pt x="1120" y="2042"/>
                      <a:pt x="1115" y="2153"/>
                      <a:pt x="1115" y="2258"/>
                    </a:cubicBezTo>
                    <a:cubicBezTo>
                      <a:pt x="1115" y="2436"/>
                      <a:pt x="1157" y="2518"/>
                      <a:pt x="1209" y="2598"/>
                    </a:cubicBezTo>
                    <a:lnTo>
                      <a:pt x="1210" y="2600"/>
                    </a:lnTo>
                    <a:cubicBezTo>
                      <a:pt x="1372" y="2848"/>
                      <a:pt x="1606" y="2982"/>
                      <a:pt x="1875" y="2982"/>
                    </a:cubicBezTo>
                    <a:cubicBezTo>
                      <a:pt x="1897" y="2982"/>
                      <a:pt x="1921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3" y="2183"/>
                      <a:pt x="2434" y="1975"/>
                    </a:cubicBezTo>
                    <a:cubicBezTo>
                      <a:pt x="2348" y="1793"/>
                      <a:pt x="2205" y="1662"/>
                      <a:pt x="2034" y="1605"/>
                    </a:cubicBezTo>
                    <a:cubicBezTo>
                      <a:pt x="1938" y="1573"/>
                      <a:pt x="1845" y="1558"/>
                      <a:pt x="1756" y="1558"/>
                    </a:cubicBezTo>
                    <a:close/>
                    <a:moveTo>
                      <a:pt x="1858" y="3308"/>
                    </a:moveTo>
                    <a:cubicBezTo>
                      <a:pt x="1873" y="3308"/>
                      <a:pt x="1888" y="3309"/>
                      <a:pt x="1903" y="3312"/>
                    </a:cubicBezTo>
                    <a:cubicBezTo>
                      <a:pt x="1950" y="3324"/>
                      <a:pt x="1988" y="3358"/>
                      <a:pt x="2018" y="3415"/>
                    </a:cubicBezTo>
                    <a:cubicBezTo>
                      <a:pt x="2063" y="3500"/>
                      <a:pt x="2063" y="3597"/>
                      <a:pt x="2019" y="3679"/>
                    </a:cubicBezTo>
                    <a:cubicBezTo>
                      <a:pt x="1975" y="3763"/>
                      <a:pt x="1896" y="3817"/>
                      <a:pt x="1807" y="3828"/>
                    </a:cubicBezTo>
                    <a:cubicBezTo>
                      <a:pt x="1798" y="3829"/>
                      <a:pt x="1789" y="3830"/>
                      <a:pt x="1780" y="3830"/>
                    </a:cubicBezTo>
                    <a:cubicBezTo>
                      <a:pt x="1751" y="3830"/>
                      <a:pt x="1725" y="3823"/>
                      <a:pt x="1702" y="3811"/>
                    </a:cubicBezTo>
                    <a:cubicBezTo>
                      <a:pt x="1634" y="3775"/>
                      <a:pt x="1590" y="3692"/>
                      <a:pt x="1586" y="3597"/>
                    </a:cubicBezTo>
                    <a:cubicBezTo>
                      <a:pt x="1583" y="3496"/>
                      <a:pt x="1626" y="3407"/>
                      <a:pt x="1701" y="3360"/>
                    </a:cubicBezTo>
                    <a:cubicBezTo>
                      <a:pt x="1755" y="3325"/>
                      <a:pt x="1810" y="3308"/>
                      <a:pt x="1858" y="3308"/>
                    </a:cubicBezTo>
                    <a:close/>
                    <a:moveTo>
                      <a:pt x="1857" y="3168"/>
                    </a:moveTo>
                    <a:cubicBezTo>
                      <a:pt x="1782" y="3168"/>
                      <a:pt x="1702" y="3193"/>
                      <a:pt x="1626" y="3243"/>
                    </a:cubicBezTo>
                    <a:cubicBezTo>
                      <a:pt x="1508" y="3317"/>
                      <a:pt x="1441" y="3451"/>
                      <a:pt x="1446" y="3602"/>
                    </a:cubicBezTo>
                    <a:cubicBezTo>
                      <a:pt x="1451" y="3748"/>
                      <a:pt x="1524" y="3875"/>
                      <a:pt x="1634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4" y="3970"/>
                      <a:pt x="1809" y="3970"/>
                      <a:pt x="1820" y="3967"/>
                    </a:cubicBezTo>
                    <a:cubicBezTo>
                      <a:pt x="1955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8" y="3351"/>
                    </a:cubicBezTo>
                    <a:cubicBezTo>
                      <a:pt x="2090" y="3260"/>
                      <a:pt x="2020" y="3201"/>
                      <a:pt x="1937" y="3179"/>
                    </a:cubicBezTo>
                    <a:cubicBezTo>
                      <a:pt x="1911" y="3172"/>
                      <a:pt x="1885" y="3168"/>
                      <a:pt x="1857" y="3168"/>
                    </a:cubicBezTo>
                    <a:close/>
                    <a:moveTo>
                      <a:pt x="2794" y="140"/>
                    </a:moveTo>
                    <a:cubicBezTo>
                      <a:pt x="2856" y="582"/>
                      <a:pt x="3206" y="934"/>
                      <a:pt x="3649" y="996"/>
                    </a:cubicBezTo>
                    <a:lnTo>
                      <a:pt x="3649" y="3517"/>
                    </a:lnTo>
                    <a:cubicBezTo>
                      <a:pt x="3206" y="3579"/>
                      <a:pt x="2856" y="3929"/>
                      <a:pt x="2794" y="4372"/>
                    </a:cubicBezTo>
                    <a:lnTo>
                      <a:pt x="997" y="4372"/>
                    </a:lnTo>
                    <a:cubicBezTo>
                      <a:pt x="935" y="3929"/>
                      <a:pt x="584" y="3579"/>
                      <a:pt x="141" y="3517"/>
                    </a:cubicBezTo>
                    <a:lnTo>
                      <a:pt x="141" y="996"/>
                    </a:lnTo>
                    <a:cubicBezTo>
                      <a:pt x="584" y="934"/>
                      <a:pt x="935" y="582"/>
                      <a:pt x="997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10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28"/>
              <p:cNvSpPr/>
              <p:nvPr/>
            </p:nvSpPr>
            <p:spPr>
              <a:xfrm>
                <a:off x="5503450" y="1085350"/>
                <a:ext cx="43257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17303" h="2595" extrusionOk="0">
                    <a:moveTo>
                      <a:pt x="1632" y="1"/>
                    </a:moveTo>
                    <a:cubicBezTo>
                      <a:pt x="1238" y="1"/>
                      <a:pt x="860" y="189"/>
                      <a:pt x="632" y="640"/>
                    </a:cubicBezTo>
                    <a:cubicBezTo>
                      <a:pt x="1" y="1609"/>
                      <a:pt x="914" y="2594"/>
                      <a:pt x="1890" y="2594"/>
                    </a:cubicBezTo>
                    <a:cubicBezTo>
                      <a:pt x="1978" y="2594"/>
                      <a:pt x="2067" y="2586"/>
                      <a:pt x="2156" y="2569"/>
                    </a:cubicBezTo>
                    <a:cubicBezTo>
                      <a:pt x="2924" y="2422"/>
                      <a:pt x="3382" y="1723"/>
                      <a:pt x="3057" y="967"/>
                    </a:cubicBezTo>
                    <a:cubicBezTo>
                      <a:pt x="2812" y="396"/>
                      <a:pt x="2204" y="1"/>
                      <a:pt x="1632" y="1"/>
                    </a:cubicBezTo>
                    <a:close/>
                    <a:moveTo>
                      <a:pt x="6303" y="1"/>
                    </a:moveTo>
                    <a:cubicBezTo>
                      <a:pt x="5908" y="1"/>
                      <a:pt x="5531" y="189"/>
                      <a:pt x="5303" y="640"/>
                    </a:cubicBezTo>
                    <a:cubicBezTo>
                      <a:pt x="4674" y="1610"/>
                      <a:pt x="5585" y="2594"/>
                      <a:pt x="6561" y="2594"/>
                    </a:cubicBezTo>
                    <a:cubicBezTo>
                      <a:pt x="6649" y="2594"/>
                      <a:pt x="6738" y="2586"/>
                      <a:pt x="6826" y="2569"/>
                    </a:cubicBezTo>
                    <a:cubicBezTo>
                      <a:pt x="7595" y="2422"/>
                      <a:pt x="8053" y="1723"/>
                      <a:pt x="7729" y="967"/>
                    </a:cubicBezTo>
                    <a:cubicBezTo>
                      <a:pt x="7483" y="396"/>
                      <a:pt x="6875" y="1"/>
                      <a:pt x="6303" y="1"/>
                    </a:cubicBezTo>
                    <a:close/>
                    <a:moveTo>
                      <a:pt x="10634" y="1"/>
                    </a:moveTo>
                    <a:cubicBezTo>
                      <a:pt x="10240" y="1"/>
                      <a:pt x="9862" y="189"/>
                      <a:pt x="9634" y="640"/>
                    </a:cubicBezTo>
                    <a:cubicBezTo>
                      <a:pt x="9004" y="1610"/>
                      <a:pt x="9915" y="2594"/>
                      <a:pt x="10892" y="2594"/>
                    </a:cubicBezTo>
                    <a:cubicBezTo>
                      <a:pt x="10980" y="2594"/>
                      <a:pt x="11069" y="2586"/>
                      <a:pt x="11157" y="2569"/>
                    </a:cubicBezTo>
                    <a:cubicBezTo>
                      <a:pt x="11926" y="2422"/>
                      <a:pt x="12384" y="1723"/>
                      <a:pt x="12060" y="967"/>
                    </a:cubicBezTo>
                    <a:cubicBezTo>
                      <a:pt x="11814" y="396"/>
                      <a:pt x="11206" y="1"/>
                      <a:pt x="10634" y="1"/>
                    </a:cubicBezTo>
                    <a:close/>
                    <a:moveTo>
                      <a:pt x="15552" y="1"/>
                    </a:moveTo>
                    <a:cubicBezTo>
                      <a:pt x="15158" y="1"/>
                      <a:pt x="14781" y="189"/>
                      <a:pt x="14553" y="640"/>
                    </a:cubicBezTo>
                    <a:cubicBezTo>
                      <a:pt x="13922" y="1610"/>
                      <a:pt x="14833" y="2594"/>
                      <a:pt x="15809" y="2594"/>
                    </a:cubicBezTo>
                    <a:cubicBezTo>
                      <a:pt x="15898" y="2594"/>
                      <a:pt x="15987" y="2586"/>
                      <a:pt x="16075" y="2569"/>
                    </a:cubicBezTo>
                    <a:cubicBezTo>
                      <a:pt x="16844" y="2422"/>
                      <a:pt x="17303" y="1723"/>
                      <a:pt x="16978" y="967"/>
                    </a:cubicBezTo>
                    <a:cubicBezTo>
                      <a:pt x="16731" y="396"/>
                      <a:pt x="16123" y="1"/>
                      <a:pt x="155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3" name="Google Shape;1953;p28"/>
            <p:cNvGrpSpPr/>
            <p:nvPr/>
          </p:nvGrpSpPr>
          <p:grpSpPr>
            <a:xfrm rot="5400000">
              <a:off x="9526217" y="2486036"/>
              <a:ext cx="685966" cy="2461077"/>
              <a:chOff x="2412300" y="1908900"/>
              <a:chExt cx="368225" cy="1321100"/>
            </a:xfrm>
          </p:grpSpPr>
          <p:sp>
            <p:nvSpPr>
              <p:cNvPr id="1954" name="Google Shape;1954;p28"/>
              <p:cNvSpPr/>
              <p:nvPr/>
            </p:nvSpPr>
            <p:spPr>
              <a:xfrm>
                <a:off x="2412350" y="1908925"/>
                <a:ext cx="3681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4725" y="52843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28"/>
              <p:cNvSpPr/>
              <p:nvPr/>
            </p:nvSpPr>
            <p:spPr>
              <a:xfrm>
                <a:off x="2451200" y="2196600"/>
                <a:ext cx="290400" cy="745725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29829" extrusionOk="0">
                    <a:moveTo>
                      <a:pt x="262" y="1"/>
                    </a:moveTo>
                    <a:cubicBezTo>
                      <a:pt x="262" y="145"/>
                      <a:pt x="145" y="262"/>
                      <a:pt x="1" y="262"/>
                    </a:cubicBezTo>
                    <a:lnTo>
                      <a:pt x="1" y="29567"/>
                    </a:lnTo>
                    <a:cubicBezTo>
                      <a:pt x="145" y="29567"/>
                      <a:pt x="262" y="29684"/>
                      <a:pt x="262" y="29828"/>
                    </a:cubicBezTo>
                    <a:lnTo>
                      <a:pt x="11354" y="29828"/>
                    </a:lnTo>
                    <a:cubicBezTo>
                      <a:pt x="11354" y="29685"/>
                      <a:pt x="11471" y="29567"/>
                      <a:pt x="11615" y="29567"/>
                    </a:cubicBezTo>
                    <a:lnTo>
                      <a:pt x="11615" y="262"/>
                    </a:lnTo>
                    <a:cubicBezTo>
                      <a:pt x="11471" y="262"/>
                      <a:pt x="11354" y="145"/>
                      <a:pt x="1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28"/>
              <p:cNvSpPr/>
              <p:nvPr/>
            </p:nvSpPr>
            <p:spPr>
              <a:xfrm>
                <a:off x="2482325" y="2225525"/>
                <a:ext cx="228200" cy="687850"/>
              </a:xfrm>
              <a:custGeom>
                <a:avLst/>
                <a:gdLst/>
                <a:ahLst/>
                <a:cxnLst/>
                <a:rect l="l" t="t" r="r" b="b"/>
                <a:pathLst>
                  <a:path w="9128" h="27514" extrusionOk="0">
                    <a:moveTo>
                      <a:pt x="245" y="0"/>
                    </a:moveTo>
                    <a:cubicBezTo>
                      <a:pt x="245" y="136"/>
                      <a:pt x="135" y="245"/>
                      <a:pt x="1" y="245"/>
                    </a:cubicBezTo>
                    <a:lnTo>
                      <a:pt x="1" y="27270"/>
                    </a:lnTo>
                    <a:cubicBezTo>
                      <a:pt x="135" y="27270"/>
                      <a:pt x="245" y="27379"/>
                      <a:pt x="245" y="27514"/>
                    </a:cubicBezTo>
                    <a:lnTo>
                      <a:pt x="8882" y="27514"/>
                    </a:lnTo>
                    <a:cubicBezTo>
                      <a:pt x="8882" y="27379"/>
                      <a:pt x="8990" y="27270"/>
                      <a:pt x="9127" y="27270"/>
                    </a:cubicBezTo>
                    <a:lnTo>
                      <a:pt x="9127" y="245"/>
                    </a:lnTo>
                    <a:cubicBezTo>
                      <a:pt x="8991" y="245"/>
                      <a:pt x="8882" y="136"/>
                      <a:pt x="88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28"/>
              <p:cNvSpPr/>
              <p:nvPr/>
            </p:nvSpPr>
            <p:spPr>
              <a:xfrm>
                <a:off x="2412350" y="1908900"/>
                <a:ext cx="368150" cy="209250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370" extrusionOk="0">
                    <a:moveTo>
                      <a:pt x="0" y="0"/>
                    </a:moveTo>
                    <a:lnTo>
                      <a:pt x="0" y="8370"/>
                    </a:lnTo>
                    <a:lnTo>
                      <a:pt x="14725" y="8370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28"/>
              <p:cNvSpPr/>
              <p:nvPr/>
            </p:nvSpPr>
            <p:spPr>
              <a:xfrm>
                <a:off x="2412350" y="192622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28"/>
              <p:cNvSpPr/>
              <p:nvPr/>
            </p:nvSpPr>
            <p:spPr>
              <a:xfrm>
                <a:off x="2430475" y="1946425"/>
                <a:ext cx="331825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30" extrusionOk="0">
                    <a:moveTo>
                      <a:pt x="416" y="1"/>
                    </a:moveTo>
                    <a:cubicBezTo>
                      <a:pt x="186" y="1"/>
                      <a:pt x="1" y="187"/>
                      <a:pt x="1" y="416"/>
                    </a:cubicBezTo>
                    <a:cubicBezTo>
                      <a:pt x="1" y="646"/>
                      <a:pt x="185" y="830"/>
                      <a:pt x="414" y="830"/>
                    </a:cubicBezTo>
                    <a:cubicBezTo>
                      <a:pt x="414" y="830"/>
                      <a:pt x="415" y="830"/>
                      <a:pt x="416" y="830"/>
                    </a:cubicBezTo>
                    <a:cubicBezTo>
                      <a:pt x="642" y="830"/>
                      <a:pt x="830" y="646"/>
                      <a:pt x="830" y="416"/>
                    </a:cubicBezTo>
                    <a:cubicBezTo>
                      <a:pt x="830" y="188"/>
                      <a:pt x="645" y="1"/>
                      <a:pt x="416" y="1"/>
                    </a:cubicBezTo>
                    <a:close/>
                    <a:moveTo>
                      <a:pt x="2490" y="1"/>
                    </a:moveTo>
                    <a:cubicBezTo>
                      <a:pt x="2259" y="1"/>
                      <a:pt x="2075" y="187"/>
                      <a:pt x="2075" y="416"/>
                    </a:cubicBezTo>
                    <a:cubicBezTo>
                      <a:pt x="2075" y="646"/>
                      <a:pt x="2259" y="830"/>
                      <a:pt x="2488" y="830"/>
                    </a:cubicBezTo>
                    <a:cubicBezTo>
                      <a:pt x="2488" y="830"/>
                      <a:pt x="2489" y="830"/>
                      <a:pt x="2490" y="830"/>
                    </a:cubicBezTo>
                    <a:cubicBezTo>
                      <a:pt x="2716" y="830"/>
                      <a:pt x="2903" y="646"/>
                      <a:pt x="2903" y="416"/>
                    </a:cubicBezTo>
                    <a:cubicBezTo>
                      <a:pt x="2903" y="188"/>
                      <a:pt x="2717" y="1"/>
                      <a:pt x="2490" y="1"/>
                    </a:cubicBezTo>
                    <a:close/>
                    <a:moveTo>
                      <a:pt x="4562" y="1"/>
                    </a:moveTo>
                    <a:cubicBezTo>
                      <a:pt x="4332" y="1"/>
                      <a:pt x="4148" y="187"/>
                      <a:pt x="4148" y="416"/>
                    </a:cubicBezTo>
                    <a:cubicBezTo>
                      <a:pt x="4148" y="646"/>
                      <a:pt x="4331" y="830"/>
                      <a:pt x="4560" y="830"/>
                    </a:cubicBezTo>
                    <a:cubicBezTo>
                      <a:pt x="4561" y="830"/>
                      <a:pt x="4562" y="830"/>
                      <a:pt x="4562" y="830"/>
                    </a:cubicBezTo>
                    <a:cubicBezTo>
                      <a:pt x="4790" y="830"/>
                      <a:pt x="4977" y="646"/>
                      <a:pt x="4977" y="416"/>
                    </a:cubicBezTo>
                    <a:cubicBezTo>
                      <a:pt x="4977" y="188"/>
                      <a:pt x="4791" y="1"/>
                      <a:pt x="4562" y="1"/>
                    </a:cubicBezTo>
                    <a:close/>
                    <a:moveTo>
                      <a:pt x="6636" y="1"/>
                    </a:moveTo>
                    <a:cubicBezTo>
                      <a:pt x="6406" y="1"/>
                      <a:pt x="6222" y="187"/>
                      <a:pt x="6222" y="416"/>
                    </a:cubicBezTo>
                    <a:cubicBezTo>
                      <a:pt x="6222" y="646"/>
                      <a:pt x="6405" y="830"/>
                      <a:pt x="6634" y="830"/>
                    </a:cubicBezTo>
                    <a:cubicBezTo>
                      <a:pt x="6635" y="830"/>
                      <a:pt x="6636" y="830"/>
                      <a:pt x="6636" y="830"/>
                    </a:cubicBezTo>
                    <a:cubicBezTo>
                      <a:pt x="6864" y="830"/>
                      <a:pt x="7051" y="646"/>
                      <a:pt x="7051" y="416"/>
                    </a:cubicBezTo>
                    <a:cubicBezTo>
                      <a:pt x="7051" y="188"/>
                      <a:pt x="6865" y="1"/>
                      <a:pt x="6636" y="1"/>
                    </a:cubicBezTo>
                    <a:close/>
                    <a:moveTo>
                      <a:pt x="8711" y="1"/>
                    </a:moveTo>
                    <a:cubicBezTo>
                      <a:pt x="8481" y="1"/>
                      <a:pt x="8297" y="187"/>
                      <a:pt x="8297" y="416"/>
                    </a:cubicBezTo>
                    <a:cubicBezTo>
                      <a:pt x="8297" y="646"/>
                      <a:pt x="8480" y="830"/>
                      <a:pt x="8709" y="830"/>
                    </a:cubicBezTo>
                    <a:cubicBezTo>
                      <a:pt x="8710" y="830"/>
                      <a:pt x="8711" y="830"/>
                      <a:pt x="8711" y="830"/>
                    </a:cubicBezTo>
                    <a:cubicBezTo>
                      <a:pt x="8939" y="830"/>
                      <a:pt x="9126" y="646"/>
                      <a:pt x="9126" y="416"/>
                    </a:cubicBezTo>
                    <a:cubicBezTo>
                      <a:pt x="9126" y="188"/>
                      <a:pt x="8940" y="1"/>
                      <a:pt x="8711" y="1"/>
                    </a:cubicBezTo>
                    <a:close/>
                    <a:moveTo>
                      <a:pt x="10785" y="1"/>
                    </a:moveTo>
                    <a:cubicBezTo>
                      <a:pt x="10555" y="1"/>
                      <a:pt x="10370" y="187"/>
                      <a:pt x="10370" y="416"/>
                    </a:cubicBezTo>
                    <a:cubicBezTo>
                      <a:pt x="10370" y="646"/>
                      <a:pt x="10554" y="830"/>
                      <a:pt x="10783" y="830"/>
                    </a:cubicBezTo>
                    <a:cubicBezTo>
                      <a:pt x="10784" y="830"/>
                      <a:pt x="10784" y="830"/>
                      <a:pt x="10785" y="830"/>
                    </a:cubicBezTo>
                    <a:cubicBezTo>
                      <a:pt x="11012" y="830"/>
                      <a:pt x="11199" y="646"/>
                      <a:pt x="11199" y="416"/>
                    </a:cubicBezTo>
                    <a:cubicBezTo>
                      <a:pt x="11199" y="188"/>
                      <a:pt x="11014" y="1"/>
                      <a:pt x="10785" y="1"/>
                    </a:cubicBezTo>
                    <a:close/>
                    <a:moveTo>
                      <a:pt x="12859" y="1"/>
                    </a:moveTo>
                    <a:cubicBezTo>
                      <a:pt x="12629" y="1"/>
                      <a:pt x="12444" y="187"/>
                      <a:pt x="12444" y="416"/>
                    </a:cubicBezTo>
                    <a:cubicBezTo>
                      <a:pt x="12444" y="646"/>
                      <a:pt x="12628" y="830"/>
                      <a:pt x="12857" y="830"/>
                    </a:cubicBezTo>
                    <a:cubicBezTo>
                      <a:pt x="12858" y="830"/>
                      <a:pt x="12858" y="830"/>
                      <a:pt x="12859" y="830"/>
                    </a:cubicBezTo>
                    <a:cubicBezTo>
                      <a:pt x="13086" y="830"/>
                      <a:pt x="13273" y="646"/>
                      <a:pt x="13273" y="416"/>
                    </a:cubicBezTo>
                    <a:cubicBezTo>
                      <a:pt x="13273" y="188"/>
                      <a:pt x="13087" y="1"/>
                      <a:pt x="128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28"/>
              <p:cNvSpPr/>
              <p:nvPr/>
            </p:nvSpPr>
            <p:spPr>
              <a:xfrm>
                <a:off x="2412300" y="2003300"/>
                <a:ext cx="368200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8" h="3194" extrusionOk="0">
                    <a:moveTo>
                      <a:pt x="4968" y="0"/>
                    </a:moveTo>
                    <a:cubicBezTo>
                      <a:pt x="3872" y="0"/>
                      <a:pt x="2763" y="190"/>
                      <a:pt x="1736" y="398"/>
                    </a:cubicBezTo>
                    <a:cubicBezTo>
                      <a:pt x="1351" y="475"/>
                      <a:pt x="875" y="555"/>
                      <a:pt x="422" y="555"/>
                    </a:cubicBezTo>
                    <a:cubicBezTo>
                      <a:pt x="278" y="555"/>
                      <a:pt x="136" y="547"/>
                      <a:pt x="0" y="528"/>
                    </a:cubicBezTo>
                    <a:lnTo>
                      <a:pt x="0" y="1218"/>
                    </a:lnTo>
                    <a:cubicBezTo>
                      <a:pt x="395" y="1156"/>
                      <a:pt x="777" y="1065"/>
                      <a:pt x="1180" y="961"/>
                    </a:cubicBezTo>
                    <a:cubicBezTo>
                      <a:pt x="2242" y="689"/>
                      <a:pt x="3342" y="323"/>
                      <a:pt x="4465" y="216"/>
                    </a:cubicBezTo>
                    <a:cubicBezTo>
                      <a:pt x="4636" y="199"/>
                      <a:pt x="4804" y="192"/>
                      <a:pt x="4970" y="192"/>
                    </a:cubicBezTo>
                    <a:cubicBezTo>
                      <a:pt x="6069" y="192"/>
                      <a:pt x="7045" y="532"/>
                      <a:pt x="8054" y="882"/>
                    </a:cubicBezTo>
                    <a:cubicBezTo>
                      <a:pt x="9277" y="1308"/>
                      <a:pt x="10288" y="1624"/>
                      <a:pt x="11553" y="1624"/>
                    </a:cubicBezTo>
                    <a:cubicBezTo>
                      <a:pt x="11763" y="1624"/>
                      <a:pt x="11981" y="1615"/>
                      <a:pt x="12207" y="1597"/>
                    </a:cubicBezTo>
                    <a:cubicBezTo>
                      <a:pt x="13124" y="1523"/>
                      <a:pt x="13930" y="1149"/>
                      <a:pt x="14727" y="821"/>
                    </a:cubicBezTo>
                    <a:lnTo>
                      <a:pt x="14727" y="248"/>
                    </a:lnTo>
                    <a:cubicBezTo>
                      <a:pt x="13771" y="415"/>
                      <a:pt x="12848" y="649"/>
                      <a:pt x="11863" y="749"/>
                    </a:cubicBezTo>
                    <a:cubicBezTo>
                      <a:pt x="11579" y="778"/>
                      <a:pt x="11294" y="791"/>
                      <a:pt x="11009" y="791"/>
                    </a:cubicBezTo>
                    <a:cubicBezTo>
                      <a:pt x="9449" y="791"/>
                      <a:pt x="7874" y="396"/>
                      <a:pt x="6376" y="121"/>
                    </a:cubicBezTo>
                    <a:cubicBezTo>
                      <a:pt x="5914" y="36"/>
                      <a:pt x="5443" y="0"/>
                      <a:pt x="4968" y="0"/>
                    </a:cubicBezTo>
                    <a:close/>
                    <a:moveTo>
                      <a:pt x="4934" y="667"/>
                    </a:moveTo>
                    <a:cubicBezTo>
                      <a:pt x="4805" y="667"/>
                      <a:pt x="4675" y="672"/>
                      <a:pt x="4546" y="682"/>
                    </a:cubicBezTo>
                    <a:cubicBezTo>
                      <a:pt x="4376" y="695"/>
                      <a:pt x="3885" y="738"/>
                      <a:pt x="3817" y="945"/>
                    </a:cubicBezTo>
                    <a:cubicBezTo>
                      <a:pt x="3736" y="1195"/>
                      <a:pt x="4311" y="1342"/>
                      <a:pt x="4465" y="1414"/>
                    </a:cubicBezTo>
                    <a:cubicBezTo>
                      <a:pt x="4756" y="1548"/>
                      <a:pt x="5033" y="1677"/>
                      <a:pt x="5350" y="1677"/>
                    </a:cubicBezTo>
                    <a:cubicBezTo>
                      <a:pt x="5390" y="1677"/>
                      <a:pt x="5430" y="1675"/>
                      <a:pt x="5471" y="1670"/>
                    </a:cubicBezTo>
                    <a:cubicBezTo>
                      <a:pt x="5852" y="1630"/>
                      <a:pt x="6223" y="1535"/>
                      <a:pt x="6587" y="1417"/>
                    </a:cubicBezTo>
                    <a:cubicBezTo>
                      <a:pt x="6720" y="1373"/>
                      <a:pt x="6932" y="1344"/>
                      <a:pt x="6873" y="1160"/>
                    </a:cubicBezTo>
                    <a:cubicBezTo>
                      <a:pt x="6825" y="1011"/>
                      <a:pt x="6597" y="919"/>
                      <a:pt x="6459" y="888"/>
                    </a:cubicBezTo>
                    <a:cubicBezTo>
                      <a:pt x="6263" y="844"/>
                      <a:pt x="6061" y="796"/>
                      <a:pt x="5862" y="757"/>
                    </a:cubicBezTo>
                    <a:cubicBezTo>
                      <a:pt x="5818" y="747"/>
                      <a:pt x="5771" y="740"/>
                      <a:pt x="5725" y="731"/>
                    </a:cubicBezTo>
                    <a:cubicBezTo>
                      <a:pt x="5463" y="688"/>
                      <a:pt x="5199" y="667"/>
                      <a:pt x="4934" y="667"/>
                    </a:cubicBezTo>
                    <a:close/>
                    <a:moveTo>
                      <a:pt x="1810" y="1670"/>
                    </a:moveTo>
                    <a:cubicBezTo>
                      <a:pt x="1547" y="1670"/>
                      <a:pt x="1281" y="1689"/>
                      <a:pt x="999" y="1713"/>
                    </a:cubicBezTo>
                    <a:cubicBezTo>
                      <a:pt x="763" y="1734"/>
                      <a:pt x="486" y="1780"/>
                      <a:pt x="216" y="1780"/>
                    </a:cubicBezTo>
                    <a:cubicBezTo>
                      <a:pt x="144" y="1780"/>
                      <a:pt x="72" y="1777"/>
                      <a:pt x="2" y="1769"/>
                    </a:cubicBezTo>
                    <a:lnTo>
                      <a:pt x="2" y="1984"/>
                    </a:lnTo>
                    <a:cubicBezTo>
                      <a:pt x="81" y="1972"/>
                      <a:pt x="161" y="1960"/>
                      <a:pt x="239" y="1956"/>
                    </a:cubicBezTo>
                    <a:cubicBezTo>
                      <a:pt x="293" y="1953"/>
                      <a:pt x="348" y="1951"/>
                      <a:pt x="404" y="1951"/>
                    </a:cubicBezTo>
                    <a:cubicBezTo>
                      <a:pt x="826" y="1951"/>
                      <a:pt x="1299" y="2042"/>
                      <a:pt x="1676" y="2158"/>
                    </a:cubicBezTo>
                    <a:cubicBezTo>
                      <a:pt x="2346" y="2364"/>
                      <a:pt x="2839" y="2849"/>
                      <a:pt x="3545" y="3005"/>
                    </a:cubicBezTo>
                    <a:cubicBezTo>
                      <a:pt x="4074" y="3124"/>
                      <a:pt x="4569" y="3194"/>
                      <a:pt x="5067" y="3194"/>
                    </a:cubicBezTo>
                    <a:cubicBezTo>
                      <a:pt x="5476" y="3194"/>
                      <a:pt x="5887" y="3147"/>
                      <a:pt x="6319" y="3042"/>
                    </a:cubicBezTo>
                    <a:cubicBezTo>
                      <a:pt x="7120" y="2847"/>
                      <a:pt x="7853" y="2513"/>
                      <a:pt x="8664" y="2342"/>
                    </a:cubicBezTo>
                    <a:cubicBezTo>
                      <a:pt x="9212" y="2227"/>
                      <a:pt x="9807" y="2056"/>
                      <a:pt x="10383" y="2056"/>
                    </a:cubicBezTo>
                    <a:cubicBezTo>
                      <a:pt x="10519" y="2056"/>
                      <a:pt x="10654" y="2066"/>
                      <a:pt x="10787" y="2088"/>
                    </a:cubicBezTo>
                    <a:cubicBezTo>
                      <a:pt x="11240" y="2162"/>
                      <a:pt x="11701" y="2298"/>
                      <a:pt x="12143" y="2436"/>
                    </a:cubicBezTo>
                    <a:cubicBezTo>
                      <a:pt x="12597" y="2577"/>
                      <a:pt x="13003" y="2639"/>
                      <a:pt x="13431" y="2639"/>
                    </a:cubicBezTo>
                    <a:cubicBezTo>
                      <a:pt x="13674" y="2639"/>
                      <a:pt x="13924" y="2619"/>
                      <a:pt x="14194" y="2583"/>
                    </a:cubicBezTo>
                    <a:cubicBezTo>
                      <a:pt x="14283" y="2572"/>
                      <a:pt x="14482" y="2542"/>
                      <a:pt x="14726" y="2495"/>
                    </a:cubicBezTo>
                    <a:lnTo>
                      <a:pt x="14726" y="2185"/>
                    </a:lnTo>
                    <a:cubicBezTo>
                      <a:pt x="14714" y="2189"/>
                      <a:pt x="14701" y="2190"/>
                      <a:pt x="14689" y="2192"/>
                    </a:cubicBezTo>
                    <a:cubicBezTo>
                      <a:pt x="14239" y="2274"/>
                      <a:pt x="13807" y="2314"/>
                      <a:pt x="13365" y="2314"/>
                    </a:cubicBezTo>
                    <a:cubicBezTo>
                      <a:pt x="13171" y="2314"/>
                      <a:pt x="12976" y="2306"/>
                      <a:pt x="12776" y="2291"/>
                    </a:cubicBezTo>
                    <a:cubicBezTo>
                      <a:pt x="11759" y="2207"/>
                      <a:pt x="10801" y="1758"/>
                      <a:pt x="9774" y="1758"/>
                    </a:cubicBezTo>
                    <a:cubicBezTo>
                      <a:pt x="9762" y="1758"/>
                      <a:pt x="9750" y="1758"/>
                      <a:pt x="9738" y="1758"/>
                    </a:cubicBezTo>
                    <a:cubicBezTo>
                      <a:pt x="8824" y="1767"/>
                      <a:pt x="8073" y="1959"/>
                      <a:pt x="7203" y="2207"/>
                    </a:cubicBezTo>
                    <a:cubicBezTo>
                      <a:pt x="6697" y="2351"/>
                      <a:pt x="6146" y="2427"/>
                      <a:pt x="5602" y="2427"/>
                    </a:cubicBezTo>
                    <a:cubicBezTo>
                      <a:pt x="5268" y="2427"/>
                      <a:pt x="4937" y="2399"/>
                      <a:pt x="4620" y="2339"/>
                    </a:cubicBezTo>
                    <a:cubicBezTo>
                      <a:pt x="3965" y="2213"/>
                      <a:pt x="3379" y="1913"/>
                      <a:pt x="2737" y="1768"/>
                    </a:cubicBezTo>
                    <a:cubicBezTo>
                      <a:pt x="2418" y="1695"/>
                      <a:pt x="2115" y="1670"/>
                      <a:pt x="1810" y="16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28"/>
              <p:cNvSpPr/>
              <p:nvPr/>
            </p:nvSpPr>
            <p:spPr>
              <a:xfrm>
                <a:off x="2412350" y="3005525"/>
                <a:ext cx="368150" cy="2244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979" extrusionOk="0">
                    <a:moveTo>
                      <a:pt x="0" y="1"/>
                    </a:moveTo>
                    <a:lnTo>
                      <a:pt x="0" y="8979"/>
                    </a:lnTo>
                    <a:lnTo>
                      <a:pt x="14725" y="8979"/>
                    </a:lnTo>
                    <a:lnTo>
                      <a:pt x="147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28"/>
              <p:cNvSpPr/>
              <p:nvPr/>
            </p:nvSpPr>
            <p:spPr>
              <a:xfrm>
                <a:off x="2412350" y="315147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28"/>
              <p:cNvSpPr/>
              <p:nvPr/>
            </p:nvSpPr>
            <p:spPr>
              <a:xfrm>
                <a:off x="2430475" y="3171750"/>
                <a:ext cx="331825" cy="20725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29" extrusionOk="0">
                    <a:moveTo>
                      <a:pt x="416" y="0"/>
                    </a:moveTo>
                    <a:cubicBezTo>
                      <a:pt x="186" y="0"/>
                      <a:pt x="1" y="184"/>
                      <a:pt x="1" y="414"/>
                    </a:cubicBezTo>
                    <a:cubicBezTo>
                      <a:pt x="1" y="642"/>
                      <a:pt x="186" y="829"/>
                      <a:pt x="416" y="829"/>
                    </a:cubicBezTo>
                    <a:cubicBezTo>
                      <a:pt x="642" y="829"/>
                      <a:pt x="830" y="643"/>
                      <a:pt x="830" y="414"/>
                    </a:cubicBezTo>
                    <a:cubicBezTo>
                      <a:pt x="830" y="184"/>
                      <a:pt x="645" y="0"/>
                      <a:pt x="416" y="0"/>
                    </a:cubicBezTo>
                    <a:close/>
                    <a:moveTo>
                      <a:pt x="2490" y="0"/>
                    </a:moveTo>
                    <a:cubicBezTo>
                      <a:pt x="2260" y="0"/>
                      <a:pt x="2075" y="184"/>
                      <a:pt x="2075" y="414"/>
                    </a:cubicBezTo>
                    <a:cubicBezTo>
                      <a:pt x="2075" y="642"/>
                      <a:pt x="2259" y="829"/>
                      <a:pt x="2490" y="829"/>
                    </a:cubicBezTo>
                    <a:cubicBezTo>
                      <a:pt x="2716" y="829"/>
                      <a:pt x="2903" y="643"/>
                      <a:pt x="2903" y="414"/>
                    </a:cubicBezTo>
                    <a:cubicBezTo>
                      <a:pt x="2903" y="184"/>
                      <a:pt x="2717" y="0"/>
                      <a:pt x="2490" y="0"/>
                    </a:cubicBezTo>
                    <a:close/>
                    <a:moveTo>
                      <a:pt x="4562" y="0"/>
                    </a:moveTo>
                    <a:cubicBezTo>
                      <a:pt x="4332" y="0"/>
                      <a:pt x="4148" y="184"/>
                      <a:pt x="4148" y="414"/>
                    </a:cubicBezTo>
                    <a:cubicBezTo>
                      <a:pt x="4148" y="642"/>
                      <a:pt x="4332" y="829"/>
                      <a:pt x="4562" y="829"/>
                    </a:cubicBezTo>
                    <a:cubicBezTo>
                      <a:pt x="4790" y="829"/>
                      <a:pt x="4977" y="643"/>
                      <a:pt x="4977" y="414"/>
                    </a:cubicBezTo>
                    <a:cubicBezTo>
                      <a:pt x="4977" y="184"/>
                      <a:pt x="4791" y="0"/>
                      <a:pt x="4562" y="0"/>
                    </a:cubicBezTo>
                    <a:close/>
                    <a:moveTo>
                      <a:pt x="6637" y="0"/>
                    </a:moveTo>
                    <a:cubicBezTo>
                      <a:pt x="6406" y="0"/>
                      <a:pt x="6222" y="184"/>
                      <a:pt x="6223" y="414"/>
                    </a:cubicBezTo>
                    <a:cubicBezTo>
                      <a:pt x="6223" y="642"/>
                      <a:pt x="6407" y="829"/>
                      <a:pt x="6637" y="829"/>
                    </a:cubicBezTo>
                    <a:cubicBezTo>
                      <a:pt x="6865" y="829"/>
                      <a:pt x="7052" y="643"/>
                      <a:pt x="7052" y="414"/>
                    </a:cubicBezTo>
                    <a:cubicBezTo>
                      <a:pt x="7052" y="184"/>
                      <a:pt x="6866" y="0"/>
                      <a:pt x="6637" y="0"/>
                    </a:cubicBezTo>
                    <a:close/>
                    <a:moveTo>
                      <a:pt x="8711" y="0"/>
                    </a:moveTo>
                    <a:cubicBezTo>
                      <a:pt x="8481" y="0"/>
                      <a:pt x="8297" y="184"/>
                      <a:pt x="8297" y="414"/>
                    </a:cubicBezTo>
                    <a:cubicBezTo>
                      <a:pt x="8297" y="642"/>
                      <a:pt x="8481" y="829"/>
                      <a:pt x="8711" y="829"/>
                    </a:cubicBezTo>
                    <a:cubicBezTo>
                      <a:pt x="8939" y="829"/>
                      <a:pt x="9126" y="643"/>
                      <a:pt x="9126" y="414"/>
                    </a:cubicBezTo>
                    <a:cubicBezTo>
                      <a:pt x="9126" y="184"/>
                      <a:pt x="8940" y="0"/>
                      <a:pt x="8711" y="0"/>
                    </a:cubicBezTo>
                    <a:close/>
                    <a:moveTo>
                      <a:pt x="10785" y="0"/>
                    </a:moveTo>
                    <a:cubicBezTo>
                      <a:pt x="10555" y="0"/>
                      <a:pt x="10370" y="184"/>
                      <a:pt x="10370" y="414"/>
                    </a:cubicBezTo>
                    <a:cubicBezTo>
                      <a:pt x="10370" y="642"/>
                      <a:pt x="10555" y="829"/>
                      <a:pt x="10785" y="829"/>
                    </a:cubicBezTo>
                    <a:cubicBezTo>
                      <a:pt x="11012" y="829"/>
                      <a:pt x="11199" y="643"/>
                      <a:pt x="11199" y="414"/>
                    </a:cubicBezTo>
                    <a:cubicBezTo>
                      <a:pt x="11199" y="184"/>
                      <a:pt x="11014" y="0"/>
                      <a:pt x="10785" y="0"/>
                    </a:cubicBezTo>
                    <a:close/>
                    <a:moveTo>
                      <a:pt x="12859" y="0"/>
                    </a:moveTo>
                    <a:cubicBezTo>
                      <a:pt x="12629" y="0"/>
                      <a:pt x="12444" y="184"/>
                      <a:pt x="12444" y="414"/>
                    </a:cubicBezTo>
                    <a:cubicBezTo>
                      <a:pt x="12444" y="642"/>
                      <a:pt x="12629" y="829"/>
                      <a:pt x="12859" y="829"/>
                    </a:cubicBezTo>
                    <a:cubicBezTo>
                      <a:pt x="13086" y="829"/>
                      <a:pt x="13273" y="643"/>
                      <a:pt x="13273" y="414"/>
                    </a:cubicBezTo>
                    <a:cubicBezTo>
                      <a:pt x="13273" y="184"/>
                      <a:pt x="13087" y="0"/>
                      <a:pt x="12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28"/>
              <p:cNvSpPr/>
              <p:nvPr/>
            </p:nvSpPr>
            <p:spPr>
              <a:xfrm>
                <a:off x="2412350" y="3055775"/>
                <a:ext cx="368175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3194" extrusionOk="0">
                    <a:moveTo>
                      <a:pt x="5065" y="0"/>
                    </a:moveTo>
                    <a:cubicBezTo>
                      <a:pt x="4567" y="0"/>
                      <a:pt x="4072" y="70"/>
                      <a:pt x="3544" y="188"/>
                    </a:cubicBezTo>
                    <a:cubicBezTo>
                      <a:pt x="2838" y="346"/>
                      <a:pt x="2345" y="831"/>
                      <a:pt x="1675" y="1036"/>
                    </a:cubicBezTo>
                    <a:cubicBezTo>
                      <a:pt x="1298" y="1151"/>
                      <a:pt x="824" y="1243"/>
                      <a:pt x="402" y="1243"/>
                    </a:cubicBezTo>
                    <a:cubicBezTo>
                      <a:pt x="346" y="1243"/>
                      <a:pt x="292" y="1241"/>
                      <a:pt x="238" y="1238"/>
                    </a:cubicBezTo>
                    <a:cubicBezTo>
                      <a:pt x="161" y="1234"/>
                      <a:pt x="81" y="1223"/>
                      <a:pt x="2" y="1209"/>
                    </a:cubicBezTo>
                    <a:lnTo>
                      <a:pt x="2" y="1425"/>
                    </a:lnTo>
                    <a:cubicBezTo>
                      <a:pt x="72" y="1417"/>
                      <a:pt x="143" y="1414"/>
                      <a:pt x="215" y="1414"/>
                    </a:cubicBezTo>
                    <a:cubicBezTo>
                      <a:pt x="485" y="1414"/>
                      <a:pt x="762" y="1460"/>
                      <a:pt x="998" y="1481"/>
                    </a:cubicBezTo>
                    <a:cubicBezTo>
                      <a:pt x="1280" y="1505"/>
                      <a:pt x="1545" y="1524"/>
                      <a:pt x="1807" y="1524"/>
                    </a:cubicBezTo>
                    <a:cubicBezTo>
                      <a:pt x="2113" y="1524"/>
                      <a:pt x="2416" y="1499"/>
                      <a:pt x="2736" y="1426"/>
                    </a:cubicBezTo>
                    <a:cubicBezTo>
                      <a:pt x="3380" y="1281"/>
                      <a:pt x="3964" y="979"/>
                      <a:pt x="4619" y="855"/>
                    </a:cubicBezTo>
                    <a:cubicBezTo>
                      <a:pt x="4936" y="794"/>
                      <a:pt x="5267" y="765"/>
                      <a:pt x="5601" y="765"/>
                    </a:cubicBezTo>
                    <a:cubicBezTo>
                      <a:pt x="6146" y="765"/>
                      <a:pt x="6697" y="843"/>
                      <a:pt x="7202" y="986"/>
                    </a:cubicBezTo>
                    <a:cubicBezTo>
                      <a:pt x="8073" y="1235"/>
                      <a:pt x="8824" y="1427"/>
                      <a:pt x="9737" y="1436"/>
                    </a:cubicBezTo>
                    <a:cubicBezTo>
                      <a:pt x="9746" y="1436"/>
                      <a:pt x="9756" y="1436"/>
                      <a:pt x="9766" y="1436"/>
                    </a:cubicBezTo>
                    <a:cubicBezTo>
                      <a:pt x="10795" y="1436"/>
                      <a:pt x="11756" y="987"/>
                      <a:pt x="12777" y="903"/>
                    </a:cubicBezTo>
                    <a:cubicBezTo>
                      <a:pt x="12979" y="887"/>
                      <a:pt x="13177" y="878"/>
                      <a:pt x="13374" y="878"/>
                    </a:cubicBezTo>
                    <a:cubicBezTo>
                      <a:pt x="13813" y="878"/>
                      <a:pt x="14243" y="919"/>
                      <a:pt x="14688" y="1001"/>
                    </a:cubicBezTo>
                    <a:cubicBezTo>
                      <a:pt x="14699" y="1004"/>
                      <a:pt x="14712" y="1005"/>
                      <a:pt x="14725" y="1009"/>
                    </a:cubicBezTo>
                    <a:lnTo>
                      <a:pt x="14725" y="699"/>
                    </a:lnTo>
                    <a:cubicBezTo>
                      <a:pt x="14481" y="654"/>
                      <a:pt x="14281" y="623"/>
                      <a:pt x="14194" y="611"/>
                    </a:cubicBezTo>
                    <a:cubicBezTo>
                      <a:pt x="13922" y="575"/>
                      <a:pt x="13671" y="555"/>
                      <a:pt x="13427" y="555"/>
                    </a:cubicBezTo>
                    <a:cubicBezTo>
                      <a:pt x="13000" y="555"/>
                      <a:pt x="12595" y="616"/>
                      <a:pt x="12142" y="758"/>
                    </a:cubicBezTo>
                    <a:cubicBezTo>
                      <a:pt x="11702" y="896"/>
                      <a:pt x="11240" y="1031"/>
                      <a:pt x="10787" y="1106"/>
                    </a:cubicBezTo>
                    <a:cubicBezTo>
                      <a:pt x="10654" y="1128"/>
                      <a:pt x="10519" y="1137"/>
                      <a:pt x="10384" y="1137"/>
                    </a:cubicBezTo>
                    <a:cubicBezTo>
                      <a:pt x="9806" y="1137"/>
                      <a:pt x="9211" y="967"/>
                      <a:pt x="8664" y="852"/>
                    </a:cubicBezTo>
                    <a:cubicBezTo>
                      <a:pt x="7853" y="681"/>
                      <a:pt x="7120" y="346"/>
                      <a:pt x="6318" y="152"/>
                    </a:cubicBezTo>
                    <a:cubicBezTo>
                      <a:pt x="5886" y="47"/>
                      <a:pt x="5475" y="0"/>
                      <a:pt x="5065" y="0"/>
                    </a:cubicBezTo>
                    <a:close/>
                    <a:moveTo>
                      <a:pt x="5347" y="1519"/>
                    </a:moveTo>
                    <a:cubicBezTo>
                      <a:pt x="5031" y="1519"/>
                      <a:pt x="4753" y="1648"/>
                      <a:pt x="4464" y="1782"/>
                    </a:cubicBezTo>
                    <a:cubicBezTo>
                      <a:pt x="4311" y="1853"/>
                      <a:pt x="3734" y="2002"/>
                      <a:pt x="3816" y="2250"/>
                    </a:cubicBezTo>
                    <a:cubicBezTo>
                      <a:pt x="3883" y="2457"/>
                      <a:pt x="4376" y="2500"/>
                      <a:pt x="4546" y="2513"/>
                    </a:cubicBezTo>
                    <a:cubicBezTo>
                      <a:pt x="4675" y="2523"/>
                      <a:pt x="4804" y="2528"/>
                      <a:pt x="4933" y="2528"/>
                    </a:cubicBezTo>
                    <a:cubicBezTo>
                      <a:pt x="5198" y="2528"/>
                      <a:pt x="5462" y="2507"/>
                      <a:pt x="5724" y="2464"/>
                    </a:cubicBezTo>
                    <a:cubicBezTo>
                      <a:pt x="5769" y="2456"/>
                      <a:pt x="5816" y="2448"/>
                      <a:pt x="5862" y="2438"/>
                    </a:cubicBezTo>
                    <a:cubicBezTo>
                      <a:pt x="6061" y="2399"/>
                      <a:pt x="6263" y="2351"/>
                      <a:pt x="6459" y="2307"/>
                    </a:cubicBezTo>
                    <a:cubicBezTo>
                      <a:pt x="6597" y="2276"/>
                      <a:pt x="6825" y="2184"/>
                      <a:pt x="6874" y="2035"/>
                    </a:cubicBezTo>
                    <a:cubicBezTo>
                      <a:pt x="6932" y="1852"/>
                      <a:pt x="6721" y="1822"/>
                      <a:pt x="6586" y="1778"/>
                    </a:cubicBezTo>
                    <a:cubicBezTo>
                      <a:pt x="6222" y="1660"/>
                      <a:pt x="5852" y="1565"/>
                      <a:pt x="5471" y="1526"/>
                    </a:cubicBezTo>
                    <a:cubicBezTo>
                      <a:pt x="5429" y="1521"/>
                      <a:pt x="5388" y="1519"/>
                      <a:pt x="5347" y="1519"/>
                    </a:cubicBezTo>
                    <a:close/>
                    <a:moveTo>
                      <a:pt x="11556" y="1570"/>
                    </a:moveTo>
                    <a:cubicBezTo>
                      <a:pt x="10290" y="1570"/>
                      <a:pt x="9278" y="1887"/>
                      <a:pt x="8054" y="2312"/>
                    </a:cubicBezTo>
                    <a:cubicBezTo>
                      <a:pt x="7043" y="2661"/>
                      <a:pt x="6068" y="3002"/>
                      <a:pt x="4968" y="3002"/>
                    </a:cubicBezTo>
                    <a:cubicBezTo>
                      <a:pt x="4803" y="3002"/>
                      <a:pt x="4635" y="2995"/>
                      <a:pt x="4464" y="2978"/>
                    </a:cubicBezTo>
                    <a:cubicBezTo>
                      <a:pt x="3340" y="2870"/>
                      <a:pt x="2242" y="2505"/>
                      <a:pt x="1179" y="2233"/>
                    </a:cubicBezTo>
                    <a:cubicBezTo>
                      <a:pt x="777" y="2128"/>
                      <a:pt x="394" y="2038"/>
                      <a:pt x="0" y="1976"/>
                    </a:cubicBezTo>
                    <a:lnTo>
                      <a:pt x="0" y="2666"/>
                    </a:lnTo>
                    <a:cubicBezTo>
                      <a:pt x="136" y="2647"/>
                      <a:pt x="278" y="2639"/>
                      <a:pt x="421" y="2639"/>
                    </a:cubicBezTo>
                    <a:cubicBezTo>
                      <a:pt x="875" y="2639"/>
                      <a:pt x="1350" y="2719"/>
                      <a:pt x="1735" y="2796"/>
                    </a:cubicBezTo>
                    <a:cubicBezTo>
                      <a:pt x="2763" y="3004"/>
                      <a:pt x="3872" y="3194"/>
                      <a:pt x="4969" y="3194"/>
                    </a:cubicBezTo>
                    <a:cubicBezTo>
                      <a:pt x="5443" y="3194"/>
                      <a:pt x="5914" y="3158"/>
                      <a:pt x="6376" y="3073"/>
                    </a:cubicBezTo>
                    <a:cubicBezTo>
                      <a:pt x="7874" y="2797"/>
                      <a:pt x="9451" y="2403"/>
                      <a:pt x="11011" y="2403"/>
                    </a:cubicBezTo>
                    <a:cubicBezTo>
                      <a:pt x="11296" y="2403"/>
                      <a:pt x="11580" y="2416"/>
                      <a:pt x="11863" y="2445"/>
                    </a:cubicBezTo>
                    <a:cubicBezTo>
                      <a:pt x="12846" y="2545"/>
                      <a:pt x="13769" y="2779"/>
                      <a:pt x="14726" y="2946"/>
                    </a:cubicBezTo>
                    <a:lnTo>
                      <a:pt x="14726" y="2373"/>
                    </a:lnTo>
                    <a:cubicBezTo>
                      <a:pt x="13930" y="2045"/>
                      <a:pt x="13122" y="1671"/>
                      <a:pt x="12206" y="1597"/>
                    </a:cubicBezTo>
                    <a:cubicBezTo>
                      <a:pt x="11981" y="1579"/>
                      <a:pt x="11765" y="1570"/>
                      <a:pt x="11556" y="15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28"/>
              <p:cNvSpPr/>
              <p:nvPr/>
            </p:nvSpPr>
            <p:spPr>
              <a:xfrm>
                <a:off x="2523825" y="2496900"/>
                <a:ext cx="145175" cy="145150"/>
              </a:xfrm>
              <a:custGeom>
                <a:avLst/>
                <a:gdLst/>
                <a:ahLst/>
                <a:cxnLst/>
                <a:rect l="l" t="t" r="r" b="b"/>
                <a:pathLst>
                  <a:path w="5807" h="5806" extrusionOk="0">
                    <a:moveTo>
                      <a:pt x="2903" y="0"/>
                    </a:moveTo>
                    <a:cubicBezTo>
                      <a:pt x="1300" y="0"/>
                      <a:pt x="1" y="1300"/>
                      <a:pt x="1" y="2903"/>
                    </a:cubicBezTo>
                    <a:cubicBezTo>
                      <a:pt x="1" y="4506"/>
                      <a:pt x="1300" y="5806"/>
                      <a:pt x="2903" y="5806"/>
                    </a:cubicBezTo>
                    <a:cubicBezTo>
                      <a:pt x="4507" y="5806"/>
                      <a:pt x="5806" y="4506"/>
                      <a:pt x="5806" y="2903"/>
                    </a:cubicBezTo>
                    <a:cubicBezTo>
                      <a:pt x="5806" y="1300"/>
                      <a:pt x="4507" y="0"/>
                      <a:pt x="29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28"/>
              <p:cNvSpPr/>
              <p:nvPr/>
            </p:nvSpPr>
            <p:spPr>
              <a:xfrm>
                <a:off x="2484825" y="2270100"/>
                <a:ext cx="209825" cy="597000"/>
              </a:xfrm>
              <a:custGeom>
                <a:avLst/>
                <a:gdLst/>
                <a:ahLst/>
                <a:cxnLst/>
                <a:rect l="l" t="t" r="r" b="b"/>
                <a:pathLst>
                  <a:path w="8393" h="23880" extrusionOk="0">
                    <a:moveTo>
                      <a:pt x="4398" y="8406"/>
                    </a:moveTo>
                    <a:cubicBezTo>
                      <a:pt x="5273" y="8406"/>
                      <a:pt x="6155" y="8719"/>
                      <a:pt x="6854" y="9336"/>
                    </a:cubicBezTo>
                    <a:cubicBezTo>
                      <a:pt x="7628" y="10019"/>
                      <a:pt x="8084" y="10980"/>
                      <a:pt x="8103" y="11976"/>
                    </a:cubicBezTo>
                    <a:cubicBezTo>
                      <a:pt x="8115" y="12676"/>
                      <a:pt x="7916" y="13364"/>
                      <a:pt x="7527" y="13968"/>
                    </a:cubicBezTo>
                    <a:cubicBezTo>
                      <a:pt x="7253" y="14391"/>
                      <a:pt x="6985" y="14728"/>
                      <a:pt x="6567" y="14995"/>
                    </a:cubicBezTo>
                    <a:cubicBezTo>
                      <a:pt x="5740" y="15523"/>
                      <a:pt x="5020" y="15709"/>
                      <a:pt x="4415" y="15709"/>
                    </a:cubicBezTo>
                    <a:cubicBezTo>
                      <a:pt x="3821" y="15709"/>
                      <a:pt x="3338" y="15529"/>
                      <a:pt x="2974" y="15316"/>
                    </a:cubicBezTo>
                    <a:cubicBezTo>
                      <a:pt x="1060" y="14193"/>
                      <a:pt x="456" y="12157"/>
                      <a:pt x="977" y="10839"/>
                    </a:cubicBezTo>
                    <a:cubicBezTo>
                      <a:pt x="1276" y="10080"/>
                      <a:pt x="1707" y="9527"/>
                      <a:pt x="2370" y="9049"/>
                    </a:cubicBezTo>
                    <a:cubicBezTo>
                      <a:pt x="2968" y="8617"/>
                      <a:pt x="3680" y="8406"/>
                      <a:pt x="4398" y="8406"/>
                    </a:cubicBezTo>
                    <a:close/>
                    <a:moveTo>
                      <a:pt x="3140" y="0"/>
                    </a:moveTo>
                    <a:lnTo>
                      <a:pt x="3140" y="278"/>
                    </a:lnTo>
                    <a:lnTo>
                      <a:pt x="4324" y="278"/>
                    </a:lnTo>
                    <a:lnTo>
                      <a:pt x="4324" y="8130"/>
                    </a:lnTo>
                    <a:cubicBezTo>
                      <a:pt x="3575" y="8144"/>
                      <a:pt x="2832" y="8374"/>
                      <a:pt x="2207" y="8825"/>
                    </a:cubicBezTo>
                    <a:cubicBezTo>
                      <a:pt x="1497" y="9337"/>
                      <a:pt x="1039" y="9927"/>
                      <a:pt x="718" y="10739"/>
                    </a:cubicBezTo>
                    <a:cubicBezTo>
                      <a:pt x="0" y="12557"/>
                      <a:pt x="1230" y="14616"/>
                      <a:pt x="2832" y="15558"/>
                    </a:cubicBezTo>
                    <a:cubicBezTo>
                      <a:pt x="3301" y="15834"/>
                      <a:pt x="3802" y="15975"/>
                      <a:pt x="4324" y="15990"/>
                    </a:cubicBezTo>
                    <a:lnTo>
                      <a:pt x="4324" y="23601"/>
                    </a:lnTo>
                    <a:lnTo>
                      <a:pt x="3140" y="23601"/>
                    </a:lnTo>
                    <a:lnTo>
                      <a:pt x="3140" y="23879"/>
                    </a:lnTo>
                    <a:lnTo>
                      <a:pt x="5762" y="23879"/>
                    </a:lnTo>
                    <a:lnTo>
                      <a:pt x="5762" y="23601"/>
                    </a:lnTo>
                    <a:lnTo>
                      <a:pt x="4602" y="23601"/>
                    </a:lnTo>
                    <a:lnTo>
                      <a:pt x="4602" y="15985"/>
                    </a:lnTo>
                    <a:cubicBezTo>
                      <a:pt x="5280" y="15944"/>
                      <a:pt x="5992" y="15695"/>
                      <a:pt x="6715" y="15232"/>
                    </a:cubicBezTo>
                    <a:cubicBezTo>
                      <a:pt x="7204" y="14921"/>
                      <a:pt x="7505" y="14513"/>
                      <a:pt x="7760" y="14119"/>
                    </a:cubicBezTo>
                    <a:cubicBezTo>
                      <a:pt x="8179" y="13470"/>
                      <a:pt x="8393" y="12727"/>
                      <a:pt x="8378" y="11973"/>
                    </a:cubicBezTo>
                    <a:cubicBezTo>
                      <a:pt x="8359" y="10899"/>
                      <a:pt x="7869" y="9863"/>
                      <a:pt x="7036" y="9129"/>
                    </a:cubicBezTo>
                    <a:cubicBezTo>
                      <a:pt x="6340" y="8515"/>
                      <a:pt x="5474" y="8182"/>
                      <a:pt x="4602" y="8136"/>
                    </a:cubicBezTo>
                    <a:lnTo>
                      <a:pt x="4602" y="278"/>
                    </a:lnTo>
                    <a:lnTo>
                      <a:pt x="5762" y="278"/>
                    </a:lnTo>
                    <a:lnTo>
                      <a:pt x="57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7" name="Google Shape;1967;p28"/>
            <p:cNvGrpSpPr/>
            <p:nvPr/>
          </p:nvGrpSpPr>
          <p:grpSpPr>
            <a:xfrm flipH="1">
              <a:off x="8562459" y="2713304"/>
              <a:ext cx="2244746" cy="660292"/>
              <a:chOff x="5131550" y="1719550"/>
              <a:chExt cx="999575" cy="294025"/>
            </a:xfrm>
          </p:grpSpPr>
          <p:sp>
            <p:nvSpPr>
              <p:cNvPr id="1968" name="Google Shape;1968;p28"/>
              <p:cNvSpPr/>
              <p:nvPr/>
            </p:nvSpPr>
            <p:spPr>
              <a:xfrm>
                <a:off x="5131550" y="1719550"/>
                <a:ext cx="999575" cy="294025"/>
              </a:xfrm>
              <a:custGeom>
                <a:avLst/>
                <a:gdLst/>
                <a:ahLst/>
                <a:cxnLst/>
                <a:rect l="l" t="t" r="r" b="b"/>
                <a:pathLst>
                  <a:path w="39983" h="11761" extrusionOk="0">
                    <a:moveTo>
                      <a:pt x="1" y="0"/>
                    </a:moveTo>
                    <a:lnTo>
                      <a:pt x="1" y="582"/>
                    </a:lnTo>
                    <a:cubicBezTo>
                      <a:pt x="1" y="729"/>
                      <a:pt x="26" y="870"/>
                      <a:pt x="75" y="1001"/>
                    </a:cubicBezTo>
                    <a:cubicBezTo>
                      <a:pt x="246" y="1477"/>
                      <a:pt x="702" y="1819"/>
                      <a:pt x="1239" y="1819"/>
                    </a:cubicBezTo>
                    <a:lnTo>
                      <a:pt x="33911" y="1819"/>
                    </a:lnTo>
                    <a:cubicBezTo>
                      <a:pt x="36089" y="1819"/>
                      <a:pt x="37929" y="3535"/>
                      <a:pt x="37970" y="5715"/>
                    </a:cubicBezTo>
                    <a:cubicBezTo>
                      <a:pt x="37988" y="6839"/>
                      <a:pt x="37540" y="7859"/>
                      <a:pt x="36806" y="8592"/>
                    </a:cubicBezTo>
                    <a:cubicBezTo>
                      <a:pt x="36087" y="9311"/>
                      <a:pt x="35096" y="9755"/>
                      <a:pt x="33999" y="9755"/>
                    </a:cubicBezTo>
                    <a:lnTo>
                      <a:pt x="1239" y="9755"/>
                    </a:lnTo>
                    <a:cubicBezTo>
                      <a:pt x="635" y="9755"/>
                      <a:pt x="132" y="10188"/>
                      <a:pt x="23" y="10759"/>
                    </a:cubicBezTo>
                    <a:cubicBezTo>
                      <a:pt x="7" y="10835"/>
                      <a:pt x="1" y="10914"/>
                      <a:pt x="1" y="10993"/>
                    </a:cubicBezTo>
                    <a:lnTo>
                      <a:pt x="1" y="11760"/>
                    </a:lnTo>
                    <a:lnTo>
                      <a:pt x="33966" y="11760"/>
                    </a:lnTo>
                    <a:cubicBezTo>
                      <a:pt x="37168" y="11760"/>
                      <a:pt x="39855" y="9239"/>
                      <a:pt x="39939" y="6037"/>
                    </a:cubicBezTo>
                    <a:cubicBezTo>
                      <a:pt x="39982" y="4352"/>
                      <a:pt x="39317" y="2822"/>
                      <a:pt x="38220" y="1722"/>
                    </a:cubicBezTo>
                    <a:cubicBezTo>
                      <a:pt x="37155" y="658"/>
                      <a:pt x="35686" y="0"/>
                      <a:pt x="340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28"/>
              <p:cNvSpPr/>
              <p:nvPr/>
            </p:nvSpPr>
            <p:spPr>
              <a:xfrm>
                <a:off x="5132125" y="1744575"/>
                <a:ext cx="976475" cy="243975"/>
              </a:xfrm>
              <a:custGeom>
                <a:avLst/>
                <a:gdLst/>
                <a:ahLst/>
                <a:cxnLst/>
                <a:rect l="l" t="t" r="r" b="b"/>
                <a:pathLst>
                  <a:path w="39059" h="9759" extrusionOk="0">
                    <a:moveTo>
                      <a:pt x="52" y="0"/>
                    </a:moveTo>
                    <a:cubicBezTo>
                      <a:pt x="223" y="476"/>
                      <a:pt x="679" y="818"/>
                      <a:pt x="1216" y="818"/>
                    </a:cubicBezTo>
                    <a:lnTo>
                      <a:pt x="33888" y="818"/>
                    </a:lnTo>
                    <a:cubicBezTo>
                      <a:pt x="36066" y="818"/>
                      <a:pt x="37906" y="2534"/>
                      <a:pt x="37947" y="4714"/>
                    </a:cubicBezTo>
                    <a:cubicBezTo>
                      <a:pt x="37965" y="5838"/>
                      <a:pt x="37517" y="6858"/>
                      <a:pt x="36783" y="7591"/>
                    </a:cubicBezTo>
                    <a:cubicBezTo>
                      <a:pt x="36064" y="8310"/>
                      <a:pt x="35073" y="8754"/>
                      <a:pt x="33976" y="8754"/>
                    </a:cubicBezTo>
                    <a:lnTo>
                      <a:pt x="1216" y="8754"/>
                    </a:lnTo>
                    <a:cubicBezTo>
                      <a:pt x="612" y="8754"/>
                      <a:pt x="109" y="9187"/>
                      <a:pt x="0" y="9758"/>
                    </a:cubicBezTo>
                    <a:lnTo>
                      <a:pt x="34066" y="9758"/>
                    </a:lnTo>
                    <a:cubicBezTo>
                      <a:pt x="36724" y="9758"/>
                      <a:pt x="38953" y="7666"/>
                      <a:pt x="39023" y="5009"/>
                    </a:cubicBezTo>
                    <a:cubicBezTo>
                      <a:pt x="39059" y="3610"/>
                      <a:pt x="38507" y="2343"/>
                      <a:pt x="37596" y="1429"/>
                    </a:cubicBezTo>
                    <a:cubicBezTo>
                      <a:pt x="36712" y="547"/>
                      <a:pt x="35493" y="0"/>
                      <a:pt x="34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28"/>
              <p:cNvSpPr/>
              <p:nvPr/>
            </p:nvSpPr>
            <p:spPr>
              <a:xfrm>
                <a:off x="5183175" y="1765000"/>
                <a:ext cx="8976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35905" h="7937" extrusionOk="0">
                    <a:moveTo>
                      <a:pt x="0" y="1"/>
                    </a:moveTo>
                    <a:lnTo>
                      <a:pt x="0" y="7937"/>
                    </a:lnTo>
                    <a:lnTo>
                      <a:pt x="31936" y="7937"/>
                    </a:lnTo>
                    <a:cubicBezTo>
                      <a:pt x="33032" y="7937"/>
                      <a:pt x="34023" y="7494"/>
                      <a:pt x="34743" y="6775"/>
                    </a:cubicBezTo>
                    <a:cubicBezTo>
                      <a:pt x="35065" y="6454"/>
                      <a:pt x="35329" y="6080"/>
                      <a:pt x="35525" y="5665"/>
                    </a:cubicBezTo>
                    <a:cubicBezTo>
                      <a:pt x="35770" y="5151"/>
                      <a:pt x="35905" y="4577"/>
                      <a:pt x="35905" y="3970"/>
                    </a:cubicBezTo>
                    <a:cubicBezTo>
                      <a:pt x="35905" y="1779"/>
                      <a:pt x="34126" y="2"/>
                      <a:pt x="319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28"/>
              <p:cNvSpPr/>
              <p:nvPr/>
            </p:nvSpPr>
            <p:spPr>
              <a:xfrm>
                <a:off x="5183125" y="1795975"/>
                <a:ext cx="785225" cy="125200"/>
              </a:xfrm>
              <a:custGeom>
                <a:avLst/>
                <a:gdLst/>
                <a:ahLst/>
                <a:cxnLst/>
                <a:rect l="l" t="t" r="r" b="b"/>
                <a:pathLst>
                  <a:path w="31409" h="5008" extrusionOk="0">
                    <a:moveTo>
                      <a:pt x="1" y="0"/>
                    </a:moveTo>
                    <a:lnTo>
                      <a:pt x="1" y="349"/>
                    </a:lnTo>
                    <a:lnTo>
                      <a:pt x="28371" y="349"/>
                    </a:lnTo>
                    <a:cubicBezTo>
                      <a:pt x="28379" y="349"/>
                      <a:pt x="28386" y="342"/>
                      <a:pt x="28386" y="334"/>
                    </a:cubicBezTo>
                    <a:lnTo>
                      <a:pt x="28386" y="14"/>
                    </a:lnTo>
                    <a:cubicBezTo>
                      <a:pt x="28386" y="7"/>
                      <a:pt x="28379" y="0"/>
                      <a:pt x="28371" y="0"/>
                    </a:cubicBezTo>
                    <a:close/>
                    <a:moveTo>
                      <a:pt x="2" y="1553"/>
                    </a:moveTo>
                    <a:lnTo>
                      <a:pt x="2" y="1902"/>
                    </a:lnTo>
                    <a:lnTo>
                      <a:pt x="31394" y="1902"/>
                    </a:lnTo>
                    <a:cubicBezTo>
                      <a:pt x="31401" y="1902"/>
                      <a:pt x="31409" y="1895"/>
                      <a:pt x="31409" y="1887"/>
                    </a:cubicBezTo>
                    <a:lnTo>
                      <a:pt x="31409" y="1568"/>
                    </a:lnTo>
                    <a:cubicBezTo>
                      <a:pt x="31409" y="1560"/>
                      <a:pt x="31401" y="1553"/>
                      <a:pt x="31394" y="1553"/>
                    </a:cubicBezTo>
                    <a:close/>
                    <a:moveTo>
                      <a:pt x="2" y="3105"/>
                    </a:moveTo>
                    <a:lnTo>
                      <a:pt x="2" y="3455"/>
                    </a:lnTo>
                    <a:lnTo>
                      <a:pt x="23086" y="3455"/>
                    </a:lnTo>
                    <a:cubicBezTo>
                      <a:pt x="23094" y="3455"/>
                      <a:pt x="23101" y="3447"/>
                      <a:pt x="23101" y="3440"/>
                    </a:cubicBezTo>
                    <a:lnTo>
                      <a:pt x="23101" y="3120"/>
                    </a:lnTo>
                    <a:cubicBezTo>
                      <a:pt x="23101" y="3113"/>
                      <a:pt x="23094" y="3105"/>
                      <a:pt x="23086" y="3105"/>
                    </a:cubicBezTo>
                    <a:close/>
                    <a:moveTo>
                      <a:pt x="2" y="4659"/>
                    </a:moveTo>
                    <a:lnTo>
                      <a:pt x="2" y="5008"/>
                    </a:lnTo>
                    <a:lnTo>
                      <a:pt x="25970" y="5008"/>
                    </a:lnTo>
                    <a:cubicBezTo>
                      <a:pt x="25978" y="5008"/>
                      <a:pt x="25985" y="5001"/>
                      <a:pt x="25985" y="4993"/>
                    </a:cubicBezTo>
                    <a:lnTo>
                      <a:pt x="25985" y="4674"/>
                    </a:lnTo>
                    <a:cubicBezTo>
                      <a:pt x="25985" y="4666"/>
                      <a:pt x="25978" y="4659"/>
                      <a:pt x="25970" y="4659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28"/>
              <p:cNvSpPr/>
              <p:nvPr/>
            </p:nvSpPr>
            <p:spPr>
              <a:xfrm>
                <a:off x="5369925" y="1795975"/>
                <a:ext cx="121625" cy="146575"/>
              </a:xfrm>
              <a:custGeom>
                <a:avLst/>
                <a:gdLst/>
                <a:ahLst/>
                <a:cxnLst/>
                <a:rect l="l" t="t" r="r" b="b"/>
                <a:pathLst>
                  <a:path w="4865" h="5863" extrusionOk="0">
                    <a:moveTo>
                      <a:pt x="1" y="0"/>
                    </a:moveTo>
                    <a:lnTo>
                      <a:pt x="1" y="5862"/>
                    </a:lnTo>
                    <a:lnTo>
                      <a:pt x="2433" y="5431"/>
                    </a:lnTo>
                    <a:lnTo>
                      <a:pt x="4864" y="5862"/>
                    </a:lnTo>
                    <a:lnTo>
                      <a:pt x="48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3" name="Google Shape;1973;p28"/>
            <p:cNvGrpSpPr/>
            <p:nvPr/>
          </p:nvGrpSpPr>
          <p:grpSpPr>
            <a:xfrm flipH="1">
              <a:off x="-1953764" y="4733954"/>
              <a:ext cx="2513896" cy="180936"/>
              <a:chOff x="4976838" y="2773263"/>
              <a:chExt cx="1122325" cy="80775"/>
            </a:xfrm>
          </p:grpSpPr>
          <p:sp>
            <p:nvSpPr>
              <p:cNvPr id="1974" name="Google Shape;1974;p28"/>
              <p:cNvSpPr/>
              <p:nvPr/>
            </p:nvSpPr>
            <p:spPr>
              <a:xfrm>
                <a:off x="4976838" y="2773313"/>
                <a:ext cx="1122325" cy="80700"/>
              </a:xfrm>
              <a:custGeom>
                <a:avLst/>
                <a:gdLst/>
                <a:ahLst/>
                <a:cxnLst/>
                <a:rect l="l" t="t" r="r" b="b"/>
                <a:pathLst>
                  <a:path w="44893" h="3228" extrusionOk="0">
                    <a:moveTo>
                      <a:pt x="0" y="1"/>
                    </a:moveTo>
                    <a:lnTo>
                      <a:pt x="0" y="3228"/>
                    </a:lnTo>
                    <a:lnTo>
                      <a:pt x="44892" y="3228"/>
                    </a:lnTo>
                    <a:lnTo>
                      <a:pt x="44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28"/>
              <p:cNvSpPr/>
              <p:nvPr/>
            </p:nvSpPr>
            <p:spPr>
              <a:xfrm>
                <a:off x="5123988" y="2773313"/>
                <a:ext cx="48950" cy="8070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3228" extrusionOk="0">
                    <a:moveTo>
                      <a:pt x="1" y="1"/>
                    </a:moveTo>
                    <a:lnTo>
                      <a:pt x="1" y="3228"/>
                    </a:lnTo>
                    <a:lnTo>
                      <a:pt x="1957" y="322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28"/>
              <p:cNvSpPr/>
              <p:nvPr/>
            </p:nvSpPr>
            <p:spPr>
              <a:xfrm>
                <a:off x="6012788" y="2773313"/>
                <a:ext cx="48925" cy="80700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3228" extrusionOk="0">
                    <a:moveTo>
                      <a:pt x="1" y="1"/>
                    </a:moveTo>
                    <a:lnTo>
                      <a:pt x="1" y="3228"/>
                    </a:lnTo>
                    <a:lnTo>
                      <a:pt x="1957" y="322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28"/>
              <p:cNvSpPr/>
              <p:nvPr/>
            </p:nvSpPr>
            <p:spPr>
              <a:xfrm>
                <a:off x="5011663" y="2773263"/>
                <a:ext cx="1035775" cy="80775"/>
              </a:xfrm>
              <a:custGeom>
                <a:avLst/>
                <a:gdLst/>
                <a:ahLst/>
                <a:cxnLst/>
                <a:rect l="l" t="t" r="r" b="b"/>
                <a:pathLst>
                  <a:path w="41431" h="3231" extrusionOk="0">
                    <a:moveTo>
                      <a:pt x="20703" y="1"/>
                    </a:moveTo>
                    <a:cubicBezTo>
                      <a:pt x="20259" y="742"/>
                      <a:pt x="20046" y="1620"/>
                      <a:pt x="20140" y="2490"/>
                    </a:cubicBezTo>
                    <a:cubicBezTo>
                      <a:pt x="20166" y="2739"/>
                      <a:pt x="20230" y="2985"/>
                      <a:pt x="20305" y="3228"/>
                    </a:cubicBezTo>
                    <a:lnTo>
                      <a:pt x="37179" y="3228"/>
                    </a:lnTo>
                    <a:cubicBezTo>
                      <a:pt x="35743" y="1913"/>
                      <a:pt x="33888" y="1573"/>
                      <a:pt x="31984" y="1573"/>
                    </a:cubicBezTo>
                    <a:cubicBezTo>
                      <a:pt x="30637" y="1573"/>
                      <a:pt x="29266" y="1743"/>
                      <a:pt x="28000" y="1858"/>
                    </a:cubicBezTo>
                    <a:cubicBezTo>
                      <a:pt x="27790" y="1877"/>
                      <a:pt x="27378" y="1903"/>
                      <a:pt x="26892" y="1903"/>
                    </a:cubicBezTo>
                    <a:cubicBezTo>
                      <a:pt x="25337" y="1903"/>
                      <a:pt x="23022" y="1636"/>
                      <a:pt x="24133" y="1"/>
                    </a:cubicBezTo>
                    <a:close/>
                    <a:moveTo>
                      <a:pt x="1" y="3"/>
                    </a:moveTo>
                    <a:lnTo>
                      <a:pt x="1" y="3230"/>
                    </a:lnTo>
                    <a:lnTo>
                      <a:pt x="2823" y="3230"/>
                    </a:lnTo>
                    <a:lnTo>
                      <a:pt x="2823" y="3"/>
                    </a:lnTo>
                    <a:close/>
                    <a:moveTo>
                      <a:pt x="5065" y="3"/>
                    </a:moveTo>
                    <a:lnTo>
                      <a:pt x="5065" y="3230"/>
                    </a:lnTo>
                    <a:lnTo>
                      <a:pt x="5878" y="3230"/>
                    </a:lnTo>
                    <a:lnTo>
                      <a:pt x="5878" y="3"/>
                    </a:lnTo>
                    <a:close/>
                    <a:moveTo>
                      <a:pt x="40618" y="3"/>
                    </a:moveTo>
                    <a:lnTo>
                      <a:pt x="40618" y="3230"/>
                    </a:lnTo>
                    <a:lnTo>
                      <a:pt x="41431" y="3230"/>
                    </a:lnTo>
                    <a:lnTo>
                      <a:pt x="41431" y="3"/>
                    </a:lnTo>
                    <a:close/>
                    <a:moveTo>
                      <a:pt x="13500" y="3"/>
                    </a:moveTo>
                    <a:cubicBezTo>
                      <a:pt x="13119" y="163"/>
                      <a:pt x="12730" y="305"/>
                      <a:pt x="12336" y="437"/>
                    </a:cubicBezTo>
                    <a:cubicBezTo>
                      <a:pt x="10997" y="882"/>
                      <a:pt x="9401" y="1117"/>
                      <a:pt x="8312" y="2100"/>
                    </a:cubicBezTo>
                    <a:cubicBezTo>
                      <a:pt x="7965" y="2415"/>
                      <a:pt x="7728" y="2805"/>
                      <a:pt x="7572" y="3231"/>
                    </a:cubicBezTo>
                    <a:lnTo>
                      <a:pt x="12417" y="3231"/>
                    </a:lnTo>
                    <a:cubicBezTo>
                      <a:pt x="12449" y="3020"/>
                      <a:pt x="12507" y="2801"/>
                      <a:pt x="12590" y="2573"/>
                    </a:cubicBezTo>
                    <a:cubicBezTo>
                      <a:pt x="13245" y="790"/>
                      <a:pt x="14927" y="586"/>
                      <a:pt x="16425" y="4"/>
                    </a:cubicBezTo>
                    <a:lnTo>
                      <a:pt x="13500" y="4"/>
                    </a:lnTo>
                    <a:lnTo>
                      <a:pt x="13500" y="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28"/>
              <p:cNvSpPr/>
              <p:nvPr/>
            </p:nvSpPr>
            <p:spPr>
              <a:xfrm>
                <a:off x="5983088" y="2780838"/>
                <a:ext cx="1587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468" extrusionOk="0">
                    <a:moveTo>
                      <a:pt x="347" y="0"/>
                    </a:moveTo>
                    <a:cubicBezTo>
                      <a:pt x="286" y="0"/>
                      <a:pt x="259" y="173"/>
                      <a:pt x="275" y="211"/>
                    </a:cubicBezTo>
                    <a:cubicBezTo>
                      <a:pt x="257" y="195"/>
                      <a:pt x="212" y="185"/>
                      <a:pt x="168" y="185"/>
                    </a:cubicBezTo>
                    <a:cubicBezTo>
                      <a:pt x="131" y="185"/>
                      <a:pt x="96" y="193"/>
                      <a:pt x="82" y="210"/>
                    </a:cubicBezTo>
                    <a:cubicBezTo>
                      <a:pt x="38" y="268"/>
                      <a:pt x="177" y="329"/>
                      <a:pt x="214" y="339"/>
                    </a:cubicBezTo>
                    <a:cubicBezTo>
                      <a:pt x="197" y="371"/>
                      <a:pt x="104" y="539"/>
                      <a:pt x="156" y="563"/>
                    </a:cubicBezTo>
                    <a:cubicBezTo>
                      <a:pt x="159" y="564"/>
                      <a:pt x="163" y="565"/>
                      <a:pt x="167" y="565"/>
                    </a:cubicBezTo>
                    <a:cubicBezTo>
                      <a:pt x="190" y="565"/>
                      <a:pt x="231" y="543"/>
                      <a:pt x="243" y="534"/>
                    </a:cubicBezTo>
                    <a:cubicBezTo>
                      <a:pt x="254" y="525"/>
                      <a:pt x="343" y="424"/>
                      <a:pt x="343" y="424"/>
                    </a:cubicBezTo>
                    <a:lnTo>
                      <a:pt x="343" y="424"/>
                    </a:lnTo>
                    <a:cubicBezTo>
                      <a:pt x="376" y="440"/>
                      <a:pt x="398" y="462"/>
                      <a:pt x="425" y="488"/>
                    </a:cubicBezTo>
                    <a:cubicBezTo>
                      <a:pt x="444" y="506"/>
                      <a:pt x="497" y="573"/>
                      <a:pt x="534" y="573"/>
                    </a:cubicBezTo>
                    <a:cubicBezTo>
                      <a:pt x="536" y="573"/>
                      <a:pt x="538" y="573"/>
                      <a:pt x="540" y="572"/>
                    </a:cubicBezTo>
                    <a:cubicBezTo>
                      <a:pt x="589" y="559"/>
                      <a:pt x="514" y="386"/>
                      <a:pt x="492" y="357"/>
                    </a:cubicBezTo>
                    <a:cubicBezTo>
                      <a:pt x="521" y="329"/>
                      <a:pt x="621" y="288"/>
                      <a:pt x="621" y="235"/>
                    </a:cubicBezTo>
                    <a:cubicBezTo>
                      <a:pt x="621" y="206"/>
                      <a:pt x="573" y="198"/>
                      <a:pt x="524" y="198"/>
                    </a:cubicBezTo>
                    <a:cubicBezTo>
                      <a:pt x="486" y="198"/>
                      <a:pt x="447" y="203"/>
                      <a:pt x="430" y="206"/>
                    </a:cubicBezTo>
                    <a:cubicBezTo>
                      <a:pt x="427" y="161"/>
                      <a:pt x="413" y="43"/>
                      <a:pt x="377" y="13"/>
                    </a:cubicBezTo>
                    <a:cubicBezTo>
                      <a:pt x="366" y="4"/>
                      <a:pt x="356" y="0"/>
                      <a:pt x="347" y="0"/>
                    </a:cubicBezTo>
                    <a:close/>
                    <a:moveTo>
                      <a:pt x="235" y="894"/>
                    </a:moveTo>
                    <a:cubicBezTo>
                      <a:pt x="233" y="894"/>
                      <a:pt x="231" y="894"/>
                      <a:pt x="229" y="894"/>
                    </a:cubicBezTo>
                    <a:cubicBezTo>
                      <a:pt x="178" y="903"/>
                      <a:pt x="218" y="1049"/>
                      <a:pt x="231" y="1087"/>
                    </a:cubicBezTo>
                    <a:cubicBezTo>
                      <a:pt x="187" y="1099"/>
                      <a:pt x="74" y="1131"/>
                      <a:pt x="49" y="1171"/>
                    </a:cubicBezTo>
                    <a:cubicBezTo>
                      <a:pt x="13" y="1232"/>
                      <a:pt x="102" y="1253"/>
                      <a:pt x="177" y="1253"/>
                    </a:cubicBezTo>
                    <a:cubicBezTo>
                      <a:pt x="215" y="1253"/>
                      <a:pt x="249" y="1248"/>
                      <a:pt x="262" y="1240"/>
                    </a:cubicBezTo>
                    <a:lnTo>
                      <a:pt x="262" y="1240"/>
                    </a:lnTo>
                    <a:cubicBezTo>
                      <a:pt x="241" y="1277"/>
                      <a:pt x="252" y="1406"/>
                      <a:pt x="295" y="1429"/>
                    </a:cubicBezTo>
                    <a:cubicBezTo>
                      <a:pt x="302" y="1433"/>
                      <a:pt x="308" y="1435"/>
                      <a:pt x="315" y="1435"/>
                    </a:cubicBezTo>
                    <a:cubicBezTo>
                      <a:pt x="366" y="1435"/>
                      <a:pt x="398" y="1313"/>
                      <a:pt x="401" y="1278"/>
                    </a:cubicBezTo>
                    <a:cubicBezTo>
                      <a:pt x="426" y="1287"/>
                      <a:pt x="523" y="1321"/>
                      <a:pt x="583" y="1321"/>
                    </a:cubicBezTo>
                    <a:cubicBezTo>
                      <a:pt x="608" y="1321"/>
                      <a:pt x="626" y="1316"/>
                      <a:pt x="630" y="1300"/>
                    </a:cubicBezTo>
                    <a:cubicBezTo>
                      <a:pt x="635" y="1279"/>
                      <a:pt x="599" y="1231"/>
                      <a:pt x="585" y="1218"/>
                    </a:cubicBezTo>
                    <a:cubicBezTo>
                      <a:pt x="578" y="1210"/>
                      <a:pt x="464" y="1139"/>
                      <a:pt x="461" y="1139"/>
                    </a:cubicBezTo>
                    <a:cubicBezTo>
                      <a:pt x="461" y="1139"/>
                      <a:pt x="461" y="1139"/>
                      <a:pt x="461" y="1139"/>
                    </a:cubicBezTo>
                    <a:cubicBezTo>
                      <a:pt x="472" y="1104"/>
                      <a:pt x="491" y="1077"/>
                      <a:pt x="510" y="1047"/>
                    </a:cubicBezTo>
                    <a:cubicBezTo>
                      <a:pt x="526" y="1024"/>
                      <a:pt x="591" y="953"/>
                      <a:pt x="575" y="919"/>
                    </a:cubicBezTo>
                    <a:cubicBezTo>
                      <a:pt x="571" y="911"/>
                      <a:pt x="563" y="907"/>
                      <a:pt x="552" y="907"/>
                    </a:cubicBezTo>
                    <a:cubicBezTo>
                      <a:pt x="503" y="907"/>
                      <a:pt x="391" y="980"/>
                      <a:pt x="370" y="1001"/>
                    </a:cubicBezTo>
                    <a:cubicBezTo>
                      <a:pt x="340" y="977"/>
                      <a:pt x="284" y="894"/>
                      <a:pt x="235" y="894"/>
                    </a:cubicBezTo>
                    <a:close/>
                    <a:moveTo>
                      <a:pt x="506" y="1894"/>
                    </a:moveTo>
                    <a:cubicBezTo>
                      <a:pt x="448" y="1894"/>
                      <a:pt x="350" y="1985"/>
                      <a:pt x="339" y="2017"/>
                    </a:cubicBezTo>
                    <a:cubicBezTo>
                      <a:pt x="334" y="1978"/>
                      <a:pt x="250" y="1895"/>
                      <a:pt x="200" y="1895"/>
                    </a:cubicBezTo>
                    <a:cubicBezTo>
                      <a:pt x="197" y="1895"/>
                      <a:pt x="195" y="1895"/>
                      <a:pt x="193" y="1895"/>
                    </a:cubicBezTo>
                    <a:cubicBezTo>
                      <a:pt x="122" y="1910"/>
                      <a:pt x="188" y="2048"/>
                      <a:pt x="211" y="2079"/>
                    </a:cubicBezTo>
                    <a:cubicBezTo>
                      <a:pt x="178" y="2092"/>
                      <a:pt x="0" y="2161"/>
                      <a:pt x="24" y="2213"/>
                    </a:cubicBezTo>
                    <a:cubicBezTo>
                      <a:pt x="33" y="2231"/>
                      <a:pt x="92" y="2245"/>
                      <a:pt x="109" y="2246"/>
                    </a:cubicBezTo>
                    <a:cubicBezTo>
                      <a:pt x="110" y="2246"/>
                      <a:pt x="110" y="2246"/>
                      <a:pt x="110" y="2246"/>
                    </a:cubicBezTo>
                    <a:cubicBezTo>
                      <a:pt x="129" y="2246"/>
                      <a:pt x="256" y="2226"/>
                      <a:pt x="256" y="2225"/>
                    </a:cubicBezTo>
                    <a:cubicBezTo>
                      <a:pt x="270" y="2258"/>
                      <a:pt x="274" y="2290"/>
                      <a:pt x="278" y="2327"/>
                    </a:cubicBezTo>
                    <a:cubicBezTo>
                      <a:pt x="280" y="2354"/>
                      <a:pt x="279" y="2450"/>
                      <a:pt x="313" y="2466"/>
                    </a:cubicBezTo>
                    <a:cubicBezTo>
                      <a:pt x="315" y="2467"/>
                      <a:pt x="317" y="2467"/>
                      <a:pt x="320" y="2467"/>
                    </a:cubicBezTo>
                    <a:cubicBezTo>
                      <a:pt x="364" y="2467"/>
                      <a:pt x="411" y="2303"/>
                      <a:pt x="413" y="2269"/>
                    </a:cubicBezTo>
                    <a:cubicBezTo>
                      <a:pt x="415" y="2269"/>
                      <a:pt x="416" y="2269"/>
                      <a:pt x="418" y="2269"/>
                    </a:cubicBezTo>
                    <a:cubicBezTo>
                      <a:pt x="443" y="2269"/>
                      <a:pt x="487" y="2278"/>
                      <a:pt x="525" y="2278"/>
                    </a:cubicBezTo>
                    <a:cubicBezTo>
                      <a:pt x="552" y="2278"/>
                      <a:pt x="577" y="2273"/>
                      <a:pt x="590" y="2257"/>
                    </a:cubicBezTo>
                    <a:cubicBezTo>
                      <a:pt x="623" y="2216"/>
                      <a:pt x="497" y="2133"/>
                      <a:pt x="461" y="2113"/>
                    </a:cubicBezTo>
                    <a:cubicBezTo>
                      <a:pt x="487" y="2075"/>
                      <a:pt x="552" y="1976"/>
                      <a:pt x="545" y="1931"/>
                    </a:cubicBezTo>
                    <a:cubicBezTo>
                      <a:pt x="540" y="1904"/>
                      <a:pt x="525" y="1894"/>
                      <a:pt x="506" y="1894"/>
                    </a:cubicBezTo>
                    <a:close/>
                  </a:path>
                </a:pathLst>
              </a:custGeom>
              <a:solidFill>
                <a:srgbClr val="6BB3EA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28"/>
              <p:cNvSpPr/>
              <p:nvPr/>
            </p:nvSpPr>
            <p:spPr>
              <a:xfrm>
                <a:off x="5361288" y="2808413"/>
                <a:ext cx="114725" cy="45600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1824" extrusionOk="0">
                    <a:moveTo>
                      <a:pt x="2564" y="0"/>
                    </a:moveTo>
                    <a:cubicBezTo>
                      <a:pt x="2420" y="0"/>
                      <a:pt x="2273" y="14"/>
                      <a:pt x="2125" y="41"/>
                    </a:cubicBezTo>
                    <a:cubicBezTo>
                      <a:pt x="1257" y="196"/>
                      <a:pt x="221" y="902"/>
                      <a:pt x="0" y="1824"/>
                    </a:cubicBezTo>
                    <a:lnTo>
                      <a:pt x="4589" y="1824"/>
                    </a:lnTo>
                    <a:cubicBezTo>
                      <a:pt x="4539" y="1563"/>
                      <a:pt x="4470" y="1308"/>
                      <a:pt x="4343" y="1067"/>
                    </a:cubicBezTo>
                    <a:cubicBezTo>
                      <a:pt x="3973" y="359"/>
                      <a:pt x="3309" y="0"/>
                      <a:pt x="2564" y="0"/>
                    </a:cubicBezTo>
                    <a:close/>
                  </a:path>
                </a:pathLst>
              </a:custGeom>
              <a:solidFill>
                <a:srgbClr val="6BB3EA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28"/>
              <p:cNvSpPr/>
              <p:nvPr/>
            </p:nvSpPr>
            <p:spPr>
              <a:xfrm>
                <a:off x="5674838" y="2773313"/>
                <a:ext cx="137825" cy="246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985" extrusionOk="0">
                    <a:moveTo>
                      <a:pt x="0" y="1"/>
                    </a:moveTo>
                    <a:cubicBezTo>
                      <a:pt x="348" y="554"/>
                      <a:pt x="1002" y="863"/>
                      <a:pt x="1829" y="959"/>
                    </a:cubicBezTo>
                    <a:cubicBezTo>
                      <a:pt x="1976" y="976"/>
                      <a:pt x="2126" y="984"/>
                      <a:pt x="2276" y="984"/>
                    </a:cubicBezTo>
                    <a:cubicBezTo>
                      <a:pt x="3328" y="984"/>
                      <a:pt x="4458" y="585"/>
                      <a:pt x="5513" y="1"/>
                    </a:cubicBezTo>
                    <a:close/>
                  </a:path>
                </a:pathLst>
              </a:custGeom>
              <a:solidFill>
                <a:srgbClr val="6BB3EA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1" name="Google Shape;1981;p28"/>
            <p:cNvGrpSpPr/>
            <p:nvPr/>
          </p:nvGrpSpPr>
          <p:grpSpPr>
            <a:xfrm>
              <a:off x="-2051651" y="4126532"/>
              <a:ext cx="2585362" cy="607406"/>
              <a:chOff x="4972650" y="1317400"/>
              <a:chExt cx="1151250" cy="270475"/>
            </a:xfrm>
          </p:grpSpPr>
          <p:sp>
            <p:nvSpPr>
              <p:cNvPr id="1982" name="Google Shape;1982;p28"/>
              <p:cNvSpPr/>
              <p:nvPr/>
            </p:nvSpPr>
            <p:spPr>
              <a:xfrm>
                <a:off x="4972650" y="1317400"/>
                <a:ext cx="115125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46050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46050" y="10819"/>
                    </a:lnTo>
                    <a:lnTo>
                      <a:pt x="4605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28"/>
              <p:cNvSpPr/>
              <p:nvPr/>
            </p:nvSpPr>
            <p:spPr>
              <a:xfrm>
                <a:off x="5045125" y="1317400"/>
                <a:ext cx="19210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10819" extrusionOk="0">
                    <a:moveTo>
                      <a:pt x="1" y="1"/>
                    </a:moveTo>
                    <a:lnTo>
                      <a:pt x="1" y="10819"/>
                    </a:lnTo>
                    <a:lnTo>
                      <a:pt x="7684" y="10819"/>
                    </a:lnTo>
                    <a:lnTo>
                      <a:pt x="76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28"/>
              <p:cNvSpPr/>
              <p:nvPr/>
            </p:nvSpPr>
            <p:spPr>
              <a:xfrm>
                <a:off x="6012050" y="1317400"/>
                <a:ext cx="62425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10819" extrusionOk="0">
                    <a:moveTo>
                      <a:pt x="1" y="1"/>
                    </a:moveTo>
                    <a:lnTo>
                      <a:pt x="1" y="10819"/>
                    </a:lnTo>
                    <a:lnTo>
                      <a:pt x="2496" y="10819"/>
                    </a:lnTo>
                    <a:lnTo>
                      <a:pt x="24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28"/>
              <p:cNvSpPr/>
              <p:nvPr/>
            </p:nvSpPr>
            <p:spPr>
              <a:xfrm>
                <a:off x="5066800" y="1317400"/>
                <a:ext cx="148425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5937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857" y="10819"/>
                    </a:lnTo>
                    <a:lnTo>
                      <a:pt x="857" y="1"/>
                    </a:lnTo>
                    <a:close/>
                    <a:moveTo>
                      <a:pt x="1692" y="1"/>
                    </a:moveTo>
                    <a:lnTo>
                      <a:pt x="1692" y="10819"/>
                    </a:lnTo>
                    <a:lnTo>
                      <a:pt x="2549" y="10819"/>
                    </a:lnTo>
                    <a:lnTo>
                      <a:pt x="2549" y="1"/>
                    </a:lnTo>
                    <a:close/>
                    <a:moveTo>
                      <a:pt x="3385" y="1"/>
                    </a:moveTo>
                    <a:lnTo>
                      <a:pt x="3385" y="10819"/>
                    </a:lnTo>
                    <a:lnTo>
                      <a:pt x="4242" y="10819"/>
                    </a:lnTo>
                    <a:lnTo>
                      <a:pt x="4242" y="1"/>
                    </a:lnTo>
                    <a:close/>
                    <a:moveTo>
                      <a:pt x="5079" y="1"/>
                    </a:moveTo>
                    <a:lnTo>
                      <a:pt x="5079" y="10819"/>
                    </a:lnTo>
                    <a:lnTo>
                      <a:pt x="5936" y="10819"/>
                    </a:lnTo>
                    <a:lnTo>
                      <a:pt x="59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28"/>
              <p:cNvSpPr/>
              <p:nvPr/>
            </p:nvSpPr>
            <p:spPr>
              <a:xfrm>
                <a:off x="6031500" y="1317400"/>
                <a:ext cx="2145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857" y="10819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28"/>
              <p:cNvSpPr/>
              <p:nvPr/>
            </p:nvSpPr>
            <p:spPr>
              <a:xfrm>
                <a:off x="5288000" y="1342250"/>
                <a:ext cx="686950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27478" h="8831" extrusionOk="0">
                    <a:moveTo>
                      <a:pt x="202" y="1"/>
                    </a:moveTo>
                    <a:cubicBezTo>
                      <a:pt x="202" y="112"/>
                      <a:pt x="112" y="202"/>
                      <a:pt x="1" y="202"/>
                    </a:cubicBezTo>
                    <a:lnTo>
                      <a:pt x="1" y="8631"/>
                    </a:lnTo>
                    <a:cubicBezTo>
                      <a:pt x="112" y="8631"/>
                      <a:pt x="202" y="8721"/>
                      <a:pt x="202" y="8831"/>
                    </a:cubicBezTo>
                    <a:lnTo>
                      <a:pt x="27277" y="8831"/>
                    </a:lnTo>
                    <a:cubicBezTo>
                      <a:pt x="27277" y="8721"/>
                      <a:pt x="27366" y="8631"/>
                      <a:pt x="27477" y="8631"/>
                    </a:cubicBezTo>
                    <a:lnTo>
                      <a:pt x="27477" y="202"/>
                    </a:lnTo>
                    <a:cubicBezTo>
                      <a:pt x="27367" y="202"/>
                      <a:pt x="27277" y="112"/>
                      <a:pt x="272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28"/>
              <p:cNvSpPr/>
              <p:nvPr/>
            </p:nvSpPr>
            <p:spPr>
              <a:xfrm>
                <a:off x="5539475" y="1419300"/>
                <a:ext cx="1982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7929" h="4236" extrusionOk="0">
                    <a:moveTo>
                      <a:pt x="3643" y="1"/>
                    </a:moveTo>
                    <a:cubicBezTo>
                      <a:pt x="3041" y="1"/>
                      <a:pt x="2515" y="141"/>
                      <a:pt x="2064" y="352"/>
                    </a:cubicBezTo>
                    <a:cubicBezTo>
                      <a:pt x="678" y="1002"/>
                      <a:pt x="0" y="2325"/>
                      <a:pt x="0" y="2325"/>
                    </a:cubicBezTo>
                    <a:cubicBezTo>
                      <a:pt x="0" y="2325"/>
                      <a:pt x="1952" y="4235"/>
                      <a:pt x="4232" y="4235"/>
                    </a:cubicBezTo>
                    <a:cubicBezTo>
                      <a:pt x="5453" y="4235"/>
                      <a:pt x="6768" y="3688"/>
                      <a:pt x="7929" y="2009"/>
                    </a:cubicBezTo>
                    <a:cubicBezTo>
                      <a:pt x="7410" y="1555"/>
                      <a:pt x="6918" y="1193"/>
                      <a:pt x="6453" y="905"/>
                    </a:cubicBezTo>
                    <a:cubicBezTo>
                      <a:pt x="5380" y="248"/>
                      <a:pt x="4444" y="1"/>
                      <a:pt x="3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28"/>
              <p:cNvSpPr/>
              <p:nvPr/>
            </p:nvSpPr>
            <p:spPr>
              <a:xfrm>
                <a:off x="5590575" y="1419300"/>
                <a:ext cx="110200" cy="71575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2863" extrusionOk="0">
                    <a:moveTo>
                      <a:pt x="1598" y="0"/>
                    </a:moveTo>
                    <a:cubicBezTo>
                      <a:pt x="996" y="0"/>
                      <a:pt x="471" y="140"/>
                      <a:pt x="21" y="351"/>
                    </a:cubicBezTo>
                    <a:cubicBezTo>
                      <a:pt x="8" y="449"/>
                      <a:pt x="0" y="550"/>
                      <a:pt x="0" y="651"/>
                    </a:cubicBezTo>
                    <a:cubicBezTo>
                      <a:pt x="0" y="1872"/>
                      <a:pt x="992" y="2862"/>
                      <a:pt x="2212" y="2862"/>
                    </a:cubicBezTo>
                    <a:cubicBezTo>
                      <a:pt x="3347" y="2862"/>
                      <a:pt x="4282" y="2007"/>
                      <a:pt x="4408" y="906"/>
                    </a:cubicBezTo>
                    <a:cubicBezTo>
                      <a:pt x="3335" y="248"/>
                      <a:pt x="2399" y="0"/>
                      <a:pt x="1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28"/>
              <p:cNvSpPr/>
              <p:nvPr/>
            </p:nvSpPr>
            <p:spPr>
              <a:xfrm>
                <a:off x="5524250" y="1370550"/>
                <a:ext cx="224900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3120" extrusionOk="0">
                    <a:moveTo>
                      <a:pt x="5076" y="1"/>
                    </a:moveTo>
                    <a:cubicBezTo>
                      <a:pt x="5012" y="1"/>
                      <a:pt x="4955" y="45"/>
                      <a:pt x="4940" y="109"/>
                    </a:cubicBezTo>
                    <a:lnTo>
                      <a:pt x="4740" y="969"/>
                    </a:lnTo>
                    <a:cubicBezTo>
                      <a:pt x="4604" y="959"/>
                      <a:pt x="4471" y="954"/>
                      <a:pt x="4339" y="954"/>
                    </a:cubicBezTo>
                    <a:cubicBezTo>
                      <a:pt x="4091" y="954"/>
                      <a:pt x="3850" y="971"/>
                      <a:pt x="3617" y="1001"/>
                    </a:cubicBezTo>
                    <a:lnTo>
                      <a:pt x="3515" y="124"/>
                    </a:lnTo>
                    <a:cubicBezTo>
                      <a:pt x="3507" y="53"/>
                      <a:pt x="3448" y="1"/>
                      <a:pt x="3380" y="1"/>
                    </a:cubicBezTo>
                    <a:cubicBezTo>
                      <a:pt x="3374" y="1"/>
                      <a:pt x="3368" y="2"/>
                      <a:pt x="3362" y="2"/>
                    </a:cubicBezTo>
                    <a:cubicBezTo>
                      <a:pt x="3285" y="12"/>
                      <a:pt x="3231" y="79"/>
                      <a:pt x="3240" y="156"/>
                    </a:cubicBezTo>
                    <a:lnTo>
                      <a:pt x="3343" y="1042"/>
                    </a:lnTo>
                    <a:cubicBezTo>
                      <a:pt x="2966" y="1109"/>
                      <a:pt x="2613" y="1208"/>
                      <a:pt x="2288" y="1325"/>
                    </a:cubicBezTo>
                    <a:lnTo>
                      <a:pt x="1988" y="379"/>
                    </a:lnTo>
                    <a:cubicBezTo>
                      <a:pt x="1969" y="320"/>
                      <a:pt x="1913" y="282"/>
                      <a:pt x="1854" y="282"/>
                    </a:cubicBezTo>
                    <a:cubicBezTo>
                      <a:pt x="1840" y="282"/>
                      <a:pt x="1826" y="284"/>
                      <a:pt x="1812" y="288"/>
                    </a:cubicBezTo>
                    <a:cubicBezTo>
                      <a:pt x="1739" y="311"/>
                      <a:pt x="1699" y="389"/>
                      <a:pt x="1721" y="463"/>
                    </a:cubicBezTo>
                    <a:lnTo>
                      <a:pt x="2027" y="1425"/>
                    </a:lnTo>
                    <a:cubicBezTo>
                      <a:pt x="1651" y="1580"/>
                      <a:pt x="1317" y="1753"/>
                      <a:pt x="1037" y="1922"/>
                    </a:cubicBezTo>
                    <a:lnTo>
                      <a:pt x="736" y="1276"/>
                    </a:lnTo>
                    <a:cubicBezTo>
                      <a:pt x="713" y="1226"/>
                      <a:pt x="663" y="1196"/>
                      <a:pt x="611" y="1196"/>
                    </a:cubicBezTo>
                    <a:cubicBezTo>
                      <a:pt x="591" y="1196"/>
                      <a:pt x="571" y="1200"/>
                      <a:pt x="551" y="1210"/>
                    </a:cubicBezTo>
                    <a:cubicBezTo>
                      <a:pt x="482" y="1242"/>
                      <a:pt x="451" y="1324"/>
                      <a:pt x="485" y="1394"/>
                    </a:cubicBezTo>
                    <a:lnTo>
                      <a:pt x="801" y="2071"/>
                    </a:lnTo>
                    <a:cubicBezTo>
                      <a:pt x="335" y="2374"/>
                      <a:pt x="69" y="2622"/>
                      <a:pt x="58" y="2632"/>
                    </a:cubicBezTo>
                    <a:cubicBezTo>
                      <a:pt x="2" y="2686"/>
                      <a:pt x="0" y="2772"/>
                      <a:pt x="53" y="2828"/>
                    </a:cubicBezTo>
                    <a:cubicBezTo>
                      <a:pt x="80" y="2857"/>
                      <a:pt x="117" y="2871"/>
                      <a:pt x="153" y="2871"/>
                    </a:cubicBezTo>
                    <a:cubicBezTo>
                      <a:pt x="188" y="2871"/>
                      <a:pt x="222" y="2859"/>
                      <a:pt x="250" y="2833"/>
                    </a:cubicBezTo>
                    <a:cubicBezTo>
                      <a:pt x="259" y="2825"/>
                      <a:pt x="1267" y="1878"/>
                      <a:pt x="2791" y="1441"/>
                    </a:cubicBezTo>
                    <a:cubicBezTo>
                      <a:pt x="3314" y="1291"/>
                      <a:pt x="3831" y="1216"/>
                      <a:pt x="4341" y="1216"/>
                    </a:cubicBezTo>
                    <a:cubicBezTo>
                      <a:pt x="5814" y="1216"/>
                      <a:pt x="7230" y="1840"/>
                      <a:pt x="8567" y="3082"/>
                    </a:cubicBezTo>
                    <a:cubicBezTo>
                      <a:pt x="8593" y="3106"/>
                      <a:pt x="8627" y="3119"/>
                      <a:pt x="8662" y="3119"/>
                    </a:cubicBezTo>
                    <a:cubicBezTo>
                      <a:pt x="8699" y="3119"/>
                      <a:pt x="8737" y="3104"/>
                      <a:pt x="8764" y="3074"/>
                    </a:cubicBezTo>
                    <a:cubicBezTo>
                      <a:pt x="8816" y="3019"/>
                      <a:pt x="8813" y="2930"/>
                      <a:pt x="8757" y="2878"/>
                    </a:cubicBezTo>
                    <a:cubicBezTo>
                      <a:pt x="8613" y="2745"/>
                      <a:pt x="8468" y="2618"/>
                      <a:pt x="8325" y="2501"/>
                    </a:cubicBezTo>
                    <a:lnTo>
                      <a:pt x="8934" y="1975"/>
                    </a:lnTo>
                    <a:cubicBezTo>
                      <a:pt x="8990" y="1923"/>
                      <a:pt x="8996" y="1837"/>
                      <a:pt x="8946" y="1778"/>
                    </a:cubicBezTo>
                    <a:cubicBezTo>
                      <a:pt x="8919" y="1746"/>
                      <a:pt x="8880" y="1730"/>
                      <a:pt x="8841" y="1730"/>
                    </a:cubicBezTo>
                    <a:cubicBezTo>
                      <a:pt x="8808" y="1730"/>
                      <a:pt x="8776" y="1741"/>
                      <a:pt x="8750" y="1763"/>
                    </a:cubicBezTo>
                    <a:lnTo>
                      <a:pt x="8101" y="2324"/>
                    </a:lnTo>
                    <a:cubicBezTo>
                      <a:pt x="7863" y="2141"/>
                      <a:pt x="7625" y="1981"/>
                      <a:pt x="7391" y="1840"/>
                    </a:cubicBezTo>
                    <a:lnTo>
                      <a:pt x="7919" y="1302"/>
                    </a:lnTo>
                    <a:cubicBezTo>
                      <a:pt x="7972" y="1247"/>
                      <a:pt x="7972" y="1159"/>
                      <a:pt x="7915" y="1105"/>
                    </a:cubicBezTo>
                    <a:cubicBezTo>
                      <a:pt x="7888" y="1079"/>
                      <a:pt x="7853" y="1065"/>
                      <a:pt x="7818" y="1065"/>
                    </a:cubicBezTo>
                    <a:cubicBezTo>
                      <a:pt x="7782" y="1065"/>
                      <a:pt x="7746" y="1079"/>
                      <a:pt x="7719" y="1108"/>
                    </a:cubicBezTo>
                    <a:lnTo>
                      <a:pt x="7143" y="1697"/>
                    </a:lnTo>
                    <a:cubicBezTo>
                      <a:pt x="6844" y="1532"/>
                      <a:pt x="6547" y="1399"/>
                      <a:pt x="6256" y="1294"/>
                    </a:cubicBezTo>
                    <a:lnTo>
                      <a:pt x="6679" y="487"/>
                    </a:lnTo>
                    <a:cubicBezTo>
                      <a:pt x="6715" y="418"/>
                      <a:pt x="6689" y="334"/>
                      <a:pt x="6620" y="300"/>
                    </a:cubicBezTo>
                    <a:cubicBezTo>
                      <a:pt x="6599" y="289"/>
                      <a:pt x="6577" y="283"/>
                      <a:pt x="6555" y="283"/>
                    </a:cubicBezTo>
                    <a:cubicBezTo>
                      <a:pt x="6505" y="283"/>
                      <a:pt x="6457" y="311"/>
                      <a:pt x="6433" y="358"/>
                    </a:cubicBezTo>
                    <a:lnTo>
                      <a:pt x="5989" y="1206"/>
                    </a:lnTo>
                    <a:cubicBezTo>
                      <a:pt x="5659" y="1104"/>
                      <a:pt x="5336" y="1036"/>
                      <a:pt x="5020" y="997"/>
                    </a:cubicBezTo>
                    <a:lnTo>
                      <a:pt x="5210" y="172"/>
                    </a:lnTo>
                    <a:cubicBezTo>
                      <a:pt x="5229" y="97"/>
                      <a:pt x="5182" y="23"/>
                      <a:pt x="5107" y="4"/>
                    </a:cubicBezTo>
                    <a:cubicBezTo>
                      <a:pt x="5096" y="2"/>
                      <a:pt x="5086" y="1"/>
                      <a:pt x="50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28"/>
              <p:cNvSpPr/>
              <p:nvPr/>
            </p:nvSpPr>
            <p:spPr>
              <a:xfrm>
                <a:off x="5359600" y="1359225"/>
                <a:ext cx="26175" cy="18285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7314" extrusionOk="0">
                    <a:moveTo>
                      <a:pt x="511" y="1"/>
                    </a:moveTo>
                    <a:cubicBezTo>
                      <a:pt x="252" y="1"/>
                      <a:pt x="1" y="227"/>
                      <a:pt x="43" y="501"/>
                    </a:cubicBezTo>
                    <a:cubicBezTo>
                      <a:pt x="74" y="711"/>
                      <a:pt x="297" y="901"/>
                      <a:pt x="516" y="901"/>
                    </a:cubicBezTo>
                    <a:cubicBezTo>
                      <a:pt x="557" y="901"/>
                      <a:pt x="598" y="894"/>
                      <a:pt x="638" y="880"/>
                    </a:cubicBezTo>
                    <a:cubicBezTo>
                      <a:pt x="711" y="852"/>
                      <a:pt x="778" y="813"/>
                      <a:pt x="835" y="761"/>
                    </a:cubicBezTo>
                    <a:cubicBezTo>
                      <a:pt x="970" y="642"/>
                      <a:pt x="1046" y="467"/>
                      <a:pt x="986" y="283"/>
                    </a:cubicBezTo>
                    <a:cubicBezTo>
                      <a:pt x="928" y="107"/>
                      <a:pt x="750" y="33"/>
                      <a:pt x="578" y="6"/>
                    </a:cubicBezTo>
                    <a:cubicBezTo>
                      <a:pt x="555" y="3"/>
                      <a:pt x="533" y="1"/>
                      <a:pt x="511" y="1"/>
                    </a:cubicBezTo>
                    <a:close/>
                    <a:moveTo>
                      <a:pt x="511" y="1290"/>
                    </a:moveTo>
                    <a:cubicBezTo>
                      <a:pt x="252" y="1290"/>
                      <a:pt x="1" y="1515"/>
                      <a:pt x="43" y="1790"/>
                    </a:cubicBezTo>
                    <a:cubicBezTo>
                      <a:pt x="74" y="2000"/>
                      <a:pt x="298" y="2191"/>
                      <a:pt x="517" y="2191"/>
                    </a:cubicBezTo>
                    <a:cubicBezTo>
                      <a:pt x="558" y="2191"/>
                      <a:pt x="598" y="2184"/>
                      <a:pt x="638" y="2170"/>
                    </a:cubicBezTo>
                    <a:cubicBezTo>
                      <a:pt x="711" y="2140"/>
                      <a:pt x="778" y="2100"/>
                      <a:pt x="835" y="2050"/>
                    </a:cubicBezTo>
                    <a:cubicBezTo>
                      <a:pt x="970" y="1931"/>
                      <a:pt x="1046" y="1756"/>
                      <a:pt x="986" y="1572"/>
                    </a:cubicBezTo>
                    <a:cubicBezTo>
                      <a:pt x="928" y="1395"/>
                      <a:pt x="750" y="1322"/>
                      <a:pt x="578" y="1295"/>
                    </a:cubicBezTo>
                    <a:cubicBezTo>
                      <a:pt x="555" y="1291"/>
                      <a:pt x="533" y="1290"/>
                      <a:pt x="511" y="1290"/>
                    </a:cubicBezTo>
                    <a:close/>
                    <a:moveTo>
                      <a:pt x="510" y="2576"/>
                    </a:moveTo>
                    <a:cubicBezTo>
                      <a:pt x="251" y="2576"/>
                      <a:pt x="1" y="2803"/>
                      <a:pt x="43" y="3076"/>
                    </a:cubicBezTo>
                    <a:cubicBezTo>
                      <a:pt x="75" y="3287"/>
                      <a:pt x="298" y="3476"/>
                      <a:pt x="517" y="3476"/>
                    </a:cubicBezTo>
                    <a:cubicBezTo>
                      <a:pt x="558" y="3476"/>
                      <a:pt x="598" y="3470"/>
                      <a:pt x="638" y="3455"/>
                    </a:cubicBezTo>
                    <a:cubicBezTo>
                      <a:pt x="711" y="3429"/>
                      <a:pt x="778" y="3389"/>
                      <a:pt x="835" y="3337"/>
                    </a:cubicBezTo>
                    <a:cubicBezTo>
                      <a:pt x="970" y="3218"/>
                      <a:pt x="1046" y="3043"/>
                      <a:pt x="986" y="2858"/>
                    </a:cubicBezTo>
                    <a:cubicBezTo>
                      <a:pt x="928" y="2681"/>
                      <a:pt x="749" y="2609"/>
                      <a:pt x="578" y="2582"/>
                    </a:cubicBezTo>
                    <a:cubicBezTo>
                      <a:pt x="555" y="2578"/>
                      <a:pt x="532" y="2576"/>
                      <a:pt x="510" y="2576"/>
                    </a:cubicBezTo>
                    <a:close/>
                    <a:moveTo>
                      <a:pt x="511" y="3836"/>
                    </a:moveTo>
                    <a:cubicBezTo>
                      <a:pt x="252" y="3836"/>
                      <a:pt x="1" y="4062"/>
                      <a:pt x="43" y="4337"/>
                    </a:cubicBezTo>
                    <a:cubicBezTo>
                      <a:pt x="74" y="4548"/>
                      <a:pt x="297" y="4737"/>
                      <a:pt x="517" y="4737"/>
                    </a:cubicBezTo>
                    <a:cubicBezTo>
                      <a:pt x="557" y="4737"/>
                      <a:pt x="598" y="4731"/>
                      <a:pt x="638" y="4716"/>
                    </a:cubicBezTo>
                    <a:cubicBezTo>
                      <a:pt x="711" y="4687"/>
                      <a:pt x="778" y="4647"/>
                      <a:pt x="835" y="4598"/>
                    </a:cubicBezTo>
                    <a:cubicBezTo>
                      <a:pt x="970" y="4478"/>
                      <a:pt x="1046" y="4304"/>
                      <a:pt x="986" y="4119"/>
                    </a:cubicBezTo>
                    <a:cubicBezTo>
                      <a:pt x="928" y="3942"/>
                      <a:pt x="750" y="3868"/>
                      <a:pt x="578" y="3842"/>
                    </a:cubicBezTo>
                    <a:cubicBezTo>
                      <a:pt x="555" y="3838"/>
                      <a:pt x="533" y="3836"/>
                      <a:pt x="511" y="3836"/>
                    </a:cubicBezTo>
                    <a:close/>
                    <a:moveTo>
                      <a:pt x="511" y="5124"/>
                    </a:moveTo>
                    <a:cubicBezTo>
                      <a:pt x="252" y="5124"/>
                      <a:pt x="1" y="5350"/>
                      <a:pt x="43" y="5625"/>
                    </a:cubicBezTo>
                    <a:cubicBezTo>
                      <a:pt x="74" y="5835"/>
                      <a:pt x="298" y="6025"/>
                      <a:pt x="517" y="6025"/>
                    </a:cubicBezTo>
                    <a:cubicBezTo>
                      <a:pt x="558" y="6025"/>
                      <a:pt x="598" y="6019"/>
                      <a:pt x="638" y="6004"/>
                    </a:cubicBezTo>
                    <a:cubicBezTo>
                      <a:pt x="711" y="5975"/>
                      <a:pt x="778" y="5936"/>
                      <a:pt x="835" y="5884"/>
                    </a:cubicBezTo>
                    <a:cubicBezTo>
                      <a:pt x="970" y="5766"/>
                      <a:pt x="1046" y="5590"/>
                      <a:pt x="986" y="5406"/>
                    </a:cubicBezTo>
                    <a:cubicBezTo>
                      <a:pt x="928" y="5230"/>
                      <a:pt x="750" y="5156"/>
                      <a:pt x="578" y="5129"/>
                    </a:cubicBezTo>
                    <a:cubicBezTo>
                      <a:pt x="555" y="5126"/>
                      <a:pt x="533" y="5124"/>
                      <a:pt x="511" y="5124"/>
                    </a:cubicBezTo>
                    <a:close/>
                    <a:moveTo>
                      <a:pt x="511" y="6413"/>
                    </a:moveTo>
                    <a:cubicBezTo>
                      <a:pt x="252" y="6413"/>
                      <a:pt x="1" y="6639"/>
                      <a:pt x="43" y="6913"/>
                    </a:cubicBezTo>
                    <a:cubicBezTo>
                      <a:pt x="74" y="7124"/>
                      <a:pt x="298" y="7314"/>
                      <a:pt x="517" y="7314"/>
                    </a:cubicBezTo>
                    <a:cubicBezTo>
                      <a:pt x="558" y="7314"/>
                      <a:pt x="598" y="7307"/>
                      <a:pt x="638" y="7293"/>
                    </a:cubicBezTo>
                    <a:cubicBezTo>
                      <a:pt x="711" y="7264"/>
                      <a:pt x="778" y="7225"/>
                      <a:pt x="835" y="7173"/>
                    </a:cubicBezTo>
                    <a:cubicBezTo>
                      <a:pt x="970" y="7055"/>
                      <a:pt x="1046" y="6879"/>
                      <a:pt x="986" y="6695"/>
                    </a:cubicBezTo>
                    <a:cubicBezTo>
                      <a:pt x="928" y="6519"/>
                      <a:pt x="750" y="6445"/>
                      <a:pt x="578" y="6418"/>
                    </a:cubicBezTo>
                    <a:cubicBezTo>
                      <a:pt x="555" y="6415"/>
                      <a:pt x="533" y="6413"/>
                      <a:pt x="511" y="64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28"/>
              <p:cNvSpPr/>
              <p:nvPr/>
            </p:nvSpPr>
            <p:spPr>
              <a:xfrm>
                <a:off x="5881250" y="1359225"/>
                <a:ext cx="26175" cy="18285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7314" extrusionOk="0">
                    <a:moveTo>
                      <a:pt x="510" y="1"/>
                    </a:moveTo>
                    <a:cubicBezTo>
                      <a:pt x="252" y="1"/>
                      <a:pt x="1" y="227"/>
                      <a:pt x="42" y="501"/>
                    </a:cubicBezTo>
                    <a:cubicBezTo>
                      <a:pt x="74" y="711"/>
                      <a:pt x="297" y="901"/>
                      <a:pt x="516" y="901"/>
                    </a:cubicBezTo>
                    <a:cubicBezTo>
                      <a:pt x="557" y="901"/>
                      <a:pt x="598" y="894"/>
                      <a:pt x="638" y="880"/>
                    </a:cubicBezTo>
                    <a:cubicBezTo>
                      <a:pt x="710" y="852"/>
                      <a:pt x="778" y="813"/>
                      <a:pt x="836" y="761"/>
                    </a:cubicBezTo>
                    <a:cubicBezTo>
                      <a:pt x="970" y="642"/>
                      <a:pt x="1046" y="467"/>
                      <a:pt x="987" y="283"/>
                    </a:cubicBezTo>
                    <a:cubicBezTo>
                      <a:pt x="929" y="107"/>
                      <a:pt x="749" y="33"/>
                      <a:pt x="577" y="6"/>
                    </a:cubicBezTo>
                    <a:cubicBezTo>
                      <a:pt x="555" y="3"/>
                      <a:pt x="532" y="1"/>
                      <a:pt x="510" y="1"/>
                    </a:cubicBezTo>
                    <a:close/>
                    <a:moveTo>
                      <a:pt x="510" y="1290"/>
                    </a:moveTo>
                    <a:cubicBezTo>
                      <a:pt x="252" y="1290"/>
                      <a:pt x="1" y="1515"/>
                      <a:pt x="42" y="1790"/>
                    </a:cubicBezTo>
                    <a:cubicBezTo>
                      <a:pt x="74" y="2000"/>
                      <a:pt x="298" y="2191"/>
                      <a:pt x="517" y="2191"/>
                    </a:cubicBezTo>
                    <a:cubicBezTo>
                      <a:pt x="558" y="2191"/>
                      <a:pt x="599" y="2184"/>
                      <a:pt x="638" y="2170"/>
                    </a:cubicBezTo>
                    <a:cubicBezTo>
                      <a:pt x="710" y="2140"/>
                      <a:pt x="778" y="2100"/>
                      <a:pt x="836" y="2050"/>
                    </a:cubicBezTo>
                    <a:cubicBezTo>
                      <a:pt x="970" y="1931"/>
                      <a:pt x="1046" y="1756"/>
                      <a:pt x="987" y="1572"/>
                    </a:cubicBezTo>
                    <a:cubicBezTo>
                      <a:pt x="929" y="1395"/>
                      <a:pt x="749" y="1322"/>
                      <a:pt x="577" y="1295"/>
                    </a:cubicBezTo>
                    <a:cubicBezTo>
                      <a:pt x="555" y="1291"/>
                      <a:pt x="532" y="1290"/>
                      <a:pt x="510" y="1290"/>
                    </a:cubicBezTo>
                    <a:close/>
                    <a:moveTo>
                      <a:pt x="509" y="2576"/>
                    </a:moveTo>
                    <a:cubicBezTo>
                      <a:pt x="251" y="2576"/>
                      <a:pt x="1" y="2803"/>
                      <a:pt x="42" y="3076"/>
                    </a:cubicBezTo>
                    <a:cubicBezTo>
                      <a:pt x="75" y="3287"/>
                      <a:pt x="298" y="3476"/>
                      <a:pt x="517" y="3476"/>
                    </a:cubicBezTo>
                    <a:cubicBezTo>
                      <a:pt x="558" y="3476"/>
                      <a:pt x="599" y="3470"/>
                      <a:pt x="638" y="3455"/>
                    </a:cubicBezTo>
                    <a:cubicBezTo>
                      <a:pt x="710" y="3429"/>
                      <a:pt x="778" y="3389"/>
                      <a:pt x="836" y="3337"/>
                    </a:cubicBezTo>
                    <a:cubicBezTo>
                      <a:pt x="970" y="3218"/>
                      <a:pt x="1046" y="3043"/>
                      <a:pt x="987" y="2858"/>
                    </a:cubicBezTo>
                    <a:cubicBezTo>
                      <a:pt x="929" y="2681"/>
                      <a:pt x="748" y="2609"/>
                      <a:pt x="577" y="2582"/>
                    </a:cubicBezTo>
                    <a:cubicBezTo>
                      <a:pt x="554" y="2578"/>
                      <a:pt x="532" y="2576"/>
                      <a:pt x="509" y="2576"/>
                    </a:cubicBezTo>
                    <a:close/>
                    <a:moveTo>
                      <a:pt x="510" y="3836"/>
                    </a:moveTo>
                    <a:cubicBezTo>
                      <a:pt x="252" y="3836"/>
                      <a:pt x="1" y="4062"/>
                      <a:pt x="42" y="4337"/>
                    </a:cubicBezTo>
                    <a:cubicBezTo>
                      <a:pt x="74" y="4548"/>
                      <a:pt x="297" y="4737"/>
                      <a:pt x="517" y="4737"/>
                    </a:cubicBezTo>
                    <a:cubicBezTo>
                      <a:pt x="558" y="4737"/>
                      <a:pt x="598" y="4731"/>
                      <a:pt x="638" y="4716"/>
                    </a:cubicBezTo>
                    <a:cubicBezTo>
                      <a:pt x="710" y="4687"/>
                      <a:pt x="778" y="4647"/>
                      <a:pt x="836" y="4598"/>
                    </a:cubicBezTo>
                    <a:cubicBezTo>
                      <a:pt x="970" y="4478"/>
                      <a:pt x="1046" y="4304"/>
                      <a:pt x="987" y="4119"/>
                    </a:cubicBezTo>
                    <a:cubicBezTo>
                      <a:pt x="929" y="3942"/>
                      <a:pt x="749" y="3868"/>
                      <a:pt x="577" y="3842"/>
                    </a:cubicBezTo>
                    <a:cubicBezTo>
                      <a:pt x="555" y="3838"/>
                      <a:pt x="532" y="3836"/>
                      <a:pt x="510" y="3836"/>
                    </a:cubicBezTo>
                    <a:close/>
                    <a:moveTo>
                      <a:pt x="510" y="5124"/>
                    </a:moveTo>
                    <a:cubicBezTo>
                      <a:pt x="252" y="5124"/>
                      <a:pt x="1" y="5350"/>
                      <a:pt x="42" y="5625"/>
                    </a:cubicBezTo>
                    <a:cubicBezTo>
                      <a:pt x="74" y="5835"/>
                      <a:pt x="298" y="6025"/>
                      <a:pt x="517" y="6025"/>
                    </a:cubicBezTo>
                    <a:cubicBezTo>
                      <a:pt x="558" y="6025"/>
                      <a:pt x="599" y="6019"/>
                      <a:pt x="638" y="6004"/>
                    </a:cubicBezTo>
                    <a:cubicBezTo>
                      <a:pt x="710" y="5975"/>
                      <a:pt x="778" y="5936"/>
                      <a:pt x="836" y="5884"/>
                    </a:cubicBezTo>
                    <a:cubicBezTo>
                      <a:pt x="970" y="5766"/>
                      <a:pt x="1046" y="5590"/>
                      <a:pt x="987" y="5406"/>
                    </a:cubicBezTo>
                    <a:cubicBezTo>
                      <a:pt x="929" y="5230"/>
                      <a:pt x="749" y="5156"/>
                      <a:pt x="577" y="5129"/>
                    </a:cubicBezTo>
                    <a:cubicBezTo>
                      <a:pt x="555" y="5126"/>
                      <a:pt x="532" y="5124"/>
                      <a:pt x="510" y="5124"/>
                    </a:cubicBezTo>
                    <a:close/>
                    <a:moveTo>
                      <a:pt x="510" y="6413"/>
                    </a:moveTo>
                    <a:cubicBezTo>
                      <a:pt x="252" y="6413"/>
                      <a:pt x="1" y="6639"/>
                      <a:pt x="42" y="6913"/>
                    </a:cubicBezTo>
                    <a:cubicBezTo>
                      <a:pt x="74" y="7124"/>
                      <a:pt x="298" y="7314"/>
                      <a:pt x="517" y="7314"/>
                    </a:cubicBezTo>
                    <a:cubicBezTo>
                      <a:pt x="558" y="7314"/>
                      <a:pt x="599" y="7307"/>
                      <a:pt x="638" y="7293"/>
                    </a:cubicBezTo>
                    <a:cubicBezTo>
                      <a:pt x="710" y="7264"/>
                      <a:pt x="778" y="7225"/>
                      <a:pt x="836" y="7173"/>
                    </a:cubicBezTo>
                    <a:cubicBezTo>
                      <a:pt x="970" y="7055"/>
                      <a:pt x="1046" y="6879"/>
                      <a:pt x="987" y="6695"/>
                    </a:cubicBezTo>
                    <a:cubicBezTo>
                      <a:pt x="929" y="6519"/>
                      <a:pt x="749" y="6445"/>
                      <a:pt x="577" y="6418"/>
                    </a:cubicBezTo>
                    <a:cubicBezTo>
                      <a:pt x="555" y="6415"/>
                      <a:pt x="532" y="6413"/>
                      <a:pt x="510" y="64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28"/>
              <p:cNvSpPr/>
              <p:nvPr/>
            </p:nvSpPr>
            <p:spPr>
              <a:xfrm>
                <a:off x="5410150" y="1342250"/>
                <a:ext cx="44300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831" extrusionOk="0">
                    <a:moveTo>
                      <a:pt x="1" y="1"/>
                    </a:moveTo>
                    <a:lnTo>
                      <a:pt x="1" y="8831"/>
                    </a:lnTo>
                    <a:lnTo>
                      <a:pt x="526" y="8831"/>
                    </a:lnTo>
                    <a:lnTo>
                      <a:pt x="526" y="1"/>
                    </a:lnTo>
                    <a:close/>
                    <a:moveTo>
                      <a:pt x="1247" y="1"/>
                    </a:moveTo>
                    <a:lnTo>
                      <a:pt x="1247" y="8831"/>
                    </a:lnTo>
                    <a:lnTo>
                      <a:pt x="1772" y="8831"/>
                    </a:lnTo>
                    <a:lnTo>
                      <a:pt x="17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28"/>
              <p:cNvSpPr/>
              <p:nvPr/>
            </p:nvSpPr>
            <p:spPr>
              <a:xfrm>
                <a:off x="5810725" y="1342250"/>
                <a:ext cx="44325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8831" extrusionOk="0">
                    <a:moveTo>
                      <a:pt x="1" y="1"/>
                    </a:moveTo>
                    <a:lnTo>
                      <a:pt x="1" y="8831"/>
                    </a:lnTo>
                    <a:lnTo>
                      <a:pt x="526" y="8831"/>
                    </a:lnTo>
                    <a:lnTo>
                      <a:pt x="526" y="1"/>
                    </a:lnTo>
                    <a:close/>
                    <a:moveTo>
                      <a:pt x="1247" y="1"/>
                    </a:moveTo>
                    <a:lnTo>
                      <a:pt x="1247" y="8831"/>
                    </a:lnTo>
                    <a:lnTo>
                      <a:pt x="1772" y="8831"/>
                    </a:lnTo>
                    <a:lnTo>
                      <a:pt x="17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5" name="Google Shape;1995;p28"/>
            <p:cNvGrpSpPr/>
            <p:nvPr/>
          </p:nvGrpSpPr>
          <p:grpSpPr>
            <a:xfrm rot="10800000">
              <a:off x="-2384307" y="3943735"/>
              <a:ext cx="2825858" cy="182784"/>
              <a:chOff x="6853950" y="1468025"/>
              <a:chExt cx="1261600" cy="81600"/>
            </a:xfrm>
          </p:grpSpPr>
          <p:sp>
            <p:nvSpPr>
              <p:cNvPr id="1996" name="Google Shape;1996;p28"/>
              <p:cNvSpPr/>
              <p:nvPr/>
            </p:nvSpPr>
            <p:spPr>
              <a:xfrm>
                <a:off x="6853950" y="1468025"/>
                <a:ext cx="12616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50464" h="3263" extrusionOk="0">
                    <a:moveTo>
                      <a:pt x="1" y="1"/>
                    </a:moveTo>
                    <a:lnTo>
                      <a:pt x="1" y="3263"/>
                    </a:lnTo>
                    <a:lnTo>
                      <a:pt x="50463" y="3263"/>
                    </a:lnTo>
                    <a:lnTo>
                      <a:pt x="504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28"/>
              <p:cNvSpPr/>
              <p:nvPr/>
            </p:nvSpPr>
            <p:spPr>
              <a:xfrm>
                <a:off x="6903275" y="1479450"/>
                <a:ext cx="359525" cy="58775"/>
              </a:xfrm>
              <a:custGeom>
                <a:avLst/>
                <a:gdLst/>
                <a:ahLst/>
                <a:cxnLst/>
                <a:rect l="l" t="t" r="r" b="b"/>
                <a:pathLst>
                  <a:path w="14381" h="2351" extrusionOk="0">
                    <a:moveTo>
                      <a:pt x="0" y="0"/>
                    </a:moveTo>
                    <a:lnTo>
                      <a:pt x="0" y="2350"/>
                    </a:lnTo>
                    <a:lnTo>
                      <a:pt x="14381" y="2350"/>
                    </a:lnTo>
                    <a:lnTo>
                      <a:pt x="14381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28"/>
              <p:cNvSpPr/>
              <p:nvPr/>
            </p:nvSpPr>
            <p:spPr>
              <a:xfrm>
                <a:off x="7315925" y="1484700"/>
                <a:ext cx="124850" cy="48275"/>
              </a:xfrm>
              <a:custGeom>
                <a:avLst/>
                <a:gdLst/>
                <a:ahLst/>
                <a:cxnLst/>
                <a:rect l="l" t="t" r="r" b="b"/>
                <a:pathLst>
                  <a:path w="4994" h="1931" extrusionOk="0">
                    <a:moveTo>
                      <a:pt x="1147" y="1"/>
                    </a:moveTo>
                    <a:cubicBezTo>
                      <a:pt x="1146" y="1"/>
                      <a:pt x="1145" y="1"/>
                      <a:pt x="1143" y="1"/>
                    </a:cubicBezTo>
                    <a:cubicBezTo>
                      <a:pt x="855" y="3"/>
                      <a:pt x="526" y="79"/>
                      <a:pt x="310" y="293"/>
                    </a:cubicBezTo>
                    <a:cubicBezTo>
                      <a:pt x="294" y="309"/>
                      <a:pt x="280" y="325"/>
                      <a:pt x="265" y="342"/>
                    </a:cubicBezTo>
                    <a:cubicBezTo>
                      <a:pt x="52" y="595"/>
                      <a:pt x="1" y="1131"/>
                      <a:pt x="138" y="1428"/>
                    </a:cubicBezTo>
                    <a:cubicBezTo>
                      <a:pt x="291" y="1761"/>
                      <a:pt x="758" y="1930"/>
                      <a:pt x="1111" y="1930"/>
                    </a:cubicBezTo>
                    <a:cubicBezTo>
                      <a:pt x="1126" y="1930"/>
                      <a:pt x="1141" y="1930"/>
                      <a:pt x="1155" y="1929"/>
                    </a:cubicBezTo>
                    <a:cubicBezTo>
                      <a:pt x="1571" y="1912"/>
                      <a:pt x="1972" y="1785"/>
                      <a:pt x="2111" y="1346"/>
                    </a:cubicBezTo>
                    <a:cubicBezTo>
                      <a:pt x="2195" y="1085"/>
                      <a:pt x="2214" y="785"/>
                      <a:pt x="2078" y="539"/>
                    </a:cubicBezTo>
                    <a:cubicBezTo>
                      <a:pt x="1867" y="159"/>
                      <a:pt x="1564" y="1"/>
                      <a:pt x="1147" y="1"/>
                    </a:cubicBezTo>
                    <a:close/>
                    <a:moveTo>
                      <a:pt x="3927" y="1"/>
                    </a:moveTo>
                    <a:cubicBezTo>
                      <a:pt x="3926" y="1"/>
                      <a:pt x="3925" y="1"/>
                      <a:pt x="3923" y="1"/>
                    </a:cubicBezTo>
                    <a:cubicBezTo>
                      <a:pt x="3634" y="3"/>
                      <a:pt x="3304" y="79"/>
                      <a:pt x="3089" y="293"/>
                    </a:cubicBezTo>
                    <a:cubicBezTo>
                      <a:pt x="3073" y="309"/>
                      <a:pt x="3058" y="325"/>
                      <a:pt x="3043" y="342"/>
                    </a:cubicBezTo>
                    <a:cubicBezTo>
                      <a:pt x="2831" y="595"/>
                      <a:pt x="2780" y="1131"/>
                      <a:pt x="2917" y="1428"/>
                    </a:cubicBezTo>
                    <a:cubicBezTo>
                      <a:pt x="3071" y="1761"/>
                      <a:pt x="3536" y="1930"/>
                      <a:pt x="3889" y="1930"/>
                    </a:cubicBezTo>
                    <a:cubicBezTo>
                      <a:pt x="3904" y="1930"/>
                      <a:pt x="3919" y="1930"/>
                      <a:pt x="3934" y="1929"/>
                    </a:cubicBezTo>
                    <a:cubicBezTo>
                      <a:pt x="4351" y="1912"/>
                      <a:pt x="4752" y="1785"/>
                      <a:pt x="4891" y="1346"/>
                    </a:cubicBezTo>
                    <a:cubicBezTo>
                      <a:pt x="4973" y="1084"/>
                      <a:pt x="4994" y="785"/>
                      <a:pt x="4858" y="539"/>
                    </a:cubicBezTo>
                    <a:cubicBezTo>
                      <a:pt x="4647" y="159"/>
                      <a:pt x="4344" y="1"/>
                      <a:pt x="39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28"/>
              <p:cNvSpPr/>
              <p:nvPr/>
            </p:nvSpPr>
            <p:spPr>
              <a:xfrm>
                <a:off x="7502925" y="1468025"/>
                <a:ext cx="7057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3263" extrusionOk="0">
                    <a:moveTo>
                      <a:pt x="1" y="1"/>
                    </a:moveTo>
                    <a:lnTo>
                      <a:pt x="1" y="3263"/>
                    </a:lnTo>
                    <a:lnTo>
                      <a:pt x="2822" y="3263"/>
                    </a:lnTo>
                    <a:lnTo>
                      <a:pt x="28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28"/>
              <p:cNvSpPr/>
              <p:nvPr/>
            </p:nvSpPr>
            <p:spPr>
              <a:xfrm>
                <a:off x="7532875" y="1468025"/>
                <a:ext cx="106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3263" extrusionOk="0">
                    <a:moveTo>
                      <a:pt x="0" y="1"/>
                    </a:moveTo>
                    <a:lnTo>
                      <a:pt x="0" y="3263"/>
                    </a:lnTo>
                    <a:lnTo>
                      <a:pt x="424" y="3263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28"/>
              <p:cNvSpPr/>
              <p:nvPr/>
            </p:nvSpPr>
            <p:spPr>
              <a:xfrm>
                <a:off x="7606775" y="1468025"/>
                <a:ext cx="106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425" h="3263" extrusionOk="0">
                    <a:moveTo>
                      <a:pt x="1" y="1"/>
                    </a:moveTo>
                    <a:lnTo>
                      <a:pt x="1" y="3263"/>
                    </a:lnTo>
                    <a:lnTo>
                      <a:pt x="424" y="3263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28"/>
              <p:cNvSpPr/>
              <p:nvPr/>
            </p:nvSpPr>
            <p:spPr>
              <a:xfrm>
                <a:off x="8027800" y="1468050"/>
                <a:ext cx="6245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2498" h="3263" extrusionOk="0">
                    <a:moveTo>
                      <a:pt x="0" y="1"/>
                    </a:moveTo>
                    <a:lnTo>
                      <a:pt x="0" y="3263"/>
                    </a:lnTo>
                    <a:lnTo>
                      <a:pt x="1480" y="3263"/>
                    </a:lnTo>
                    <a:lnTo>
                      <a:pt x="1480" y="1"/>
                    </a:lnTo>
                    <a:close/>
                    <a:moveTo>
                      <a:pt x="2074" y="1"/>
                    </a:moveTo>
                    <a:lnTo>
                      <a:pt x="2074" y="3263"/>
                    </a:lnTo>
                    <a:lnTo>
                      <a:pt x="2498" y="3263"/>
                    </a:lnTo>
                    <a:lnTo>
                      <a:pt x="24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28"/>
              <p:cNvSpPr/>
              <p:nvPr/>
            </p:nvSpPr>
            <p:spPr>
              <a:xfrm>
                <a:off x="7656550" y="1498825"/>
                <a:ext cx="2794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1176" h="802" extrusionOk="0">
                    <a:moveTo>
                      <a:pt x="31" y="1"/>
                    </a:moveTo>
                    <a:cubicBezTo>
                      <a:pt x="31" y="18"/>
                      <a:pt x="17" y="32"/>
                      <a:pt x="0" y="32"/>
                    </a:cubicBezTo>
                    <a:lnTo>
                      <a:pt x="0" y="771"/>
                    </a:lnTo>
                    <a:cubicBezTo>
                      <a:pt x="17" y="771"/>
                      <a:pt x="31" y="784"/>
                      <a:pt x="31" y="801"/>
                    </a:cubicBezTo>
                    <a:lnTo>
                      <a:pt x="770" y="801"/>
                    </a:lnTo>
                    <a:cubicBezTo>
                      <a:pt x="769" y="784"/>
                      <a:pt x="784" y="771"/>
                      <a:pt x="801" y="771"/>
                    </a:cubicBezTo>
                    <a:lnTo>
                      <a:pt x="801" y="32"/>
                    </a:lnTo>
                    <a:cubicBezTo>
                      <a:pt x="784" y="32"/>
                      <a:pt x="770" y="18"/>
                      <a:pt x="770" y="1"/>
                    </a:cubicBezTo>
                    <a:close/>
                    <a:moveTo>
                      <a:pt x="2106" y="1"/>
                    </a:moveTo>
                    <a:cubicBezTo>
                      <a:pt x="2106" y="18"/>
                      <a:pt x="2092" y="32"/>
                      <a:pt x="2075" y="32"/>
                    </a:cubicBezTo>
                    <a:lnTo>
                      <a:pt x="2075" y="771"/>
                    </a:lnTo>
                    <a:cubicBezTo>
                      <a:pt x="2092" y="771"/>
                      <a:pt x="2106" y="784"/>
                      <a:pt x="2106" y="801"/>
                    </a:cubicBezTo>
                    <a:lnTo>
                      <a:pt x="2845" y="801"/>
                    </a:lnTo>
                    <a:cubicBezTo>
                      <a:pt x="2844" y="784"/>
                      <a:pt x="2859" y="771"/>
                      <a:pt x="2876" y="771"/>
                    </a:cubicBezTo>
                    <a:lnTo>
                      <a:pt x="2876" y="32"/>
                    </a:lnTo>
                    <a:cubicBezTo>
                      <a:pt x="2859" y="32"/>
                      <a:pt x="2845" y="18"/>
                      <a:pt x="2845" y="1"/>
                    </a:cubicBezTo>
                    <a:close/>
                    <a:moveTo>
                      <a:pt x="4181" y="1"/>
                    </a:moveTo>
                    <a:cubicBezTo>
                      <a:pt x="4181" y="18"/>
                      <a:pt x="4167" y="32"/>
                      <a:pt x="4150" y="32"/>
                    </a:cubicBezTo>
                    <a:lnTo>
                      <a:pt x="4150" y="771"/>
                    </a:lnTo>
                    <a:cubicBezTo>
                      <a:pt x="4167" y="771"/>
                      <a:pt x="4181" y="784"/>
                      <a:pt x="4181" y="801"/>
                    </a:cubicBezTo>
                    <a:lnTo>
                      <a:pt x="4920" y="801"/>
                    </a:lnTo>
                    <a:cubicBezTo>
                      <a:pt x="4919" y="784"/>
                      <a:pt x="4934" y="771"/>
                      <a:pt x="4951" y="771"/>
                    </a:cubicBezTo>
                    <a:lnTo>
                      <a:pt x="4951" y="32"/>
                    </a:lnTo>
                    <a:cubicBezTo>
                      <a:pt x="4934" y="32"/>
                      <a:pt x="4920" y="18"/>
                      <a:pt x="4920" y="1"/>
                    </a:cubicBezTo>
                    <a:close/>
                    <a:moveTo>
                      <a:pt x="6255" y="1"/>
                    </a:moveTo>
                    <a:cubicBezTo>
                      <a:pt x="6255" y="18"/>
                      <a:pt x="6241" y="32"/>
                      <a:pt x="6224" y="32"/>
                    </a:cubicBezTo>
                    <a:lnTo>
                      <a:pt x="6224" y="771"/>
                    </a:lnTo>
                    <a:cubicBezTo>
                      <a:pt x="6241" y="771"/>
                      <a:pt x="6255" y="784"/>
                      <a:pt x="6255" y="801"/>
                    </a:cubicBezTo>
                    <a:lnTo>
                      <a:pt x="6994" y="801"/>
                    </a:lnTo>
                    <a:cubicBezTo>
                      <a:pt x="6994" y="784"/>
                      <a:pt x="7009" y="771"/>
                      <a:pt x="7025" y="771"/>
                    </a:cubicBezTo>
                    <a:lnTo>
                      <a:pt x="7025" y="32"/>
                    </a:lnTo>
                    <a:cubicBezTo>
                      <a:pt x="7007" y="32"/>
                      <a:pt x="6994" y="18"/>
                      <a:pt x="6994" y="1"/>
                    </a:cubicBezTo>
                    <a:close/>
                    <a:moveTo>
                      <a:pt x="8330" y="1"/>
                    </a:moveTo>
                    <a:cubicBezTo>
                      <a:pt x="8330" y="18"/>
                      <a:pt x="8316" y="32"/>
                      <a:pt x="8299" y="32"/>
                    </a:cubicBezTo>
                    <a:lnTo>
                      <a:pt x="8299" y="771"/>
                    </a:lnTo>
                    <a:cubicBezTo>
                      <a:pt x="8316" y="771"/>
                      <a:pt x="8330" y="784"/>
                      <a:pt x="8330" y="801"/>
                    </a:cubicBezTo>
                    <a:lnTo>
                      <a:pt x="9069" y="801"/>
                    </a:lnTo>
                    <a:cubicBezTo>
                      <a:pt x="9069" y="784"/>
                      <a:pt x="9084" y="771"/>
                      <a:pt x="9100" y="771"/>
                    </a:cubicBezTo>
                    <a:lnTo>
                      <a:pt x="9100" y="32"/>
                    </a:lnTo>
                    <a:cubicBezTo>
                      <a:pt x="9082" y="32"/>
                      <a:pt x="9069" y="18"/>
                      <a:pt x="9069" y="1"/>
                    </a:cubicBezTo>
                    <a:close/>
                    <a:moveTo>
                      <a:pt x="10405" y="1"/>
                    </a:moveTo>
                    <a:cubicBezTo>
                      <a:pt x="10405" y="18"/>
                      <a:pt x="10391" y="32"/>
                      <a:pt x="10374" y="32"/>
                    </a:cubicBezTo>
                    <a:lnTo>
                      <a:pt x="10374" y="771"/>
                    </a:lnTo>
                    <a:cubicBezTo>
                      <a:pt x="10391" y="771"/>
                      <a:pt x="10405" y="784"/>
                      <a:pt x="10405" y="802"/>
                    </a:cubicBezTo>
                    <a:lnTo>
                      <a:pt x="11144" y="802"/>
                    </a:lnTo>
                    <a:cubicBezTo>
                      <a:pt x="11144" y="784"/>
                      <a:pt x="11159" y="771"/>
                      <a:pt x="11175" y="771"/>
                    </a:cubicBezTo>
                    <a:lnTo>
                      <a:pt x="11175" y="32"/>
                    </a:lnTo>
                    <a:cubicBezTo>
                      <a:pt x="11157" y="32"/>
                      <a:pt x="11144" y="18"/>
                      <a:pt x="111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28"/>
              <p:cNvSpPr/>
              <p:nvPr/>
            </p:nvSpPr>
            <p:spPr>
              <a:xfrm>
                <a:off x="6918025" y="1489900"/>
                <a:ext cx="330500" cy="37850"/>
              </a:xfrm>
              <a:custGeom>
                <a:avLst/>
                <a:gdLst/>
                <a:ahLst/>
                <a:cxnLst/>
                <a:rect l="l" t="t" r="r" b="b"/>
                <a:pathLst>
                  <a:path w="13220" h="1514" extrusionOk="0">
                    <a:moveTo>
                      <a:pt x="10399" y="0"/>
                    </a:moveTo>
                    <a:cubicBezTo>
                      <a:pt x="10235" y="0"/>
                      <a:pt x="10071" y="9"/>
                      <a:pt x="9910" y="20"/>
                    </a:cubicBezTo>
                    <a:cubicBezTo>
                      <a:pt x="9752" y="29"/>
                      <a:pt x="9589" y="39"/>
                      <a:pt x="9426" y="39"/>
                    </a:cubicBezTo>
                    <a:cubicBezTo>
                      <a:pt x="9398" y="39"/>
                      <a:pt x="9371" y="38"/>
                      <a:pt x="9343" y="38"/>
                    </a:cubicBezTo>
                    <a:cubicBezTo>
                      <a:pt x="9246" y="36"/>
                      <a:pt x="9150" y="33"/>
                      <a:pt x="9052" y="30"/>
                    </a:cubicBezTo>
                    <a:cubicBezTo>
                      <a:pt x="8892" y="25"/>
                      <a:pt x="8729" y="20"/>
                      <a:pt x="8565" y="20"/>
                    </a:cubicBezTo>
                    <a:cubicBezTo>
                      <a:pt x="8419" y="20"/>
                      <a:pt x="8274" y="24"/>
                      <a:pt x="8128" y="36"/>
                    </a:cubicBezTo>
                    <a:cubicBezTo>
                      <a:pt x="7870" y="55"/>
                      <a:pt x="7602" y="65"/>
                      <a:pt x="7345" y="73"/>
                    </a:cubicBezTo>
                    <a:lnTo>
                      <a:pt x="7228" y="76"/>
                    </a:lnTo>
                    <a:cubicBezTo>
                      <a:pt x="7160" y="78"/>
                      <a:pt x="7093" y="79"/>
                      <a:pt x="7026" y="79"/>
                    </a:cubicBezTo>
                    <a:cubicBezTo>
                      <a:pt x="6789" y="79"/>
                      <a:pt x="6553" y="68"/>
                      <a:pt x="6322" y="57"/>
                    </a:cubicBezTo>
                    <a:cubicBezTo>
                      <a:pt x="6090" y="46"/>
                      <a:pt x="5852" y="33"/>
                      <a:pt x="5610" y="33"/>
                    </a:cubicBezTo>
                    <a:cubicBezTo>
                      <a:pt x="5539" y="33"/>
                      <a:pt x="5467" y="34"/>
                      <a:pt x="5396" y="37"/>
                    </a:cubicBezTo>
                    <a:cubicBezTo>
                      <a:pt x="5138" y="44"/>
                      <a:pt x="4878" y="50"/>
                      <a:pt x="4620" y="54"/>
                    </a:cubicBezTo>
                    <a:cubicBezTo>
                      <a:pt x="4199" y="60"/>
                      <a:pt x="3763" y="69"/>
                      <a:pt x="3335" y="95"/>
                    </a:cubicBezTo>
                    <a:cubicBezTo>
                      <a:pt x="3061" y="110"/>
                      <a:pt x="2788" y="116"/>
                      <a:pt x="2500" y="116"/>
                    </a:cubicBezTo>
                    <a:cubicBezTo>
                      <a:pt x="2246" y="116"/>
                      <a:pt x="1980" y="111"/>
                      <a:pt x="1693" y="104"/>
                    </a:cubicBezTo>
                    <a:cubicBezTo>
                      <a:pt x="1667" y="104"/>
                      <a:pt x="1641" y="103"/>
                      <a:pt x="1614" y="103"/>
                    </a:cubicBezTo>
                    <a:cubicBezTo>
                      <a:pt x="1498" y="103"/>
                      <a:pt x="1375" y="108"/>
                      <a:pt x="1246" y="113"/>
                    </a:cubicBezTo>
                    <a:cubicBezTo>
                      <a:pt x="1115" y="118"/>
                      <a:pt x="983" y="123"/>
                      <a:pt x="854" y="123"/>
                    </a:cubicBezTo>
                    <a:cubicBezTo>
                      <a:pt x="613" y="123"/>
                      <a:pt x="381" y="105"/>
                      <a:pt x="185" y="38"/>
                    </a:cubicBezTo>
                    <a:cubicBezTo>
                      <a:pt x="177" y="35"/>
                      <a:pt x="169" y="33"/>
                      <a:pt x="161" y="33"/>
                    </a:cubicBezTo>
                    <a:cubicBezTo>
                      <a:pt x="132" y="33"/>
                      <a:pt x="105" y="52"/>
                      <a:pt x="96" y="81"/>
                    </a:cubicBezTo>
                    <a:cubicBezTo>
                      <a:pt x="83" y="117"/>
                      <a:pt x="102" y="157"/>
                      <a:pt x="139" y="169"/>
                    </a:cubicBezTo>
                    <a:cubicBezTo>
                      <a:pt x="354" y="244"/>
                      <a:pt x="600" y="262"/>
                      <a:pt x="853" y="262"/>
                    </a:cubicBezTo>
                    <a:cubicBezTo>
                      <a:pt x="985" y="262"/>
                      <a:pt x="1118" y="257"/>
                      <a:pt x="1249" y="253"/>
                    </a:cubicBezTo>
                    <a:cubicBezTo>
                      <a:pt x="1371" y="249"/>
                      <a:pt x="1489" y="244"/>
                      <a:pt x="1599" y="244"/>
                    </a:cubicBezTo>
                    <a:cubicBezTo>
                      <a:pt x="1628" y="244"/>
                      <a:pt x="1657" y="245"/>
                      <a:pt x="1685" y="245"/>
                    </a:cubicBezTo>
                    <a:cubicBezTo>
                      <a:pt x="1964" y="252"/>
                      <a:pt x="2222" y="256"/>
                      <a:pt x="2469" y="256"/>
                    </a:cubicBezTo>
                    <a:cubicBezTo>
                      <a:pt x="2769" y="256"/>
                      <a:pt x="3054" y="250"/>
                      <a:pt x="3340" y="234"/>
                    </a:cubicBezTo>
                    <a:cubicBezTo>
                      <a:pt x="3766" y="208"/>
                      <a:pt x="4201" y="201"/>
                      <a:pt x="4620" y="193"/>
                    </a:cubicBezTo>
                    <a:cubicBezTo>
                      <a:pt x="4880" y="189"/>
                      <a:pt x="5139" y="183"/>
                      <a:pt x="5399" y="176"/>
                    </a:cubicBezTo>
                    <a:cubicBezTo>
                      <a:pt x="5469" y="173"/>
                      <a:pt x="5539" y="172"/>
                      <a:pt x="5609" y="172"/>
                    </a:cubicBezTo>
                    <a:cubicBezTo>
                      <a:pt x="5848" y="172"/>
                      <a:pt x="6083" y="185"/>
                      <a:pt x="6313" y="196"/>
                    </a:cubicBezTo>
                    <a:cubicBezTo>
                      <a:pt x="6543" y="207"/>
                      <a:pt x="6779" y="219"/>
                      <a:pt x="7018" y="219"/>
                    </a:cubicBezTo>
                    <a:cubicBezTo>
                      <a:pt x="7088" y="219"/>
                      <a:pt x="7159" y="218"/>
                      <a:pt x="7230" y="215"/>
                    </a:cubicBezTo>
                    <a:lnTo>
                      <a:pt x="7348" y="212"/>
                    </a:lnTo>
                    <a:cubicBezTo>
                      <a:pt x="7607" y="204"/>
                      <a:pt x="7875" y="194"/>
                      <a:pt x="8138" y="175"/>
                    </a:cubicBezTo>
                    <a:cubicBezTo>
                      <a:pt x="8280" y="163"/>
                      <a:pt x="8423" y="159"/>
                      <a:pt x="8566" y="159"/>
                    </a:cubicBezTo>
                    <a:cubicBezTo>
                      <a:pt x="8728" y="159"/>
                      <a:pt x="8889" y="164"/>
                      <a:pt x="9047" y="169"/>
                    </a:cubicBezTo>
                    <a:cubicBezTo>
                      <a:pt x="9144" y="172"/>
                      <a:pt x="9242" y="176"/>
                      <a:pt x="9340" y="177"/>
                    </a:cubicBezTo>
                    <a:cubicBezTo>
                      <a:pt x="9368" y="178"/>
                      <a:pt x="9396" y="178"/>
                      <a:pt x="9424" y="178"/>
                    </a:cubicBezTo>
                    <a:cubicBezTo>
                      <a:pt x="9591" y="178"/>
                      <a:pt x="9756" y="168"/>
                      <a:pt x="9918" y="159"/>
                    </a:cubicBezTo>
                    <a:cubicBezTo>
                      <a:pt x="10079" y="150"/>
                      <a:pt x="10245" y="139"/>
                      <a:pt x="10409" y="139"/>
                    </a:cubicBezTo>
                    <a:cubicBezTo>
                      <a:pt x="10441" y="139"/>
                      <a:pt x="10472" y="140"/>
                      <a:pt x="10504" y="141"/>
                    </a:cubicBezTo>
                    <a:cubicBezTo>
                      <a:pt x="11389" y="163"/>
                      <a:pt x="12191" y="175"/>
                      <a:pt x="12949" y="175"/>
                    </a:cubicBezTo>
                    <a:cubicBezTo>
                      <a:pt x="13012" y="175"/>
                      <a:pt x="13075" y="175"/>
                      <a:pt x="13138" y="175"/>
                    </a:cubicBezTo>
                    <a:cubicBezTo>
                      <a:pt x="13177" y="175"/>
                      <a:pt x="13208" y="144"/>
                      <a:pt x="13208" y="105"/>
                    </a:cubicBezTo>
                    <a:cubicBezTo>
                      <a:pt x="13208" y="66"/>
                      <a:pt x="13177" y="36"/>
                      <a:pt x="13138" y="36"/>
                    </a:cubicBezTo>
                    <a:cubicBezTo>
                      <a:pt x="13071" y="36"/>
                      <a:pt x="13004" y="36"/>
                      <a:pt x="12936" y="36"/>
                    </a:cubicBezTo>
                    <a:cubicBezTo>
                      <a:pt x="12183" y="36"/>
                      <a:pt x="11386" y="25"/>
                      <a:pt x="10508" y="1"/>
                    </a:cubicBezTo>
                    <a:cubicBezTo>
                      <a:pt x="10472" y="1"/>
                      <a:pt x="10436" y="0"/>
                      <a:pt x="10399" y="0"/>
                    </a:cubicBezTo>
                    <a:close/>
                    <a:moveTo>
                      <a:pt x="10453" y="609"/>
                    </a:moveTo>
                    <a:cubicBezTo>
                      <a:pt x="9931" y="609"/>
                      <a:pt x="9409" y="620"/>
                      <a:pt x="8898" y="631"/>
                    </a:cubicBezTo>
                    <a:cubicBezTo>
                      <a:pt x="8421" y="642"/>
                      <a:pt x="7926" y="652"/>
                      <a:pt x="7442" y="653"/>
                    </a:cubicBezTo>
                    <a:cubicBezTo>
                      <a:pt x="7385" y="653"/>
                      <a:pt x="7328" y="653"/>
                      <a:pt x="7271" y="653"/>
                    </a:cubicBezTo>
                    <a:cubicBezTo>
                      <a:pt x="6669" y="653"/>
                      <a:pt x="6060" y="648"/>
                      <a:pt x="5469" y="642"/>
                    </a:cubicBezTo>
                    <a:cubicBezTo>
                      <a:pt x="4901" y="637"/>
                      <a:pt x="4332" y="631"/>
                      <a:pt x="3764" y="631"/>
                    </a:cubicBezTo>
                    <a:lnTo>
                      <a:pt x="3750" y="631"/>
                    </a:lnTo>
                    <a:cubicBezTo>
                      <a:pt x="2947" y="631"/>
                      <a:pt x="2233" y="662"/>
                      <a:pt x="1565" y="725"/>
                    </a:cubicBezTo>
                    <a:cubicBezTo>
                      <a:pt x="1290" y="751"/>
                      <a:pt x="1032" y="764"/>
                      <a:pt x="782" y="764"/>
                    </a:cubicBezTo>
                    <a:cubicBezTo>
                      <a:pt x="704" y="764"/>
                      <a:pt x="627" y="762"/>
                      <a:pt x="550" y="760"/>
                    </a:cubicBezTo>
                    <a:cubicBezTo>
                      <a:pt x="537" y="760"/>
                      <a:pt x="524" y="759"/>
                      <a:pt x="510" y="759"/>
                    </a:cubicBezTo>
                    <a:cubicBezTo>
                      <a:pt x="476" y="759"/>
                      <a:pt x="441" y="760"/>
                      <a:pt x="406" y="761"/>
                    </a:cubicBezTo>
                    <a:cubicBezTo>
                      <a:pt x="368" y="762"/>
                      <a:pt x="330" y="764"/>
                      <a:pt x="293" y="764"/>
                    </a:cubicBezTo>
                    <a:cubicBezTo>
                      <a:pt x="224" y="764"/>
                      <a:pt x="158" y="759"/>
                      <a:pt x="104" y="738"/>
                    </a:cubicBezTo>
                    <a:cubicBezTo>
                      <a:pt x="96" y="735"/>
                      <a:pt x="88" y="734"/>
                      <a:pt x="80" y="734"/>
                    </a:cubicBezTo>
                    <a:cubicBezTo>
                      <a:pt x="51" y="734"/>
                      <a:pt x="25" y="751"/>
                      <a:pt x="15" y="778"/>
                    </a:cubicBezTo>
                    <a:cubicBezTo>
                      <a:pt x="1" y="814"/>
                      <a:pt x="20" y="855"/>
                      <a:pt x="54" y="868"/>
                    </a:cubicBezTo>
                    <a:cubicBezTo>
                      <a:pt x="129" y="897"/>
                      <a:pt x="212" y="903"/>
                      <a:pt x="297" y="903"/>
                    </a:cubicBezTo>
                    <a:cubicBezTo>
                      <a:pt x="309" y="903"/>
                      <a:pt x="320" y="904"/>
                      <a:pt x="331" y="904"/>
                    </a:cubicBezTo>
                    <a:cubicBezTo>
                      <a:pt x="359" y="904"/>
                      <a:pt x="386" y="903"/>
                      <a:pt x="412" y="902"/>
                    </a:cubicBezTo>
                    <a:cubicBezTo>
                      <a:pt x="447" y="901"/>
                      <a:pt x="481" y="900"/>
                      <a:pt x="513" y="900"/>
                    </a:cubicBezTo>
                    <a:cubicBezTo>
                      <a:pt x="525" y="900"/>
                      <a:pt x="537" y="900"/>
                      <a:pt x="548" y="900"/>
                    </a:cubicBezTo>
                    <a:cubicBezTo>
                      <a:pt x="626" y="902"/>
                      <a:pt x="704" y="904"/>
                      <a:pt x="783" y="904"/>
                    </a:cubicBezTo>
                    <a:cubicBezTo>
                      <a:pt x="1038" y="904"/>
                      <a:pt x="1300" y="891"/>
                      <a:pt x="1580" y="864"/>
                    </a:cubicBezTo>
                    <a:cubicBezTo>
                      <a:pt x="2244" y="802"/>
                      <a:pt x="2953" y="771"/>
                      <a:pt x="3752" y="771"/>
                    </a:cubicBezTo>
                    <a:lnTo>
                      <a:pt x="3766" y="771"/>
                    </a:lnTo>
                    <a:cubicBezTo>
                      <a:pt x="4335" y="771"/>
                      <a:pt x="4901" y="776"/>
                      <a:pt x="5469" y="781"/>
                    </a:cubicBezTo>
                    <a:cubicBezTo>
                      <a:pt x="6068" y="786"/>
                      <a:pt x="6686" y="792"/>
                      <a:pt x="7296" y="792"/>
                    </a:cubicBezTo>
                    <a:cubicBezTo>
                      <a:pt x="7346" y="792"/>
                      <a:pt x="7395" y="792"/>
                      <a:pt x="7444" y="792"/>
                    </a:cubicBezTo>
                    <a:cubicBezTo>
                      <a:pt x="7930" y="791"/>
                      <a:pt x="8426" y="780"/>
                      <a:pt x="8904" y="771"/>
                    </a:cubicBezTo>
                    <a:cubicBezTo>
                      <a:pt x="9414" y="759"/>
                      <a:pt x="9935" y="748"/>
                      <a:pt x="10455" y="748"/>
                    </a:cubicBezTo>
                    <a:cubicBezTo>
                      <a:pt x="10805" y="748"/>
                      <a:pt x="11155" y="753"/>
                      <a:pt x="11502" y="766"/>
                    </a:cubicBezTo>
                    <a:cubicBezTo>
                      <a:pt x="11718" y="775"/>
                      <a:pt x="11891" y="785"/>
                      <a:pt x="12044" y="794"/>
                    </a:cubicBezTo>
                    <a:cubicBezTo>
                      <a:pt x="12262" y="808"/>
                      <a:pt x="12451" y="819"/>
                      <a:pt x="12688" y="819"/>
                    </a:cubicBezTo>
                    <a:cubicBezTo>
                      <a:pt x="12820" y="819"/>
                      <a:pt x="12968" y="816"/>
                      <a:pt x="13144" y="807"/>
                    </a:cubicBezTo>
                    <a:cubicBezTo>
                      <a:pt x="13182" y="804"/>
                      <a:pt x="13212" y="772"/>
                      <a:pt x="13209" y="733"/>
                    </a:cubicBezTo>
                    <a:cubicBezTo>
                      <a:pt x="13207" y="696"/>
                      <a:pt x="13176" y="668"/>
                      <a:pt x="13141" y="668"/>
                    </a:cubicBezTo>
                    <a:cubicBezTo>
                      <a:pt x="13139" y="668"/>
                      <a:pt x="13137" y="668"/>
                      <a:pt x="13135" y="668"/>
                    </a:cubicBezTo>
                    <a:cubicBezTo>
                      <a:pt x="12956" y="677"/>
                      <a:pt x="12809" y="681"/>
                      <a:pt x="12676" y="681"/>
                    </a:cubicBezTo>
                    <a:cubicBezTo>
                      <a:pt x="12452" y="681"/>
                      <a:pt x="12271" y="670"/>
                      <a:pt x="12052" y="655"/>
                    </a:cubicBezTo>
                    <a:cubicBezTo>
                      <a:pt x="11896" y="646"/>
                      <a:pt x="11723" y="636"/>
                      <a:pt x="11504" y="627"/>
                    </a:cubicBezTo>
                    <a:cubicBezTo>
                      <a:pt x="11155" y="614"/>
                      <a:pt x="10804" y="609"/>
                      <a:pt x="10453" y="609"/>
                    </a:cubicBezTo>
                    <a:close/>
                    <a:moveTo>
                      <a:pt x="2895" y="1250"/>
                    </a:moveTo>
                    <a:cubicBezTo>
                      <a:pt x="2860" y="1250"/>
                      <a:pt x="2826" y="1251"/>
                      <a:pt x="2791" y="1252"/>
                    </a:cubicBezTo>
                    <a:cubicBezTo>
                      <a:pt x="1944" y="1275"/>
                      <a:pt x="1172" y="1286"/>
                      <a:pt x="443" y="1286"/>
                    </a:cubicBezTo>
                    <a:cubicBezTo>
                      <a:pt x="348" y="1286"/>
                      <a:pt x="254" y="1285"/>
                      <a:pt x="161" y="1285"/>
                    </a:cubicBezTo>
                    <a:cubicBezTo>
                      <a:pt x="123" y="1285"/>
                      <a:pt x="92" y="1316"/>
                      <a:pt x="92" y="1355"/>
                    </a:cubicBezTo>
                    <a:cubicBezTo>
                      <a:pt x="92" y="1394"/>
                      <a:pt x="123" y="1424"/>
                      <a:pt x="161" y="1424"/>
                    </a:cubicBezTo>
                    <a:cubicBezTo>
                      <a:pt x="229" y="1424"/>
                      <a:pt x="296" y="1424"/>
                      <a:pt x="365" y="1424"/>
                    </a:cubicBezTo>
                    <a:cubicBezTo>
                      <a:pt x="1118" y="1424"/>
                      <a:pt x="1917" y="1413"/>
                      <a:pt x="2795" y="1391"/>
                    </a:cubicBezTo>
                    <a:cubicBezTo>
                      <a:pt x="2829" y="1390"/>
                      <a:pt x="2863" y="1390"/>
                      <a:pt x="2896" y="1390"/>
                    </a:cubicBezTo>
                    <a:cubicBezTo>
                      <a:pt x="3059" y="1390"/>
                      <a:pt x="3223" y="1399"/>
                      <a:pt x="3381" y="1408"/>
                    </a:cubicBezTo>
                    <a:cubicBezTo>
                      <a:pt x="3544" y="1417"/>
                      <a:pt x="3711" y="1428"/>
                      <a:pt x="3879" y="1428"/>
                    </a:cubicBezTo>
                    <a:cubicBezTo>
                      <a:pt x="3905" y="1428"/>
                      <a:pt x="3932" y="1428"/>
                      <a:pt x="3958" y="1427"/>
                    </a:cubicBezTo>
                    <a:cubicBezTo>
                      <a:pt x="4056" y="1426"/>
                      <a:pt x="4154" y="1422"/>
                      <a:pt x="4251" y="1419"/>
                    </a:cubicBezTo>
                    <a:cubicBezTo>
                      <a:pt x="4410" y="1414"/>
                      <a:pt x="4572" y="1409"/>
                      <a:pt x="4734" y="1409"/>
                    </a:cubicBezTo>
                    <a:cubicBezTo>
                      <a:pt x="4876" y="1409"/>
                      <a:pt x="5019" y="1413"/>
                      <a:pt x="5160" y="1424"/>
                    </a:cubicBezTo>
                    <a:cubicBezTo>
                      <a:pt x="5423" y="1444"/>
                      <a:pt x="5690" y="1454"/>
                      <a:pt x="5947" y="1461"/>
                    </a:cubicBezTo>
                    <a:lnTo>
                      <a:pt x="6068" y="1466"/>
                    </a:lnTo>
                    <a:cubicBezTo>
                      <a:pt x="6139" y="1468"/>
                      <a:pt x="6209" y="1469"/>
                      <a:pt x="6279" y="1469"/>
                    </a:cubicBezTo>
                    <a:cubicBezTo>
                      <a:pt x="6519" y="1469"/>
                      <a:pt x="6755" y="1457"/>
                      <a:pt x="6985" y="1445"/>
                    </a:cubicBezTo>
                    <a:cubicBezTo>
                      <a:pt x="7214" y="1435"/>
                      <a:pt x="7450" y="1423"/>
                      <a:pt x="7688" y="1423"/>
                    </a:cubicBezTo>
                    <a:cubicBezTo>
                      <a:pt x="7758" y="1423"/>
                      <a:pt x="7829" y="1424"/>
                      <a:pt x="7899" y="1426"/>
                    </a:cubicBezTo>
                    <a:cubicBezTo>
                      <a:pt x="8159" y="1434"/>
                      <a:pt x="8417" y="1439"/>
                      <a:pt x="8677" y="1443"/>
                    </a:cubicBezTo>
                    <a:cubicBezTo>
                      <a:pt x="9096" y="1451"/>
                      <a:pt x="9533" y="1458"/>
                      <a:pt x="9958" y="1483"/>
                    </a:cubicBezTo>
                    <a:cubicBezTo>
                      <a:pt x="10245" y="1500"/>
                      <a:pt x="10530" y="1506"/>
                      <a:pt x="10830" y="1506"/>
                    </a:cubicBezTo>
                    <a:cubicBezTo>
                      <a:pt x="11077" y="1506"/>
                      <a:pt x="11335" y="1502"/>
                      <a:pt x="11613" y="1496"/>
                    </a:cubicBezTo>
                    <a:cubicBezTo>
                      <a:pt x="11644" y="1495"/>
                      <a:pt x="11675" y="1494"/>
                      <a:pt x="11707" y="1494"/>
                    </a:cubicBezTo>
                    <a:cubicBezTo>
                      <a:pt x="11815" y="1494"/>
                      <a:pt x="11930" y="1499"/>
                      <a:pt x="12049" y="1503"/>
                    </a:cubicBezTo>
                    <a:cubicBezTo>
                      <a:pt x="12182" y="1509"/>
                      <a:pt x="12317" y="1514"/>
                      <a:pt x="12448" y="1514"/>
                    </a:cubicBezTo>
                    <a:cubicBezTo>
                      <a:pt x="12702" y="1513"/>
                      <a:pt x="12948" y="1492"/>
                      <a:pt x="13164" y="1419"/>
                    </a:cubicBezTo>
                    <a:cubicBezTo>
                      <a:pt x="13199" y="1407"/>
                      <a:pt x="13220" y="1367"/>
                      <a:pt x="13207" y="1331"/>
                    </a:cubicBezTo>
                    <a:cubicBezTo>
                      <a:pt x="13197" y="1302"/>
                      <a:pt x="13170" y="1284"/>
                      <a:pt x="13142" y="1284"/>
                    </a:cubicBezTo>
                    <a:cubicBezTo>
                      <a:pt x="13134" y="1284"/>
                      <a:pt x="13126" y="1285"/>
                      <a:pt x="13118" y="1288"/>
                    </a:cubicBezTo>
                    <a:cubicBezTo>
                      <a:pt x="12922" y="1356"/>
                      <a:pt x="12689" y="1373"/>
                      <a:pt x="12448" y="1373"/>
                    </a:cubicBezTo>
                    <a:cubicBezTo>
                      <a:pt x="12319" y="1373"/>
                      <a:pt x="12187" y="1368"/>
                      <a:pt x="12057" y="1363"/>
                    </a:cubicBezTo>
                    <a:cubicBezTo>
                      <a:pt x="11931" y="1358"/>
                      <a:pt x="11811" y="1354"/>
                      <a:pt x="11697" y="1354"/>
                    </a:cubicBezTo>
                    <a:cubicBezTo>
                      <a:pt x="11668" y="1354"/>
                      <a:pt x="11638" y="1354"/>
                      <a:pt x="11610" y="1355"/>
                    </a:cubicBezTo>
                    <a:cubicBezTo>
                      <a:pt x="11326" y="1361"/>
                      <a:pt x="11064" y="1366"/>
                      <a:pt x="10812" y="1366"/>
                    </a:cubicBezTo>
                    <a:cubicBezTo>
                      <a:pt x="10521" y="1366"/>
                      <a:pt x="10245" y="1360"/>
                      <a:pt x="9968" y="1344"/>
                    </a:cubicBezTo>
                    <a:cubicBezTo>
                      <a:pt x="9538" y="1319"/>
                      <a:pt x="9102" y="1311"/>
                      <a:pt x="8680" y="1304"/>
                    </a:cubicBezTo>
                    <a:cubicBezTo>
                      <a:pt x="8422" y="1300"/>
                      <a:pt x="8165" y="1295"/>
                      <a:pt x="7905" y="1287"/>
                    </a:cubicBezTo>
                    <a:cubicBezTo>
                      <a:pt x="7833" y="1285"/>
                      <a:pt x="7761" y="1284"/>
                      <a:pt x="7689" y="1284"/>
                    </a:cubicBezTo>
                    <a:cubicBezTo>
                      <a:pt x="7447" y="1284"/>
                      <a:pt x="7210" y="1296"/>
                      <a:pt x="6979" y="1306"/>
                    </a:cubicBezTo>
                    <a:cubicBezTo>
                      <a:pt x="6748" y="1318"/>
                      <a:pt x="6512" y="1330"/>
                      <a:pt x="6275" y="1330"/>
                    </a:cubicBezTo>
                    <a:cubicBezTo>
                      <a:pt x="6208" y="1330"/>
                      <a:pt x="6141" y="1329"/>
                      <a:pt x="6074" y="1327"/>
                    </a:cubicBezTo>
                    <a:lnTo>
                      <a:pt x="5953" y="1322"/>
                    </a:lnTo>
                    <a:cubicBezTo>
                      <a:pt x="5696" y="1315"/>
                      <a:pt x="5432" y="1305"/>
                      <a:pt x="5171" y="1285"/>
                    </a:cubicBezTo>
                    <a:cubicBezTo>
                      <a:pt x="5026" y="1274"/>
                      <a:pt x="4881" y="1270"/>
                      <a:pt x="4736" y="1270"/>
                    </a:cubicBezTo>
                    <a:cubicBezTo>
                      <a:pt x="4572" y="1270"/>
                      <a:pt x="4408" y="1275"/>
                      <a:pt x="4247" y="1280"/>
                    </a:cubicBezTo>
                    <a:cubicBezTo>
                      <a:pt x="4150" y="1283"/>
                      <a:pt x="4053" y="1285"/>
                      <a:pt x="3956" y="1288"/>
                    </a:cubicBezTo>
                    <a:cubicBezTo>
                      <a:pt x="3930" y="1289"/>
                      <a:pt x="3904" y="1289"/>
                      <a:pt x="3879" y="1289"/>
                    </a:cubicBezTo>
                    <a:cubicBezTo>
                      <a:pt x="3714" y="1289"/>
                      <a:pt x="3548" y="1278"/>
                      <a:pt x="3389" y="1269"/>
                    </a:cubicBezTo>
                    <a:cubicBezTo>
                      <a:pt x="3227" y="1260"/>
                      <a:pt x="3061" y="1250"/>
                      <a:pt x="2895" y="125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5" name="Google Shape;2005;p28"/>
            <p:cNvGrpSpPr/>
            <p:nvPr/>
          </p:nvGrpSpPr>
          <p:grpSpPr>
            <a:xfrm rot="-5400000">
              <a:off x="-968767" y="2441248"/>
              <a:ext cx="543920" cy="2461031"/>
              <a:chOff x="3416200" y="1908925"/>
              <a:chExt cx="291975" cy="1321075"/>
            </a:xfrm>
          </p:grpSpPr>
          <p:sp>
            <p:nvSpPr>
              <p:cNvPr id="2006" name="Google Shape;2006;p28"/>
              <p:cNvSpPr/>
              <p:nvPr/>
            </p:nvSpPr>
            <p:spPr>
              <a:xfrm>
                <a:off x="3416200" y="1908925"/>
                <a:ext cx="291925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7" y="5284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28"/>
              <p:cNvSpPr/>
              <p:nvPr/>
            </p:nvSpPr>
            <p:spPr>
              <a:xfrm>
                <a:off x="3417250" y="2207950"/>
                <a:ext cx="283550" cy="716075"/>
              </a:xfrm>
              <a:custGeom>
                <a:avLst/>
                <a:gdLst/>
                <a:ahLst/>
                <a:cxnLst/>
                <a:rect l="l" t="t" r="r" b="b"/>
                <a:pathLst>
                  <a:path w="11342" h="28643" extrusionOk="0">
                    <a:moveTo>
                      <a:pt x="6192" y="1"/>
                    </a:moveTo>
                    <a:cubicBezTo>
                      <a:pt x="4609" y="1"/>
                      <a:pt x="2974" y="560"/>
                      <a:pt x="2060" y="1653"/>
                    </a:cubicBezTo>
                    <a:cubicBezTo>
                      <a:pt x="0" y="4118"/>
                      <a:pt x="1478" y="8364"/>
                      <a:pt x="1541" y="11246"/>
                    </a:cubicBezTo>
                    <a:cubicBezTo>
                      <a:pt x="1593" y="13569"/>
                      <a:pt x="1610" y="15882"/>
                      <a:pt x="1457" y="18218"/>
                    </a:cubicBezTo>
                    <a:cubicBezTo>
                      <a:pt x="1371" y="19537"/>
                      <a:pt x="1227" y="20853"/>
                      <a:pt x="1077" y="22167"/>
                    </a:cubicBezTo>
                    <a:cubicBezTo>
                      <a:pt x="963" y="23183"/>
                      <a:pt x="646" y="24439"/>
                      <a:pt x="814" y="25468"/>
                    </a:cubicBezTo>
                    <a:cubicBezTo>
                      <a:pt x="1206" y="27848"/>
                      <a:pt x="2933" y="28484"/>
                      <a:pt x="5155" y="28618"/>
                    </a:cubicBezTo>
                    <a:cubicBezTo>
                      <a:pt x="5418" y="28634"/>
                      <a:pt x="5677" y="28642"/>
                      <a:pt x="5930" y="28642"/>
                    </a:cubicBezTo>
                    <a:cubicBezTo>
                      <a:pt x="8494" y="28642"/>
                      <a:pt x="10490" y="27766"/>
                      <a:pt x="10738" y="24734"/>
                    </a:cubicBezTo>
                    <a:cubicBezTo>
                      <a:pt x="10965" y="21921"/>
                      <a:pt x="10026" y="19011"/>
                      <a:pt x="10018" y="16181"/>
                    </a:cubicBezTo>
                    <a:cubicBezTo>
                      <a:pt x="10013" y="14694"/>
                      <a:pt x="9846" y="13240"/>
                      <a:pt x="9941" y="11739"/>
                    </a:cubicBezTo>
                    <a:cubicBezTo>
                      <a:pt x="10048" y="10059"/>
                      <a:pt x="10447" y="8450"/>
                      <a:pt x="10628" y="6788"/>
                    </a:cubicBezTo>
                    <a:cubicBezTo>
                      <a:pt x="10885" y="4438"/>
                      <a:pt x="11342" y="2390"/>
                      <a:pt x="9200" y="851"/>
                    </a:cubicBezTo>
                    <a:cubicBezTo>
                      <a:pt x="8407" y="281"/>
                      <a:pt x="7313" y="1"/>
                      <a:pt x="61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28"/>
              <p:cNvSpPr/>
              <p:nvPr/>
            </p:nvSpPr>
            <p:spPr>
              <a:xfrm>
                <a:off x="3479875" y="2261125"/>
                <a:ext cx="164575" cy="616675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24667" extrusionOk="0">
                    <a:moveTo>
                      <a:pt x="230" y="1"/>
                    </a:moveTo>
                    <a:cubicBezTo>
                      <a:pt x="104" y="1"/>
                      <a:pt x="0" y="103"/>
                      <a:pt x="0" y="231"/>
                    </a:cubicBezTo>
                    <a:lnTo>
                      <a:pt x="0" y="24436"/>
                    </a:lnTo>
                    <a:cubicBezTo>
                      <a:pt x="0" y="24564"/>
                      <a:pt x="104" y="24666"/>
                      <a:pt x="230" y="24666"/>
                    </a:cubicBezTo>
                    <a:lnTo>
                      <a:pt x="6352" y="24666"/>
                    </a:lnTo>
                    <a:cubicBezTo>
                      <a:pt x="6480" y="24666"/>
                      <a:pt x="6582" y="24564"/>
                      <a:pt x="6582" y="24436"/>
                    </a:cubicBezTo>
                    <a:lnTo>
                      <a:pt x="6582" y="231"/>
                    </a:lnTo>
                    <a:cubicBezTo>
                      <a:pt x="6582" y="103"/>
                      <a:pt x="6480" y="1"/>
                      <a:pt x="63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28"/>
              <p:cNvSpPr/>
              <p:nvPr/>
            </p:nvSpPr>
            <p:spPr>
              <a:xfrm>
                <a:off x="3502775" y="2288375"/>
                <a:ext cx="118800" cy="5622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22489" extrusionOk="0">
                    <a:moveTo>
                      <a:pt x="196" y="1"/>
                    </a:moveTo>
                    <a:cubicBezTo>
                      <a:pt x="196" y="109"/>
                      <a:pt x="109" y="196"/>
                      <a:pt x="1" y="196"/>
                    </a:cubicBezTo>
                    <a:lnTo>
                      <a:pt x="1" y="22292"/>
                    </a:lnTo>
                    <a:cubicBezTo>
                      <a:pt x="109" y="22292"/>
                      <a:pt x="196" y="22379"/>
                      <a:pt x="196" y="22488"/>
                    </a:cubicBezTo>
                    <a:lnTo>
                      <a:pt x="4555" y="22488"/>
                    </a:lnTo>
                    <a:cubicBezTo>
                      <a:pt x="4555" y="22379"/>
                      <a:pt x="4643" y="22292"/>
                      <a:pt x="4752" y="22292"/>
                    </a:cubicBezTo>
                    <a:lnTo>
                      <a:pt x="4752" y="196"/>
                    </a:lnTo>
                    <a:cubicBezTo>
                      <a:pt x="4644" y="196"/>
                      <a:pt x="4555" y="109"/>
                      <a:pt x="45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28"/>
              <p:cNvSpPr/>
              <p:nvPr/>
            </p:nvSpPr>
            <p:spPr>
              <a:xfrm>
                <a:off x="3416200" y="1940125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9"/>
                    </a:lnTo>
                    <a:lnTo>
                      <a:pt x="11677" y="2739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28"/>
              <p:cNvSpPr/>
              <p:nvPr/>
            </p:nvSpPr>
            <p:spPr>
              <a:xfrm>
                <a:off x="3416200" y="2128150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1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28"/>
              <p:cNvSpPr/>
              <p:nvPr/>
            </p:nvSpPr>
            <p:spPr>
              <a:xfrm>
                <a:off x="3441450" y="2080750"/>
                <a:ext cx="2468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8" extrusionOk="0">
                    <a:moveTo>
                      <a:pt x="3524" y="0"/>
                    </a:moveTo>
                    <a:cubicBezTo>
                      <a:pt x="3444" y="0"/>
                      <a:pt x="3377" y="228"/>
                      <a:pt x="3360" y="533"/>
                    </a:cubicBezTo>
                    <a:cubicBezTo>
                      <a:pt x="3054" y="552"/>
                      <a:pt x="2826" y="618"/>
                      <a:pt x="2826" y="698"/>
                    </a:cubicBezTo>
                    <a:cubicBezTo>
                      <a:pt x="2826" y="778"/>
                      <a:pt x="3055" y="845"/>
                      <a:pt x="3360" y="862"/>
                    </a:cubicBezTo>
                    <a:cubicBezTo>
                      <a:pt x="3379" y="1168"/>
                      <a:pt x="3444" y="1396"/>
                      <a:pt x="3524" y="1396"/>
                    </a:cubicBezTo>
                    <a:cubicBezTo>
                      <a:pt x="3605" y="1396"/>
                      <a:pt x="3671" y="1167"/>
                      <a:pt x="3689" y="862"/>
                    </a:cubicBezTo>
                    <a:cubicBezTo>
                      <a:pt x="3995" y="845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3"/>
                    </a:cubicBezTo>
                    <a:cubicBezTo>
                      <a:pt x="3670" y="227"/>
                      <a:pt x="3605" y="0"/>
                      <a:pt x="3524" y="0"/>
                    </a:cubicBezTo>
                    <a:close/>
                    <a:moveTo>
                      <a:pt x="6350" y="0"/>
                    </a:moveTo>
                    <a:cubicBezTo>
                      <a:pt x="6270" y="0"/>
                      <a:pt x="6204" y="228"/>
                      <a:pt x="6187" y="533"/>
                    </a:cubicBezTo>
                    <a:cubicBezTo>
                      <a:pt x="5880" y="552"/>
                      <a:pt x="5653" y="618"/>
                      <a:pt x="5653" y="698"/>
                    </a:cubicBezTo>
                    <a:cubicBezTo>
                      <a:pt x="5653" y="778"/>
                      <a:pt x="5882" y="845"/>
                      <a:pt x="6187" y="862"/>
                    </a:cubicBezTo>
                    <a:cubicBezTo>
                      <a:pt x="6205" y="1168"/>
                      <a:pt x="6270" y="1396"/>
                      <a:pt x="6350" y="1396"/>
                    </a:cubicBezTo>
                    <a:cubicBezTo>
                      <a:pt x="6430" y="1396"/>
                      <a:pt x="6498" y="1167"/>
                      <a:pt x="6515" y="862"/>
                    </a:cubicBezTo>
                    <a:cubicBezTo>
                      <a:pt x="6820" y="845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3"/>
                    </a:cubicBezTo>
                    <a:cubicBezTo>
                      <a:pt x="6497" y="227"/>
                      <a:pt x="6430" y="0"/>
                      <a:pt x="6350" y="0"/>
                    </a:cubicBezTo>
                    <a:close/>
                    <a:moveTo>
                      <a:pt x="9176" y="0"/>
                    </a:moveTo>
                    <a:cubicBezTo>
                      <a:pt x="9096" y="0"/>
                      <a:pt x="9028" y="228"/>
                      <a:pt x="9011" y="533"/>
                    </a:cubicBezTo>
                    <a:cubicBezTo>
                      <a:pt x="8705" y="552"/>
                      <a:pt x="8478" y="618"/>
                      <a:pt x="8478" y="698"/>
                    </a:cubicBezTo>
                    <a:cubicBezTo>
                      <a:pt x="8478" y="778"/>
                      <a:pt x="8706" y="845"/>
                      <a:pt x="9011" y="862"/>
                    </a:cubicBezTo>
                    <a:cubicBezTo>
                      <a:pt x="9029" y="1168"/>
                      <a:pt x="9096" y="1396"/>
                      <a:pt x="9176" y="1396"/>
                    </a:cubicBezTo>
                    <a:cubicBezTo>
                      <a:pt x="9256" y="1396"/>
                      <a:pt x="9322" y="1167"/>
                      <a:pt x="9340" y="862"/>
                    </a:cubicBezTo>
                    <a:cubicBezTo>
                      <a:pt x="9647" y="845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3"/>
                    </a:cubicBezTo>
                    <a:cubicBezTo>
                      <a:pt x="9321" y="227"/>
                      <a:pt x="9256" y="0"/>
                      <a:pt x="9176" y="0"/>
                    </a:cubicBezTo>
                    <a:close/>
                    <a:moveTo>
                      <a:pt x="697" y="1"/>
                    </a:moveTo>
                    <a:cubicBezTo>
                      <a:pt x="617" y="1"/>
                      <a:pt x="552" y="228"/>
                      <a:pt x="534" y="535"/>
                    </a:cubicBezTo>
                    <a:cubicBezTo>
                      <a:pt x="229" y="552"/>
                      <a:pt x="0" y="619"/>
                      <a:pt x="0" y="699"/>
                    </a:cubicBezTo>
                    <a:cubicBezTo>
                      <a:pt x="0" y="779"/>
                      <a:pt x="227" y="845"/>
                      <a:pt x="534" y="864"/>
                    </a:cubicBezTo>
                    <a:cubicBezTo>
                      <a:pt x="551" y="1168"/>
                      <a:pt x="617" y="1397"/>
                      <a:pt x="697" y="1397"/>
                    </a:cubicBezTo>
                    <a:cubicBezTo>
                      <a:pt x="778" y="1397"/>
                      <a:pt x="844" y="1169"/>
                      <a:pt x="862" y="864"/>
                    </a:cubicBezTo>
                    <a:cubicBezTo>
                      <a:pt x="1168" y="845"/>
                      <a:pt x="1397" y="778"/>
                      <a:pt x="1396" y="699"/>
                    </a:cubicBezTo>
                    <a:cubicBezTo>
                      <a:pt x="1396" y="619"/>
                      <a:pt x="1168" y="553"/>
                      <a:pt x="862" y="535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28"/>
              <p:cNvSpPr/>
              <p:nvPr/>
            </p:nvSpPr>
            <p:spPr>
              <a:xfrm>
                <a:off x="3416200" y="3130700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8"/>
                    </a:lnTo>
                    <a:lnTo>
                      <a:pt x="11677" y="2738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28"/>
              <p:cNvSpPr/>
              <p:nvPr/>
            </p:nvSpPr>
            <p:spPr>
              <a:xfrm>
                <a:off x="3416200" y="2998925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0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28"/>
              <p:cNvSpPr/>
              <p:nvPr/>
            </p:nvSpPr>
            <p:spPr>
              <a:xfrm>
                <a:off x="3441450" y="3023600"/>
                <a:ext cx="24685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7" extrusionOk="0">
                    <a:moveTo>
                      <a:pt x="697" y="1"/>
                    </a:moveTo>
                    <a:cubicBezTo>
                      <a:pt x="617" y="1"/>
                      <a:pt x="552" y="227"/>
                      <a:pt x="534" y="534"/>
                    </a:cubicBezTo>
                    <a:cubicBezTo>
                      <a:pt x="229" y="551"/>
                      <a:pt x="0" y="618"/>
                      <a:pt x="0" y="698"/>
                    </a:cubicBezTo>
                    <a:cubicBezTo>
                      <a:pt x="0" y="778"/>
                      <a:pt x="227" y="845"/>
                      <a:pt x="534" y="863"/>
                    </a:cubicBezTo>
                    <a:cubicBezTo>
                      <a:pt x="551" y="1168"/>
                      <a:pt x="617" y="1396"/>
                      <a:pt x="697" y="1396"/>
                    </a:cubicBezTo>
                    <a:cubicBezTo>
                      <a:pt x="778" y="1396"/>
                      <a:pt x="844" y="1169"/>
                      <a:pt x="862" y="863"/>
                    </a:cubicBezTo>
                    <a:cubicBezTo>
                      <a:pt x="1168" y="846"/>
                      <a:pt x="1397" y="778"/>
                      <a:pt x="1396" y="698"/>
                    </a:cubicBezTo>
                    <a:cubicBezTo>
                      <a:pt x="1396" y="618"/>
                      <a:pt x="1168" y="553"/>
                      <a:pt x="862" y="534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  <a:moveTo>
                      <a:pt x="3524" y="1"/>
                    </a:moveTo>
                    <a:cubicBezTo>
                      <a:pt x="3444" y="1"/>
                      <a:pt x="3377" y="230"/>
                      <a:pt x="3360" y="534"/>
                    </a:cubicBezTo>
                    <a:cubicBezTo>
                      <a:pt x="3054" y="553"/>
                      <a:pt x="2826" y="618"/>
                      <a:pt x="2826" y="698"/>
                    </a:cubicBezTo>
                    <a:cubicBezTo>
                      <a:pt x="2826" y="778"/>
                      <a:pt x="3055" y="846"/>
                      <a:pt x="3360" y="863"/>
                    </a:cubicBezTo>
                    <a:cubicBezTo>
                      <a:pt x="3379" y="1169"/>
                      <a:pt x="3444" y="1396"/>
                      <a:pt x="3524" y="1396"/>
                    </a:cubicBezTo>
                    <a:cubicBezTo>
                      <a:pt x="3605" y="1396"/>
                      <a:pt x="3671" y="1168"/>
                      <a:pt x="3689" y="863"/>
                    </a:cubicBezTo>
                    <a:cubicBezTo>
                      <a:pt x="3995" y="846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4"/>
                    </a:cubicBezTo>
                    <a:cubicBezTo>
                      <a:pt x="3670" y="227"/>
                      <a:pt x="3605" y="1"/>
                      <a:pt x="3524" y="1"/>
                    </a:cubicBezTo>
                    <a:close/>
                    <a:moveTo>
                      <a:pt x="6350" y="1"/>
                    </a:moveTo>
                    <a:cubicBezTo>
                      <a:pt x="6270" y="1"/>
                      <a:pt x="6204" y="230"/>
                      <a:pt x="6187" y="534"/>
                    </a:cubicBezTo>
                    <a:cubicBezTo>
                      <a:pt x="5880" y="553"/>
                      <a:pt x="5653" y="618"/>
                      <a:pt x="5653" y="698"/>
                    </a:cubicBezTo>
                    <a:cubicBezTo>
                      <a:pt x="5653" y="778"/>
                      <a:pt x="5882" y="846"/>
                      <a:pt x="6187" y="863"/>
                    </a:cubicBezTo>
                    <a:cubicBezTo>
                      <a:pt x="6205" y="1169"/>
                      <a:pt x="6270" y="1396"/>
                      <a:pt x="6350" y="1396"/>
                    </a:cubicBezTo>
                    <a:cubicBezTo>
                      <a:pt x="6430" y="1396"/>
                      <a:pt x="6498" y="1168"/>
                      <a:pt x="6515" y="863"/>
                    </a:cubicBezTo>
                    <a:cubicBezTo>
                      <a:pt x="6820" y="846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4"/>
                    </a:cubicBezTo>
                    <a:cubicBezTo>
                      <a:pt x="6497" y="227"/>
                      <a:pt x="6430" y="1"/>
                      <a:pt x="6350" y="1"/>
                    </a:cubicBezTo>
                    <a:close/>
                    <a:moveTo>
                      <a:pt x="9176" y="1"/>
                    </a:moveTo>
                    <a:cubicBezTo>
                      <a:pt x="9096" y="1"/>
                      <a:pt x="9028" y="230"/>
                      <a:pt x="9011" y="534"/>
                    </a:cubicBezTo>
                    <a:cubicBezTo>
                      <a:pt x="8705" y="553"/>
                      <a:pt x="8478" y="618"/>
                      <a:pt x="8478" y="698"/>
                    </a:cubicBezTo>
                    <a:cubicBezTo>
                      <a:pt x="8478" y="778"/>
                      <a:pt x="8706" y="846"/>
                      <a:pt x="9011" y="863"/>
                    </a:cubicBezTo>
                    <a:cubicBezTo>
                      <a:pt x="9029" y="1169"/>
                      <a:pt x="9096" y="1396"/>
                      <a:pt x="9176" y="1396"/>
                    </a:cubicBezTo>
                    <a:cubicBezTo>
                      <a:pt x="9256" y="1396"/>
                      <a:pt x="9322" y="1168"/>
                      <a:pt x="9340" y="863"/>
                    </a:cubicBezTo>
                    <a:cubicBezTo>
                      <a:pt x="9647" y="846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4"/>
                    </a:cubicBezTo>
                    <a:cubicBezTo>
                      <a:pt x="9321" y="227"/>
                      <a:pt x="9256" y="1"/>
                      <a:pt x="91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28"/>
              <p:cNvSpPr/>
              <p:nvPr/>
            </p:nvSpPr>
            <p:spPr>
              <a:xfrm>
                <a:off x="3542375" y="2343300"/>
                <a:ext cx="40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323" extrusionOk="0">
                    <a:moveTo>
                      <a:pt x="772" y="1"/>
                    </a:moveTo>
                    <a:cubicBezTo>
                      <a:pt x="692" y="1"/>
                      <a:pt x="610" y="15"/>
                      <a:pt x="529" y="47"/>
                    </a:cubicBezTo>
                    <a:cubicBezTo>
                      <a:pt x="522" y="51"/>
                      <a:pt x="514" y="53"/>
                      <a:pt x="508" y="56"/>
                    </a:cubicBezTo>
                    <a:cubicBezTo>
                      <a:pt x="42" y="255"/>
                      <a:pt x="1" y="855"/>
                      <a:pt x="313" y="1200"/>
                    </a:cubicBezTo>
                    <a:cubicBezTo>
                      <a:pt x="456" y="1357"/>
                      <a:pt x="622" y="1426"/>
                      <a:pt x="783" y="1426"/>
                    </a:cubicBezTo>
                    <a:cubicBezTo>
                      <a:pt x="1049" y="1426"/>
                      <a:pt x="1301" y="1239"/>
                      <a:pt x="1419" y="950"/>
                    </a:cubicBezTo>
                    <a:cubicBezTo>
                      <a:pt x="1618" y="466"/>
                      <a:pt x="1226" y="1"/>
                      <a:pt x="772" y="1"/>
                    </a:cubicBezTo>
                    <a:close/>
                    <a:moveTo>
                      <a:pt x="772" y="2416"/>
                    </a:moveTo>
                    <a:cubicBezTo>
                      <a:pt x="692" y="2416"/>
                      <a:pt x="610" y="2430"/>
                      <a:pt x="529" y="2462"/>
                    </a:cubicBezTo>
                    <a:cubicBezTo>
                      <a:pt x="522" y="2464"/>
                      <a:pt x="514" y="2467"/>
                      <a:pt x="508" y="2470"/>
                    </a:cubicBezTo>
                    <a:cubicBezTo>
                      <a:pt x="40" y="2668"/>
                      <a:pt x="1" y="3270"/>
                      <a:pt x="313" y="3614"/>
                    </a:cubicBezTo>
                    <a:cubicBezTo>
                      <a:pt x="456" y="3771"/>
                      <a:pt x="622" y="3840"/>
                      <a:pt x="783" y="3840"/>
                    </a:cubicBezTo>
                    <a:cubicBezTo>
                      <a:pt x="1049" y="3840"/>
                      <a:pt x="1301" y="3653"/>
                      <a:pt x="1419" y="3365"/>
                    </a:cubicBezTo>
                    <a:cubicBezTo>
                      <a:pt x="1618" y="2881"/>
                      <a:pt x="1226" y="2416"/>
                      <a:pt x="772" y="2416"/>
                    </a:cubicBezTo>
                    <a:close/>
                    <a:moveTo>
                      <a:pt x="772" y="4829"/>
                    </a:moveTo>
                    <a:cubicBezTo>
                      <a:pt x="692" y="4829"/>
                      <a:pt x="610" y="4843"/>
                      <a:pt x="529" y="4875"/>
                    </a:cubicBezTo>
                    <a:cubicBezTo>
                      <a:pt x="522" y="4877"/>
                      <a:pt x="514" y="4880"/>
                      <a:pt x="508" y="4884"/>
                    </a:cubicBezTo>
                    <a:cubicBezTo>
                      <a:pt x="40" y="5082"/>
                      <a:pt x="1" y="5683"/>
                      <a:pt x="313" y="6027"/>
                    </a:cubicBezTo>
                    <a:cubicBezTo>
                      <a:pt x="456" y="6184"/>
                      <a:pt x="622" y="6253"/>
                      <a:pt x="783" y="6253"/>
                    </a:cubicBezTo>
                    <a:cubicBezTo>
                      <a:pt x="1049" y="6253"/>
                      <a:pt x="1301" y="6066"/>
                      <a:pt x="1419" y="5778"/>
                    </a:cubicBezTo>
                    <a:cubicBezTo>
                      <a:pt x="1618" y="5294"/>
                      <a:pt x="1226" y="4829"/>
                      <a:pt x="772" y="4829"/>
                    </a:cubicBezTo>
                    <a:close/>
                    <a:moveTo>
                      <a:pt x="773" y="7243"/>
                    </a:moveTo>
                    <a:cubicBezTo>
                      <a:pt x="692" y="7243"/>
                      <a:pt x="610" y="7257"/>
                      <a:pt x="529" y="7289"/>
                    </a:cubicBezTo>
                    <a:cubicBezTo>
                      <a:pt x="522" y="7292"/>
                      <a:pt x="514" y="7294"/>
                      <a:pt x="508" y="7298"/>
                    </a:cubicBezTo>
                    <a:cubicBezTo>
                      <a:pt x="40" y="7496"/>
                      <a:pt x="1" y="8098"/>
                      <a:pt x="313" y="8442"/>
                    </a:cubicBezTo>
                    <a:cubicBezTo>
                      <a:pt x="456" y="8599"/>
                      <a:pt x="622" y="8668"/>
                      <a:pt x="783" y="8668"/>
                    </a:cubicBezTo>
                    <a:cubicBezTo>
                      <a:pt x="1049" y="8668"/>
                      <a:pt x="1301" y="8481"/>
                      <a:pt x="1419" y="8192"/>
                    </a:cubicBezTo>
                    <a:cubicBezTo>
                      <a:pt x="1618" y="7708"/>
                      <a:pt x="1227" y="7243"/>
                      <a:pt x="773" y="7243"/>
                    </a:cubicBezTo>
                    <a:close/>
                    <a:moveTo>
                      <a:pt x="773" y="9656"/>
                    </a:moveTo>
                    <a:cubicBezTo>
                      <a:pt x="693" y="9656"/>
                      <a:pt x="611" y="9671"/>
                      <a:pt x="529" y="9703"/>
                    </a:cubicBezTo>
                    <a:cubicBezTo>
                      <a:pt x="522" y="9705"/>
                      <a:pt x="514" y="9708"/>
                      <a:pt x="508" y="9711"/>
                    </a:cubicBezTo>
                    <a:cubicBezTo>
                      <a:pt x="40" y="9909"/>
                      <a:pt x="1" y="10511"/>
                      <a:pt x="313" y="10855"/>
                    </a:cubicBezTo>
                    <a:cubicBezTo>
                      <a:pt x="456" y="11012"/>
                      <a:pt x="622" y="11081"/>
                      <a:pt x="783" y="11081"/>
                    </a:cubicBezTo>
                    <a:cubicBezTo>
                      <a:pt x="1049" y="11081"/>
                      <a:pt x="1301" y="10894"/>
                      <a:pt x="1419" y="10606"/>
                    </a:cubicBezTo>
                    <a:cubicBezTo>
                      <a:pt x="1618" y="10122"/>
                      <a:pt x="1227" y="9656"/>
                      <a:pt x="773" y="9656"/>
                    </a:cubicBezTo>
                    <a:close/>
                    <a:moveTo>
                      <a:pt x="772" y="12070"/>
                    </a:moveTo>
                    <a:cubicBezTo>
                      <a:pt x="692" y="12070"/>
                      <a:pt x="610" y="12084"/>
                      <a:pt x="529" y="12116"/>
                    </a:cubicBezTo>
                    <a:cubicBezTo>
                      <a:pt x="522" y="12118"/>
                      <a:pt x="514" y="12121"/>
                      <a:pt x="508" y="12125"/>
                    </a:cubicBezTo>
                    <a:cubicBezTo>
                      <a:pt x="40" y="12323"/>
                      <a:pt x="1" y="12924"/>
                      <a:pt x="313" y="13268"/>
                    </a:cubicBezTo>
                    <a:cubicBezTo>
                      <a:pt x="456" y="13425"/>
                      <a:pt x="622" y="13494"/>
                      <a:pt x="783" y="13494"/>
                    </a:cubicBezTo>
                    <a:cubicBezTo>
                      <a:pt x="1049" y="13494"/>
                      <a:pt x="1301" y="13307"/>
                      <a:pt x="1419" y="13019"/>
                    </a:cubicBezTo>
                    <a:cubicBezTo>
                      <a:pt x="1618" y="12535"/>
                      <a:pt x="1226" y="12070"/>
                      <a:pt x="772" y="12070"/>
                    </a:cubicBezTo>
                    <a:close/>
                    <a:moveTo>
                      <a:pt x="773" y="14484"/>
                    </a:moveTo>
                    <a:cubicBezTo>
                      <a:pt x="692" y="14484"/>
                      <a:pt x="610" y="14498"/>
                      <a:pt x="529" y="14530"/>
                    </a:cubicBezTo>
                    <a:cubicBezTo>
                      <a:pt x="522" y="14533"/>
                      <a:pt x="514" y="14535"/>
                      <a:pt x="508" y="14539"/>
                    </a:cubicBezTo>
                    <a:cubicBezTo>
                      <a:pt x="40" y="14737"/>
                      <a:pt x="1" y="15339"/>
                      <a:pt x="313" y="15683"/>
                    </a:cubicBezTo>
                    <a:cubicBezTo>
                      <a:pt x="456" y="15840"/>
                      <a:pt x="622" y="15909"/>
                      <a:pt x="783" y="15909"/>
                    </a:cubicBezTo>
                    <a:cubicBezTo>
                      <a:pt x="1049" y="15909"/>
                      <a:pt x="1301" y="15722"/>
                      <a:pt x="1419" y="15433"/>
                    </a:cubicBezTo>
                    <a:cubicBezTo>
                      <a:pt x="1618" y="14949"/>
                      <a:pt x="1227" y="14484"/>
                      <a:pt x="773" y="14484"/>
                    </a:cubicBezTo>
                    <a:close/>
                    <a:moveTo>
                      <a:pt x="774" y="16897"/>
                    </a:moveTo>
                    <a:cubicBezTo>
                      <a:pt x="693" y="16897"/>
                      <a:pt x="611" y="16912"/>
                      <a:pt x="529" y="16944"/>
                    </a:cubicBezTo>
                    <a:cubicBezTo>
                      <a:pt x="522" y="16946"/>
                      <a:pt x="514" y="16949"/>
                      <a:pt x="508" y="16952"/>
                    </a:cubicBezTo>
                    <a:cubicBezTo>
                      <a:pt x="40" y="17150"/>
                      <a:pt x="1" y="17752"/>
                      <a:pt x="313" y="18096"/>
                    </a:cubicBezTo>
                    <a:cubicBezTo>
                      <a:pt x="456" y="18253"/>
                      <a:pt x="622" y="18322"/>
                      <a:pt x="783" y="18322"/>
                    </a:cubicBezTo>
                    <a:cubicBezTo>
                      <a:pt x="1049" y="18322"/>
                      <a:pt x="1301" y="18135"/>
                      <a:pt x="1419" y="17847"/>
                    </a:cubicBezTo>
                    <a:cubicBezTo>
                      <a:pt x="1618" y="17362"/>
                      <a:pt x="1227" y="16897"/>
                      <a:pt x="774" y="168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28"/>
              <p:cNvSpPr/>
              <p:nvPr/>
            </p:nvSpPr>
            <p:spPr>
              <a:xfrm>
                <a:off x="3416200" y="3073900"/>
                <a:ext cx="29197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93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11678" y="480"/>
                    </a:lnTo>
                    <a:lnTo>
                      <a:pt x="11678" y="1"/>
                    </a:lnTo>
                    <a:close/>
                    <a:moveTo>
                      <a:pt x="0" y="1139"/>
                    </a:moveTo>
                    <a:lnTo>
                      <a:pt x="0" y="1617"/>
                    </a:lnTo>
                    <a:lnTo>
                      <a:pt x="11678" y="1617"/>
                    </a:lnTo>
                    <a:lnTo>
                      <a:pt x="11678" y="1139"/>
                    </a:lnTo>
                    <a:close/>
                    <a:moveTo>
                      <a:pt x="5839" y="3087"/>
                    </a:moveTo>
                    <a:cubicBezTo>
                      <a:pt x="3369" y="3087"/>
                      <a:pt x="1365" y="3335"/>
                      <a:pt x="1365" y="3640"/>
                    </a:cubicBezTo>
                    <a:cubicBezTo>
                      <a:pt x="1365" y="3945"/>
                      <a:pt x="3369" y="4192"/>
                      <a:pt x="5839" y="4192"/>
                    </a:cubicBezTo>
                    <a:cubicBezTo>
                      <a:pt x="8310" y="4192"/>
                      <a:pt x="10312" y="3946"/>
                      <a:pt x="10312" y="3640"/>
                    </a:cubicBezTo>
                    <a:cubicBezTo>
                      <a:pt x="10312" y="3335"/>
                      <a:pt x="8310" y="3087"/>
                      <a:pt x="5839" y="308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28"/>
              <p:cNvSpPr/>
              <p:nvPr/>
            </p:nvSpPr>
            <p:spPr>
              <a:xfrm>
                <a:off x="3416200" y="1961175"/>
                <a:ext cx="291975" cy="10417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67" extrusionOk="0">
                    <a:moveTo>
                      <a:pt x="5839" y="0"/>
                    </a:moveTo>
                    <a:cubicBezTo>
                      <a:pt x="3369" y="0"/>
                      <a:pt x="1365" y="248"/>
                      <a:pt x="1365" y="553"/>
                    </a:cubicBezTo>
                    <a:cubicBezTo>
                      <a:pt x="1365" y="858"/>
                      <a:pt x="3369" y="1105"/>
                      <a:pt x="5839" y="1105"/>
                    </a:cubicBezTo>
                    <a:cubicBezTo>
                      <a:pt x="8310" y="1105"/>
                      <a:pt x="10312" y="858"/>
                      <a:pt x="10312" y="553"/>
                    </a:cubicBezTo>
                    <a:cubicBezTo>
                      <a:pt x="10312" y="248"/>
                      <a:pt x="8310" y="0"/>
                      <a:pt x="5839" y="0"/>
                    </a:cubicBezTo>
                    <a:close/>
                    <a:moveTo>
                      <a:pt x="0" y="2550"/>
                    </a:moveTo>
                    <a:lnTo>
                      <a:pt x="0" y="3029"/>
                    </a:lnTo>
                    <a:lnTo>
                      <a:pt x="11678" y="3029"/>
                    </a:lnTo>
                    <a:lnTo>
                      <a:pt x="11678" y="2550"/>
                    </a:lnTo>
                    <a:close/>
                    <a:moveTo>
                      <a:pt x="0" y="3688"/>
                    </a:moveTo>
                    <a:lnTo>
                      <a:pt x="0" y="4166"/>
                    </a:lnTo>
                    <a:lnTo>
                      <a:pt x="11678" y="4166"/>
                    </a:lnTo>
                    <a:lnTo>
                      <a:pt x="11678" y="36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9" name="Google Shape;2019;p28"/>
            <p:cNvGrpSpPr/>
            <p:nvPr/>
          </p:nvGrpSpPr>
          <p:grpSpPr>
            <a:xfrm rot="10800000">
              <a:off x="-1413075" y="2915615"/>
              <a:ext cx="1817570" cy="484189"/>
              <a:chOff x="6959925" y="3849675"/>
              <a:chExt cx="918800" cy="244750"/>
            </a:xfrm>
          </p:grpSpPr>
          <p:sp>
            <p:nvSpPr>
              <p:cNvPr id="2020" name="Google Shape;2020;p28"/>
              <p:cNvSpPr/>
              <p:nvPr/>
            </p:nvSpPr>
            <p:spPr>
              <a:xfrm>
                <a:off x="6959925" y="3849675"/>
                <a:ext cx="918800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36752" h="9789" extrusionOk="0">
                    <a:moveTo>
                      <a:pt x="1" y="1"/>
                    </a:moveTo>
                    <a:lnTo>
                      <a:pt x="1" y="9788"/>
                    </a:lnTo>
                    <a:lnTo>
                      <a:pt x="36751" y="9788"/>
                    </a:lnTo>
                    <a:lnTo>
                      <a:pt x="367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28"/>
              <p:cNvSpPr/>
              <p:nvPr/>
            </p:nvSpPr>
            <p:spPr>
              <a:xfrm>
                <a:off x="7074650" y="3849675"/>
                <a:ext cx="35775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9789" extrusionOk="0">
                    <a:moveTo>
                      <a:pt x="0" y="1"/>
                    </a:moveTo>
                    <a:lnTo>
                      <a:pt x="0" y="9788"/>
                    </a:lnTo>
                    <a:lnTo>
                      <a:pt x="1430" y="9788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28"/>
              <p:cNvSpPr/>
              <p:nvPr/>
            </p:nvSpPr>
            <p:spPr>
              <a:xfrm>
                <a:off x="7009550" y="3849675"/>
                <a:ext cx="165975" cy="2447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9790" extrusionOk="0">
                    <a:moveTo>
                      <a:pt x="1" y="1"/>
                    </a:moveTo>
                    <a:lnTo>
                      <a:pt x="1" y="9790"/>
                    </a:lnTo>
                    <a:lnTo>
                      <a:pt x="1430" y="9790"/>
                    </a:lnTo>
                    <a:lnTo>
                      <a:pt x="1430" y="1"/>
                    </a:lnTo>
                    <a:close/>
                    <a:moveTo>
                      <a:pt x="5210" y="1"/>
                    </a:moveTo>
                    <a:lnTo>
                      <a:pt x="5210" y="9790"/>
                    </a:lnTo>
                    <a:lnTo>
                      <a:pt x="6639" y="9790"/>
                    </a:lnTo>
                    <a:lnTo>
                      <a:pt x="66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28"/>
              <p:cNvSpPr/>
              <p:nvPr/>
            </p:nvSpPr>
            <p:spPr>
              <a:xfrm>
                <a:off x="7223600" y="3885600"/>
                <a:ext cx="2874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11499" h="6918" extrusionOk="0">
                    <a:moveTo>
                      <a:pt x="169" y="0"/>
                    </a:moveTo>
                    <a:cubicBezTo>
                      <a:pt x="169" y="93"/>
                      <a:pt x="94" y="168"/>
                      <a:pt x="1" y="168"/>
                    </a:cubicBezTo>
                    <a:lnTo>
                      <a:pt x="1" y="6749"/>
                    </a:lnTo>
                    <a:cubicBezTo>
                      <a:pt x="94" y="6749"/>
                      <a:pt x="169" y="6824"/>
                      <a:pt x="169" y="6917"/>
                    </a:cubicBezTo>
                    <a:lnTo>
                      <a:pt x="11330" y="6917"/>
                    </a:lnTo>
                    <a:cubicBezTo>
                      <a:pt x="11330" y="6824"/>
                      <a:pt x="11405" y="6749"/>
                      <a:pt x="11499" y="6749"/>
                    </a:cubicBezTo>
                    <a:lnTo>
                      <a:pt x="11499" y="168"/>
                    </a:lnTo>
                    <a:cubicBezTo>
                      <a:pt x="11405" y="168"/>
                      <a:pt x="11330" y="92"/>
                      <a:pt x="113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28"/>
              <p:cNvSpPr/>
              <p:nvPr/>
            </p:nvSpPr>
            <p:spPr>
              <a:xfrm>
                <a:off x="7246900" y="3906300"/>
                <a:ext cx="240850" cy="131525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5261" extrusionOk="0">
                    <a:moveTo>
                      <a:pt x="168" y="0"/>
                    </a:moveTo>
                    <a:cubicBezTo>
                      <a:pt x="168" y="93"/>
                      <a:pt x="93" y="168"/>
                      <a:pt x="0" y="168"/>
                    </a:cubicBezTo>
                    <a:lnTo>
                      <a:pt x="0" y="5092"/>
                    </a:lnTo>
                    <a:cubicBezTo>
                      <a:pt x="93" y="5092"/>
                      <a:pt x="168" y="5167"/>
                      <a:pt x="168" y="5260"/>
                    </a:cubicBezTo>
                    <a:lnTo>
                      <a:pt x="9465" y="5260"/>
                    </a:lnTo>
                    <a:cubicBezTo>
                      <a:pt x="9465" y="5167"/>
                      <a:pt x="9540" y="5092"/>
                      <a:pt x="9633" y="5092"/>
                    </a:cubicBezTo>
                    <a:lnTo>
                      <a:pt x="9633" y="168"/>
                    </a:lnTo>
                    <a:cubicBezTo>
                      <a:pt x="9541" y="168"/>
                      <a:pt x="9465" y="93"/>
                      <a:pt x="94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28"/>
              <p:cNvSpPr/>
              <p:nvPr/>
            </p:nvSpPr>
            <p:spPr>
              <a:xfrm>
                <a:off x="7282775" y="3948125"/>
                <a:ext cx="179900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880" extrusionOk="0">
                    <a:moveTo>
                      <a:pt x="6026" y="45"/>
                    </a:moveTo>
                    <a:cubicBezTo>
                      <a:pt x="5553" y="45"/>
                      <a:pt x="5087" y="338"/>
                      <a:pt x="5043" y="918"/>
                    </a:cubicBezTo>
                    <a:cubicBezTo>
                      <a:pt x="5006" y="1396"/>
                      <a:pt x="5560" y="1836"/>
                      <a:pt x="6018" y="1836"/>
                    </a:cubicBezTo>
                    <a:cubicBezTo>
                      <a:pt x="6046" y="1836"/>
                      <a:pt x="6073" y="1834"/>
                      <a:pt x="6100" y="1831"/>
                    </a:cubicBezTo>
                    <a:cubicBezTo>
                      <a:pt x="6636" y="1766"/>
                      <a:pt x="7196" y="1352"/>
                      <a:pt x="7020" y="755"/>
                    </a:cubicBezTo>
                    <a:cubicBezTo>
                      <a:pt x="6881" y="280"/>
                      <a:pt x="6450" y="45"/>
                      <a:pt x="6026" y="45"/>
                    </a:cubicBezTo>
                    <a:close/>
                    <a:moveTo>
                      <a:pt x="1021" y="62"/>
                    </a:moveTo>
                    <a:cubicBezTo>
                      <a:pt x="547" y="62"/>
                      <a:pt x="81" y="355"/>
                      <a:pt x="37" y="935"/>
                    </a:cubicBezTo>
                    <a:cubicBezTo>
                      <a:pt x="1" y="1413"/>
                      <a:pt x="554" y="1853"/>
                      <a:pt x="1012" y="1853"/>
                    </a:cubicBezTo>
                    <a:cubicBezTo>
                      <a:pt x="1040" y="1853"/>
                      <a:pt x="1067" y="1851"/>
                      <a:pt x="1094" y="1848"/>
                    </a:cubicBezTo>
                    <a:cubicBezTo>
                      <a:pt x="1631" y="1783"/>
                      <a:pt x="2190" y="1370"/>
                      <a:pt x="2015" y="772"/>
                    </a:cubicBezTo>
                    <a:cubicBezTo>
                      <a:pt x="1875" y="297"/>
                      <a:pt x="1445" y="62"/>
                      <a:pt x="1021" y="62"/>
                    </a:cubicBezTo>
                    <a:close/>
                    <a:moveTo>
                      <a:pt x="3703" y="1"/>
                    </a:moveTo>
                    <a:cubicBezTo>
                      <a:pt x="3688" y="1"/>
                      <a:pt x="3672" y="1"/>
                      <a:pt x="3657" y="2"/>
                    </a:cubicBezTo>
                    <a:cubicBezTo>
                      <a:pt x="3515" y="8"/>
                      <a:pt x="3366" y="61"/>
                      <a:pt x="3235" y="113"/>
                    </a:cubicBezTo>
                    <a:cubicBezTo>
                      <a:pt x="3121" y="158"/>
                      <a:pt x="3021" y="221"/>
                      <a:pt x="2940" y="296"/>
                    </a:cubicBezTo>
                    <a:cubicBezTo>
                      <a:pt x="2750" y="469"/>
                      <a:pt x="2649" y="714"/>
                      <a:pt x="2636" y="991"/>
                    </a:cubicBezTo>
                    <a:cubicBezTo>
                      <a:pt x="2614" y="1467"/>
                      <a:pt x="3000" y="1878"/>
                      <a:pt x="3475" y="1879"/>
                    </a:cubicBezTo>
                    <a:cubicBezTo>
                      <a:pt x="3478" y="1879"/>
                      <a:pt x="3481" y="1879"/>
                      <a:pt x="3484" y="1879"/>
                    </a:cubicBezTo>
                    <a:cubicBezTo>
                      <a:pt x="4085" y="1879"/>
                      <a:pt x="4557" y="1659"/>
                      <a:pt x="4588" y="956"/>
                    </a:cubicBezTo>
                    <a:cubicBezTo>
                      <a:pt x="4610" y="452"/>
                      <a:pt x="4221" y="1"/>
                      <a:pt x="37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28"/>
              <p:cNvSpPr/>
              <p:nvPr/>
            </p:nvSpPr>
            <p:spPr>
              <a:xfrm>
                <a:off x="7569800" y="3889050"/>
                <a:ext cx="252075" cy="162275"/>
              </a:xfrm>
              <a:custGeom>
                <a:avLst/>
                <a:gdLst/>
                <a:ahLst/>
                <a:cxnLst/>
                <a:rect l="l" t="t" r="r" b="b"/>
                <a:pathLst>
                  <a:path w="10083" h="6491" extrusionOk="0">
                    <a:moveTo>
                      <a:pt x="416" y="0"/>
                    </a:moveTo>
                    <a:cubicBezTo>
                      <a:pt x="187" y="0"/>
                      <a:pt x="1" y="185"/>
                      <a:pt x="1" y="414"/>
                    </a:cubicBezTo>
                    <a:cubicBezTo>
                      <a:pt x="1" y="643"/>
                      <a:pt x="187" y="829"/>
                      <a:pt x="416" y="829"/>
                    </a:cubicBezTo>
                    <a:lnTo>
                      <a:pt x="9669" y="829"/>
                    </a:lnTo>
                    <a:cubicBezTo>
                      <a:pt x="9897" y="829"/>
                      <a:pt x="10082" y="643"/>
                      <a:pt x="10082" y="414"/>
                    </a:cubicBezTo>
                    <a:cubicBezTo>
                      <a:pt x="10082" y="185"/>
                      <a:pt x="9897" y="0"/>
                      <a:pt x="9669" y="0"/>
                    </a:cubicBezTo>
                    <a:close/>
                    <a:moveTo>
                      <a:pt x="416" y="1888"/>
                    </a:moveTo>
                    <a:cubicBezTo>
                      <a:pt x="187" y="1888"/>
                      <a:pt x="1" y="2073"/>
                      <a:pt x="1" y="2302"/>
                    </a:cubicBezTo>
                    <a:cubicBezTo>
                      <a:pt x="1" y="2531"/>
                      <a:pt x="187" y="2717"/>
                      <a:pt x="416" y="2717"/>
                    </a:cubicBezTo>
                    <a:lnTo>
                      <a:pt x="9669" y="2717"/>
                    </a:lnTo>
                    <a:cubicBezTo>
                      <a:pt x="9897" y="2715"/>
                      <a:pt x="10082" y="2531"/>
                      <a:pt x="10082" y="2302"/>
                    </a:cubicBezTo>
                    <a:cubicBezTo>
                      <a:pt x="10082" y="2073"/>
                      <a:pt x="9897" y="1888"/>
                      <a:pt x="9669" y="1888"/>
                    </a:cubicBezTo>
                    <a:close/>
                    <a:moveTo>
                      <a:pt x="416" y="3774"/>
                    </a:moveTo>
                    <a:cubicBezTo>
                      <a:pt x="187" y="3774"/>
                      <a:pt x="1" y="3960"/>
                      <a:pt x="1" y="4189"/>
                    </a:cubicBezTo>
                    <a:cubicBezTo>
                      <a:pt x="1" y="4418"/>
                      <a:pt x="187" y="4603"/>
                      <a:pt x="416" y="4603"/>
                    </a:cubicBezTo>
                    <a:lnTo>
                      <a:pt x="9669" y="4603"/>
                    </a:lnTo>
                    <a:cubicBezTo>
                      <a:pt x="9897" y="4603"/>
                      <a:pt x="10082" y="4418"/>
                      <a:pt x="10082" y="4189"/>
                    </a:cubicBezTo>
                    <a:cubicBezTo>
                      <a:pt x="10082" y="3960"/>
                      <a:pt x="9897" y="3774"/>
                      <a:pt x="9669" y="3774"/>
                    </a:cubicBezTo>
                    <a:close/>
                    <a:moveTo>
                      <a:pt x="416" y="5661"/>
                    </a:moveTo>
                    <a:cubicBezTo>
                      <a:pt x="187" y="5661"/>
                      <a:pt x="1" y="5848"/>
                      <a:pt x="1" y="6076"/>
                    </a:cubicBezTo>
                    <a:cubicBezTo>
                      <a:pt x="1" y="6305"/>
                      <a:pt x="187" y="6490"/>
                      <a:pt x="416" y="6490"/>
                    </a:cubicBezTo>
                    <a:lnTo>
                      <a:pt x="9669" y="6490"/>
                    </a:lnTo>
                    <a:cubicBezTo>
                      <a:pt x="9897" y="6489"/>
                      <a:pt x="10082" y="6305"/>
                      <a:pt x="10082" y="6076"/>
                    </a:cubicBezTo>
                    <a:cubicBezTo>
                      <a:pt x="10082" y="5848"/>
                      <a:pt x="9897" y="5661"/>
                      <a:pt x="9669" y="566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28"/>
              <p:cNvSpPr/>
              <p:nvPr/>
            </p:nvSpPr>
            <p:spPr>
              <a:xfrm>
                <a:off x="7150800" y="3877000"/>
                <a:ext cx="13650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7606" extrusionOk="0">
                    <a:moveTo>
                      <a:pt x="0" y="1"/>
                    </a:moveTo>
                    <a:lnTo>
                      <a:pt x="0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0" y="1413"/>
                    </a:moveTo>
                    <a:lnTo>
                      <a:pt x="0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0" y="2825"/>
                    </a:moveTo>
                    <a:lnTo>
                      <a:pt x="0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0" y="4236"/>
                    </a:moveTo>
                    <a:lnTo>
                      <a:pt x="0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0" y="5648"/>
                    </a:moveTo>
                    <a:lnTo>
                      <a:pt x="0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0" y="7060"/>
                    </a:moveTo>
                    <a:lnTo>
                      <a:pt x="0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28"/>
              <p:cNvSpPr/>
              <p:nvPr/>
            </p:nvSpPr>
            <p:spPr>
              <a:xfrm>
                <a:off x="7020600" y="3877000"/>
                <a:ext cx="13675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7606" extrusionOk="0">
                    <a:moveTo>
                      <a:pt x="1" y="1"/>
                    </a:moveTo>
                    <a:lnTo>
                      <a:pt x="1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1" y="1413"/>
                    </a:moveTo>
                    <a:lnTo>
                      <a:pt x="1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1" y="2825"/>
                    </a:moveTo>
                    <a:lnTo>
                      <a:pt x="1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1" y="4236"/>
                    </a:moveTo>
                    <a:lnTo>
                      <a:pt x="1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1" y="5648"/>
                    </a:moveTo>
                    <a:lnTo>
                      <a:pt x="1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1" y="7060"/>
                    </a:moveTo>
                    <a:lnTo>
                      <a:pt x="1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31"/>
          <p:cNvSpPr/>
          <p:nvPr/>
        </p:nvSpPr>
        <p:spPr>
          <a:xfrm>
            <a:off x="0" y="4821750"/>
            <a:ext cx="91440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4" name="Google Shape;2044;p31"/>
          <p:cNvGrpSpPr/>
          <p:nvPr/>
        </p:nvGrpSpPr>
        <p:grpSpPr>
          <a:xfrm>
            <a:off x="-4236028" y="4840462"/>
            <a:ext cx="17689997" cy="194169"/>
            <a:chOff x="-4236028" y="4840462"/>
            <a:chExt cx="17689997" cy="194169"/>
          </a:xfrm>
        </p:grpSpPr>
        <p:sp>
          <p:nvSpPr>
            <p:cNvPr id="2045" name="Google Shape;2045;p31"/>
            <p:cNvSpPr/>
            <p:nvPr/>
          </p:nvSpPr>
          <p:spPr>
            <a:xfrm>
              <a:off x="8479572" y="4840462"/>
              <a:ext cx="4974397" cy="194169"/>
            </a:xfrm>
            <a:custGeom>
              <a:avLst/>
              <a:gdLst/>
              <a:ahLst/>
              <a:cxnLst/>
              <a:rect l="l" t="t" r="r" b="b"/>
              <a:pathLst>
                <a:path w="72925" h="4816" extrusionOk="0">
                  <a:moveTo>
                    <a:pt x="36463" y="0"/>
                  </a:moveTo>
                  <a:cubicBezTo>
                    <a:pt x="26791" y="0"/>
                    <a:pt x="17517" y="254"/>
                    <a:pt x="10679" y="705"/>
                  </a:cubicBezTo>
                  <a:cubicBezTo>
                    <a:pt x="3842" y="1157"/>
                    <a:pt x="1" y="1769"/>
                    <a:pt x="1" y="2408"/>
                  </a:cubicBezTo>
                  <a:cubicBezTo>
                    <a:pt x="1" y="3047"/>
                    <a:pt x="3842" y="3659"/>
                    <a:pt x="10679" y="4111"/>
                  </a:cubicBezTo>
                  <a:cubicBezTo>
                    <a:pt x="17517" y="4562"/>
                    <a:pt x="26791" y="4816"/>
                    <a:pt x="36463" y="4816"/>
                  </a:cubicBezTo>
                  <a:cubicBezTo>
                    <a:pt x="46133" y="4816"/>
                    <a:pt x="55407" y="4562"/>
                    <a:pt x="62245" y="4111"/>
                  </a:cubicBezTo>
                  <a:cubicBezTo>
                    <a:pt x="69082" y="3659"/>
                    <a:pt x="72924" y="3047"/>
                    <a:pt x="72924" y="2408"/>
                  </a:cubicBezTo>
                  <a:cubicBezTo>
                    <a:pt x="72924" y="1769"/>
                    <a:pt x="69082" y="1157"/>
                    <a:pt x="62245" y="705"/>
                  </a:cubicBezTo>
                  <a:cubicBezTo>
                    <a:pt x="55407" y="254"/>
                    <a:pt x="46133" y="0"/>
                    <a:pt x="36463" y="0"/>
                  </a:cubicBezTo>
                  <a:close/>
                </a:path>
              </a:pathLst>
            </a:custGeom>
            <a:solidFill>
              <a:srgbClr val="23376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1"/>
            <p:cNvSpPr/>
            <p:nvPr/>
          </p:nvSpPr>
          <p:spPr>
            <a:xfrm>
              <a:off x="-4236028" y="4840462"/>
              <a:ext cx="4974397" cy="194169"/>
            </a:xfrm>
            <a:custGeom>
              <a:avLst/>
              <a:gdLst/>
              <a:ahLst/>
              <a:cxnLst/>
              <a:rect l="l" t="t" r="r" b="b"/>
              <a:pathLst>
                <a:path w="72925" h="4816" extrusionOk="0">
                  <a:moveTo>
                    <a:pt x="36463" y="0"/>
                  </a:moveTo>
                  <a:cubicBezTo>
                    <a:pt x="26791" y="0"/>
                    <a:pt x="17517" y="254"/>
                    <a:pt x="10679" y="705"/>
                  </a:cubicBezTo>
                  <a:cubicBezTo>
                    <a:pt x="3842" y="1157"/>
                    <a:pt x="1" y="1769"/>
                    <a:pt x="1" y="2408"/>
                  </a:cubicBezTo>
                  <a:cubicBezTo>
                    <a:pt x="1" y="3047"/>
                    <a:pt x="3842" y="3659"/>
                    <a:pt x="10679" y="4111"/>
                  </a:cubicBezTo>
                  <a:cubicBezTo>
                    <a:pt x="17517" y="4562"/>
                    <a:pt x="26791" y="4816"/>
                    <a:pt x="36463" y="4816"/>
                  </a:cubicBezTo>
                  <a:cubicBezTo>
                    <a:pt x="46133" y="4816"/>
                    <a:pt x="55407" y="4562"/>
                    <a:pt x="62245" y="4111"/>
                  </a:cubicBezTo>
                  <a:cubicBezTo>
                    <a:pt x="69082" y="3659"/>
                    <a:pt x="72924" y="3047"/>
                    <a:pt x="72924" y="2408"/>
                  </a:cubicBezTo>
                  <a:cubicBezTo>
                    <a:pt x="72924" y="1769"/>
                    <a:pt x="69082" y="1157"/>
                    <a:pt x="62245" y="705"/>
                  </a:cubicBezTo>
                  <a:cubicBezTo>
                    <a:pt x="55407" y="254"/>
                    <a:pt x="46133" y="0"/>
                    <a:pt x="36463" y="0"/>
                  </a:cubicBezTo>
                  <a:close/>
                </a:path>
              </a:pathLst>
            </a:custGeom>
            <a:solidFill>
              <a:srgbClr val="23376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7" name="Google Shape;2047;p31"/>
          <p:cNvGrpSpPr/>
          <p:nvPr/>
        </p:nvGrpSpPr>
        <p:grpSpPr>
          <a:xfrm>
            <a:off x="-2103496" y="2385475"/>
            <a:ext cx="13326890" cy="2544506"/>
            <a:chOff x="-2103496" y="2385475"/>
            <a:chExt cx="13326890" cy="2544506"/>
          </a:xfrm>
        </p:grpSpPr>
        <p:grpSp>
          <p:nvGrpSpPr>
            <p:cNvPr id="2048" name="Google Shape;2048;p31"/>
            <p:cNvGrpSpPr/>
            <p:nvPr/>
          </p:nvGrpSpPr>
          <p:grpSpPr>
            <a:xfrm rot="5400000">
              <a:off x="9611161" y="3038236"/>
              <a:ext cx="328988" cy="2363927"/>
              <a:chOff x="3010050" y="1961050"/>
              <a:chExt cx="176600" cy="1268950"/>
            </a:xfrm>
          </p:grpSpPr>
          <p:sp>
            <p:nvSpPr>
              <p:cNvPr id="2049" name="Google Shape;2049;p31"/>
              <p:cNvSpPr/>
              <p:nvPr/>
            </p:nvSpPr>
            <p:spPr>
              <a:xfrm>
                <a:off x="3010050" y="1961050"/>
                <a:ext cx="176600" cy="12689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50758" extrusionOk="0">
                    <a:moveTo>
                      <a:pt x="1" y="1"/>
                    </a:moveTo>
                    <a:lnTo>
                      <a:pt x="1" y="50758"/>
                    </a:lnTo>
                    <a:lnTo>
                      <a:pt x="7063" y="50758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1"/>
              <p:cNvSpPr/>
              <p:nvPr/>
            </p:nvSpPr>
            <p:spPr>
              <a:xfrm>
                <a:off x="3010050" y="312012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1"/>
              <p:cNvSpPr/>
              <p:nvPr/>
            </p:nvSpPr>
            <p:spPr>
              <a:xfrm>
                <a:off x="3010050" y="2938175"/>
                <a:ext cx="1766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6" extrusionOk="0">
                    <a:moveTo>
                      <a:pt x="1" y="0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1"/>
              <p:cNvSpPr/>
              <p:nvPr/>
            </p:nvSpPr>
            <p:spPr>
              <a:xfrm>
                <a:off x="3034625" y="314067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1"/>
              <p:cNvSpPr/>
              <p:nvPr/>
            </p:nvSpPr>
            <p:spPr>
              <a:xfrm>
                <a:off x="3010050" y="199667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31"/>
              <p:cNvSpPr/>
              <p:nvPr/>
            </p:nvSpPr>
            <p:spPr>
              <a:xfrm>
                <a:off x="3010050" y="2217250"/>
                <a:ext cx="176600" cy="3867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7" extrusionOk="0">
                    <a:moveTo>
                      <a:pt x="1" y="1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31"/>
              <p:cNvSpPr/>
              <p:nvPr/>
            </p:nvSpPr>
            <p:spPr>
              <a:xfrm>
                <a:off x="3034625" y="201722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1"/>
              <p:cNvSpPr/>
              <p:nvPr/>
            </p:nvSpPr>
            <p:spPr>
              <a:xfrm>
                <a:off x="3034625" y="2312175"/>
                <a:ext cx="127450" cy="566775"/>
              </a:xfrm>
              <a:custGeom>
                <a:avLst/>
                <a:gdLst/>
                <a:ahLst/>
                <a:cxnLst/>
                <a:rect l="l" t="t" r="r" b="b"/>
                <a:pathLst>
                  <a:path w="5098" h="22671" extrusionOk="0">
                    <a:moveTo>
                      <a:pt x="2549" y="1"/>
                    </a:moveTo>
                    <a:cubicBezTo>
                      <a:pt x="1141" y="1"/>
                      <a:pt x="1" y="1141"/>
                      <a:pt x="1" y="2548"/>
                    </a:cubicBezTo>
                    <a:lnTo>
                      <a:pt x="1" y="20121"/>
                    </a:lnTo>
                    <a:cubicBezTo>
                      <a:pt x="1" y="21529"/>
                      <a:pt x="1141" y="22670"/>
                      <a:pt x="2549" y="22670"/>
                    </a:cubicBezTo>
                    <a:cubicBezTo>
                      <a:pt x="3957" y="22670"/>
                      <a:pt x="5097" y="21528"/>
                      <a:pt x="5097" y="20121"/>
                    </a:cubicBezTo>
                    <a:lnTo>
                      <a:pt x="5097" y="2548"/>
                    </a:lnTo>
                    <a:cubicBezTo>
                      <a:pt x="5097" y="1141"/>
                      <a:pt x="3957" y="1"/>
                      <a:pt x="2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1"/>
              <p:cNvSpPr/>
              <p:nvPr/>
            </p:nvSpPr>
            <p:spPr>
              <a:xfrm>
                <a:off x="3063050" y="2338825"/>
                <a:ext cx="70625" cy="51570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0628" extrusionOk="0">
                    <a:moveTo>
                      <a:pt x="1412" y="1"/>
                    </a:moveTo>
                    <a:cubicBezTo>
                      <a:pt x="633" y="1"/>
                      <a:pt x="1" y="633"/>
                      <a:pt x="1" y="1413"/>
                    </a:cubicBezTo>
                    <a:cubicBezTo>
                      <a:pt x="1" y="2098"/>
                      <a:pt x="488" y="2669"/>
                      <a:pt x="1136" y="2798"/>
                    </a:cubicBezTo>
                    <a:lnTo>
                      <a:pt x="1136" y="17831"/>
                    </a:lnTo>
                    <a:cubicBezTo>
                      <a:pt x="488" y="17959"/>
                      <a:pt x="1" y="18530"/>
                      <a:pt x="1" y="19216"/>
                    </a:cubicBezTo>
                    <a:cubicBezTo>
                      <a:pt x="1" y="19996"/>
                      <a:pt x="633" y="20628"/>
                      <a:pt x="1412" y="20628"/>
                    </a:cubicBezTo>
                    <a:cubicBezTo>
                      <a:pt x="2191" y="20628"/>
                      <a:pt x="2824" y="19996"/>
                      <a:pt x="2824" y="19216"/>
                    </a:cubicBezTo>
                    <a:cubicBezTo>
                      <a:pt x="2824" y="18531"/>
                      <a:pt x="2335" y="17959"/>
                      <a:pt x="1687" y="17831"/>
                    </a:cubicBezTo>
                    <a:lnTo>
                      <a:pt x="1687" y="2798"/>
                    </a:lnTo>
                    <a:cubicBezTo>
                      <a:pt x="2335" y="2669"/>
                      <a:pt x="2824" y="2098"/>
                      <a:pt x="2824" y="1413"/>
                    </a:cubicBezTo>
                    <a:cubicBezTo>
                      <a:pt x="2824" y="633"/>
                      <a:pt x="219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1"/>
              <p:cNvSpPr/>
              <p:nvPr/>
            </p:nvSpPr>
            <p:spPr>
              <a:xfrm>
                <a:off x="3073775" y="2348525"/>
                <a:ext cx="4720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939" extrusionOk="0">
                    <a:moveTo>
                      <a:pt x="946" y="141"/>
                    </a:moveTo>
                    <a:cubicBezTo>
                      <a:pt x="1021" y="141"/>
                      <a:pt x="1094" y="153"/>
                      <a:pt x="1168" y="181"/>
                    </a:cubicBezTo>
                    <a:cubicBezTo>
                      <a:pt x="1596" y="328"/>
                      <a:pt x="1749" y="730"/>
                      <a:pt x="1749" y="1028"/>
                    </a:cubicBezTo>
                    <a:cubicBezTo>
                      <a:pt x="1749" y="1291"/>
                      <a:pt x="1713" y="1435"/>
                      <a:pt x="1503" y="1591"/>
                    </a:cubicBezTo>
                    <a:cubicBezTo>
                      <a:pt x="1318" y="1728"/>
                      <a:pt x="1112" y="1800"/>
                      <a:pt x="921" y="1800"/>
                    </a:cubicBezTo>
                    <a:cubicBezTo>
                      <a:pt x="881" y="1800"/>
                      <a:pt x="841" y="1797"/>
                      <a:pt x="803" y="1791"/>
                    </a:cubicBezTo>
                    <a:cubicBezTo>
                      <a:pt x="610" y="1757"/>
                      <a:pt x="361" y="1645"/>
                      <a:pt x="277" y="1500"/>
                    </a:cubicBezTo>
                    <a:cubicBezTo>
                      <a:pt x="172" y="1318"/>
                      <a:pt x="141" y="1030"/>
                      <a:pt x="156" y="827"/>
                    </a:cubicBezTo>
                    <a:cubicBezTo>
                      <a:pt x="171" y="643"/>
                      <a:pt x="240" y="511"/>
                      <a:pt x="397" y="371"/>
                    </a:cubicBezTo>
                    <a:cubicBezTo>
                      <a:pt x="569" y="220"/>
                      <a:pt x="759" y="141"/>
                      <a:pt x="946" y="141"/>
                    </a:cubicBezTo>
                    <a:close/>
                    <a:moveTo>
                      <a:pt x="944" y="0"/>
                    </a:moveTo>
                    <a:cubicBezTo>
                      <a:pt x="723" y="0"/>
                      <a:pt x="503" y="91"/>
                      <a:pt x="305" y="266"/>
                    </a:cubicBezTo>
                    <a:cubicBezTo>
                      <a:pt x="120" y="431"/>
                      <a:pt x="34" y="596"/>
                      <a:pt x="18" y="816"/>
                    </a:cubicBezTo>
                    <a:cubicBezTo>
                      <a:pt x="0" y="1041"/>
                      <a:pt x="38" y="1361"/>
                      <a:pt x="157" y="1568"/>
                    </a:cubicBezTo>
                    <a:cubicBezTo>
                      <a:pt x="268" y="1761"/>
                      <a:pt x="557" y="1889"/>
                      <a:pt x="778" y="1926"/>
                    </a:cubicBezTo>
                    <a:cubicBezTo>
                      <a:pt x="824" y="1934"/>
                      <a:pt x="871" y="1938"/>
                      <a:pt x="919" y="1938"/>
                    </a:cubicBezTo>
                    <a:cubicBezTo>
                      <a:pt x="1141" y="1938"/>
                      <a:pt x="1376" y="1855"/>
                      <a:pt x="1584" y="1700"/>
                    </a:cubicBezTo>
                    <a:cubicBezTo>
                      <a:pt x="1839" y="1511"/>
                      <a:pt x="1887" y="1318"/>
                      <a:pt x="1887" y="1025"/>
                    </a:cubicBezTo>
                    <a:cubicBezTo>
                      <a:pt x="1887" y="571"/>
                      <a:pt x="1622" y="188"/>
                      <a:pt x="1213" y="46"/>
                    </a:cubicBezTo>
                    <a:cubicBezTo>
                      <a:pt x="1124" y="15"/>
                      <a:pt x="1034" y="0"/>
                      <a:pt x="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31"/>
              <p:cNvSpPr/>
              <p:nvPr/>
            </p:nvSpPr>
            <p:spPr>
              <a:xfrm>
                <a:off x="3072600" y="2796575"/>
                <a:ext cx="5200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949" extrusionOk="0">
                    <a:moveTo>
                      <a:pt x="1065" y="139"/>
                    </a:moveTo>
                    <a:cubicBezTo>
                      <a:pt x="1225" y="139"/>
                      <a:pt x="1385" y="174"/>
                      <a:pt x="1525" y="248"/>
                    </a:cubicBezTo>
                    <a:cubicBezTo>
                      <a:pt x="1643" y="311"/>
                      <a:pt x="1798" y="431"/>
                      <a:pt x="1859" y="644"/>
                    </a:cubicBezTo>
                    <a:cubicBezTo>
                      <a:pt x="1935" y="915"/>
                      <a:pt x="1903" y="1197"/>
                      <a:pt x="1771" y="1418"/>
                    </a:cubicBezTo>
                    <a:cubicBezTo>
                      <a:pt x="1654" y="1612"/>
                      <a:pt x="1472" y="1740"/>
                      <a:pt x="1245" y="1791"/>
                    </a:cubicBezTo>
                    <a:cubicBezTo>
                      <a:pt x="1190" y="1804"/>
                      <a:pt x="1136" y="1809"/>
                      <a:pt x="1084" y="1809"/>
                    </a:cubicBezTo>
                    <a:cubicBezTo>
                      <a:pt x="805" y="1809"/>
                      <a:pt x="581" y="1650"/>
                      <a:pt x="434" y="1503"/>
                    </a:cubicBezTo>
                    <a:cubicBezTo>
                      <a:pt x="321" y="1390"/>
                      <a:pt x="277" y="1311"/>
                      <a:pt x="242" y="1161"/>
                    </a:cubicBezTo>
                    <a:cubicBezTo>
                      <a:pt x="150" y="766"/>
                      <a:pt x="389" y="311"/>
                      <a:pt x="749" y="189"/>
                    </a:cubicBezTo>
                    <a:cubicBezTo>
                      <a:pt x="850" y="154"/>
                      <a:pt x="957" y="139"/>
                      <a:pt x="1065" y="139"/>
                    </a:cubicBezTo>
                    <a:close/>
                    <a:moveTo>
                      <a:pt x="1067" y="1"/>
                    </a:moveTo>
                    <a:cubicBezTo>
                      <a:pt x="943" y="1"/>
                      <a:pt x="820" y="20"/>
                      <a:pt x="705" y="59"/>
                    </a:cubicBezTo>
                    <a:cubicBezTo>
                      <a:pt x="282" y="203"/>
                      <a:pt x="0" y="733"/>
                      <a:pt x="107" y="1194"/>
                    </a:cubicBezTo>
                    <a:cubicBezTo>
                      <a:pt x="148" y="1367"/>
                      <a:pt x="205" y="1471"/>
                      <a:pt x="335" y="1601"/>
                    </a:cubicBezTo>
                    <a:cubicBezTo>
                      <a:pt x="563" y="1831"/>
                      <a:pt x="819" y="1949"/>
                      <a:pt x="1081" y="1949"/>
                    </a:cubicBezTo>
                    <a:cubicBezTo>
                      <a:pt x="1145" y="1949"/>
                      <a:pt x="1209" y="1941"/>
                      <a:pt x="1276" y="1927"/>
                    </a:cubicBezTo>
                    <a:cubicBezTo>
                      <a:pt x="1542" y="1868"/>
                      <a:pt x="1754" y="1718"/>
                      <a:pt x="1891" y="1490"/>
                    </a:cubicBezTo>
                    <a:cubicBezTo>
                      <a:pt x="2042" y="1237"/>
                      <a:pt x="2080" y="915"/>
                      <a:pt x="1993" y="606"/>
                    </a:cubicBezTo>
                    <a:cubicBezTo>
                      <a:pt x="1934" y="401"/>
                      <a:pt x="1795" y="233"/>
                      <a:pt x="1589" y="125"/>
                    </a:cubicBezTo>
                    <a:cubicBezTo>
                      <a:pt x="1433" y="43"/>
                      <a:pt x="1250" y="1"/>
                      <a:pt x="10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1"/>
              <p:cNvSpPr/>
              <p:nvPr/>
            </p:nvSpPr>
            <p:spPr>
              <a:xfrm>
                <a:off x="3021425" y="2088050"/>
                <a:ext cx="154850" cy="113700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4548" extrusionOk="0">
                    <a:moveTo>
                      <a:pt x="1722" y="1"/>
                    </a:moveTo>
                    <a:cubicBezTo>
                      <a:pt x="1704" y="1"/>
                      <a:pt x="1685" y="3"/>
                      <a:pt x="1667" y="8"/>
                    </a:cubicBezTo>
                    <a:cubicBezTo>
                      <a:pt x="1438" y="63"/>
                      <a:pt x="1416" y="357"/>
                      <a:pt x="1409" y="534"/>
                    </a:cubicBezTo>
                    <a:cubicBezTo>
                      <a:pt x="1375" y="1277"/>
                      <a:pt x="1455" y="2038"/>
                      <a:pt x="1503" y="2776"/>
                    </a:cubicBezTo>
                    <a:cubicBezTo>
                      <a:pt x="1529" y="3168"/>
                      <a:pt x="1223" y="4540"/>
                      <a:pt x="1863" y="4545"/>
                    </a:cubicBezTo>
                    <a:cubicBezTo>
                      <a:pt x="2415" y="4457"/>
                      <a:pt x="2179" y="3493"/>
                      <a:pt x="2164" y="3161"/>
                    </a:cubicBezTo>
                    <a:cubicBezTo>
                      <a:pt x="2123" y="2311"/>
                      <a:pt x="2431" y="1299"/>
                      <a:pt x="2153" y="470"/>
                    </a:cubicBezTo>
                    <a:cubicBezTo>
                      <a:pt x="2095" y="298"/>
                      <a:pt x="1933" y="1"/>
                      <a:pt x="1722" y="1"/>
                    </a:cubicBezTo>
                    <a:close/>
                    <a:moveTo>
                      <a:pt x="4213" y="1"/>
                    </a:moveTo>
                    <a:cubicBezTo>
                      <a:pt x="4195" y="1"/>
                      <a:pt x="4176" y="3"/>
                      <a:pt x="4158" y="8"/>
                    </a:cubicBezTo>
                    <a:cubicBezTo>
                      <a:pt x="3929" y="63"/>
                      <a:pt x="3907" y="357"/>
                      <a:pt x="3899" y="534"/>
                    </a:cubicBezTo>
                    <a:cubicBezTo>
                      <a:pt x="3866" y="1277"/>
                      <a:pt x="3946" y="2038"/>
                      <a:pt x="3994" y="2776"/>
                    </a:cubicBezTo>
                    <a:cubicBezTo>
                      <a:pt x="4020" y="3168"/>
                      <a:pt x="3714" y="4540"/>
                      <a:pt x="4353" y="4545"/>
                    </a:cubicBezTo>
                    <a:cubicBezTo>
                      <a:pt x="4906" y="4457"/>
                      <a:pt x="4671" y="3493"/>
                      <a:pt x="4655" y="3161"/>
                    </a:cubicBezTo>
                    <a:cubicBezTo>
                      <a:pt x="4614" y="2311"/>
                      <a:pt x="4922" y="1299"/>
                      <a:pt x="4644" y="470"/>
                    </a:cubicBezTo>
                    <a:cubicBezTo>
                      <a:pt x="4586" y="298"/>
                      <a:pt x="4424" y="1"/>
                      <a:pt x="4213" y="1"/>
                    </a:cubicBezTo>
                    <a:close/>
                    <a:moveTo>
                      <a:pt x="3133" y="3"/>
                    </a:moveTo>
                    <a:cubicBezTo>
                      <a:pt x="2491" y="8"/>
                      <a:pt x="2799" y="1379"/>
                      <a:pt x="2774" y="1771"/>
                    </a:cubicBezTo>
                    <a:cubicBezTo>
                      <a:pt x="2725" y="2511"/>
                      <a:pt x="2645" y="3271"/>
                      <a:pt x="2678" y="4013"/>
                    </a:cubicBezTo>
                    <a:cubicBezTo>
                      <a:pt x="2687" y="4191"/>
                      <a:pt x="2708" y="4484"/>
                      <a:pt x="2936" y="4540"/>
                    </a:cubicBezTo>
                    <a:cubicBezTo>
                      <a:pt x="2955" y="4544"/>
                      <a:pt x="2974" y="4546"/>
                      <a:pt x="2992" y="4546"/>
                    </a:cubicBezTo>
                    <a:cubicBezTo>
                      <a:pt x="3203" y="4546"/>
                      <a:pt x="3366" y="4250"/>
                      <a:pt x="3423" y="4078"/>
                    </a:cubicBezTo>
                    <a:cubicBezTo>
                      <a:pt x="3701" y="3249"/>
                      <a:pt x="3393" y="2238"/>
                      <a:pt x="3434" y="1385"/>
                    </a:cubicBezTo>
                    <a:cubicBezTo>
                      <a:pt x="3449" y="1057"/>
                      <a:pt x="3685" y="91"/>
                      <a:pt x="3133" y="3"/>
                    </a:cubicBezTo>
                    <a:close/>
                    <a:moveTo>
                      <a:pt x="5625" y="3"/>
                    </a:moveTo>
                    <a:cubicBezTo>
                      <a:pt x="4983" y="8"/>
                      <a:pt x="5291" y="1379"/>
                      <a:pt x="5266" y="1771"/>
                    </a:cubicBezTo>
                    <a:cubicBezTo>
                      <a:pt x="5218" y="2511"/>
                      <a:pt x="5137" y="3271"/>
                      <a:pt x="5171" y="4013"/>
                    </a:cubicBezTo>
                    <a:cubicBezTo>
                      <a:pt x="5179" y="4191"/>
                      <a:pt x="5200" y="4484"/>
                      <a:pt x="5428" y="4540"/>
                    </a:cubicBezTo>
                    <a:cubicBezTo>
                      <a:pt x="5447" y="4544"/>
                      <a:pt x="5466" y="4546"/>
                      <a:pt x="5484" y="4546"/>
                    </a:cubicBezTo>
                    <a:cubicBezTo>
                      <a:pt x="5696" y="4546"/>
                      <a:pt x="5858" y="4250"/>
                      <a:pt x="5915" y="4078"/>
                    </a:cubicBezTo>
                    <a:cubicBezTo>
                      <a:pt x="6193" y="3249"/>
                      <a:pt x="5885" y="2238"/>
                      <a:pt x="5926" y="1385"/>
                    </a:cubicBezTo>
                    <a:cubicBezTo>
                      <a:pt x="5940" y="1057"/>
                      <a:pt x="6176" y="91"/>
                      <a:pt x="5625" y="3"/>
                    </a:cubicBezTo>
                    <a:close/>
                    <a:moveTo>
                      <a:pt x="641" y="4"/>
                    </a:moveTo>
                    <a:cubicBezTo>
                      <a:pt x="0" y="9"/>
                      <a:pt x="307" y="1380"/>
                      <a:pt x="282" y="1772"/>
                    </a:cubicBezTo>
                    <a:cubicBezTo>
                      <a:pt x="233" y="2510"/>
                      <a:pt x="153" y="3271"/>
                      <a:pt x="186" y="4014"/>
                    </a:cubicBezTo>
                    <a:cubicBezTo>
                      <a:pt x="195" y="4192"/>
                      <a:pt x="216" y="4485"/>
                      <a:pt x="444" y="4541"/>
                    </a:cubicBezTo>
                    <a:cubicBezTo>
                      <a:pt x="463" y="4545"/>
                      <a:pt x="482" y="4548"/>
                      <a:pt x="500" y="4548"/>
                    </a:cubicBezTo>
                    <a:cubicBezTo>
                      <a:pt x="711" y="4548"/>
                      <a:pt x="874" y="4251"/>
                      <a:pt x="931" y="4079"/>
                    </a:cubicBezTo>
                    <a:cubicBezTo>
                      <a:pt x="1209" y="3250"/>
                      <a:pt x="902" y="2238"/>
                      <a:pt x="941" y="1388"/>
                    </a:cubicBezTo>
                    <a:cubicBezTo>
                      <a:pt x="957" y="1057"/>
                      <a:pt x="1193" y="91"/>
                      <a:pt x="641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31"/>
              <p:cNvSpPr/>
              <p:nvPr/>
            </p:nvSpPr>
            <p:spPr>
              <a:xfrm>
                <a:off x="3021425" y="2992675"/>
                <a:ext cx="15480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4547" extrusionOk="0">
                    <a:moveTo>
                      <a:pt x="2991" y="1"/>
                    </a:moveTo>
                    <a:cubicBezTo>
                      <a:pt x="2973" y="1"/>
                      <a:pt x="2954" y="3"/>
                      <a:pt x="2935" y="8"/>
                    </a:cubicBezTo>
                    <a:cubicBezTo>
                      <a:pt x="2706" y="63"/>
                      <a:pt x="2685" y="356"/>
                      <a:pt x="2677" y="534"/>
                    </a:cubicBezTo>
                    <a:cubicBezTo>
                      <a:pt x="2644" y="1277"/>
                      <a:pt x="2724" y="2038"/>
                      <a:pt x="2773" y="2776"/>
                    </a:cubicBezTo>
                    <a:cubicBezTo>
                      <a:pt x="2797" y="3168"/>
                      <a:pt x="2491" y="4539"/>
                      <a:pt x="3132" y="4545"/>
                    </a:cubicBezTo>
                    <a:cubicBezTo>
                      <a:pt x="3685" y="4457"/>
                      <a:pt x="3449" y="3491"/>
                      <a:pt x="3432" y="3162"/>
                    </a:cubicBezTo>
                    <a:cubicBezTo>
                      <a:pt x="3393" y="2310"/>
                      <a:pt x="3700" y="1299"/>
                      <a:pt x="3422" y="470"/>
                    </a:cubicBezTo>
                    <a:cubicBezTo>
                      <a:pt x="3364" y="297"/>
                      <a:pt x="3202" y="1"/>
                      <a:pt x="2991" y="1"/>
                    </a:cubicBezTo>
                    <a:close/>
                    <a:moveTo>
                      <a:pt x="5483" y="1"/>
                    </a:moveTo>
                    <a:cubicBezTo>
                      <a:pt x="5465" y="1"/>
                      <a:pt x="5446" y="3"/>
                      <a:pt x="5427" y="8"/>
                    </a:cubicBezTo>
                    <a:cubicBezTo>
                      <a:pt x="5198" y="63"/>
                      <a:pt x="5177" y="356"/>
                      <a:pt x="5169" y="534"/>
                    </a:cubicBezTo>
                    <a:cubicBezTo>
                      <a:pt x="5136" y="1277"/>
                      <a:pt x="5217" y="2038"/>
                      <a:pt x="5265" y="2776"/>
                    </a:cubicBezTo>
                    <a:cubicBezTo>
                      <a:pt x="5289" y="3168"/>
                      <a:pt x="4983" y="4539"/>
                      <a:pt x="5624" y="4545"/>
                    </a:cubicBezTo>
                    <a:cubicBezTo>
                      <a:pt x="6176" y="4457"/>
                      <a:pt x="5940" y="3491"/>
                      <a:pt x="5925" y="3162"/>
                    </a:cubicBezTo>
                    <a:cubicBezTo>
                      <a:pt x="5885" y="2310"/>
                      <a:pt x="6192" y="1299"/>
                      <a:pt x="5914" y="470"/>
                    </a:cubicBezTo>
                    <a:cubicBezTo>
                      <a:pt x="5856" y="297"/>
                      <a:pt x="5694" y="1"/>
                      <a:pt x="5483" y="1"/>
                    </a:cubicBezTo>
                    <a:close/>
                    <a:moveTo>
                      <a:pt x="1864" y="2"/>
                    </a:moveTo>
                    <a:cubicBezTo>
                      <a:pt x="1223" y="8"/>
                      <a:pt x="1530" y="1379"/>
                      <a:pt x="1505" y="1771"/>
                    </a:cubicBezTo>
                    <a:cubicBezTo>
                      <a:pt x="1457" y="2510"/>
                      <a:pt x="1377" y="3271"/>
                      <a:pt x="1410" y="4013"/>
                    </a:cubicBezTo>
                    <a:cubicBezTo>
                      <a:pt x="1417" y="4191"/>
                      <a:pt x="1439" y="4484"/>
                      <a:pt x="1668" y="4539"/>
                    </a:cubicBezTo>
                    <a:cubicBezTo>
                      <a:pt x="1687" y="4544"/>
                      <a:pt x="1705" y="4546"/>
                      <a:pt x="1723" y="4546"/>
                    </a:cubicBezTo>
                    <a:cubicBezTo>
                      <a:pt x="1935" y="4546"/>
                      <a:pt x="2096" y="4250"/>
                      <a:pt x="2154" y="4077"/>
                    </a:cubicBezTo>
                    <a:cubicBezTo>
                      <a:pt x="2432" y="3248"/>
                      <a:pt x="2123" y="2238"/>
                      <a:pt x="2165" y="1385"/>
                    </a:cubicBezTo>
                    <a:cubicBezTo>
                      <a:pt x="2179" y="1056"/>
                      <a:pt x="2415" y="91"/>
                      <a:pt x="1864" y="2"/>
                    </a:cubicBezTo>
                    <a:close/>
                    <a:moveTo>
                      <a:pt x="4356" y="2"/>
                    </a:moveTo>
                    <a:cubicBezTo>
                      <a:pt x="3714" y="8"/>
                      <a:pt x="4021" y="1379"/>
                      <a:pt x="3995" y="1771"/>
                    </a:cubicBezTo>
                    <a:cubicBezTo>
                      <a:pt x="3947" y="2510"/>
                      <a:pt x="3867" y="3271"/>
                      <a:pt x="3901" y="4013"/>
                    </a:cubicBezTo>
                    <a:cubicBezTo>
                      <a:pt x="3908" y="4191"/>
                      <a:pt x="3930" y="4484"/>
                      <a:pt x="4159" y="4539"/>
                    </a:cubicBezTo>
                    <a:cubicBezTo>
                      <a:pt x="4178" y="4544"/>
                      <a:pt x="4196" y="4546"/>
                      <a:pt x="4214" y="4546"/>
                    </a:cubicBezTo>
                    <a:cubicBezTo>
                      <a:pt x="4425" y="4546"/>
                      <a:pt x="4587" y="4250"/>
                      <a:pt x="4645" y="4077"/>
                    </a:cubicBezTo>
                    <a:cubicBezTo>
                      <a:pt x="4923" y="3248"/>
                      <a:pt x="4614" y="2238"/>
                      <a:pt x="4656" y="1385"/>
                    </a:cubicBezTo>
                    <a:cubicBezTo>
                      <a:pt x="4671" y="1056"/>
                      <a:pt x="4906" y="91"/>
                      <a:pt x="4356" y="2"/>
                    </a:cubicBezTo>
                    <a:close/>
                    <a:moveTo>
                      <a:pt x="502" y="2"/>
                    </a:moveTo>
                    <a:cubicBezTo>
                      <a:pt x="483" y="2"/>
                      <a:pt x="465" y="4"/>
                      <a:pt x="446" y="9"/>
                    </a:cubicBezTo>
                    <a:cubicBezTo>
                      <a:pt x="217" y="65"/>
                      <a:pt x="196" y="357"/>
                      <a:pt x="187" y="536"/>
                    </a:cubicBezTo>
                    <a:cubicBezTo>
                      <a:pt x="154" y="1277"/>
                      <a:pt x="234" y="2039"/>
                      <a:pt x="283" y="2778"/>
                    </a:cubicBezTo>
                    <a:cubicBezTo>
                      <a:pt x="308" y="3169"/>
                      <a:pt x="0" y="4542"/>
                      <a:pt x="642" y="4547"/>
                    </a:cubicBezTo>
                    <a:cubicBezTo>
                      <a:pt x="1193" y="4457"/>
                      <a:pt x="957" y="3491"/>
                      <a:pt x="944" y="3163"/>
                    </a:cubicBezTo>
                    <a:cubicBezTo>
                      <a:pt x="902" y="2311"/>
                      <a:pt x="1211" y="1301"/>
                      <a:pt x="933" y="472"/>
                    </a:cubicBezTo>
                    <a:cubicBezTo>
                      <a:pt x="875" y="299"/>
                      <a:pt x="712" y="2"/>
                      <a:pt x="50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2" name="Google Shape;2062;p31"/>
            <p:cNvGrpSpPr/>
            <p:nvPr/>
          </p:nvGrpSpPr>
          <p:grpSpPr>
            <a:xfrm rot="5400000">
              <a:off x="9669327" y="3423657"/>
              <a:ext cx="545275" cy="2467372"/>
              <a:chOff x="1325375" y="1908925"/>
              <a:chExt cx="291950" cy="1321075"/>
            </a:xfrm>
          </p:grpSpPr>
          <p:sp>
            <p:nvSpPr>
              <p:cNvPr id="2063" name="Google Shape;2063;p31"/>
              <p:cNvSpPr/>
              <p:nvPr/>
            </p:nvSpPr>
            <p:spPr>
              <a:xfrm>
                <a:off x="1325375" y="1908925"/>
                <a:ext cx="2919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8" y="52843"/>
                    </a:lnTo>
                    <a:lnTo>
                      <a:pt x="116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1"/>
              <p:cNvSpPr/>
              <p:nvPr/>
            </p:nvSpPr>
            <p:spPr>
              <a:xfrm>
                <a:off x="1353550" y="2212325"/>
                <a:ext cx="235600" cy="714275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28571" extrusionOk="0">
                    <a:moveTo>
                      <a:pt x="454" y="1"/>
                    </a:moveTo>
                    <a:cubicBezTo>
                      <a:pt x="204" y="1"/>
                      <a:pt x="1" y="204"/>
                      <a:pt x="1" y="454"/>
                    </a:cubicBezTo>
                    <a:lnTo>
                      <a:pt x="1" y="28117"/>
                    </a:lnTo>
                    <a:cubicBezTo>
                      <a:pt x="1" y="28367"/>
                      <a:pt x="204" y="28570"/>
                      <a:pt x="454" y="28570"/>
                    </a:cubicBezTo>
                    <a:lnTo>
                      <a:pt x="8971" y="28570"/>
                    </a:lnTo>
                    <a:cubicBezTo>
                      <a:pt x="9220" y="28570"/>
                      <a:pt x="9423" y="28367"/>
                      <a:pt x="9423" y="28117"/>
                    </a:cubicBezTo>
                    <a:lnTo>
                      <a:pt x="9423" y="454"/>
                    </a:lnTo>
                    <a:cubicBezTo>
                      <a:pt x="9423" y="204"/>
                      <a:pt x="9220" y="1"/>
                      <a:pt x="897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31"/>
              <p:cNvSpPr/>
              <p:nvPr/>
            </p:nvSpPr>
            <p:spPr>
              <a:xfrm>
                <a:off x="1434675" y="2308350"/>
                <a:ext cx="72500" cy="5222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0890" extrusionOk="0">
                    <a:moveTo>
                      <a:pt x="140" y="1"/>
                    </a:moveTo>
                    <a:cubicBezTo>
                      <a:pt x="64" y="1"/>
                      <a:pt x="1" y="62"/>
                      <a:pt x="1" y="140"/>
                    </a:cubicBezTo>
                    <a:lnTo>
                      <a:pt x="1" y="20750"/>
                    </a:lnTo>
                    <a:cubicBezTo>
                      <a:pt x="1" y="20826"/>
                      <a:pt x="63" y="20889"/>
                      <a:pt x="140" y="20889"/>
                    </a:cubicBezTo>
                    <a:lnTo>
                      <a:pt x="2760" y="20889"/>
                    </a:lnTo>
                    <a:cubicBezTo>
                      <a:pt x="2836" y="20889"/>
                      <a:pt x="2899" y="20826"/>
                      <a:pt x="2899" y="20750"/>
                    </a:cubicBezTo>
                    <a:lnTo>
                      <a:pt x="2899" y="140"/>
                    </a:lnTo>
                    <a:cubicBezTo>
                      <a:pt x="2899" y="64"/>
                      <a:pt x="2838" y="1"/>
                      <a:pt x="27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31"/>
              <p:cNvSpPr/>
              <p:nvPr/>
            </p:nvSpPr>
            <p:spPr>
              <a:xfrm>
                <a:off x="1374725" y="2233750"/>
                <a:ext cx="193275" cy="671450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26858" extrusionOk="0">
                    <a:moveTo>
                      <a:pt x="3865" y="266"/>
                    </a:moveTo>
                    <a:cubicBezTo>
                      <a:pt x="5849" y="266"/>
                      <a:pt x="7463" y="1920"/>
                      <a:pt x="7463" y="3957"/>
                    </a:cubicBezTo>
                    <a:lnTo>
                      <a:pt x="7463" y="22901"/>
                    </a:lnTo>
                    <a:cubicBezTo>
                      <a:pt x="7463" y="24937"/>
                      <a:pt x="5849" y="26593"/>
                      <a:pt x="3865" y="26593"/>
                    </a:cubicBezTo>
                    <a:cubicBezTo>
                      <a:pt x="1881" y="26593"/>
                      <a:pt x="268" y="24937"/>
                      <a:pt x="268" y="22901"/>
                    </a:cubicBezTo>
                    <a:lnTo>
                      <a:pt x="268" y="3957"/>
                    </a:lnTo>
                    <a:cubicBezTo>
                      <a:pt x="268" y="1921"/>
                      <a:pt x="1881" y="266"/>
                      <a:pt x="3865" y="266"/>
                    </a:cubicBezTo>
                    <a:close/>
                    <a:moveTo>
                      <a:pt x="3865" y="0"/>
                    </a:moveTo>
                    <a:cubicBezTo>
                      <a:pt x="1734" y="0"/>
                      <a:pt x="1" y="1734"/>
                      <a:pt x="1" y="3866"/>
                    </a:cubicBezTo>
                    <a:lnTo>
                      <a:pt x="1" y="22992"/>
                    </a:lnTo>
                    <a:cubicBezTo>
                      <a:pt x="1" y="25124"/>
                      <a:pt x="1734" y="26857"/>
                      <a:pt x="3865" y="26857"/>
                    </a:cubicBezTo>
                    <a:cubicBezTo>
                      <a:pt x="5997" y="26857"/>
                      <a:pt x="7730" y="25124"/>
                      <a:pt x="7730" y="22992"/>
                    </a:cubicBezTo>
                    <a:lnTo>
                      <a:pt x="7730" y="3866"/>
                    </a:lnTo>
                    <a:cubicBezTo>
                      <a:pt x="7730" y="1734"/>
                      <a:pt x="5997" y="0"/>
                      <a:pt x="38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31"/>
              <p:cNvSpPr/>
              <p:nvPr/>
            </p:nvSpPr>
            <p:spPr>
              <a:xfrm>
                <a:off x="1325400" y="1971525"/>
                <a:ext cx="291925" cy="949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3799" extrusionOk="0">
                    <a:moveTo>
                      <a:pt x="0" y="0"/>
                    </a:moveTo>
                    <a:lnTo>
                      <a:pt x="0" y="1520"/>
                    </a:lnTo>
                    <a:lnTo>
                      <a:pt x="11677" y="1520"/>
                    </a:lnTo>
                    <a:lnTo>
                      <a:pt x="11677" y="0"/>
                    </a:lnTo>
                    <a:close/>
                    <a:moveTo>
                      <a:pt x="0" y="2278"/>
                    </a:moveTo>
                    <a:lnTo>
                      <a:pt x="0" y="3798"/>
                    </a:lnTo>
                    <a:lnTo>
                      <a:pt x="11677" y="3798"/>
                    </a:lnTo>
                    <a:lnTo>
                      <a:pt x="11677" y="22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31"/>
              <p:cNvSpPr/>
              <p:nvPr/>
            </p:nvSpPr>
            <p:spPr>
              <a:xfrm>
                <a:off x="1325375" y="2094300"/>
                <a:ext cx="291950" cy="1127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451" extrusionOk="0">
                    <a:moveTo>
                      <a:pt x="0" y="1"/>
                    </a:moveTo>
                    <a:lnTo>
                      <a:pt x="0" y="451"/>
                    </a:lnTo>
                    <a:lnTo>
                      <a:pt x="11678" y="451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1"/>
              <p:cNvSpPr/>
              <p:nvPr/>
            </p:nvSpPr>
            <p:spPr>
              <a:xfrm>
                <a:off x="1346000" y="1926775"/>
                <a:ext cx="249825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535" extrusionOk="0">
                    <a:moveTo>
                      <a:pt x="1" y="1"/>
                    </a:moveTo>
                    <a:lnTo>
                      <a:pt x="1" y="534"/>
                    </a:lnTo>
                    <a:lnTo>
                      <a:pt x="535" y="534"/>
                    </a:lnTo>
                    <a:lnTo>
                      <a:pt x="535" y="1"/>
                    </a:lnTo>
                    <a:close/>
                    <a:moveTo>
                      <a:pt x="1184" y="1"/>
                    </a:moveTo>
                    <a:lnTo>
                      <a:pt x="1184" y="534"/>
                    </a:lnTo>
                    <a:lnTo>
                      <a:pt x="1718" y="534"/>
                    </a:lnTo>
                    <a:lnTo>
                      <a:pt x="1718" y="1"/>
                    </a:lnTo>
                    <a:close/>
                    <a:moveTo>
                      <a:pt x="2366" y="1"/>
                    </a:moveTo>
                    <a:lnTo>
                      <a:pt x="2366" y="534"/>
                    </a:lnTo>
                    <a:lnTo>
                      <a:pt x="2899" y="534"/>
                    </a:lnTo>
                    <a:lnTo>
                      <a:pt x="2899" y="1"/>
                    </a:lnTo>
                    <a:close/>
                    <a:moveTo>
                      <a:pt x="3548" y="1"/>
                    </a:moveTo>
                    <a:lnTo>
                      <a:pt x="3548" y="534"/>
                    </a:lnTo>
                    <a:lnTo>
                      <a:pt x="4081" y="534"/>
                    </a:lnTo>
                    <a:lnTo>
                      <a:pt x="4081" y="1"/>
                    </a:lnTo>
                    <a:close/>
                    <a:moveTo>
                      <a:pt x="4731" y="1"/>
                    </a:moveTo>
                    <a:lnTo>
                      <a:pt x="4731" y="534"/>
                    </a:lnTo>
                    <a:lnTo>
                      <a:pt x="5264" y="534"/>
                    </a:lnTo>
                    <a:lnTo>
                      <a:pt x="5264" y="1"/>
                    </a:lnTo>
                    <a:close/>
                    <a:moveTo>
                      <a:pt x="5912" y="1"/>
                    </a:moveTo>
                    <a:lnTo>
                      <a:pt x="5912" y="534"/>
                    </a:lnTo>
                    <a:lnTo>
                      <a:pt x="6446" y="534"/>
                    </a:lnTo>
                    <a:lnTo>
                      <a:pt x="6446" y="1"/>
                    </a:lnTo>
                    <a:close/>
                    <a:moveTo>
                      <a:pt x="7094" y="1"/>
                    </a:moveTo>
                    <a:lnTo>
                      <a:pt x="7094" y="534"/>
                    </a:lnTo>
                    <a:lnTo>
                      <a:pt x="7628" y="534"/>
                    </a:lnTo>
                    <a:lnTo>
                      <a:pt x="7628" y="1"/>
                    </a:lnTo>
                    <a:close/>
                    <a:moveTo>
                      <a:pt x="8276" y="1"/>
                    </a:moveTo>
                    <a:lnTo>
                      <a:pt x="8276" y="534"/>
                    </a:lnTo>
                    <a:lnTo>
                      <a:pt x="8810" y="534"/>
                    </a:lnTo>
                    <a:lnTo>
                      <a:pt x="8810" y="1"/>
                    </a:lnTo>
                    <a:close/>
                    <a:moveTo>
                      <a:pt x="9460" y="1"/>
                    </a:moveTo>
                    <a:lnTo>
                      <a:pt x="9460" y="534"/>
                    </a:lnTo>
                    <a:lnTo>
                      <a:pt x="9993" y="534"/>
                    </a:lnTo>
                    <a:lnTo>
                      <a:pt x="99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31"/>
              <p:cNvSpPr/>
              <p:nvPr/>
            </p:nvSpPr>
            <p:spPr>
              <a:xfrm>
                <a:off x="1325400" y="3068575"/>
                <a:ext cx="291925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3800" extrusionOk="0">
                    <a:moveTo>
                      <a:pt x="0" y="1"/>
                    </a:moveTo>
                    <a:lnTo>
                      <a:pt x="0" y="1521"/>
                    </a:lnTo>
                    <a:lnTo>
                      <a:pt x="11677" y="1521"/>
                    </a:lnTo>
                    <a:lnTo>
                      <a:pt x="11677" y="1"/>
                    </a:lnTo>
                    <a:close/>
                    <a:moveTo>
                      <a:pt x="0" y="2279"/>
                    </a:moveTo>
                    <a:lnTo>
                      <a:pt x="0" y="3800"/>
                    </a:lnTo>
                    <a:lnTo>
                      <a:pt x="11677" y="3800"/>
                    </a:lnTo>
                    <a:lnTo>
                      <a:pt x="11677" y="227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31"/>
              <p:cNvSpPr/>
              <p:nvPr/>
            </p:nvSpPr>
            <p:spPr>
              <a:xfrm>
                <a:off x="1325375" y="3029450"/>
                <a:ext cx="291950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452" extrusionOk="0">
                    <a:moveTo>
                      <a:pt x="0" y="1"/>
                    </a:moveTo>
                    <a:lnTo>
                      <a:pt x="0" y="451"/>
                    </a:lnTo>
                    <a:lnTo>
                      <a:pt x="11678" y="451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31"/>
              <p:cNvSpPr/>
              <p:nvPr/>
            </p:nvSpPr>
            <p:spPr>
              <a:xfrm>
                <a:off x="1346000" y="3194900"/>
                <a:ext cx="249825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536" extrusionOk="0">
                    <a:moveTo>
                      <a:pt x="1184" y="0"/>
                    </a:moveTo>
                    <a:lnTo>
                      <a:pt x="1184" y="534"/>
                    </a:lnTo>
                    <a:lnTo>
                      <a:pt x="1718" y="534"/>
                    </a:lnTo>
                    <a:lnTo>
                      <a:pt x="1718" y="0"/>
                    </a:lnTo>
                    <a:close/>
                    <a:moveTo>
                      <a:pt x="2366" y="0"/>
                    </a:moveTo>
                    <a:lnTo>
                      <a:pt x="2366" y="534"/>
                    </a:lnTo>
                    <a:lnTo>
                      <a:pt x="2899" y="534"/>
                    </a:lnTo>
                    <a:lnTo>
                      <a:pt x="2899" y="0"/>
                    </a:lnTo>
                    <a:close/>
                    <a:moveTo>
                      <a:pt x="3548" y="0"/>
                    </a:moveTo>
                    <a:lnTo>
                      <a:pt x="3548" y="534"/>
                    </a:lnTo>
                    <a:lnTo>
                      <a:pt x="4081" y="534"/>
                    </a:lnTo>
                    <a:lnTo>
                      <a:pt x="4081" y="0"/>
                    </a:lnTo>
                    <a:close/>
                    <a:moveTo>
                      <a:pt x="4731" y="0"/>
                    </a:moveTo>
                    <a:lnTo>
                      <a:pt x="4731" y="534"/>
                    </a:lnTo>
                    <a:lnTo>
                      <a:pt x="5264" y="534"/>
                    </a:lnTo>
                    <a:lnTo>
                      <a:pt x="5264" y="0"/>
                    </a:lnTo>
                    <a:close/>
                    <a:moveTo>
                      <a:pt x="5912" y="0"/>
                    </a:moveTo>
                    <a:lnTo>
                      <a:pt x="5912" y="534"/>
                    </a:lnTo>
                    <a:lnTo>
                      <a:pt x="6446" y="534"/>
                    </a:lnTo>
                    <a:lnTo>
                      <a:pt x="6446" y="0"/>
                    </a:lnTo>
                    <a:close/>
                    <a:moveTo>
                      <a:pt x="7094" y="0"/>
                    </a:moveTo>
                    <a:lnTo>
                      <a:pt x="7094" y="534"/>
                    </a:lnTo>
                    <a:lnTo>
                      <a:pt x="7628" y="534"/>
                    </a:lnTo>
                    <a:lnTo>
                      <a:pt x="7628" y="0"/>
                    </a:lnTo>
                    <a:close/>
                    <a:moveTo>
                      <a:pt x="8276" y="0"/>
                    </a:moveTo>
                    <a:lnTo>
                      <a:pt x="8276" y="534"/>
                    </a:lnTo>
                    <a:lnTo>
                      <a:pt x="8810" y="534"/>
                    </a:lnTo>
                    <a:lnTo>
                      <a:pt x="8810" y="0"/>
                    </a:lnTo>
                    <a:close/>
                    <a:moveTo>
                      <a:pt x="9460" y="0"/>
                    </a:moveTo>
                    <a:lnTo>
                      <a:pt x="9460" y="534"/>
                    </a:lnTo>
                    <a:lnTo>
                      <a:pt x="9993" y="534"/>
                    </a:lnTo>
                    <a:lnTo>
                      <a:pt x="9993" y="0"/>
                    </a:lnTo>
                    <a:close/>
                    <a:moveTo>
                      <a:pt x="1" y="1"/>
                    </a:moveTo>
                    <a:lnTo>
                      <a:pt x="1" y="535"/>
                    </a:lnTo>
                    <a:lnTo>
                      <a:pt x="535" y="535"/>
                    </a:lnTo>
                    <a:lnTo>
                      <a:pt x="5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31"/>
              <p:cNvSpPr/>
              <p:nvPr/>
            </p:nvSpPr>
            <p:spPr>
              <a:xfrm>
                <a:off x="1347725" y="2130850"/>
                <a:ext cx="244875" cy="58575"/>
              </a:xfrm>
              <a:custGeom>
                <a:avLst/>
                <a:gdLst/>
                <a:ahLst/>
                <a:cxnLst/>
                <a:rect l="l" t="t" r="r" b="b"/>
                <a:pathLst>
                  <a:path w="9795" h="2343" extrusionOk="0">
                    <a:moveTo>
                      <a:pt x="4924" y="0"/>
                    </a:moveTo>
                    <a:cubicBezTo>
                      <a:pt x="4649" y="0"/>
                      <a:pt x="4564" y="404"/>
                      <a:pt x="4546" y="807"/>
                    </a:cubicBezTo>
                    <a:lnTo>
                      <a:pt x="4537" y="807"/>
                    </a:lnTo>
                    <a:cubicBezTo>
                      <a:pt x="4329" y="820"/>
                      <a:pt x="3952" y="821"/>
                      <a:pt x="3816" y="1010"/>
                    </a:cubicBezTo>
                    <a:cubicBezTo>
                      <a:pt x="3649" y="1244"/>
                      <a:pt x="3868" y="1369"/>
                      <a:pt x="4071" y="1438"/>
                    </a:cubicBezTo>
                    <a:cubicBezTo>
                      <a:pt x="4222" y="1491"/>
                      <a:pt x="4391" y="1520"/>
                      <a:pt x="4563" y="1538"/>
                    </a:cubicBezTo>
                    <a:cubicBezTo>
                      <a:pt x="4563" y="1545"/>
                      <a:pt x="4564" y="1552"/>
                      <a:pt x="4564" y="1559"/>
                    </a:cubicBezTo>
                    <a:cubicBezTo>
                      <a:pt x="4576" y="1768"/>
                      <a:pt x="4578" y="2144"/>
                      <a:pt x="4769" y="2281"/>
                    </a:cubicBezTo>
                    <a:cubicBezTo>
                      <a:pt x="4826" y="2322"/>
                      <a:pt x="4878" y="2340"/>
                      <a:pt x="4923" y="2340"/>
                    </a:cubicBezTo>
                    <a:cubicBezTo>
                      <a:pt x="5060" y="2340"/>
                      <a:pt x="5144" y="2178"/>
                      <a:pt x="5196" y="2025"/>
                    </a:cubicBezTo>
                    <a:cubicBezTo>
                      <a:pt x="5248" y="1879"/>
                      <a:pt x="5277" y="1715"/>
                      <a:pt x="5293" y="1547"/>
                    </a:cubicBezTo>
                    <a:cubicBezTo>
                      <a:pt x="5339" y="1545"/>
                      <a:pt x="5382" y="1543"/>
                      <a:pt x="5426" y="1542"/>
                    </a:cubicBezTo>
                    <a:cubicBezTo>
                      <a:pt x="5555" y="1536"/>
                      <a:pt x="5771" y="1539"/>
                      <a:pt x="5886" y="1475"/>
                    </a:cubicBezTo>
                    <a:cubicBezTo>
                      <a:pt x="5995" y="1416"/>
                      <a:pt x="6023" y="1308"/>
                      <a:pt x="6094" y="1214"/>
                    </a:cubicBezTo>
                    <a:cubicBezTo>
                      <a:pt x="6143" y="907"/>
                      <a:pt x="5728" y="811"/>
                      <a:pt x="5305" y="790"/>
                    </a:cubicBezTo>
                    <a:cubicBezTo>
                      <a:pt x="5303" y="751"/>
                      <a:pt x="5302" y="710"/>
                      <a:pt x="5300" y="671"/>
                    </a:cubicBezTo>
                    <a:cubicBezTo>
                      <a:pt x="5295" y="543"/>
                      <a:pt x="5297" y="328"/>
                      <a:pt x="5233" y="211"/>
                    </a:cubicBezTo>
                    <a:cubicBezTo>
                      <a:pt x="5174" y="103"/>
                      <a:pt x="5066" y="75"/>
                      <a:pt x="4972" y="4"/>
                    </a:cubicBezTo>
                    <a:cubicBezTo>
                      <a:pt x="4955" y="1"/>
                      <a:pt x="4939" y="0"/>
                      <a:pt x="4924" y="0"/>
                    </a:cubicBezTo>
                    <a:close/>
                    <a:moveTo>
                      <a:pt x="8574" y="0"/>
                    </a:moveTo>
                    <a:cubicBezTo>
                      <a:pt x="8298" y="0"/>
                      <a:pt x="8215" y="404"/>
                      <a:pt x="8195" y="807"/>
                    </a:cubicBezTo>
                    <a:lnTo>
                      <a:pt x="8188" y="807"/>
                    </a:lnTo>
                    <a:cubicBezTo>
                      <a:pt x="7979" y="820"/>
                      <a:pt x="7602" y="821"/>
                      <a:pt x="7466" y="1010"/>
                    </a:cubicBezTo>
                    <a:cubicBezTo>
                      <a:pt x="7298" y="1244"/>
                      <a:pt x="7517" y="1369"/>
                      <a:pt x="7721" y="1438"/>
                    </a:cubicBezTo>
                    <a:cubicBezTo>
                      <a:pt x="7872" y="1491"/>
                      <a:pt x="8040" y="1520"/>
                      <a:pt x="8213" y="1538"/>
                    </a:cubicBezTo>
                    <a:cubicBezTo>
                      <a:pt x="8213" y="1545"/>
                      <a:pt x="8215" y="1552"/>
                      <a:pt x="8215" y="1559"/>
                    </a:cubicBezTo>
                    <a:cubicBezTo>
                      <a:pt x="8226" y="1768"/>
                      <a:pt x="8228" y="2144"/>
                      <a:pt x="8418" y="2281"/>
                    </a:cubicBezTo>
                    <a:cubicBezTo>
                      <a:pt x="8476" y="2322"/>
                      <a:pt x="8527" y="2340"/>
                      <a:pt x="8572" y="2340"/>
                    </a:cubicBezTo>
                    <a:cubicBezTo>
                      <a:pt x="8709" y="2340"/>
                      <a:pt x="8793" y="2178"/>
                      <a:pt x="8846" y="2025"/>
                    </a:cubicBezTo>
                    <a:cubicBezTo>
                      <a:pt x="8896" y="1879"/>
                      <a:pt x="8926" y="1715"/>
                      <a:pt x="8942" y="1547"/>
                    </a:cubicBezTo>
                    <a:cubicBezTo>
                      <a:pt x="8987" y="1545"/>
                      <a:pt x="9031" y="1543"/>
                      <a:pt x="9076" y="1542"/>
                    </a:cubicBezTo>
                    <a:cubicBezTo>
                      <a:pt x="9204" y="1536"/>
                      <a:pt x="9419" y="1539"/>
                      <a:pt x="9536" y="1475"/>
                    </a:cubicBezTo>
                    <a:cubicBezTo>
                      <a:pt x="9644" y="1416"/>
                      <a:pt x="9671" y="1308"/>
                      <a:pt x="9742" y="1214"/>
                    </a:cubicBezTo>
                    <a:cubicBezTo>
                      <a:pt x="9794" y="907"/>
                      <a:pt x="9377" y="811"/>
                      <a:pt x="8955" y="790"/>
                    </a:cubicBezTo>
                    <a:cubicBezTo>
                      <a:pt x="8954" y="751"/>
                      <a:pt x="8953" y="710"/>
                      <a:pt x="8949" y="671"/>
                    </a:cubicBezTo>
                    <a:cubicBezTo>
                      <a:pt x="8944" y="543"/>
                      <a:pt x="8947" y="328"/>
                      <a:pt x="8883" y="211"/>
                    </a:cubicBezTo>
                    <a:cubicBezTo>
                      <a:pt x="8824" y="103"/>
                      <a:pt x="8715" y="75"/>
                      <a:pt x="8622" y="4"/>
                    </a:cubicBezTo>
                    <a:cubicBezTo>
                      <a:pt x="8606" y="1"/>
                      <a:pt x="8589" y="0"/>
                      <a:pt x="8574" y="0"/>
                    </a:cubicBezTo>
                    <a:close/>
                    <a:moveTo>
                      <a:pt x="1274" y="3"/>
                    </a:moveTo>
                    <a:cubicBezTo>
                      <a:pt x="999" y="3"/>
                      <a:pt x="916" y="407"/>
                      <a:pt x="897" y="810"/>
                    </a:cubicBezTo>
                    <a:lnTo>
                      <a:pt x="889" y="810"/>
                    </a:lnTo>
                    <a:cubicBezTo>
                      <a:pt x="681" y="822"/>
                      <a:pt x="305" y="823"/>
                      <a:pt x="167" y="1014"/>
                    </a:cubicBezTo>
                    <a:cubicBezTo>
                      <a:pt x="0" y="1245"/>
                      <a:pt x="220" y="1372"/>
                      <a:pt x="423" y="1441"/>
                    </a:cubicBezTo>
                    <a:cubicBezTo>
                      <a:pt x="574" y="1494"/>
                      <a:pt x="742" y="1524"/>
                      <a:pt x="915" y="1540"/>
                    </a:cubicBezTo>
                    <a:cubicBezTo>
                      <a:pt x="915" y="1548"/>
                      <a:pt x="916" y="1555"/>
                      <a:pt x="916" y="1561"/>
                    </a:cubicBezTo>
                    <a:cubicBezTo>
                      <a:pt x="928" y="1770"/>
                      <a:pt x="929" y="2146"/>
                      <a:pt x="1119" y="2283"/>
                    </a:cubicBezTo>
                    <a:cubicBezTo>
                      <a:pt x="1177" y="2325"/>
                      <a:pt x="1228" y="2343"/>
                      <a:pt x="1273" y="2343"/>
                    </a:cubicBezTo>
                    <a:cubicBezTo>
                      <a:pt x="1410" y="2343"/>
                      <a:pt x="1495" y="2181"/>
                      <a:pt x="1547" y="2029"/>
                    </a:cubicBezTo>
                    <a:cubicBezTo>
                      <a:pt x="1596" y="1880"/>
                      <a:pt x="1626" y="1718"/>
                      <a:pt x="1643" y="1549"/>
                    </a:cubicBezTo>
                    <a:cubicBezTo>
                      <a:pt x="1688" y="1548"/>
                      <a:pt x="1734" y="1545"/>
                      <a:pt x="1777" y="1544"/>
                    </a:cubicBezTo>
                    <a:cubicBezTo>
                      <a:pt x="1905" y="1538"/>
                      <a:pt x="2120" y="1542"/>
                      <a:pt x="2237" y="1478"/>
                    </a:cubicBezTo>
                    <a:cubicBezTo>
                      <a:pt x="2344" y="1418"/>
                      <a:pt x="2373" y="1310"/>
                      <a:pt x="2444" y="1217"/>
                    </a:cubicBezTo>
                    <a:cubicBezTo>
                      <a:pt x="2494" y="907"/>
                      <a:pt x="2077" y="811"/>
                      <a:pt x="1656" y="793"/>
                    </a:cubicBezTo>
                    <a:cubicBezTo>
                      <a:pt x="1655" y="753"/>
                      <a:pt x="1653" y="713"/>
                      <a:pt x="1651" y="674"/>
                    </a:cubicBezTo>
                    <a:cubicBezTo>
                      <a:pt x="1644" y="545"/>
                      <a:pt x="1649" y="330"/>
                      <a:pt x="1584" y="214"/>
                    </a:cubicBezTo>
                    <a:cubicBezTo>
                      <a:pt x="1526" y="107"/>
                      <a:pt x="1418" y="78"/>
                      <a:pt x="1323" y="7"/>
                    </a:cubicBezTo>
                    <a:cubicBezTo>
                      <a:pt x="1306" y="4"/>
                      <a:pt x="1290" y="3"/>
                      <a:pt x="127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1"/>
              <p:cNvSpPr/>
              <p:nvPr/>
            </p:nvSpPr>
            <p:spPr>
              <a:xfrm>
                <a:off x="1347675" y="2946950"/>
                <a:ext cx="244925" cy="586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2344" extrusionOk="0">
                    <a:moveTo>
                      <a:pt x="4927" y="0"/>
                    </a:moveTo>
                    <a:cubicBezTo>
                      <a:pt x="4881" y="0"/>
                      <a:pt x="4830" y="18"/>
                      <a:pt x="4773" y="60"/>
                    </a:cubicBezTo>
                    <a:cubicBezTo>
                      <a:pt x="4582" y="197"/>
                      <a:pt x="4581" y="572"/>
                      <a:pt x="4567" y="782"/>
                    </a:cubicBezTo>
                    <a:cubicBezTo>
                      <a:pt x="4567" y="788"/>
                      <a:pt x="4566" y="795"/>
                      <a:pt x="4566" y="803"/>
                    </a:cubicBezTo>
                    <a:cubicBezTo>
                      <a:pt x="4394" y="819"/>
                      <a:pt x="4225" y="849"/>
                      <a:pt x="4074" y="902"/>
                    </a:cubicBezTo>
                    <a:cubicBezTo>
                      <a:pt x="3871" y="971"/>
                      <a:pt x="3652" y="1099"/>
                      <a:pt x="3819" y="1330"/>
                    </a:cubicBezTo>
                    <a:cubicBezTo>
                      <a:pt x="3957" y="1519"/>
                      <a:pt x="4332" y="1521"/>
                      <a:pt x="4541" y="1533"/>
                    </a:cubicBezTo>
                    <a:lnTo>
                      <a:pt x="4549" y="1533"/>
                    </a:lnTo>
                    <a:cubicBezTo>
                      <a:pt x="4568" y="1937"/>
                      <a:pt x="4652" y="2340"/>
                      <a:pt x="4927" y="2340"/>
                    </a:cubicBezTo>
                    <a:cubicBezTo>
                      <a:pt x="4942" y="2340"/>
                      <a:pt x="4959" y="2339"/>
                      <a:pt x="4976" y="2336"/>
                    </a:cubicBezTo>
                    <a:cubicBezTo>
                      <a:pt x="5069" y="2266"/>
                      <a:pt x="5177" y="2237"/>
                      <a:pt x="5236" y="2130"/>
                    </a:cubicBezTo>
                    <a:cubicBezTo>
                      <a:pt x="5300" y="2013"/>
                      <a:pt x="5297" y="1798"/>
                      <a:pt x="5303" y="1670"/>
                    </a:cubicBezTo>
                    <a:cubicBezTo>
                      <a:pt x="5304" y="1630"/>
                      <a:pt x="5307" y="1591"/>
                      <a:pt x="5309" y="1550"/>
                    </a:cubicBezTo>
                    <a:cubicBezTo>
                      <a:pt x="5730" y="1532"/>
                      <a:pt x="6145" y="1437"/>
                      <a:pt x="6097" y="1126"/>
                    </a:cubicBezTo>
                    <a:cubicBezTo>
                      <a:pt x="6026" y="1033"/>
                      <a:pt x="5997" y="924"/>
                      <a:pt x="5890" y="865"/>
                    </a:cubicBezTo>
                    <a:cubicBezTo>
                      <a:pt x="5774" y="801"/>
                      <a:pt x="5559" y="806"/>
                      <a:pt x="5430" y="799"/>
                    </a:cubicBezTo>
                    <a:cubicBezTo>
                      <a:pt x="5388" y="797"/>
                      <a:pt x="5342" y="795"/>
                      <a:pt x="5297" y="794"/>
                    </a:cubicBezTo>
                    <a:cubicBezTo>
                      <a:pt x="5279" y="625"/>
                      <a:pt x="5250" y="463"/>
                      <a:pt x="5200" y="315"/>
                    </a:cubicBezTo>
                    <a:cubicBezTo>
                      <a:pt x="5148" y="162"/>
                      <a:pt x="5064" y="0"/>
                      <a:pt x="4927" y="0"/>
                    </a:cubicBezTo>
                    <a:close/>
                    <a:moveTo>
                      <a:pt x="8576" y="0"/>
                    </a:moveTo>
                    <a:cubicBezTo>
                      <a:pt x="8531" y="0"/>
                      <a:pt x="8480" y="18"/>
                      <a:pt x="8422" y="60"/>
                    </a:cubicBezTo>
                    <a:cubicBezTo>
                      <a:pt x="8233" y="197"/>
                      <a:pt x="8231" y="572"/>
                      <a:pt x="8219" y="782"/>
                    </a:cubicBezTo>
                    <a:cubicBezTo>
                      <a:pt x="8219" y="788"/>
                      <a:pt x="8218" y="795"/>
                      <a:pt x="8218" y="803"/>
                    </a:cubicBezTo>
                    <a:cubicBezTo>
                      <a:pt x="8046" y="819"/>
                      <a:pt x="7877" y="849"/>
                      <a:pt x="7726" y="902"/>
                    </a:cubicBezTo>
                    <a:cubicBezTo>
                      <a:pt x="7523" y="971"/>
                      <a:pt x="7303" y="1099"/>
                      <a:pt x="7470" y="1330"/>
                    </a:cubicBezTo>
                    <a:cubicBezTo>
                      <a:pt x="7608" y="1519"/>
                      <a:pt x="7984" y="1521"/>
                      <a:pt x="8192" y="1533"/>
                    </a:cubicBezTo>
                    <a:lnTo>
                      <a:pt x="8201" y="1533"/>
                    </a:lnTo>
                    <a:cubicBezTo>
                      <a:pt x="8219" y="1937"/>
                      <a:pt x="8303" y="2340"/>
                      <a:pt x="8577" y="2340"/>
                    </a:cubicBezTo>
                    <a:cubicBezTo>
                      <a:pt x="8593" y="2340"/>
                      <a:pt x="8609" y="2339"/>
                      <a:pt x="8626" y="2336"/>
                    </a:cubicBezTo>
                    <a:cubicBezTo>
                      <a:pt x="8720" y="2266"/>
                      <a:pt x="8828" y="2237"/>
                      <a:pt x="8887" y="2130"/>
                    </a:cubicBezTo>
                    <a:cubicBezTo>
                      <a:pt x="8951" y="2013"/>
                      <a:pt x="8947" y="1798"/>
                      <a:pt x="8955" y="1670"/>
                    </a:cubicBezTo>
                    <a:cubicBezTo>
                      <a:pt x="8956" y="1630"/>
                      <a:pt x="8958" y="1591"/>
                      <a:pt x="8960" y="1550"/>
                    </a:cubicBezTo>
                    <a:cubicBezTo>
                      <a:pt x="9379" y="1532"/>
                      <a:pt x="9796" y="1437"/>
                      <a:pt x="9747" y="1126"/>
                    </a:cubicBezTo>
                    <a:cubicBezTo>
                      <a:pt x="9677" y="1033"/>
                      <a:pt x="9647" y="924"/>
                      <a:pt x="9540" y="865"/>
                    </a:cubicBezTo>
                    <a:cubicBezTo>
                      <a:pt x="9423" y="801"/>
                      <a:pt x="9208" y="806"/>
                      <a:pt x="9080" y="799"/>
                    </a:cubicBezTo>
                    <a:cubicBezTo>
                      <a:pt x="9037" y="797"/>
                      <a:pt x="8992" y="795"/>
                      <a:pt x="8946" y="794"/>
                    </a:cubicBezTo>
                    <a:cubicBezTo>
                      <a:pt x="8929" y="625"/>
                      <a:pt x="8899" y="463"/>
                      <a:pt x="8850" y="315"/>
                    </a:cubicBezTo>
                    <a:cubicBezTo>
                      <a:pt x="8798" y="162"/>
                      <a:pt x="8713" y="0"/>
                      <a:pt x="8576" y="0"/>
                    </a:cubicBezTo>
                    <a:close/>
                    <a:moveTo>
                      <a:pt x="1274" y="3"/>
                    </a:moveTo>
                    <a:cubicBezTo>
                      <a:pt x="1229" y="3"/>
                      <a:pt x="1178" y="21"/>
                      <a:pt x="1120" y="62"/>
                    </a:cubicBezTo>
                    <a:cubicBezTo>
                      <a:pt x="930" y="198"/>
                      <a:pt x="929" y="576"/>
                      <a:pt x="917" y="784"/>
                    </a:cubicBezTo>
                    <a:cubicBezTo>
                      <a:pt x="917" y="791"/>
                      <a:pt x="915" y="797"/>
                      <a:pt x="915" y="806"/>
                    </a:cubicBezTo>
                    <a:cubicBezTo>
                      <a:pt x="743" y="823"/>
                      <a:pt x="575" y="853"/>
                      <a:pt x="423" y="904"/>
                    </a:cubicBezTo>
                    <a:cubicBezTo>
                      <a:pt x="219" y="973"/>
                      <a:pt x="0" y="1100"/>
                      <a:pt x="168" y="1332"/>
                    </a:cubicBezTo>
                    <a:cubicBezTo>
                      <a:pt x="304" y="1522"/>
                      <a:pt x="682" y="1523"/>
                      <a:pt x="890" y="1535"/>
                    </a:cubicBezTo>
                    <a:lnTo>
                      <a:pt x="898" y="1535"/>
                    </a:lnTo>
                    <a:cubicBezTo>
                      <a:pt x="917" y="1939"/>
                      <a:pt x="1000" y="2343"/>
                      <a:pt x="1276" y="2343"/>
                    </a:cubicBezTo>
                    <a:cubicBezTo>
                      <a:pt x="1292" y="2343"/>
                      <a:pt x="1308" y="2342"/>
                      <a:pt x="1324" y="2339"/>
                    </a:cubicBezTo>
                    <a:cubicBezTo>
                      <a:pt x="1417" y="2268"/>
                      <a:pt x="1527" y="2240"/>
                      <a:pt x="1585" y="2132"/>
                    </a:cubicBezTo>
                    <a:cubicBezTo>
                      <a:pt x="1650" y="2015"/>
                      <a:pt x="1646" y="1800"/>
                      <a:pt x="1652" y="1672"/>
                    </a:cubicBezTo>
                    <a:cubicBezTo>
                      <a:pt x="1655" y="1633"/>
                      <a:pt x="1656" y="1593"/>
                      <a:pt x="1657" y="1553"/>
                    </a:cubicBezTo>
                    <a:cubicBezTo>
                      <a:pt x="2079" y="1532"/>
                      <a:pt x="2496" y="1437"/>
                      <a:pt x="2444" y="1129"/>
                    </a:cubicBezTo>
                    <a:cubicBezTo>
                      <a:pt x="2374" y="1036"/>
                      <a:pt x="2346" y="927"/>
                      <a:pt x="2238" y="869"/>
                    </a:cubicBezTo>
                    <a:cubicBezTo>
                      <a:pt x="2121" y="804"/>
                      <a:pt x="1906" y="807"/>
                      <a:pt x="1778" y="801"/>
                    </a:cubicBezTo>
                    <a:cubicBezTo>
                      <a:pt x="1733" y="800"/>
                      <a:pt x="1689" y="797"/>
                      <a:pt x="1644" y="796"/>
                    </a:cubicBezTo>
                    <a:cubicBezTo>
                      <a:pt x="1628" y="628"/>
                      <a:pt x="1598" y="464"/>
                      <a:pt x="1548" y="318"/>
                    </a:cubicBezTo>
                    <a:cubicBezTo>
                      <a:pt x="1496" y="165"/>
                      <a:pt x="1411" y="3"/>
                      <a:pt x="127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5" name="Google Shape;2075;p31"/>
            <p:cNvGrpSpPr/>
            <p:nvPr/>
          </p:nvGrpSpPr>
          <p:grpSpPr>
            <a:xfrm rot="-5400000">
              <a:off x="9720919" y="2173607"/>
              <a:ext cx="543920" cy="2461031"/>
              <a:chOff x="3416200" y="1908925"/>
              <a:chExt cx="291975" cy="1321075"/>
            </a:xfrm>
          </p:grpSpPr>
          <p:sp>
            <p:nvSpPr>
              <p:cNvPr id="2076" name="Google Shape;2076;p31"/>
              <p:cNvSpPr/>
              <p:nvPr/>
            </p:nvSpPr>
            <p:spPr>
              <a:xfrm>
                <a:off x="3416200" y="1908925"/>
                <a:ext cx="291925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7" y="5284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31"/>
              <p:cNvSpPr/>
              <p:nvPr/>
            </p:nvSpPr>
            <p:spPr>
              <a:xfrm>
                <a:off x="3417250" y="2207950"/>
                <a:ext cx="283550" cy="716075"/>
              </a:xfrm>
              <a:custGeom>
                <a:avLst/>
                <a:gdLst/>
                <a:ahLst/>
                <a:cxnLst/>
                <a:rect l="l" t="t" r="r" b="b"/>
                <a:pathLst>
                  <a:path w="11342" h="28643" extrusionOk="0">
                    <a:moveTo>
                      <a:pt x="6192" y="1"/>
                    </a:moveTo>
                    <a:cubicBezTo>
                      <a:pt x="4609" y="1"/>
                      <a:pt x="2974" y="560"/>
                      <a:pt x="2060" y="1653"/>
                    </a:cubicBezTo>
                    <a:cubicBezTo>
                      <a:pt x="0" y="4118"/>
                      <a:pt x="1478" y="8364"/>
                      <a:pt x="1541" y="11246"/>
                    </a:cubicBezTo>
                    <a:cubicBezTo>
                      <a:pt x="1593" y="13569"/>
                      <a:pt x="1610" y="15882"/>
                      <a:pt x="1457" y="18218"/>
                    </a:cubicBezTo>
                    <a:cubicBezTo>
                      <a:pt x="1371" y="19537"/>
                      <a:pt x="1227" y="20853"/>
                      <a:pt x="1077" y="22167"/>
                    </a:cubicBezTo>
                    <a:cubicBezTo>
                      <a:pt x="963" y="23183"/>
                      <a:pt x="646" y="24439"/>
                      <a:pt x="814" y="25468"/>
                    </a:cubicBezTo>
                    <a:cubicBezTo>
                      <a:pt x="1206" y="27848"/>
                      <a:pt x="2933" y="28484"/>
                      <a:pt x="5155" y="28618"/>
                    </a:cubicBezTo>
                    <a:cubicBezTo>
                      <a:pt x="5418" y="28634"/>
                      <a:pt x="5677" y="28642"/>
                      <a:pt x="5930" y="28642"/>
                    </a:cubicBezTo>
                    <a:cubicBezTo>
                      <a:pt x="8494" y="28642"/>
                      <a:pt x="10490" y="27766"/>
                      <a:pt x="10738" y="24734"/>
                    </a:cubicBezTo>
                    <a:cubicBezTo>
                      <a:pt x="10965" y="21921"/>
                      <a:pt x="10026" y="19011"/>
                      <a:pt x="10018" y="16181"/>
                    </a:cubicBezTo>
                    <a:cubicBezTo>
                      <a:pt x="10013" y="14694"/>
                      <a:pt x="9846" y="13240"/>
                      <a:pt x="9941" y="11739"/>
                    </a:cubicBezTo>
                    <a:cubicBezTo>
                      <a:pt x="10048" y="10059"/>
                      <a:pt x="10447" y="8450"/>
                      <a:pt x="10628" y="6788"/>
                    </a:cubicBezTo>
                    <a:cubicBezTo>
                      <a:pt x="10885" y="4438"/>
                      <a:pt x="11342" y="2390"/>
                      <a:pt x="9200" y="851"/>
                    </a:cubicBezTo>
                    <a:cubicBezTo>
                      <a:pt x="8407" y="281"/>
                      <a:pt x="7313" y="1"/>
                      <a:pt x="61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31"/>
              <p:cNvSpPr/>
              <p:nvPr/>
            </p:nvSpPr>
            <p:spPr>
              <a:xfrm>
                <a:off x="3479875" y="2261125"/>
                <a:ext cx="164575" cy="616675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24667" extrusionOk="0">
                    <a:moveTo>
                      <a:pt x="230" y="1"/>
                    </a:moveTo>
                    <a:cubicBezTo>
                      <a:pt x="104" y="1"/>
                      <a:pt x="0" y="103"/>
                      <a:pt x="0" y="231"/>
                    </a:cubicBezTo>
                    <a:lnTo>
                      <a:pt x="0" y="24436"/>
                    </a:lnTo>
                    <a:cubicBezTo>
                      <a:pt x="0" y="24564"/>
                      <a:pt x="104" y="24666"/>
                      <a:pt x="230" y="24666"/>
                    </a:cubicBezTo>
                    <a:lnTo>
                      <a:pt x="6352" y="24666"/>
                    </a:lnTo>
                    <a:cubicBezTo>
                      <a:pt x="6480" y="24666"/>
                      <a:pt x="6582" y="24564"/>
                      <a:pt x="6582" y="24436"/>
                    </a:cubicBezTo>
                    <a:lnTo>
                      <a:pt x="6582" y="231"/>
                    </a:lnTo>
                    <a:cubicBezTo>
                      <a:pt x="6582" y="103"/>
                      <a:pt x="6480" y="1"/>
                      <a:pt x="63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1"/>
              <p:cNvSpPr/>
              <p:nvPr/>
            </p:nvSpPr>
            <p:spPr>
              <a:xfrm>
                <a:off x="3502775" y="2288375"/>
                <a:ext cx="118800" cy="5622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22489" extrusionOk="0">
                    <a:moveTo>
                      <a:pt x="196" y="1"/>
                    </a:moveTo>
                    <a:cubicBezTo>
                      <a:pt x="196" y="109"/>
                      <a:pt x="109" y="196"/>
                      <a:pt x="1" y="196"/>
                    </a:cubicBezTo>
                    <a:lnTo>
                      <a:pt x="1" y="22292"/>
                    </a:lnTo>
                    <a:cubicBezTo>
                      <a:pt x="109" y="22292"/>
                      <a:pt x="196" y="22379"/>
                      <a:pt x="196" y="22488"/>
                    </a:cubicBezTo>
                    <a:lnTo>
                      <a:pt x="4555" y="22488"/>
                    </a:lnTo>
                    <a:cubicBezTo>
                      <a:pt x="4555" y="22379"/>
                      <a:pt x="4643" y="22292"/>
                      <a:pt x="4752" y="22292"/>
                    </a:cubicBezTo>
                    <a:lnTo>
                      <a:pt x="4752" y="196"/>
                    </a:lnTo>
                    <a:cubicBezTo>
                      <a:pt x="4644" y="196"/>
                      <a:pt x="4555" y="109"/>
                      <a:pt x="45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1"/>
              <p:cNvSpPr/>
              <p:nvPr/>
            </p:nvSpPr>
            <p:spPr>
              <a:xfrm>
                <a:off x="3416200" y="1940125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9"/>
                    </a:lnTo>
                    <a:lnTo>
                      <a:pt x="11677" y="2739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31"/>
              <p:cNvSpPr/>
              <p:nvPr/>
            </p:nvSpPr>
            <p:spPr>
              <a:xfrm>
                <a:off x="3416200" y="2128150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1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31"/>
              <p:cNvSpPr/>
              <p:nvPr/>
            </p:nvSpPr>
            <p:spPr>
              <a:xfrm>
                <a:off x="3441450" y="2080750"/>
                <a:ext cx="2468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8" extrusionOk="0">
                    <a:moveTo>
                      <a:pt x="3524" y="0"/>
                    </a:moveTo>
                    <a:cubicBezTo>
                      <a:pt x="3444" y="0"/>
                      <a:pt x="3377" y="228"/>
                      <a:pt x="3360" y="533"/>
                    </a:cubicBezTo>
                    <a:cubicBezTo>
                      <a:pt x="3054" y="552"/>
                      <a:pt x="2826" y="618"/>
                      <a:pt x="2826" y="698"/>
                    </a:cubicBezTo>
                    <a:cubicBezTo>
                      <a:pt x="2826" y="778"/>
                      <a:pt x="3055" y="845"/>
                      <a:pt x="3360" y="862"/>
                    </a:cubicBezTo>
                    <a:cubicBezTo>
                      <a:pt x="3379" y="1168"/>
                      <a:pt x="3444" y="1396"/>
                      <a:pt x="3524" y="1396"/>
                    </a:cubicBezTo>
                    <a:cubicBezTo>
                      <a:pt x="3605" y="1396"/>
                      <a:pt x="3671" y="1167"/>
                      <a:pt x="3689" y="862"/>
                    </a:cubicBezTo>
                    <a:cubicBezTo>
                      <a:pt x="3995" y="845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3"/>
                    </a:cubicBezTo>
                    <a:cubicBezTo>
                      <a:pt x="3670" y="227"/>
                      <a:pt x="3605" y="0"/>
                      <a:pt x="3524" y="0"/>
                    </a:cubicBezTo>
                    <a:close/>
                    <a:moveTo>
                      <a:pt x="6350" y="0"/>
                    </a:moveTo>
                    <a:cubicBezTo>
                      <a:pt x="6270" y="0"/>
                      <a:pt x="6204" y="228"/>
                      <a:pt x="6187" y="533"/>
                    </a:cubicBezTo>
                    <a:cubicBezTo>
                      <a:pt x="5880" y="552"/>
                      <a:pt x="5653" y="618"/>
                      <a:pt x="5653" y="698"/>
                    </a:cubicBezTo>
                    <a:cubicBezTo>
                      <a:pt x="5653" y="778"/>
                      <a:pt x="5882" y="845"/>
                      <a:pt x="6187" y="862"/>
                    </a:cubicBezTo>
                    <a:cubicBezTo>
                      <a:pt x="6205" y="1168"/>
                      <a:pt x="6270" y="1396"/>
                      <a:pt x="6350" y="1396"/>
                    </a:cubicBezTo>
                    <a:cubicBezTo>
                      <a:pt x="6430" y="1396"/>
                      <a:pt x="6498" y="1167"/>
                      <a:pt x="6515" y="862"/>
                    </a:cubicBezTo>
                    <a:cubicBezTo>
                      <a:pt x="6820" y="845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3"/>
                    </a:cubicBezTo>
                    <a:cubicBezTo>
                      <a:pt x="6497" y="227"/>
                      <a:pt x="6430" y="0"/>
                      <a:pt x="6350" y="0"/>
                    </a:cubicBezTo>
                    <a:close/>
                    <a:moveTo>
                      <a:pt x="9176" y="0"/>
                    </a:moveTo>
                    <a:cubicBezTo>
                      <a:pt x="9096" y="0"/>
                      <a:pt x="9028" y="228"/>
                      <a:pt x="9011" y="533"/>
                    </a:cubicBezTo>
                    <a:cubicBezTo>
                      <a:pt x="8705" y="552"/>
                      <a:pt x="8478" y="618"/>
                      <a:pt x="8478" y="698"/>
                    </a:cubicBezTo>
                    <a:cubicBezTo>
                      <a:pt x="8478" y="778"/>
                      <a:pt x="8706" y="845"/>
                      <a:pt x="9011" y="862"/>
                    </a:cubicBezTo>
                    <a:cubicBezTo>
                      <a:pt x="9029" y="1168"/>
                      <a:pt x="9096" y="1396"/>
                      <a:pt x="9176" y="1396"/>
                    </a:cubicBezTo>
                    <a:cubicBezTo>
                      <a:pt x="9256" y="1396"/>
                      <a:pt x="9322" y="1167"/>
                      <a:pt x="9340" y="862"/>
                    </a:cubicBezTo>
                    <a:cubicBezTo>
                      <a:pt x="9647" y="845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3"/>
                    </a:cubicBezTo>
                    <a:cubicBezTo>
                      <a:pt x="9321" y="227"/>
                      <a:pt x="9256" y="0"/>
                      <a:pt x="9176" y="0"/>
                    </a:cubicBezTo>
                    <a:close/>
                    <a:moveTo>
                      <a:pt x="697" y="1"/>
                    </a:moveTo>
                    <a:cubicBezTo>
                      <a:pt x="617" y="1"/>
                      <a:pt x="552" y="228"/>
                      <a:pt x="534" y="535"/>
                    </a:cubicBezTo>
                    <a:cubicBezTo>
                      <a:pt x="229" y="552"/>
                      <a:pt x="0" y="619"/>
                      <a:pt x="0" y="699"/>
                    </a:cubicBezTo>
                    <a:cubicBezTo>
                      <a:pt x="0" y="779"/>
                      <a:pt x="227" y="845"/>
                      <a:pt x="534" y="864"/>
                    </a:cubicBezTo>
                    <a:cubicBezTo>
                      <a:pt x="551" y="1168"/>
                      <a:pt x="617" y="1397"/>
                      <a:pt x="697" y="1397"/>
                    </a:cubicBezTo>
                    <a:cubicBezTo>
                      <a:pt x="778" y="1397"/>
                      <a:pt x="844" y="1169"/>
                      <a:pt x="862" y="864"/>
                    </a:cubicBezTo>
                    <a:cubicBezTo>
                      <a:pt x="1168" y="845"/>
                      <a:pt x="1397" y="778"/>
                      <a:pt x="1396" y="699"/>
                    </a:cubicBezTo>
                    <a:cubicBezTo>
                      <a:pt x="1396" y="619"/>
                      <a:pt x="1168" y="553"/>
                      <a:pt x="862" y="535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31"/>
              <p:cNvSpPr/>
              <p:nvPr/>
            </p:nvSpPr>
            <p:spPr>
              <a:xfrm>
                <a:off x="3416200" y="3130700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8"/>
                    </a:lnTo>
                    <a:lnTo>
                      <a:pt x="11677" y="2738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31"/>
              <p:cNvSpPr/>
              <p:nvPr/>
            </p:nvSpPr>
            <p:spPr>
              <a:xfrm>
                <a:off x="3416200" y="2998925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0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31"/>
              <p:cNvSpPr/>
              <p:nvPr/>
            </p:nvSpPr>
            <p:spPr>
              <a:xfrm>
                <a:off x="3441450" y="3023600"/>
                <a:ext cx="24685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7" extrusionOk="0">
                    <a:moveTo>
                      <a:pt x="697" y="1"/>
                    </a:moveTo>
                    <a:cubicBezTo>
                      <a:pt x="617" y="1"/>
                      <a:pt x="552" y="227"/>
                      <a:pt x="534" y="534"/>
                    </a:cubicBezTo>
                    <a:cubicBezTo>
                      <a:pt x="229" y="551"/>
                      <a:pt x="0" y="618"/>
                      <a:pt x="0" y="698"/>
                    </a:cubicBezTo>
                    <a:cubicBezTo>
                      <a:pt x="0" y="778"/>
                      <a:pt x="227" y="845"/>
                      <a:pt x="534" y="863"/>
                    </a:cubicBezTo>
                    <a:cubicBezTo>
                      <a:pt x="551" y="1168"/>
                      <a:pt x="617" y="1396"/>
                      <a:pt x="697" y="1396"/>
                    </a:cubicBezTo>
                    <a:cubicBezTo>
                      <a:pt x="778" y="1396"/>
                      <a:pt x="844" y="1169"/>
                      <a:pt x="862" y="863"/>
                    </a:cubicBezTo>
                    <a:cubicBezTo>
                      <a:pt x="1168" y="846"/>
                      <a:pt x="1397" y="778"/>
                      <a:pt x="1396" y="698"/>
                    </a:cubicBezTo>
                    <a:cubicBezTo>
                      <a:pt x="1396" y="618"/>
                      <a:pt x="1168" y="553"/>
                      <a:pt x="862" y="534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  <a:moveTo>
                      <a:pt x="3524" y="1"/>
                    </a:moveTo>
                    <a:cubicBezTo>
                      <a:pt x="3444" y="1"/>
                      <a:pt x="3377" y="230"/>
                      <a:pt x="3360" y="534"/>
                    </a:cubicBezTo>
                    <a:cubicBezTo>
                      <a:pt x="3054" y="553"/>
                      <a:pt x="2826" y="618"/>
                      <a:pt x="2826" y="698"/>
                    </a:cubicBezTo>
                    <a:cubicBezTo>
                      <a:pt x="2826" y="778"/>
                      <a:pt x="3055" y="846"/>
                      <a:pt x="3360" y="863"/>
                    </a:cubicBezTo>
                    <a:cubicBezTo>
                      <a:pt x="3379" y="1169"/>
                      <a:pt x="3444" y="1396"/>
                      <a:pt x="3524" y="1396"/>
                    </a:cubicBezTo>
                    <a:cubicBezTo>
                      <a:pt x="3605" y="1396"/>
                      <a:pt x="3671" y="1168"/>
                      <a:pt x="3689" y="863"/>
                    </a:cubicBezTo>
                    <a:cubicBezTo>
                      <a:pt x="3995" y="846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4"/>
                    </a:cubicBezTo>
                    <a:cubicBezTo>
                      <a:pt x="3670" y="227"/>
                      <a:pt x="3605" y="1"/>
                      <a:pt x="3524" y="1"/>
                    </a:cubicBezTo>
                    <a:close/>
                    <a:moveTo>
                      <a:pt x="6350" y="1"/>
                    </a:moveTo>
                    <a:cubicBezTo>
                      <a:pt x="6270" y="1"/>
                      <a:pt x="6204" y="230"/>
                      <a:pt x="6187" y="534"/>
                    </a:cubicBezTo>
                    <a:cubicBezTo>
                      <a:pt x="5880" y="553"/>
                      <a:pt x="5653" y="618"/>
                      <a:pt x="5653" y="698"/>
                    </a:cubicBezTo>
                    <a:cubicBezTo>
                      <a:pt x="5653" y="778"/>
                      <a:pt x="5882" y="846"/>
                      <a:pt x="6187" y="863"/>
                    </a:cubicBezTo>
                    <a:cubicBezTo>
                      <a:pt x="6205" y="1169"/>
                      <a:pt x="6270" y="1396"/>
                      <a:pt x="6350" y="1396"/>
                    </a:cubicBezTo>
                    <a:cubicBezTo>
                      <a:pt x="6430" y="1396"/>
                      <a:pt x="6498" y="1168"/>
                      <a:pt x="6515" y="863"/>
                    </a:cubicBezTo>
                    <a:cubicBezTo>
                      <a:pt x="6820" y="846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4"/>
                    </a:cubicBezTo>
                    <a:cubicBezTo>
                      <a:pt x="6497" y="227"/>
                      <a:pt x="6430" y="1"/>
                      <a:pt x="6350" y="1"/>
                    </a:cubicBezTo>
                    <a:close/>
                    <a:moveTo>
                      <a:pt x="9176" y="1"/>
                    </a:moveTo>
                    <a:cubicBezTo>
                      <a:pt x="9096" y="1"/>
                      <a:pt x="9028" y="230"/>
                      <a:pt x="9011" y="534"/>
                    </a:cubicBezTo>
                    <a:cubicBezTo>
                      <a:pt x="8705" y="553"/>
                      <a:pt x="8478" y="618"/>
                      <a:pt x="8478" y="698"/>
                    </a:cubicBezTo>
                    <a:cubicBezTo>
                      <a:pt x="8478" y="778"/>
                      <a:pt x="8706" y="846"/>
                      <a:pt x="9011" y="863"/>
                    </a:cubicBezTo>
                    <a:cubicBezTo>
                      <a:pt x="9029" y="1169"/>
                      <a:pt x="9096" y="1396"/>
                      <a:pt x="9176" y="1396"/>
                    </a:cubicBezTo>
                    <a:cubicBezTo>
                      <a:pt x="9256" y="1396"/>
                      <a:pt x="9322" y="1168"/>
                      <a:pt x="9340" y="863"/>
                    </a:cubicBezTo>
                    <a:cubicBezTo>
                      <a:pt x="9647" y="846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4"/>
                    </a:cubicBezTo>
                    <a:cubicBezTo>
                      <a:pt x="9321" y="227"/>
                      <a:pt x="9256" y="1"/>
                      <a:pt x="91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31"/>
              <p:cNvSpPr/>
              <p:nvPr/>
            </p:nvSpPr>
            <p:spPr>
              <a:xfrm>
                <a:off x="3542375" y="2343300"/>
                <a:ext cx="40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323" extrusionOk="0">
                    <a:moveTo>
                      <a:pt x="772" y="1"/>
                    </a:moveTo>
                    <a:cubicBezTo>
                      <a:pt x="692" y="1"/>
                      <a:pt x="610" y="15"/>
                      <a:pt x="529" y="47"/>
                    </a:cubicBezTo>
                    <a:cubicBezTo>
                      <a:pt x="522" y="51"/>
                      <a:pt x="514" y="53"/>
                      <a:pt x="508" y="56"/>
                    </a:cubicBezTo>
                    <a:cubicBezTo>
                      <a:pt x="42" y="255"/>
                      <a:pt x="1" y="855"/>
                      <a:pt x="313" y="1200"/>
                    </a:cubicBezTo>
                    <a:cubicBezTo>
                      <a:pt x="456" y="1357"/>
                      <a:pt x="622" y="1426"/>
                      <a:pt x="783" y="1426"/>
                    </a:cubicBezTo>
                    <a:cubicBezTo>
                      <a:pt x="1049" y="1426"/>
                      <a:pt x="1301" y="1239"/>
                      <a:pt x="1419" y="950"/>
                    </a:cubicBezTo>
                    <a:cubicBezTo>
                      <a:pt x="1618" y="466"/>
                      <a:pt x="1226" y="1"/>
                      <a:pt x="772" y="1"/>
                    </a:cubicBezTo>
                    <a:close/>
                    <a:moveTo>
                      <a:pt x="772" y="2416"/>
                    </a:moveTo>
                    <a:cubicBezTo>
                      <a:pt x="692" y="2416"/>
                      <a:pt x="610" y="2430"/>
                      <a:pt x="529" y="2462"/>
                    </a:cubicBezTo>
                    <a:cubicBezTo>
                      <a:pt x="522" y="2464"/>
                      <a:pt x="514" y="2467"/>
                      <a:pt x="508" y="2470"/>
                    </a:cubicBezTo>
                    <a:cubicBezTo>
                      <a:pt x="40" y="2668"/>
                      <a:pt x="1" y="3270"/>
                      <a:pt x="313" y="3614"/>
                    </a:cubicBezTo>
                    <a:cubicBezTo>
                      <a:pt x="456" y="3771"/>
                      <a:pt x="622" y="3840"/>
                      <a:pt x="783" y="3840"/>
                    </a:cubicBezTo>
                    <a:cubicBezTo>
                      <a:pt x="1049" y="3840"/>
                      <a:pt x="1301" y="3653"/>
                      <a:pt x="1419" y="3365"/>
                    </a:cubicBezTo>
                    <a:cubicBezTo>
                      <a:pt x="1618" y="2881"/>
                      <a:pt x="1226" y="2416"/>
                      <a:pt x="772" y="2416"/>
                    </a:cubicBezTo>
                    <a:close/>
                    <a:moveTo>
                      <a:pt x="772" y="4829"/>
                    </a:moveTo>
                    <a:cubicBezTo>
                      <a:pt x="692" y="4829"/>
                      <a:pt x="610" y="4843"/>
                      <a:pt x="529" y="4875"/>
                    </a:cubicBezTo>
                    <a:cubicBezTo>
                      <a:pt x="522" y="4877"/>
                      <a:pt x="514" y="4880"/>
                      <a:pt x="508" y="4884"/>
                    </a:cubicBezTo>
                    <a:cubicBezTo>
                      <a:pt x="40" y="5082"/>
                      <a:pt x="1" y="5683"/>
                      <a:pt x="313" y="6027"/>
                    </a:cubicBezTo>
                    <a:cubicBezTo>
                      <a:pt x="456" y="6184"/>
                      <a:pt x="622" y="6253"/>
                      <a:pt x="783" y="6253"/>
                    </a:cubicBezTo>
                    <a:cubicBezTo>
                      <a:pt x="1049" y="6253"/>
                      <a:pt x="1301" y="6066"/>
                      <a:pt x="1419" y="5778"/>
                    </a:cubicBezTo>
                    <a:cubicBezTo>
                      <a:pt x="1618" y="5294"/>
                      <a:pt x="1226" y="4829"/>
                      <a:pt x="772" y="4829"/>
                    </a:cubicBezTo>
                    <a:close/>
                    <a:moveTo>
                      <a:pt x="773" y="7243"/>
                    </a:moveTo>
                    <a:cubicBezTo>
                      <a:pt x="692" y="7243"/>
                      <a:pt x="610" y="7257"/>
                      <a:pt x="529" y="7289"/>
                    </a:cubicBezTo>
                    <a:cubicBezTo>
                      <a:pt x="522" y="7292"/>
                      <a:pt x="514" y="7294"/>
                      <a:pt x="508" y="7298"/>
                    </a:cubicBezTo>
                    <a:cubicBezTo>
                      <a:pt x="40" y="7496"/>
                      <a:pt x="1" y="8098"/>
                      <a:pt x="313" y="8442"/>
                    </a:cubicBezTo>
                    <a:cubicBezTo>
                      <a:pt x="456" y="8599"/>
                      <a:pt x="622" y="8668"/>
                      <a:pt x="783" y="8668"/>
                    </a:cubicBezTo>
                    <a:cubicBezTo>
                      <a:pt x="1049" y="8668"/>
                      <a:pt x="1301" y="8481"/>
                      <a:pt x="1419" y="8192"/>
                    </a:cubicBezTo>
                    <a:cubicBezTo>
                      <a:pt x="1618" y="7708"/>
                      <a:pt x="1227" y="7243"/>
                      <a:pt x="773" y="7243"/>
                    </a:cubicBezTo>
                    <a:close/>
                    <a:moveTo>
                      <a:pt x="773" y="9656"/>
                    </a:moveTo>
                    <a:cubicBezTo>
                      <a:pt x="693" y="9656"/>
                      <a:pt x="611" y="9671"/>
                      <a:pt x="529" y="9703"/>
                    </a:cubicBezTo>
                    <a:cubicBezTo>
                      <a:pt x="522" y="9705"/>
                      <a:pt x="514" y="9708"/>
                      <a:pt x="508" y="9711"/>
                    </a:cubicBezTo>
                    <a:cubicBezTo>
                      <a:pt x="40" y="9909"/>
                      <a:pt x="1" y="10511"/>
                      <a:pt x="313" y="10855"/>
                    </a:cubicBezTo>
                    <a:cubicBezTo>
                      <a:pt x="456" y="11012"/>
                      <a:pt x="622" y="11081"/>
                      <a:pt x="783" y="11081"/>
                    </a:cubicBezTo>
                    <a:cubicBezTo>
                      <a:pt x="1049" y="11081"/>
                      <a:pt x="1301" y="10894"/>
                      <a:pt x="1419" y="10606"/>
                    </a:cubicBezTo>
                    <a:cubicBezTo>
                      <a:pt x="1618" y="10122"/>
                      <a:pt x="1227" y="9656"/>
                      <a:pt x="773" y="9656"/>
                    </a:cubicBezTo>
                    <a:close/>
                    <a:moveTo>
                      <a:pt x="772" y="12070"/>
                    </a:moveTo>
                    <a:cubicBezTo>
                      <a:pt x="692" y="12070"/>
                      <a:pt x="610" y="12084"/>
                      <a:pt x="529" y="12116"/>
                    </a:cubicBezTo>
                    <a:cubicBezTo>
                      <a:pt x="522" y="12118"/>
                      <a:pt x="514" y="12121"/>
                      <a:pt x="508" y="12125"/>
                    </a:cubicBezTo>
                    <a:cubicBezTo>
                      <a:pt x="40" y="12323"/>
                      <a:pt x="1" y="12924"/>
                      <a:pt x="313" y="13268"/>
                    </a:cubicBezTo>
                    <a:cubicBezTo>
                      <a:pt x="456" y="13425"/>
                      <a:pt x="622" y="13494"/>
                      <a:pt x="783" y="13494"/>
                    </a:cubicBezTo>
                    <a:cubicBezTo>
                      <a:pt x="1049" y="13494"/>
                      <a:pt x="1301" y="13307"/>
                      <a:pt x="1419" y="13019"/>
                    </a:cubicBezTo>
                    <a:cubicBezTo>
                      <a:pt x="1618" y="12535"/>
                      <a:pt x="1226" y="12070"/>
                      <a:pt x="772" y="12070"/>
                    </a:cubicBezTo>
                    <a:close/>
                    <a:moveTo>
                      <a:pt x="773" y="14484"/>
                    </a:moveTo>
                    <a:cubicBezTo>
                      <a:pt x="692" y="14484"/>
                      <a:pt x="610" y="14498"/>
                      <a:pt x="529" y="14530"/>
                    </a:cubicBezTo>
                    <a:cubicBezTo>
                      <a:pt x="522" y="14533"/>
                      <a:pt x="514" y="14535"/>
                      <a:pt x="508" y="14539"/>
                    </a:cubicBezTo>
                    <a:cubicBezTo>
                      <a:pt x="40" y="14737"/>
                      <a:pt x="1" y="15339"/>
                      <a:pt x="313" y="15683"/>
                    </a:cubicBezTo>
                    <a:cubicBezTo>
                      <a:pt x="456" y="15840"/>
                      <a:pt x="622" y="15909"/>
                      <a:pt x="783" y="15909"/>
                    </a:cubicBezTo>
                    <a:cubicBezTo>
                      <a:pt x="1049" y="15909"/>
                      <a:pt x="1301" y="15722"/>
                      <a:pt x="1419" y="15433"/>
                    </a:cubicBezTo>
                    <a:cubicBezTo>
                      <a:pt x="1618" y="14949"/>
                      <a:pt x="1227" y="14484"/>
                      <a:pt x="773" y="14484"/>
                    </a:cubicBezTo>
                    <a:close/>
                    <a:moveTo>
                      <a:pt x="774" y="16897"/>
                    </a:moveTo>
                    <a:cubicBezTo>
                      <a:pt x="693" y="16897"/>
                      <a:pt x="611" y="16912"/>
                      <a:pt x="529" y="16944"/>
                    </a:cubicBezTo>
                    <a:cubicBezTo>
                      <a:pt x="522" y="16946"/>
                      <a:pt x="514" y="16949"/>
                      <a:pt x="508" y="16952"/>
                    </a:cubicBezTo>
                    <a:cubicBezTo>
                      <a:pt x="40" y="17150"/>
                      <a:pt x="1" y="17752"/>
                      <a:pt x="313" y="18096"/>
                    </a:cubicBezTo>
                    <a:cubicBezTo>
                      <a:pt x="456" y="18253"/>
                      <a:pt x="622" y="18322"/>
                      <a:pt x="783" y="18322"/>
                    </a:cubicBezTo>
                    <a:cubicBezTo>
                      <a:pt x="1049" y="18322"/>
                      <a:pt x="1301" y="18135"/>
                      <a:pt x="1419" y="17847"/>
                    </a:cubicBezTo>
                    <a:cubicBezTo>
                      <a:pt x="1618" y="17362"/>
                      <a:pt x="1227" y="16897"/>
                      <a:pt x="774" y="168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1"/>
              <p:cNvSpPr/>
              <p:nvPr/>
            </p:nvSpPr>
            <p:spPr>
              <a:xfrm>
                <a:off x="3416200" y="3073900"/>
                <a:ext cx="29197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93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11678" y="480"/>
                    </a:lnTo>
                    <a:lnTo>
                      <a:pt x="11678" y="1"/>
                    </a:lnTo>
                    <a:close/>
                    <a:moveTo>
                      <a:pt x="0" y="1139"/>
                    </a:moveTo>
                    <a:lnTo>
                      <a:pt x="0" y="1617"/>
                    </a:lnTo>
                    <a:lnTo>
                      <a:pt x="11678" y="1617"/>
                    </a:lnTo>
                    <a:lnTo>
                      <a:pt x="11678" y="1139"/>
                    </a:lnTo>
                    <a:close/>
                    <a:moveTo>
                      <a:pt x="5839" y="3087"/>
                    </a:moveTo>
                    <a:cubicBezTo>
                      <a:pt x="3369" y="3087"/>
                      <a:pt x="1365" y="3335"/>
                      <a:pt x="1365" y="3640"/>
                    </a:cubicBezTo>
                    <a:cubicBezTo>
                      <a:pt x="1365" y="3945"/>
                      <a:pt x="3369" y="4192"/>
                      <a:pt x="5839" y="4192"/>
                    </a:cubicBezTo>
                    <a:cubicBezTo>
                      <a:pt x="8310" y="4192"/>
                      <a:pt x="10312" y="3946"/>
                      <a:pt x="10312" y="3640"/>
                    </a:cubicBezTo>
                    <a:cubicBezTo>
                      <a:pt x="10312" y="3335"/>
                      <a:pt x="8310" y="3087"/>
                      <a:pt x="5839" y="308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31"/>
              <p:cNvSpPr/>
              <p:nvPr/>
            </p:nvSpPr>
            <p:spPr>
              <a:xfrm>
                <a:off x="3416200" y="1961175"/>
                <a:ext cx="291975" cy="10417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67" extrusionOk="0">
                    <a:moveTo>
                      <a:pt x="5839" y="0"/>
                    </a:moveTo>
                    <a:cubicBezTo>
                      <a:pt x="3369" y="0"/>
                      <a:pt x="1365" y="248"/>
                      <a:pt x="1365" y="553"/>
                    </a:cubicBezTo>
                    <a:cubicBezTo>
                      <a:pt x="1365" y="858"/>
                      <a:pt x="3369" y="1105"/>
                      <a:pt x="5839" y="1105"/>
                    </a:cubicBezTo>
                    <a:cubicBezTo>
                      <a:pt x="8310" y="1105"/>
                      <a:pt x="10312" y="858"/>
                      <a:pt x="10312" y="553"/>
                    </a:cubicBezTo>
                    <a:cubicBezTo>
                      <a:pt x="10312" y="248"/>
                      <a:pt x="8310" y="0"/>
                      <a:pt x="5839" y="0"/>
                    </a:cubicBezTo>
                    <a:close/>
                    <a:moveTo>
                      <a:pt x="0" y="2550"/>
                    </a:moveTo>
                    <a:lnTo>
                      <a:pt x="0" y="3029"/>
                    </a:lnTo>
                    <a:lnTo>
                      <a:pt x="11678" y="3029"/>
                    </a:lnTo>
                    <a:lnTo>
                      <a:pt x="11678" y="2550"/>
                    </a:lnTo>
                    <a:close/>
                    <a:moveTo>
                      <a:pt x="0" y="3688"/>
                    </a:moveTo>
                    <a:lnTo>
                      <a:pt x="0" y="4166"/>
                    </a:lnTo>
                    <a:lnTo>
                      <a:pt x="11678" y="4166"/>
                    </a:lnTo>
                    <a:lnTo>
                      <a:pt x="11678" y="36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9" name="Google Shape;2089;p31"/>
            <p:cNvGrpSpPr/>
            <p:nvPr/>
          </p:nvGrpSpPr>
          <p:grpSpPr>
            <a:xfrm rot="-5400000" flipH="1">
              <a:off x="-1059525" y="3356442"/>
              <a:ext cx="685966" cy="2461077"/>
              <a:chOff x="2412300" y="1908900"/>
              <a:chExt cx="368225" cy="1321100"/>
            </a:xfrm>
          </p:grpSpPr>
          <p:sp>
            <p:nvSpPr>
              <p:cNvPr id="2090" name="Google Shape;2090;p31"/>
              <p:cNvSpPr/>
              <p:nvPr/>
            </p:nvSpPr>
            <p:spPr>
              <a:xfrm>
                <a:off x="2412350" y="1908925"/>
                <a:ext cx="3681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4725" y="52843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31"/>
              <p:cNvSpPr/>
              <p:nvPr/>
            </p:nvSpPr>
            <p:spPr>
              <a:xfrm>
                <a:off x="2451200" y="2196600"/>
                <a:ext cx="290400" cy="745725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29829" extrusionOk="0">
                    <a:moveTo>
                      <a:pt x="262" y="1"/>
                    </a:moveTo>
                    <a:cubicBezTo>
                      <a:pt x="262" y="145"/>
                      <a:pt x="145" y="262"/>
                      <a:pt x="1" y="262"/>
                    </a:cubicBezTo>
                    <a:lnTo>
                      <a:pt x="1" y="29567"/>
                    </a:lnTo>
                    <a:cubicBezTo>
                      <a:pt x="145" y="29567"/>
                      <a:pt x="262" y="29684"/>
                      <a:pt x="262" y="29828"/>
                    </a:cubicBezTo>
                    <a:lnTo>
                      <a:pt x="11354" y="29828"/>
                    </a:lnTo>
                    <a:cubicBezTo>
                      <a:pt x="11354" y="29685"/>
                      <a:pt x="11471" y="29567"/>
                      <a:pt x="11615" y="29567"/>
                    </a:cubicBezTo>
                    <a:lnTo>
                      <a:pt x="11615" y="262"/>
                    </a:lnTo>
                    <a:cubicBezTo>
                      <a:pt x="11471" y="262"/>
                      <a:pt x="11354" y="145"/>
                      <a:pt x="1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31"/>
              <p:cNvSpPr/>
              <p:nvPr/>
            </p:nvSpPr>
            <p:spPr>
              <a:xfrm>
                <a:off x="2482325" y="2225525"/>
                <a:ext cx="228200" cy="687850"/>
              </a:xfrm>
              <a:custGeom>
                <a:avLst/>
                <a:gdLst/>
                <a:ahLst/>
                <a:cxnLst/>
                <a:rect l="l" t="t" r="r" b="b"/>
                <a:pathLst>
                  <a:path w="9128" h="27514" extrusionOk="0">
                    <a:moveTo>
                      <a:pt x="245" y="0"/>
                    </a:moveTo>
                    <a:cubicBezTo>
                      <a:pt x="245" y="136"/>
                      <a:pt x="135" y="245"/>
                      <a:pt x="1" y="245"/>
                    </a:cubicBezTo>
                    <a:lnTo>
                      <a:pt x="1" y="27270"/>
                    </a:lnTo>
                    <a:cubicBezTo>
                      <a:pt x="135" y="27270"/>
                      <a:pt x="245" y="27379"/>
                      <a:pt x="245" y="27514"/>
                    </a:cubicBezTo>
                    <a:lnTo>
                      <a:pt x="8882" y="27514"/>
                    </a:lnTo>
                    <a:cubicBezTo>
                      <a:pt x="8882" y="27379"/>
                      <a:pt x="8990" y="27270"/>
                      <a:pt x="9127" y="27270"/>
                    </a:cubicBezTo>
                    <a:lnTo>
                      <a:pt x="9127" y="245"/>
                    </a:lnTo>
                    <a:cubicBezTo>
                      <a:pt x="8991" y="245"/>
                      <a:pt x="8882" y="136"/>
                      <a:pt x="88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31"/>
              <p:cNvSpPr/>
              <p:nvPr/>
            </p:nvSpPr>
            <p:spPr>
              <a:xfrm>
                <a:off x="2412350" y="1908900"/>
                <a:ext cx="368150" cy="209250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370" extrusionOk="0">
                    <a:moveTo>
                      <a:pt x="0" y="0"/>
                    </a:moveTo>
                    <a:lnTo>
                      <a:pt x="0" y="8370"/>
                    </a:lnTo>
                    <a:lnTo>
                      <a:pt x="14725" y="8370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31"/>
              <p:cNvSpPr/>
              <p:nvPr/>
            </p:nvSpPr>
            <p:spPr>
              <a:xfrm>
                <a:off x="2412350" y="192622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31"/>
              <p:cNvSpPr/>
              <p:nvPr/>
            </p:nvSpPr>
            <p:spPr>
              <a:xfrm>
                <a:off x="2430475" y="1946425"/>
                <a:ext cx="331825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30" extrusionOk="0">
                    <a:moveTo>
                      <a:pt x="416" y="1"/>
                    </a:moveTo>
                    <a:cubicBezTo>
                      <a:pt x="186" y="1"/>
                      <a:pt x="1" y="187"/>
                      <a:pt x="1" y="416"/>
                    </a:cubicBezTo>
                    <a:cubicBezTo>
                      <a:pt x="1" y="646"/>
                      <a:pt x="185" y="830"/>
                      <a:pt x="414" y="830"/>
                    </a:cubicBezTo>
                    <a:cubicBezTo>
                      <a:pt x="414" y="830"/>
                      <a:pt x="415" y="830"/>
                      <a:pt x="416" y="830"/>
                    </a:cubicBezTo>
                    <a:cubicBezTo>
                      <a:pt x="642" y="830"/>
                      <a:pt x="830" y="646"/>
                      <a:pt x="830" y="416"/>
                    </a:cubicBezTo>
                    <a:cubicBezTo>
                      <a:pt x="830" y="188"/>
                      <a:pt x="645" y="1"/>
                      <a:pt x="416" y="1"/>
                    </a:cubicBezTo>
                    <a:close/>
                    <a:moveTo>
                      <a:pt x="2490" y="1"/>
                    </a:moveTo>
                    <a:cubicBezTo>
                      <a:pt x="2259" y="1"/>
                      <a:pt x="2075" y="187"/>
                      <a:pt x="2075" y="416"/>
                    </a:cubicBezTo>
                    <a:cubicBezTo>
                      <a:pt x="2075" y="646"/>
                      <a:pt x="2259" y="830"/>
                      <a:pt x="2488" y="830"/>
                    </a:cubicBezTo>
                    <a:cubicBezTo>
                      <a:pt x="2488" y="830"/>
                      <a:pt x="2489" y="830"/>
                      <a:pt x="2490" y="830"/>
                    </a:cubicBezTo>
                    <a:cubicBezTo>
                      <a:pt x="2716" y="830"/>
                      <a:pt x="2903" y="646"/>
                      <a:pt x="2903" y="416"/>
                    </a:cubicBezTo>
                    <a:cubicBezTo>
                      <a:pt x="2903" y="188"/>
                      <a:pt x="2717" y="1"/>
                      <a:pt x="2490" y="1"/>
                    </a:cubicBezTo>
                    <a:close/>
                    <a:moveTo>
                      <a:pt x="4562" y="1"/>
                    </a:moveTo>
                    <a:cubicBezTo>
                      <a:pt x="4332" y="1"/>
                      <a:pt x="4148" y="187"/>
                      <a:pt x="4148" y="416"/>
                    </a:cubicBezTo>
                    <a:cubicBezTo>
                      <a:pt x="4148" y="646"/>
                      <a:pt x="4331" y="830"/>
                      <a:pt x="4560" y="830"/>
                    </a:cubicBezTo>
                    <a:cubicBezTo>
                      <a:pt x="4561" y="830"/>
                      <a:pt x="4562" y="830"/>
                      <a:pt x="4562" y="830"/>
                    </a:cubicBezTo>
                    <a:cubicBezTo>
                      <a:pt x="4790" y="830"/>
                      <a:pt x="4977" y="646"/>
                      <a:pt x="4977" y="416"/>
                    </a:cubicBezTo>
                    <a:cubicBezTo>
                      <a:pt x="4977" y="188"/>
                      <a:pt x="4791" y="1"/>
                      <a:pt x="4562" y="1"/>
                    </a:cubicBezTo>
                    <a:close/>
                    <a:moveTo>
                      <a:pt x="6636" y="1"/>
                    </a:moveTo>
                    <a:cubicBezTo>
                      <a:pt x="6406" y="1"/>
                      <a:pt x="6222" y="187"/>
                      <a:pt x="6222" y="416"/>
                    </a:cubicBezTo>
                    <a:cubicBezTo>
                      <a:pt x="6222" y="646"/>
                      <a:pt x="6405" y="830"/>
                      <a:pt x="6634" y="830"/>
                    </a:cubicBezTo>
                    <a:cubicBezTo>
                      <a:pt x="6635" y="830"/>
                      <a:pt x="6636" y="830"/>
                      <a:pt x="6636" y="830"/>
                    </a:cubicBezTo>
                    <a:cubicBezTo>
                      <a:pt x="6864" y="830"/>
                      <a:pt x="7051" y="646"/>
                      <a:pt x="7051" y="416"/>
                    </a:cubicBezTo>
                    <a:cubicBezTo>
                      <a:pt x="7051" y="188"/>
                      <a:pt x="6865" y="1"/>
                      <a:pt x="6636" y="1"/>
                    </a:cubicBezTo>
                    <a:close/>
                    <a:moveTo>
                      <a:pt x="8711" y="1"/>
                    </a:moveTo>
                    <a:cubicBezTo>
                      <a:pt x="8481" y="1"/>
                      <a:pt x="8297" y="187"/>
                      <a:pt x="8297" y="416"/>
                    </a:cubicBezTo>
                    <a:cubicBezTo>
                      <a:pt x="8297" y="646"/>
                      <a:pt x="8480" y="830"/>
                      <a:pt x="8709" y="830"/>
                    </a:cubicBezTo>
                    <a:cubicBezTo>
                      <a:pt x="8710" y="830"/>
                      <a:pt x="8711" y="830"/>
                      <a:pt x="8711" y="830"/>
                    </a:cubicBezTo>
                    <a:cubicBezTo>
                      <a:pt x="8939" y="830"/>
                      <a:pt x="9126" y="646"/>
                      <a:pt x="9126" y="416"/>
                    </a:cubicBezTo>
                    <a:cubicBezTo>
                      <a:pt x="9126" y="188"/>
                      <a:pt x="8940" y="1"/>
                      <a:pt x="8711" y="1"/>
                    </a:cubicBezTo>
                    <a:close/>
                    <a:moveTo>
                      <a:pt x="10785" y="1"/>
                    </a:moveTo>
                    <a:cubicBezTo>
                      <a:pt x="10555" y="1"/>
                      <a:pt x="10370" y="187"/>
                      <a:pt x="10370" y="416"/>
                    </a:cubicBezTo>
                    <a:cubicBezTo>
                      <a:pt x="10370" y="646"/>
                      <a:pt x="10554" y="830"/>
                      <a:pt x="10783" y="830"/>
                    </a:cubicBezTo>
                    <a:cubicBezTo>
                      <a:pt x="10784" y="830"/>
                      <a:pt x="10784" y="830"/>
                      <a:pt x="10785" y="830"/>
                    </a:cubicBezTo>
                    <a:cubicBezTo>
                      <a:pt x="11012" y="830"/>
                      <a:pt x="11199" y="646"/>
                      <a:pt x="11199" y="416"/>
                    </a:cubicBezTo>
                    <a:cubicBezTo>
                      <a:pt x="11199" y="188"/>
                      <a:pt x="11014" y="1"/>
                      <a:pt x="10785" y="1"/>
                    </a:cubicBezTo>
                    <a:close/>
                    <a:moveTo>
                      <a:pt x="12859" y="1"/>
                    </a:moveTo>
                    <a:cubicBezTo>
                      <a:pt x="12629" y="1"/>
                      <a:pt x="12444" y="187"/>
                      <a:pt x="12444" y="416"/>
                    </a:cubicBezTo>
                    <a:cubicBezTo>
                      <a:pt x="12444" y="646"/>
                      <a:pt x="12628" y="830"/>
                      <a:pt x="12857" y="830"/>
                    </a:cubicBezTo>
                    <a:cubicBezTo>
                      <a:pt x="12858" y="830"/>
                      <a:pt x="12858" y="830"/>
                      <a:pt x="12859" y="830"/>
                    </a:cubicBezTo>
                    <a:cubicBezTo>
                      <a:pt x="13086" y="830"/>
                      <a:pt x="13273" y="646"/>
                      <a:pt x="13273" y="416"/>
                    </a:cubicBezTo>
                    <a:cubicBezTo>
                      <a:pt x="13273" y="188"/>
                      <a:pt x="13087" y="1"/>
                      <a:pt x="128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31"/>
              <p:cNvSpPr/>
              <p:nvPr/>
            </p:nvSpPr>
            <p:spPr>
              <a:xfrm>
                <a:off x="2412300" y="2003300"/>
                <a:ext cx="368200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8" h="3194" extrusionOk="0">
                    <a:moveTo>
                      <a:pt x="4968" y="0"/>
                    </a:moveTo>
                    <a:cubicBezTo>
                      <a:pt x="3872" y="0"/>
                      <a:pt x="2763" y="190"/>
                      <a:pt x="1736" y="398"/>
                    </a:cubicBezTo>
                    <a:cubicBezTo>
                      <a:pt x="1351" y="475"/>
                      <a:pt x="875" y="555"/>
                      <a:pt x="422" y="555"/>
                    </a:cubicBezTo>
                    <a:cubicBezTo>
                      <a:pt x="278" y="555"/>
                      <a:pt x="136" y="547"/>
                      <a:pt x="0" y="528"/>
                    </a:cubicBezTo>
                    <a:lnTo>
                      <a:pt x="0" y="1218"/>
                    </a:lnTo>
                    <a:cubicBezTo>
                      <a:pt x="395" y="1156"/>
                      <a:pt x="777" y="1065"/>
                      <a:pt x="1180" y="961"/>
                    </a:cubicBezTo>
                    <a:cubicBezTo>
                      <a:pt x="2242" y="689"/>
                      <a:pt x="3342" y="323"/>
                      <a:pt x="4465" y="216"/>
                    </a:cubicBezTo>
                    <a:cubicBezTo>
                      <a:pt x="4636" y="199"/>
                      <a:pt x="4804" y="192"/>
                      <a:pt x="4970" y="192"/>
                    </a:cubicBezTo>
                    <a:cubicBezTo>
                      <a:pt x="6069" y="192"/>
                      <a:pt x="7045" y="532"/>
                      <a:pt x="8054" y="882"/>
                    </a:cubicBezTo>
                    <a:cubicBezTo>
                      <a:pt x="9277" y="1308"/>
                      <a:pt x="10288" y="1624"/>
                      <a:pt x="11553" y="1624"/>
                    </a:cubicBezTo>
                    <a:cubicBezTo>
                      <a:pt x="11763" y="1624"/>
                      <a:pt x="11981" y="1615"/>
                      <a:pt x="12207" y="1597"/>
                    </a:cubicBezTo>
                    <a:cubicBezTo>
                      <a:pt x="13124" y="1523"/>
                      <a:pt x="13930" y="1149"/>
                      <a:pt x="14727" y="821"/>
                    </a:cubicBezTo>
                    <a:lnTo>
                      <a:pt x="14727" y="248"/>
                    </a:lnTo>
                    <a:cubicBezTo>
                      <a:pt x="13771" y="415"/>
                      <a:pt x="12848" y="649"/>
                      <a:pt x="11863" y="749"/>
                    </a:cubicBezTo>
                    <a:cubicBezTo>
                      <a:pt x="11579" y="778"/>
                      <a:pt x="11294" y="791"/>
                      <a:pt x="11009" y="791"/>
                    </a:cubicBezTo>
                    <a:cubicBezTo>
                      <a:pt x="9449" y="791"/>
                      <a:pt x="7874" y="396"/>
                      <a:pt x="6376" y="121"/>
                    </a:cubicBezTo>
                    <a:cubicBezTo>
                      <a:pt x="5914" y="36"/>
                      <a:pt x="5443" y="0"/>
                      <a:pt x="4968" y="0"/>
                    </a:cubicBezTo>
                    <a:close/>
                    <a:moveTo>
                      <a:pt x="4934" y="667"/>
                    </a:moveTo>
                    <a:cubicBezTo>
                      <a:pt x="4805" y="667"/>
                      <a:pt x="4675" y="672"/>
                      <a:pt x="4546" y="682"/>
                    </a:cubicBezTo>
                    <a:cubicBezTo>
                      <a:pt x="4376" y="695"/>
                      <a:pt x="3885" y="738"/>
                      <a:pt x="3817" y="945"/>
                    </a:cubicBezTo>
                    <a:cubicBezTo>
                      <a:pt x="3736" y="1195"/>
                      <a:pt x="4311" y="1342"/>
                      <a:pt x="4465" y="1414"/>
                    </a:cubicBezTo>
                    <a:cubicBezTo>
                      <a:pt x="4756" y="1548"/>
                      <a:pt x="5033" y="1677"/>
                      <a:pt x="5350" y="1677"/>
                    </a:cubicBezTo>
                    <a:cubicBezTo>
                      <a:pt x="5390" y="1677"/>
                      <a:pt x="5430" y="1675"/>
                      <a:pt x="5471" y="1670"/>
                    </a:cubicBezTo>
                    <a:cubicBezTo>
                      <a:pt x="5852" y="1630"/>
                      <a:pt x="6223" y="1535"/>
                      <a:pt x="6587" y="1417"/>
                    </a:cubicBezTo>
                    <a:cubicBezTo>
                      <a:pt x="6720" y="1373"/>
                      <a:pt x="6932" y="1344"/>
                      <a:pt x="6873" y="1160"/>
                    </a:cubicBezTo>
                    <a:cubicBezTo>
                      <a:pt x="6825" y="1011"/>
                      <a:pt x="6597" y="919"/>
                      <a:pt x="6459" y="888"/>
                    </a:cubicBezTo>
                    <a:cubicBezTo>
                      <a:pt x="6263" y="844"/>
                      <a:pt x="6061" y="796"/>
                      <a:pt x="5862" y="757"/>
                    </a:cubicBezTo>
                    <a:cubicBezTo>
                      <a:pt x="5818" y="747"/>
                      <a:pt x="5771" y="740"/>
                      <a:pt x="5725" y="731"/>
                    </a:cubicBezTo>
                    <a:cubicBezTo>
                      <a:pt x="5463" y="688"/>
                      <a:pt x="5199" y="667"/>
                      <a:pt x="4934" y="667"/>
                    </a:cubicBezTo>
                    <a:close/>
                    <a:moveTo>
                      <a:pt x="1810" y="1670"/>
                    </a:moveTo>
                    <a:cubicBezTo>
                      <a:pt x="1547" y="1670"/>
                      <a:pt x="1281" y="1689"/>
                      <a:pt x="999" y="1713"/>
                    </a:cubicBezTo>
                    <a:cubicBezTo>
                      <a:pt x="763" y="1734"/>
                      <a:pt x="486" y="1780"/>
                      <a:pt x="216" y="1780"/>
                    </a:cubicBezTo>
                    <a:cubicBezTo>
                      <a:pt x="144" y="1780"/>
                      <a:pt x="72" y="1777"/>
                      <a:pt x="2" y="1769"/>
                    </a:cubicBezTo>
                    <a:lnTo>
                      <a:pt x="2" y="1984"/>
                    </a:lnTo>
                    <a:cubicBezTo>
                      <a:pt x="81" y="1972"/>
                      <a:pt x="161" y="1960"/>
                      <a:pt x="239" y="1956"/>
                    </a:cubicBezTo>
                    <a:cubicBezTo>
                      <a:pt x="293" y="1953"/>
                      <a:pt x="348" y="1951"/>
                      <a:pt x="404" y="1951"/>
                    </a:cubicBezTo>
                    <a:cubicBezTo>
                      <a:pt x="826" y="1951"/>
                      <a:pt x="1299" y="2042"/>
                      <a:pt x="1676" y="2158"/>
                    </a:cubicBezTo>
                    <a:cubicBezTo>
                      <a:pt x="2346" y="2364"/>
                      <a:pt x="2839" y="2849"/>
                      <a:pt x="3545" y="3005"/>
                    </a:cubicBezTo>
                    <a:cubicBezTo>
                      <a:pt x="4074" y="3124"/>
                      <a:pt x="4569" y="3194"/>
                      <a:pt x="5067" y="3194"/>
                    </a:cubicBezTo>
                    <a:cubicBezTo>
                      <a:pt x="5476" y="3194"/>
                      <a:pt x="5887" y="3147"/>
                      <a:pt x="6319" y="3042"/>
                    </a:cubicBezTo>
                    <a:cubicBezTo>
                      <a:pt x="7120" y="2847"/>
                      <a:pt x="7853" y="2513"/>
                      <a:pt x="8664" y="2342"/>
                    </a:cubicBezTo>
                    <a:cubicBezTo>
                      <a:pt x="9212" y="2227"/>
                      <a:pt x="9807" y="2056"/>
                      <a:pt x="10383" y="2056"/>
                    </a:cubicBezTo>
                    <a:cubicBezTo>
                      <a:pt x="10519" y="2056"/>
                      <a:pt x="10654" y="2066"/>
                      <a:pt x="10787" y="2088"/>
                    </a:cubicBezTo>
                    <a:cubicBezTo>
                      <a:pt x="11240" y="2162"/>
                      <a:pt x="11701" y="2298"/>
                      <a:pt x="12143" y="2436"/>
                    </a:cubicBezTo>
                    <a:cubicBezTo>
                      <a:pt x="12597" y="2577"/>
                      <a:pt x="13003" y="2639"/>
                      <a:pt x="13431" y="2639"/>
                    </a:cubicBezTo>
                    <a:cubicBezTo>
                      <a:pt x="13674" y="2639"/>
                      <a:pt x="13924" y="2619"/>
                      <a:pt x="14194" y="2583"/>
                    </a:cubicBezTo>
                    <a:cubicBezTo>
                      <a:pt x="14283" y="2572"/>
                      <a:pt x="14482" y="2542"/>
                      <a:pt x="14726" y="2495"/>
                    </a:cubicBezTo>
                    <a:lnTo>
                      <a:pt x="14726" y="2185"/>
                    </a:lnTo>
                    <a:cubicBezTo>
                      <a:pt x="14714" y="2189"/>
                      <a:pt x="14701" y="2190"/>
                      <a:pt x="14689" y="2192"/>
                    </a:cubicBezTo>
                    <a:cubicBezTo>
                      <a:pt x="14239" y="2274"/>
                      <a:pt x="13807" y="2314"/>
                      <a:pt x="13365" y="2314"/>
                    </a:cubicBezTo>
                    <a:cubicBezTo>
                      <a:pt x="13171" y="2314"/>
                      <a:pt x="12976" y="2306"/>
                      <a:pt x="12776" y="2291"/>
                    </a:cubicBezTo>
                    <a:cubicBezTo>
                      <a:pt x="11759" y="2207"/>
                      <a:pt x="10801" y="1758"/>
                      <a:pt x="9774" y="1758"/>
                    </a:cubicBezTo>
                    <a:cubicBezTo>
                      <a:pt x="9762" y="1758"/>
                      <a:pt x="9750" y="1758"/>
                      <a:pt x="9738" y="1758"/>
                    </a:cubicBezTo>
                    <a:cubicBezTo>
                      <a:pt x="8824" y="1767"/>
                      <a:pt x="8073" y="1959"/>
                      <a:pt x="7203" y="2207"/>
                    </a:cubicBezTo>
                    <a:cubicBezTo>
                      <a:pt x="6697" y="2351"/>
                      <a:pt x="6146" y="2427"/>
                      <a:pt x="5602" y="2427"/>
                    </a:cubicBezTo>
                    <a:cubicBezTo>
                      <a:pt x="5268" y="2427"/>
                      <a:pt x="4937" y="2399"/>
                      <a:pt x="4620" y="2339"/>
                    </a:cubicBezTo>
                    <a:cubicBezTo>
                      <a:pt x="3965" y="2213"/>
                      <a:pt x="3379" y="1913"/>
                      <a:pt x="2737" y="1768"/>
                    </a:cubicBezTo>
                    <a:cubicBezTo>
                      <a:pt x="2418" y="1695"/>
                      <a:pt x="2115" y="1670"/>
                      <a:pt x="1810" y="16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1"/>
              <p:cNvSpPr/>
              <p:nvPr/>
            </p:nvSpPr>
            <p:spPr>
              <a:xfrm>
                <a:off x="2412350" y="3005525"/>
                <a:ext cx="368150" cy="2244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979" extrusionOk="0">
                    <a:moveTo>
                      <a:pt x="0" y="1"/>
                    </a:moveTo>
                    <a:lnTo>
                      <a:pt x="0" y="8979"/>
                    </a:lnTo>
                    <a:lnTo>
                      <a:pt x="14725" y="8979"/>
                    </a:lnTo>
                    <a:lnTo>
                      <a:pt x="147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31"/>
              <p:cNvSpPr/>
              <p:nvPr/>
            </p:nvSpPr>
            <p:spPr>
              <a:xfrm>
                <a:off x="2412350" y="315147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31"/>
              <p:cNvSpPr/>
              <p:nvPr/>
            </p:nvSpPr>
            <p:spPr>
              <a:xfrm>
                <a:off x="2430475" y="3171750"/>
                <a:ext cx="331825" cy="20725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29" extrusionOk="0">
                    <a:moveTo>
                      <a:pt x="416" y="0"/>
                    </a:moveTo>
                    <a:cubicBezTo>
                      <a:pt x="186" y="0"/>
                      <a:pt x="1" y="184"/>
                      <a:pt x="1" y="414"/>
                    </a:cubicBezTo>
                    <a:cubicBezTo>
                      <a:pt x="1" y="642"/>
                      <a:pt x="186" y="829"/>
                      <a:pt x="416" y="829"/>
                    </a:cubicBezTo>
                    <a:cubicBezTo>
                      <a:pt x="642" y="829"/>
                      <a:pt x="830" y="643"/>
                      <a:pt x="830" y="414"/>
                    </a:cubicBezTo>
                    <a:cubicBezTo>
                      <a:pt x="830" y="184"/>
                      <a:pt x="645" y="0"/>
                      <a:pt x="416" y="0"/>
                    </a:cubicBezTo>
                    <a:close/>
                    <a:moveTo>
                      <a:pt x="2490" y="0"/>
                    </a:moveTo>
                    <a:cubicBezTo>
                      <a:pt x="2260" y="0"/>
                      <a:pt x="2075" y="184"/>
                      <a:pt x="2075" y="414"/>
                    </a:cubicBezTo>
                    <a:cubicBezTo>
                      <a:pt x="2075" y="642"/>
                      <a:pt x="2259" y="829"/>
                      <a:pt x="2490" y="829"/>
                    </a:cubicBezTo>
                    <a:cubicBezTo>
                      <a:pt x="2716" y="829"/>
                      <a:pt x="2903" y="643"/>
                      <a:pt x="2903" y="414"/>
                    </a:cubicBezTo>
                    <a:cubicBezTo>
                      <a:pt x="2903" y="184"/>
                      <a:pt x="2717" y="0"/>
                      <a:pt x="2490" y="0"/>
                    </a:cubicBezTo>
                    <a:close/>
                    <a:moveTo>
                      <a:pt x="4562" y="0"/>
                    </a:moveTo>
                    <a:cubicBezTo>
                      <a:pt x="4332" y="0"/>
                      <a:pt x="4148" y="184"/>
                      <a:pt x="4148" y="414"/>
                    </a:cubicBezTo>
                    <a:cubicBezTo>
                      <a:pt x="4148" y="642"/>
                      <a:pt x="4332" y="829"/>
                      <a:pt x="4562" y="829"/>
                    </a:cubicBezTo>
                    <a:cubicBezTo>
                      <a:pt x="4790" y="829"/>
                      <a:pt x="4977" y="643"/>
                      <a:pt x="4977" y="414"/>
                    </a:cubicBezTo>
                    <a:cubicBezTo>
                      <a:pt x="4977" y="184"/>
                      <a:pt x="4791" y="0"/>
                      <a:pt x="4562" y="0"/>
                    </a:cubicBezTo>
                    <a:close/>
                    <a:moveTo>
                      <a:pt x="6637" y="0"/>
                    </a:moveTo>
                    <a:cubicBezTo>
                      <a:pt x="6406" y="0"/>
                      <a:pt x="6222" y="184"/>
                      <a:pt x="6223" y="414"/>
                    </a:cubicBezTo>
                    <a:cubicBezTo>
                      <a:pt x="6223" y="642"/>
                      <a:pt x="6407" y="829"/>
                      <a:pt x="6637" y="829"/>
                    </a:cubicBezTo>
                    <a:cubicBezTo>
                      <a:pt x="6865" y="829"/>
                      <a:pt x="7052" y="643"/>
                      <a:pt x="7052" y="414"/>
                    </a:cubicBezTo>
                    <a:cubicBezTo>
                      <a:pt x="7052" y="184"/>
                      <a:pt x="6866" y="0"/>
                      <a:pt x="6637" y="0"/>
                    </a:cubicBezTo>
                    <a:close/>
                    <a:moveTo>
                      <a:pt x="8711" y="0"/>
                    </a:moveTo>
                    <a:cubicBezTo>
                      <a:pt x="8481" y="0"/>
                      <a:pt x="8297" y="184"/>
                      <a:pt x="8297" y="414"/>
                    </a:cubicBezTo>
                    <a:cubicBezTo>
                      <a:pt x="8297" y="642"/>
                      <a:pt x="8481" y="829"/>
                      <a:pt x="8711" y="829"/>
                    </a:cubicBezTo>
                    <a:cubicBezTo>
                      <a:pt x="8939" y="829"/>
                      <a:pt x="9126" y="643"/>
                      <a:pt x="9126" y="414"/>
                    </a:cubicBezTo>
                    <a:cubicBezTo>
                      <a:pt x="9126" y="184"/>
                      <a:pt x="8940" y="0"/>
                      <a:pt x="8711" y="0"/>
                    </a:cubicBezTo>
                    <a:close/>
                    <a:moveTo>
                      <a:pt x="10785" y="0"/>
                    </a:moveTo>
                    <a:cubicBezTo>
                      <a:pt x="10555" y="0"/>
                      <a:pt x="10370" y="184"/>
                      <a:pt x="10370" y="414"/>
                    </a:cubicBezTo>
                    <a:cubicBezTo>
                      <a:pt x="10370" y="642"/>
                      <a:pt x="10555" y="829"/>
                      <a:pt x="10785" y="829"/>
                    </a:cubicBezTo>
                    <a:cubicBezTo>
                      <a:pt x="11012" y="829"/>
                      <a:pt x="11199" y="643"/>
                      <a:pt x="11199" y="414"/>
                    </a:cubicBezTo>
                    <a:cubicBezTo>
                      <a:pt x="11199" y="184"/>
                      <a:pt x="11014" y="0"/>
                      <a:pt x="10785" y="0"/>
                    </a:cubicBezTo>
                    <a:close/>
                    <a:moveTo>
                      <a:pt x="12859" y="0"/>
                    </a:moveTo>
                    <a:cubicBezTo>
                      <a:pt x="12629" y="0"/>
                      <a:pt x="12444" y="184"/>
                      <a:pt x="12444" y="414"/>
                    </a:cubicBezTo>
                    <a:cubicBezTo>
                      <a:pt x="12444" y="642"/>
                      <a:pt x="12629" y="829"/>
                      <a:pt x="12859" y="829"/>
                    </a:cubicBezTo>
                    <a:cubicBezTo>
                      <a:pt x="13086" y="829"/>
                      <a:pt x="13273" y="643"/>
                      <a:pt x="13273" y="414"/>
                    </a:cubicBezTo>
                    <a:cubicBezTo>
                      <a:pt x="13273" y="184"/>
                      <a:pt x="13087" y="0"/>
                      <a:pt x="12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31"/>
              <p:cNvSpPr/>
              <p:nvPr/>
            </p:nvSpPr>
            <p:spPr>
              <a:xfrm>
                <a:off x="2412350" y="3055775"/>
                <a:ext cx="368175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3194" extrusionOk="0">
                    <a:moveTo>
                      <a:pt x="5065" y="0"/>
                    </a:moveTo>
                    <a:cubicBezTo>
                      <a:pt x="4567" y="0"/>
                      <a:pt x="4072" y="70"/>
                      <a:pt x="3544" y="188"/>
                    </a:cubicBezTo>
                    <a:cubicBezTo>
                      <a:pt x="2838" y="346"/>
                      <a:pt x="2345" y="831"/>
                      <a:pt x="1675" y="1036"/>
                    </a:cubicBezTo>
                    <a:cubicBezTo>
                      <a:pt x="1298" y="1151"/>
                      <a:pt x="824" y="1243"/>
                      <a:pt x="402" y="1243"/>
                    </a:cubicBezTo>
                    <a:cubicBezTo>
                      <a:pt x="346" y="1243"/>
                      <a:pt x="292" y="1241"/>
                      <a:pt x="238" y="1238"/>
                    </a:cubicBezTo>
                    <a:cubicBezTo>
                      <a:pt x="161" y="1234"/>
                      <a:pt x="81" y="1223"/>
                      <a:pt x="2" y="1209"/>
                    </a:cubicBezTo>
                    <a:lnTo>
                      <a:pt x="2" y="1425"/>
                    </a:lnTo>
                    <a:cubicBezTo>
                      <a:pt x="72" y="1417"/>
                      <a:pt x="143" y="1414"/>
                      <a:pt x="215" y="1414"/>
                    </a:cubicBezTo>
                    <a:cubicBezTo>
                      <a:pt x="485" y="1414"/>
                      <a:pt x="762" y="1460"/>
                      <a:pt x="998" y="1481"/>
                    </a:cubicBezTo>
                    <a:cubicBezTo>
                      <a:pt x="1280" y="1505"/>
                      <a:pt x="1545" y="1524"/>
                      <a:pt x="1807" y="1524"/>
                    </a:cubicBezTo>
                    <a:cubicBezTo>
                      <a:pt x="2113" y="1524"/>
                      <a:pt x="2416" y="1499"/>
                      <a:pt x="2736" y="1426"/>
                    </a:cubicBezTo>
                    <a:cubicBezTo>
                      <a:pt x="3380" y="1281"/>
                      <a:pt x="3964" y="979"/>
                      <a:pt x="4619" y="855"/>
                    </a:cubicBezTo>
                    <a:cubicBezTo>
                      <a:pt x="4936" y="794"/>
                      <a:pt x="5267" y="765"/>
                      <a:pt x="5601" y="765"/>
                    </a:cubicBezTo>
                    <a:cubicBezTo>
                      <a:pt x="6146" y="765"/>
                      <a:pt x="6697" y="843"/>
                      <a:pt x="7202" y="986"/>
                    </a:cubicBezTo>
                    <a:cubicBezTo>
                      <a:pt x="8073" y="1235"/>
                      <a:pt x="8824" y="1427"/>
                      <a:pt x="9737" y="1436"/>
                    </a:cubicBezTo>
                    <a:cubicBezTo>
                      <a:pt x="9746" y="1436"/>
                      <a:pt x="9756" y="1436"/>
                      <a:pt x="9766" y="1436"/>
                    </a:cubicBezTo>
                    <a:cubicBezTo>
                      <a:pt x="10795" y="1436"/>
                      <a:pt x="11756" y="987"/>
                      <a:pt x="12777" y="903"/>
                    </a:cubicBezTo>
                    <a:cubicBezTo>
                      <a:pt x="12979" y="887"/>
                      <a:pt x="13177" y="878"/>
                      <a:pt x="13374" y="878"/>
                    </a:cubicBezTo>
                    <a:cubicBezTo>
                      <a:pt x="13813" y="878"/>
                      <a:pt x="14243" y="919"/>
                      <a:pt x="14688" y="1001"/>
                    </a:cubicBezTo>
                    <a:cubicBezTo>
                      <a:pt x="14699" y="1004"/>
                      <a:pt x="14712" y="1005"/>
                      <a:pt x="14725" y="1009"/>
                    </a:cubicBezTo>
                    <a:lnTo>
                      <a:pt x="14725" y="699"/>
                    </a:lnTo>
                    <a:cubicBezTo>
                      <a:pt x="14481" y="654"/>
                      <a:pt x="14281" y="623"/>
                      <a:pt x="14194" y="611"/>
                    </a:cubicBezTo>
                    <a:cubicBezTo>
                      <a:pt x="13922" y="575"/>
                      <a:pt x="13671" y="555"/>
                      <a:pt x="13427" y="555"/>
                    </a:cubicBezTo>
                    <a:cubicBezTo>
                      <a:pt x="13000" y="555"/>
                      <a:pt x="12595" y="616"/>
                      <a:pt x="12142" y="758"/>
                    </a:cubicBezTo>
                    <a:cubicBezTo>
                      <a:pt x="11702" y="896"/>
                      <a:pt x="11240" y="1031"/>
                      <a:pt x="10787" y="1106"/>
                    </a:cubicBezTo>
                    <a:cubicBezTo>
                      <a:pt x="10654" y="1128"/>
                      <a:pt x="10519" y="1137"/>
                      <a:pt x="10384" y="1137"/>
                    </a:cubicBezTo>
                    <a:cubicBezTo>
                      <a:pt x="9806" y="1137"/>
                      <a:pt x="9211" y="967"/>
                      <a:pt x="8664" y="852"/>
                    </a:cubicBezTo>
                    <a:cubicBezTo>
                      <a:pt x="7853" y="681"/>
                      <a:pt x="7120" y="346"/>
                      <a:pt x="6318" y="152"/>
                    </a:cubicBezTo>
                    <a:cubicBezTo>
                      <a:pt x="5886" y="47"/>
                      <a:pt x="5475" y="0"/>
                      <a:pt x="5065" y="0"/>
                    </a:cubicBezTo>
                    <a:close/>
                    <a:moveTo>
                      <a:pt x="5347" y="1519"/>
                    </a:moveTo>
                    <a:cubicBezTo>
                      <a:pt x="5031" y="1519"/>
                      <a:pt x="4753" y="1648"/>
                      <a:pt x="4464" y="1782"/>
                    </a:cubicBezTo>
                    <a:cubicBezTo>
                      <a:pt x="4311" y="1853"/>
                      <a:pt x="3734" y="2002"/>
                      <a:pt x="3816" y="2250"/>
                    </a:cubicBezTo>
                    <a:cubicBezTo>
                      <a:pt x="3883" y="2457"/>
                      <a:pt x="4376" y="2500"/>
                      <a:pt x="4546" y="2513"/>
                    </a:cubicBezTo>
                    <a:cubicBezTo>
                      <a:pt x="4675" y="2523"/>
                      <a:pt x="4804" y="2528"/>
                      <a:pt x="4933" y="2528"/>
                    </a:cubicBezTo>
                    <a:cubicBezTo>
                      <a:pt x="5198" y="2528"/>
                      <a:pt x="5462" y="2507"/>
                      <a:pt x="5724" y="2464"/>
                    </a:cubicBezTo>
                    <a:cubicBezTo>
                      <a:pt x="5769" y="2456"/>
                      <a:pt x="5816" y="2448"/>
                      <a:pt x="5862" y="2438"/>
                    </a:cubicBezTo>
                    <a:cubicBezTo>
                      <a:pt x="6061" y="2399"/>
                      <a:pt x="6263" y="2351"/>
                      <a:pt x="6459" y="2307"/>
                    </a:cubicBezTo>
                    <a:cubicBezTo>
                      <a:pt x="6597" y="2276"/>
                      <a:pt x="6825" y="2184"/>
                      <a:pt x="6874" y="2035"/>
                    </a:cubicBezTo>
                    <a:cubicBezTo>
                      <a:pt x="6932" y="1852"/>
                      <a:pt x="6721" y="1822"/>
                      <a:pt x="6586" y="1778"/>
                    </a:cubicBezTo>
                    <a:cubicBezTo>
                      <a:pt x="6222" y="1660"/>
                      <a:pt x="5852" y="1565"/>
                      <a:pt x="5471" y="1526"/>
                    </a:cubicBezTo>
                    <a:cubicBezTo>
                      <a:pt x="5429" y="1521"/>
                      <a:pt x="5388" y="1519"/>
                      <a:pt x="5347" y="1519"/>
                    </a:cubicBezTo>
                    <a:close/>
                    <a:moveTo>
                      <a:pt x="11556" y="1570"/>
                    </a:moveTo>
                    <a:cubicBezTo>
                      <a:pt x="10290" y="1570"/>
                      <a:pt x="9278" y="1887"/>
                      <a:pt x="8054" y="2312"/>
                    </a:cubicBezTo>
                    <a:cubicBezTo>
                      <a:pt x="7043" y="2661"/>
                      <a:pt x="6068" y="3002"/>
                      <a:pt x="4968" y="3002"/>
                    </a:cubicBezTo>
                    <a:cubicBezTo>
                      <a:pt x="4803" y="3002"/>
                      <a:pt x="4635" y="2995"/>
                      <a:pt x="4464" y="2978"/>
                    </a:cubicBezTo>
                    <a:cubicBezTo>
                      <a:pt x="3340" y="2870"/>
                      <a:pt x="2242" y="2505"/>
                      <a:pt x="1179" y="2233"/>
                    </a:cubicBezTo>
                    <a:cubicBezTo>
                      <a:pt x="777" y="2128"/>
                      <a:pt x="394" y="2038"/>
                      <a:pt x="0" y="1976"/>
                    </a:cubicBezTo>
                    <a:lnTo>
                      <a:pt x="0" y="2666"/>
                    </a:lnTo>
                    <a:cubicBezTo>
                      <a:pt x="136" y="2647"/>
                      <a:pt x="278" y="2639"/>
                      <a:pt x="421" y="2639"/>
                    </a:cubicBezTo>
                    <a:cubicBezTo>
                      <a:pt x="875" y="2639"/>
                      <a:pt x="1350" y="2719"/>
                      <a:pt x="1735" y="2796"/>
                    </a:cubicBezTo>
                    <a:cubicBezTo>
                      <a:pt x="2763" y="3004"/>
                      <a:pt x="3872" y="3194"/>
                      <a:pt x="4969" y="3194"/>
                    </a:cubicBezTo>
                    <a:cubicBezTo>
                      <a:pt x="5443" y="3194"/>
                      <a:pt x="5914" y="3158"/>
                      <a:pt x="6376" y="3073"/>
                    </a:cubicBezTo>
                    <a:cubicBezTo>
                      <a:pt x="7874" y="2797"/>
                      <a:pt x="9451" y="2403"/>
                      <a:pt x="11011" y="2403"/>
                    </a:cubicBezTo>
                    <a:cubicBezTo>
                      <a:pt x="11296" y="2403"/>
                      <a:pt x="11580" y="2416"/>
                      <a:pt x="11863" y="2445"/>
                    </a:cubicBezTo>
                    <a:cubicBezTo>
                      <a:pt x="12846" y="2545"/>
                      <a:pt x="13769" y="2779"/>
                      <a:pt x="14726" y="2946"/>
                    </a:cubicBezTo>
                    <a:lnTo>
                      <a:pt x="14726" y="2373"/>
                    </a:lnTo>
                    <a:cubicBezTo>
                      <a:pt x="13930" y="2045"/>
                      <a:pt x="13122" y="1671"/>
                      <a:pt x="12206" y="1597"/>
                    </a:cubicBezTo>
                    <a:cubicBezTo>
                      <a:pt x="11981" y="1579"/>
                      <a:pt x="11765" y="1570"/>
                      <a:pt x="11556" y="15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31"/>
              <p:cNvSpPr/>
              <p:nvPr/>
            </p:nvSpPr>
            <p:spPr>
              <a:xfrm>
                <a:off x="2523825" y="2496900"/>
                <a:ext cx="145175" cy="145150"/>
              </a:xfrm>
              <a:custGeom>
                <a:avLst/>
                <a:gdLst/>
                <a:ahLst/>
                <a:cxnLst/>
                <a:rect l="l" t="t" r="r" b="b"/>
                <a:pathLst>
                  <a:path w="5807" h="5806" extrusionOk="0">
                    <a:moveTo>
                      <a:pt x="2903" y="0"/>
                    </a:moveTo>
                    <a:cubicBezTo>
                      <a:pt x="1300" y="0"/>
                      <a:pt x="1" y="1300"/>
                      <a:pt x="1" y="2903"/>
                    </a:cubicBezTo>
                    <a:cubicBezTo>
                      <a:pt x="1" y="4506"/>
                      <a:pt x="1300" y="5806"/>
                      <a:pt x="2903" y="5806"/>
                    </a:cubicBezTo>
                    <a:cubicBezTo>
                      <a:pt x="4507" y="5806"/>
                      <a:pt x="5806" y="4506"/>
                      <a:pt x="5806" y="2903"/>
                    </a:cubicBezTo>
                    <a:cubicBezTo>
                      <a:pt x="5806" y="1300"/>
                      <a:pt x="4507" y="0"/>
                      <a:pt x="29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1"/>
              <p:cNvSpPr/>
              <p:nvPr/>
            </p:nvSpPr>
            <p:spPr>
              <a:xfrm>
                <a:off x="2484825" y="2270100"/>
                <a:ext cx="209825" cy="597000"/>
              </a:xfrm>
              <a:custGeom>
                <a:avLst/>
                <a:gdLst/>
                <a:ahLst/>
                <a:cxnLst/>
                <a:rect l="l" t="t" r="r" b="b"/>
                <a:pathLst>
                  <a:path w="8393" h="23880" extrusionOk="0">
                    <a:moveTo>
                      <a:pt x="4398" y="8406"/>
                    </a:moveTo>
                    <a:cubicBezTo>
                      <a:pt x="5273" y="8406"/>
                      <a:pt x="6155" y="8719"/>
                      <a:pt x="6854" y="9336"/>
                    </a:cubicBezTo>
                    <a:cubicBezTo>
                      <a:pt x="7628" y="10019"/>
                      <a:pt x="8084" y="10980"/>
                      <a:pt x="8103" y="11976"/>
                    </a:cubicBezTo>
                    <a:cubicBezTo>
                      <a:pt x="8115" y="12676"/>
                      <a:pt x="7916" y="13364"/>
                      <a:pt x="7527" y="13968"/>
                    </a:cubicBezTo>
                    <a:cubicBezTo>
                      <a:pt x="7253" y="14391"/>
                      <a:pt x="6985" y="14728"/>
                      <a:pt x="6567" y="14995"/>
                    </a:cubicBezTo>
                    <a:cubicBezTo>
                      <a:pt x="5740" y="15523"/>
                      <a:pt x="5020" y="15709"/>
                      <a:pt x="4415" y="15709"/>
                    </a:cubicBezTo>
                    <a:cubicBezTo>
                      <a:pt x="3821" y="15709"/>
                      <a:pt x="3338" y="15529"/>
                      <a:pt x="2974" y="15316"/>
                    </a:cubicBezTo>
                    <a:cubicBezTo>
                      <a:pt x="1060" y="14193"/>
                      <a:pt x="456" y="12157"/>
                      <a:pt x="977" y="10839"/>
                    </a:cubicBezTo>
                    <a:cubicBezTo>
                      <a:pt x="1276" y="10080"/>
                      <a:pt x="1707" y="9527"/>
                      <a:pt x="2370" y="9049"/>
                    </a:cubicBezTo>
                    <a:cubicBezTo>
                      <a:pt x="2968" y="8617"/>
                      <a:pt x="3680" y="8406"/>
                      <a:pt x="4398" y="8406"/>
                    </a:cubicBezTo>
                    <a:close/>
                    <a:moveTo>
                      <a:pt x="3140" y="0"/>
                    </a:moveTo>
                    <a:lnTo>
                      <a:pt x="3140" y="278"/>
                    </a:lnTo>
                    <a:lnTo>
                      <a:pt x="4324" y="278"/>
                    </a:lnTo>
                    <a:lnTo>
                      <a:pt x="4324" y="8130"/>
                    </a:lnTo>
                    <a:cubicBezTo>
                      <a:pt x="3575" y="8144"/>
                      <a:pt x="2832" y="8374"/>
                      <a:pt x="2207" y="8825"/>
                    </a:cubicBezTo>
                    <a:cubicBezTo>
                      <a:pt x="1497" y="9337"/>
                      <a:pt x="1039" y="9927"/>
                      <a:pt x="718" y="10739"/>
                    </a:cubicBezTo>
                    <a:cubicBezTo>
                      <a:pt x="0" y="12557"/>
                      <a:pt x="1230" y="14616"/>
                      <a:pt x="2832" y="15558"/>
                    </a:cubicBezTo>
                    <a:cubicBezTo>
                      <a:pt x="3301" y="15834"/>
                      <a:pt x="3802" y="15975"/>
                      <a:pt x="4324" y="15990"/>
                    </a:cubicBezTo>
                    <a:lnTo>
                      <a:pt x="4324" y="23601"/>
                    </a:lnTo>
                    <a:lnTo>
                      <a:pt x="3140" y="23601"/>
                    </a:lnTo>
                    <a:lnTo>
                      <a:pt x="3140" y="23879"/>
                    </a:lnTo>
                    <a:lnTo>
                      <a:pt x="5762" y="23879"/>
                    </a:lnTo>
                    <a:lnTo>
                      <a:pt x="5762" y="23601"/>
                    </a:lnTo>
                    <a:lnTo>
                      <a:pt x="4602" y="23601"/>
                    </a:lnTo>
                    <a:lnTo>
                      <a:pt x="4602" y="15985"/>
                    </a:lnTo>
                    <a:cubicBezTo>
                      <a:pt x="5280" y="15944"/>
                      <a:pt x="5992" y="15695"/>
                      <a:pt x="6715" y="15232"/>
                    </a:cubicBezTo>
                    <a:cubicBezTo>
                      <a:pt x="7204" y="14921"/>
                      <a:pt x="7505" y="14513"/>
                      <a:pt x="7760" y="14119"/>
                    </a:cubicBezTo>
                    <a:cubicBezTo>
                      <a:pt x="8179" y="13470"/>
                      <a:pt x="8393" y="12727"/>
                      <a:pt x="8378" y="11973"/>
                    </a:cubicBezTo>
                    <a:cubicBezTo>
                      <a:pt x="8359" y="10899"/>
                      <a:pt x="7869" y="9863"/>
                      <a:pt x="7036" y="9129"/>
                    </a:cubicBezTo>
                    <a:cubicBezTo>
                      <a:pt x="6340" y="8515"/>
                      <a:pt x="5474" y="8182"/>
                      <a:pt x="4602" y="8136"/>
                    </a:cubicBezTo>
                    <a:lnTo>
                      <a:pt x="4602" y="278"/>
                    </a:lnTo>
                    <a:lnTo>
                      <a:pt x="5762" y="278"/>
                    </a:lnTo>
                    <a:lnTo>
                      <a:pt x="57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3" name="Google Shape;2103;p31"/>
            <p:cNvGrpSpPr/>
            <p:nvPr/>
          </p:nvGrpSpPr>
          <p:grpSpPr>
            <a:xfrm>
              <a:off x="-1755951" y="3857544"/>
              <a:ext cx="2236596" cy="386456"/>
              <a:chOff x="5100638" y="3089000"/>
              <a:chExt cx="998525" cy="172525"/>
            </a:xfrm>
          </p:grpSpPr>
          <p:sp>
            <p:nvSpPr>
              <p:cNvPr id="2104" name="Google Shape;2104;p31"/>
              <p:cNvSpPr/>
              <p:nvPr/>
            </p:nvSpPr>
            <p:spPr>
              <a:xfrm>
                <a:off x="5551438" y="3089000"/>
                <a:ext cx="547725" cy="172500"/>
              </a:xfrm>
              <a:custGeom>
                <a:avLst/>
                <a:gdLst/>
                <a:ahLst/>
                <a:cxnLst/>
                <a:rect l="l" t="t" r="r" b="b"/>
                <a:pathLst>
                  <a:path w="21909" h="6900" extrusionOk="0">
                    <a:moveTo>
                      <a:pt x="1" y="1"/>
                    </a:moveTo>
                    <a:lnTo>
                      <a:pt x="1" y="6900"/>
                    </a:lnTo>
                    <a:lnTo>
                      <a:pt x="18462" y="6900"/>
                    </a:lnTo>
                    <a:cubicBezTo>
                      <a:pt x="20367" y="6900"/>
                      <a:pt x="21909" y="5354"/>
                      <a:pt x="21909" y="3450"/>
                    </a:cubicBezTo>
                    <a:cubicBezTo>
                      <a:pt x="21909" y="2497"/>
                      <a:pt x="21523" y="1635"/>
                      <a:pt x="20900" y="1011"/>
                    </a:cubicBezTo>
                    <a:cubicBezTo>
                      <a:pt x="20276" y="387"/>
                      <a:pt x="19414" y="1"/>
                      <a:pt x="18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31"/>
              <p:cNvSpPr/>
              <p:nvPr/>
            </p:nvSpPr>
            <p:spPr>
              <a:xfrm>
                <a:off x="5100638" y="3089000"/>
                <a:ext cx="678875" cy="172525"/>
              </a:xfrm>
              <a:custGeom>
                <a:avLst/>
                <a:gdLst/>
                <a:ahLst/>
                <a:cxnLst/>
                <a:rect l="l" t="t" r="r" b="b"/>
                <a:pathLst>
                  <a:path w="27155" h="6901" extrusionOk="0">
                    <a:moveTo>
                      <a:pt x="335" y="1"/>
                    </a:moveTo>
                    <a:cubicBezTo>
                      <a:pt x="151" y="1"/>
                      <a:pt x="1" y="151"/>
                      <a:pt x="1" y="336"/>
                    </a:cubicBezTo>
                    <a:cubicBezTo>
                      <a:pt x="1" y="520"/>
                      <a:pt x="151" y="669"/>
                      <a:pt x="335" y="669"/>
                    </a:cubicBezTo>
                    <a:lnTo>
                      <a:pt x="23360" y="669"/>
                    </a:lnTo>
                    <a:cubicBezTo>
                      <a:pt x="24857" y="669"/>
                      <a:pt x="26069" y="1882"/>
                      <a:pt x="26069" y="3379"/>
                    </a:cubicBezTo>
                    <a:cubicBezTo>
                      <a:pt x="26069" y="4874"/>
                      <a:pt x="24857" y="6087"/>
                      <a:pt x="23360" y="6087"/>
                    </a:cubicBezTo>
                    <a:lnTo>
                      <a:pt x="335" y="6087"/>
                    </a:lnTo>
                    <a:cubicBezTo>
                      <a:pt x="151" y="6087"/>
                      <a:pt x="1" y="6236"/>
                      <a:pt x="1" y="6422"/>
                    </a:cubicBezTo>
                    <a:lnTo>
                      <a:pt x="1" y="6567"/>
                    </a:lnTo>
                    <a:cubicBezTo>
                      <a:pt x="1" y="6751"/>
                      <a:pt x="151" y="6901"/>
                      <a:pt x="335" y="6901"/>
                    </a:cubicBezTo>
                    <a:lnTo>
                      <a:pt x="23613" y="6901"/>
                    </a:lnTo>
                    <a:cubicBezTo>
                      <a:pt x="25510" y="6900"/>
                      <a:pt x="27110" y="5401"/>
                      <a:pt x="27140" y="3504"/>
                    </a:cubicBezTo>
                    <a:cubicBezTo>
                      <a:pt x="27154" y="2529"/>
                      <a:pt x="26766" y="1647"/>
                      <a:pt x="26132" y="1011"/>
                    </a:cubicBezTo>
                    <a:cubicBezTo>
                      <a:pt x="25507" y="387"/>
                      <a:pt x="24645" y="1"/>
                      <a:pt x="236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31"/>
              <p:cNvSpPr/>
              <p:nvPr/>
            </p:nvSpPr>
            <p:spPr>
              <a:xfrm>
                <a:off x="5125613" y="3105725"/>
                <a:ext cx="626750" cy="135450"/>
              </a:xfrm>
              <a:custGeom>
                <a:avLst/>
                <a:gdLst/>
                <a:ahLst/>
                <a:cxnLst/>
                <a:rect l="l" t="t" r="r" b="b"/>
                <a:pathLst>
                  <a:path w="25070" h="5418" extrusionOk="0">
                    <a:moveTo>
                      <a:pt x="1" y="0"/>
                    </a:moveTo>
                    <a:lnTo>
                      <a:pt x="1" y="5418"/>
                    </a:lnTo>
                    <a:lnTo>
                      <a:pt x="22361" y="5418"/>
                    </a:lnTo>
                    <a:cubicBezTo>
                      <a:pt x="23858" y="5418"/>
                      <a:pt x="25070" y="4205"/>
                      <a:pt x="25070" y="2710"/>
                    </a:cubicBezTo>
                    <a:cubicBezTo>
                      <a:pt x="25070" y="1213"/>
                      <a:pt x="23858" y="0"/>
                      <a:pt x="223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31"/>
              <p:cNvSpPr/>
              <p:nvPr/>
            </p:nvSpPr>
            <p:spPr>
              <a:xfrm>
                <a:off x="5821638" y="3137600"/>
                <a:ext cx="220925" cy="71700"/>
              </a:xfrm>
              <a:custGeom>
                <a:avLst/>
                <a:gdLst/>
                <a:ahLst/>
                <a:cxnLst/>
                <a:rect l="l" t="t" r="r" b="b"/>
                <a:pathLst>
                  <a:path w="8837" h="2868" extrusionOk="0">
                    <a:moveTo>
                      <a:pt x="122" y="0"/>
                    </a:moveTo>
                    <a:cubicBezTo>
                      <a:pt x="122" y="68"/>
                      <a:pt x="67" y="122"/>
                      <a:pt x="1" y="122"/>
                    </a:cubicBezTo>
                    <a:lnTo>
                      <a:pt x="1" y="2746"/>
                    </a:lnTo>
                    <a:cubicBezTo>
                      <a:pt x="67" y="2746"/>
                      <a:pt x="122" y="2800"/>
                      <a:pt x="122" y="2868"/>
                    </a:cubicBezTo>
                    <a:lnTo>
                      <a:pt x="8715" y="2868"/>
                    </a:lnTo>
                    <a:cubicBezTo>
                      <a:pt x="8715" y="2800"/>
                      <a:pt x="8769" y="2746"/>
                      <a:pt x="8837" y="2746"/>
                    </a:cubicBezTo>
                    <a:lnTo>
                      <a:pt x="8837" y="122"/>
                    </a:lnTo>
                    <a:cubicBezTo>
                      <a:pt x="8769" y="122"/>
                      <a:pt x="8715" y="68"/>
                      <a:pt x="87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31"/>
              <p:cNvSpPr/>
              <p:nvPr/>
            </p:nvSpPr>
            <p:spPr>
              <a:xfrm>
                <a:off x="5862938" y="3164225"/>
                <a:ext cx="140750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738" extrusionOk="0">
                    <a:moveTo>
                      <a:pt x="2296" y="1"/>
                    </a:moveTo>
                    <a:cubicBezTo>
                      <a:pt x="2264" y="1"/>
                      <a:pt x="2231" y="6"/>
                      <a:pt x="2197" y="17"/>
                    </a:cubicBezTo>
                    <a:cubicBezTo>
                      <a:pt x="2064" y="60"/>
                      <a:pt x="2009" y="196"/>
                      <a:pt x="1988" y="327"/>
                    </a:cubicBezTo>
                    <a:cubicBezTo>
                      <a:pt x="1956" y="524"/>
                      <a:pt x="2113" y="737"/>
                      <a:pt x="2317" y="737"/>
                    </a:cubicBezTo>
                    <a:cubicBezTo>
                      <a:pt x="2332" y="737"/>
                      <a:pt x="2347" y="736"/>
                      <a:pt x="2362" y="733"/>
                    </a:cubicBezTo>
                    <a:cubicBezTo>
                      <a:pt x="2550" y="704"/>
                      <a:pt x="2719" y="471"/>
                      <a:pt x="2650" y="282"/>
                    </a:cubicBezTo>
                    <a:cubicBezTo>
                      <a:pt x="2629" y="227"/>
                      <a:pt x="2600" y="177"/>
                      <a:pt x="2561" y="131"/>
                    </a:cubicBezTo>
                    <a:cubicBezTo>
                      <a:pt x="2492" y="53"/>
                      <a:pt x="2399" y="1"/>
                      <a:pt x="2296" y="1"/>
                    </a:cubicBezTo>
                    <a:close/>
                    <a:moveTo>
                      <a:pt x="340" y="2"/>
                    </a:moveTo>
                    <a:cubicBezTo>
                      <a:pt x="308" y="2"/>
                      <a:pt x="275" y="7"/>
                      <a:pt x="242" y="18"/>
                    </a:cubicBezTo>
                    <a:cubicBezTo>
                      <a:pt x="108" y="62"/>
                      <a:pt x="52" y="196"/>
                      <a:pt x="31" y="328"/>
                    </a:cubicBezTo>
                    <a:cubicBezTo>
                      <a:pt x="0" y="527"/>
                      <a:pt x="158" y="738"/>
                      <a:pt x="362" y="738"/>
                    </a:cubicBezTo>
                    <a:cubicBezTo>
                      <a:pt x="376" y="738"/>
                      <a:pt x="391" y="736"/>
                      <a:pt x="406" y="734"/>
                    </a:cubicBezTo>
                    <a:cubicBezTo>
                      <a:pt x="596" y="704"/>
                      <a:pt x="763" y="472"/>
                      <a:pt x="693" y="284"/>
                    </a:cubicBezTo>
                    <a:cubicBezTo>
                      <a:pt x="675" y="227"/>
                      <a:pt x="644" y="177"/>
                      <a:pt x="606" y="132"/>
                    </a:cubicBezTo>
                    <a:cubicBezTo>
                      <a:pt x="537" y="54"/>
                      <a:pt x="443" y="2"/>
                      <a:pt x="340" y="2"/>
                    </a:cubicBezTo>
                    <a:close/>
                    <a:moveTo>
                      <a:pt x="1319" y="2"/>
                    </a:moveTo>
                    <a:cubicBezTo>
                      <a:pt x="1286" y="2"/>
                      <a:pt x="1253" y="7"/>
                      <a:pt x="1220" y="18"/>
                    </a:cubicBezTo>
                    <a:cubicBezTo>
                      <a:pt x="1086" y="62"/>
                      <a:pt x="1030" y="196"/>
                      <a:pt x="1010" y="328"/>
                    </a:cubicBezTo>
                    <a:cubicBezTo>
                      <a:pt x="979" y="527"/>
                      <a:pt x="1137" y="738"/>
                      <a:pt x="1340" y="738"/>
                    </a:cubicBezTo>
                    <a:cubicBezTo>
                      <a:pt x="1355" y="738"/>
                      <a:pt x="1370" y="736"/>
                      <a:pt x="1384" y="734"/>
                    </a:cubicBezTo>
                    <a:cubicBezTo>
                      <a:pt x="1575" y="704"/>
                      <a:pt x="1742" y="472"/>
                      <a:pt x="1672" y="284"/>
                    </a:cubicBezTo>
                    <a:cubicBezTo>
                      <a:pt x="1652" y="227"/>
                      <a:pt x="1622" y="177"/>
                      <a:pt x="1584" y="132"/>
                    </a:cubicBezTo>
                    <a:cubicBezTo>
                      <a:pt x="1516" y="54"/>
                      <a:pt x="1422" y="2"/>
                      <a:pt x="1319" y="2"/>
                    </a:cubicBezTo>
                    <a:close/>
                    <a:moveTo>
                      <a:pt x="3251" y="2"/>
                    </a:moveTo>
                    <a:cubicBezTo>
                      <a:pt x="3219" y="2"/>
                      <a:pt x="3186" y="7"/>
                      <a:pt x="3152" y="18"/>
                    </a:cubicBezTo>
                    <a:cubicBezTo>
                      <a:pt x="3019" y="62"/>
                      <a:pt x="2962" y="196"/>
                      <a:pt x="2942" y="328"/>
                    </a:cubicBezTo>
                    <a:cubicBezTo>
                      <a:pt x="2911" y="527"/>
                      <a:pt x="3068" y="738"/>
                      <a:pt x="3272" y="738"/>
                    </a:cubicBezTo>
                    <a:cubicBezTo>
                      <a:pt x="3287" y="738"/>
                      <a:pt x="3301" y="736"/>
                      <a:pt x="3316" y="734"/>
                    </a:cubicBezTo>
                    <a:cubicBezTo>
                      <a:pt x="3506" y="704"/>
                      <a:pt x="3673" y="472"/>
                      <a:pt x="3604" y="284"/>
                    </a:cubicBezTo>
                    <a:cubicBezTo>
                      <a:pt x="3586" y="227"/>
                      <a:pt x="3555" y="177"/>
                      <a:pt x="3516" y="132"/>
                    </a:cubicBezTo>
                    <a:cubicBezTo>
                      <a:pt x="3448" y="54"/>
                      <a:pt x="3354" y="2"/>
                      <a:pt x="3251" y="2"/>
                    </a:cubicBezTo>
                    <a:close/>
                    <a:moveTo>
                      <a:pt x="4229" y="2"/>
                    </a:moveTo>
                    <a:cubicBezTo>
                      <a:pt x="4197" y="2"/>
                      <a:pt x="4164" y="7"/>
                      <a:pt x="4131" y="18"/>
                    </a:cubicBezTo>
                    <a:cubicBezTo>
                      <a:pt x="3997" y="62"/>
                      <a:pt x="3941" y="196"/>
                      <a:pt x="3920" y="328"/>
                    </a:cubicBezTo>
                    <a:cubicBezTo>
                      <a:pt x="3889" y="527"/>
                      <a:pt x="4048" y="738"/>
                      <a:pt x="4251" y="738"/>
                    </a:cubicBezTo>
                    <a:cubicBezTo>
                      <a:pt x="4265" y="738"/>
                      <a:pt x="4280" y="736"/>
                      <a:pt x="4295" y="734"/>
                    </a:cubicBezTo>
                    <a:cubicBezTo>
                      <a:pt x="4485" y="704"/>
                      <a:pt x="4652" y="472"/>
                      <a:pt x="4582" y="284"/>
                    </a:cubicBezTo>
                    <a:cubicBezTo>
                      <a:pt x="4563" y="227"/>
                      <a:pt x="4532" y="177"/>
                      <a:pt x="4495" y="132"/>
                    </a:cubicBezTo>
                    <a:cubicBezTo>
                      <a:pt x="4426" y="54"/>
                      <a:pt x="4332" y="2"/>
                      <a:pt x="4229" y="2"/>
                    </a:cubicBezTo>
                    <a:close/>
                    <a:moveTo>
                      <a:pt x="5207" y="2"/>
                    </a:moveTo>
                    <a:cubicBezTo>
                      <a:pt x="5175" y="2"/>
                      <a:pt x="5142" y="7"/>
                      <a:pt x="5109" y="18"/>
                    </a:cubicBezTo>
                    <a:cubicBezTo>
                      <a:pt x="4975" y="62"/>
                      <a:pt x="4918" y="196"/>
                      <a:pt x="4898" y="328"/>
                    </a:cubicBezTo>
                    <a:cubicBezTo>
                      <a:pt x="4867" y="527"/>
                      <a:pt x="5024" y="738"/>
                      <a:pt x="5228" y="738"/>
                    </a:cubicBezTo>
                    <a:cubicBezTo>
                      <a:pt x="5243" y="738"/>
                      <a:pt x="5257" y="736"/>
                      <a:pt x="5272" y="734"/>
                    </a:cubicBezTo>
                    <a:cubicBezTo>
                      <a:pt x="5463" y="704"/>
                      <a:pt x="5630" y="472"/>
                      <a:pt x="5560" y="284"/>
                    </a:cubicBezTo>
                    <a:cubicBezTo>
                      <a:pt x="5540" y="227"/>
                      <a:pt x="5511" y="177"/>
                      <a:pt x="5472" y="132"/>
                    </a:cubicBezTo>
                    <a:cubicBezTo>
                      <a:pt x="5404" y="54"/>
                      <a:pt x="5310" y="2"/>
                      <a:pt x="5207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1"/>
              <p:cNvSpPr/>
              <p:nvPr/>
            </p:nvSpPr>
            <p:spPr>
              <a:xfrm>
                <a:off x="5125613" y="3125800"/>
                <a:ext cx="567375" cy="97225"/>
              </a:xfrm>
              <a:custGeom>
                <a:avLst/>
                <a:gdLst/>
                <a:ahLst/>
                <a:cxnLst/>
                <a:rect l="l" t="t" r="r" b="b"/>
                <a:pathLst>
                  <a:path w="22695" h="3889" extrusionOk="0">
                    <a:moveTo>
                      <a:pt x="1" y="1"/>
                    </a:moveTo>
                    <a:lnTo>
                      <a:pt x="1" y="631"/>
                    </a:lnTo>
                    <a:lnTo>
                      <a:pt x="22666" y="631"/>
                    </a:lnTo>
                    <a:cubicBezTo>
                      <a:pt x="22681" y="631"/>
                      <a:pt x="22693" y="619"/>
                      <a:pt x="22694" y="604"/>
                    </a:cubicBezTo>
                    <a:lnTo>
                      <a:pt x="22694" y="27"/>
                    </a:lnTo>
                    <a:cubicBezTo>
                      <a:pt x="22694" y="12"/>
                      <a:pt x="22682" y="1"/>
                      <a:pt x="22667" y="1"/>
                    </a:cubicBezTo>
                    <a:close/>
                    <a:moveTo>
                      <a:pt x="1" y="1631"/>
                    </a:moveTo>
                    <a:lnTo>
                      <a:pt x="1" y="2261"/>
                    </a:lnTo>
                    <a:lnTo>
                      <a:pt x="22667" y="2261"/>
                    </a:lnTo>
                    <a:cubicBezTo>
                      <a:pt x="22681" y="2261"/>
                      <a:pt x="22693" y="2249"/>
                      <a:pt x="22693" y="2234"/>
                    </a:cubicBezTo>
                    <a:lnTo>
                      <a:pt x="22693" y="1657"/>
                    </a:lnTo>
                    <a:cubicBezTo>
                      <a:pt x="22693" y="1642"/>
                      <a:pt x="22681" y="1631"/>
                      <a:pt x="22666" y="1631"/>
                    </a:cubicBezTo>
                    <a:close/>
                    <a:moveTo>
                      <a:pt x="1" y="3260"/>
                    </a:moveTo>
                    <a:lnTo>
                      <a:pt x="1" y="3889"/>
                    </a:lnTo>
                    <a:lnTo>
                      <a:pt x="22667" y="3889"/>
                    </a:lnTo>
                    <a:cubicBezTo>
                      <a:pt x="22681" y="3889"/>
                      <a:pt x="22693" y="3877"/>
                      <a:pt x="22693" y="3862"/>
                    </a:cubicBezTo>
                    <a:lnTo>
                      <a:pt x="22693" y="3286"/>
                    </a:lnTo>
                    <a:cubicBezTo>
                      <a:pt x="22693" y="3271"/>
                      <a:pt x="22681" y="3260"/>
                      <a:pt x="22666" y="3260"/>
                    </a:cubicBezTo>
                    <a:close/>
                  </a:path>
                </a:pathLst>
              </a:custGeom>
              <a:solidFill>
                <a:srgbClr val="F9B05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1"/>
            <p:cNvGrpSpPr/>
            <p:nvPr/>
          </p:nvGrpSpPr>
          <p:grpSpPr>
            <a:xfrm rot="10800000">
              <a:off x="-1755938" y="3551407"/>
              <a:ext cx="2078795" cy="306152"/>
              <a:chOff x="5178325" y="1049075"/>
              <a:chExt cx="928075" cy="136675"/>
            </a:xfrm>
          </p:grpSpPr>
          <p:sp>
            <p:nvSpPr>
              <p:cNvPr id="2111" name="Google Shape;2111;p31"/>
              <p:cNvSpPr/>
              <p:nvPr/>
            </p:nvSpPr>
            <p:spPr>
              <a:xfrm>
                <a:off x="5178325" y="1049075"/>
                <a:ext cx="928075" cy="136675"/>
              </a:xfrm>
              <a:custGeom>
                <a:avLst/>
                <a:gdLst/>
                <a:ahLst/>
                <a:cxnLst/>
                <a:rect l="l" t="t" r="r" b="b"/>
                <a:pathLst>
                  <a:path w="37123" h="5467" extrusionOk="0">
                    <a:moveTo>
                      <a:pt x="0" y="1"/>
                    </a:moveTo>
                    <a:lnTo>
                      <a:pt x="0" y="5466"/>
                    </a:lnTo>
                    <a:lnTo>
                      <a:pt x="37122" y="5466"/>
                    </a:lnTo>
                    <a:lnTo>
                      <a:pt x="37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31"/>
              <p:cNvSpPr/>
              <p:nvPr/>
            </p:nvSpPr>
            <p:spPr>
              <a:xfrm>
                <a:off x="5342300" y="1076050"/>
                <a:ext cx="76350" cy="82675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3307" extrusionOk="0">
                    <a:moveTo>
                      <a:pt x="298" y="1"/>
                    </a:moveTo>
                    <a:cubicBezTo>
                      <a:pt x="134" y="1"/>
                      <a:pt x="0" y="135"/>
                      <a:pt x="0" y="299"/>
                    </a:cubicBezTo>
                    <a:cubicBezTo>
                      <a:pt x="0" y="464"/>
                      <a:pt x="134" y="598"/>
                      <a:pt x="298" y="598"/>
                    </a:cubicBezTo>
                    <a:lnTo>
                      <a:pt x="2756" y="598"/>
                    </a:lnTo>
                    <a:cubicBezTo>
                      <a:pt x="2920" y="598"/>
                      <a:pt x="3054" y="464"/>
                      <a:pt x="3054" y="299"/>
                    </a:cubicBezTo>
                    <a:cubicBezTo>
                      <a:pt x="3054" y="135"/>
                      <a:pt x="2920" y="1"/>
                      <a:pt x="2756" y="1"/>
                    </a:cubicBezTo>
                    <a:close/>
                    <a:moveTo>
                      <a:pt x="298" y="1357"/>
                    </a:moveTo>
                    <a:cubicBezTo>
                      <a:pt x="134" y="1357"/>
                      <a:pt x="0" y="1491"/>
                      <a:pt x="0" y="1654"/>
                    </a:cubicBezTo>
                    <a:cubicBezTo>
                      <a:pt x="0" y="1819"/>
                      <a:pt x="134" y="1953"/>
                      <a:pt x="298" y="1953"/>
                    </a:cubicBezTo>
                    <a:lnTo>
                      <a:pt x="2756" y="1953"/>
                    </a:lnTo>
                    <a:cubicBezTo>
                      <a:pt x="2920" y="1952"/>
                      <a:pt x="3054" y="1819"/>
                      <a:pt x="3054" y="1654"/>
                    </a:cubicBezTo>
                    <a:cubicBezTo>
                      <a:pt x="3054" y="1491"/>
                      <a:pt x="2920" y="1357"/>
                      <a:pt x="2756" y="1357"/>
                    </a:cubicBezTo>
                    <a:close/>
                    <a:moveTo>
                      <a:pt x="298" y="2711"/>
                    </a:moveTo>
                    <a:cubicBezTo>
                      <a:pt x="134" y="2711"/>
                      <a:pt x="0" y="2845"/>
                      <a:pt x="0" y="3010"/>
                    </a:cubicBezTo>
                    <a:cubicBezTo>
                      <a:pt x="0" y="3173"/>
                      <a:pt x="134" y="3307"/>
                      <a:pt x="298" y="3307"/>
                    </a:cubicBezTo>
                    <a:lnTo>
                      <a:pt x="2756" y="3307"/>
                    </a:lnTo>
                    <a:cubicBezTo>
                      <a:pt x="2920" y="3307"/>
                      <a:pt x="3054" y="3173"/>
                      <a:pt x="3054" y="3010"/>
                    </a:cubicBezTo>
                    <a:cubicBezTo>
                      <a:pt x="3054" y="2845"/>
                      <a:pt x="2920" y="2711"/>
                      <a:pt x="2756" y="27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31"/>
              <p:cNvSpPr/>
              <p:nvPr/>
            </p:nvSpPr>
            <p:spPr>
              <a:xfrm>
                <a:off x="5478375" y="1071800"/>
                <a:ext cx="489975" cy="91225"/>
              </a:xfrm>
              <a:custGeom>
                <a:avLst/>
                <a:gdLst/>
                <a:ahLst/>
                <a:cxnLst/>
                <a:rect l="l" t="t" r="r" b="b"/>
                <a:pathLst>
                  <a:path w="19599" h="3649" extrusionOk="0">
                    <a:moveTo>
                      <a:pt x="86" y="1"/>
                    </a:moveTo>
                    <a:cubicBezTo>
                      <a:pt x="39" y="1"/>
                      <a:pt x="0" y="38"/>
                      <a:pt x="0" y="86"/>
                    </a:cubicBezTo>
                    <a:lnTo>
                      <a:pt x="0" y="3563"/>
                    </a:lnTo>
                    <a:cubicBezTo>
                      <a:pt x="0" y="3610"/>
                      <a:pt x="38" y="3648"/>
                      <a:pt x="86" y="3648"/>
                    </a:cubicBezTo>
                    <a:lnTo>
                      <a:pt x="19513" y="3648"/>
                    </a:lnTo>
                    <a:cubicBezTo>
                      <a:pt x="19560" y="3648"/>
                      <a:pt x="19599" y="3611"/>
                      <a:pt x="19599" y="3563"/>
                    </a:cubicBezTo>
                    <a:lnTo>
                      <a:pt x="19599" y="86"/>
                    </a:lnTo>
                    <a:cubicBezTo>
                      <a:pt x="19598" y="38"/>
                      <a:pt x="19560" y="1"/>
                      <a:pt x="195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31"/>
              <p:cNvSpPr/>
              <p:nvPr/>
            </p:nvSpPr>
            <p:spPr>
              <a:xfrm>
                <a:off x="51961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8" y="671"/>
                    </a:moveTo>
                    <a:cubicBezTo>
                      <a:pt x="1793" y="671"/>
                      <a:pt x="1798" y="671"/>
                      <a:pt x="1803" y="671"/>
                    </a:cubicBezTo>
                    <a:cubicBezTo>
                      <a:pt x="1893" y="682"/>
                      <a:pt x="1972" y="737"/>
                      <a:pt x="2016" y="820"/>
                    </a:cubicBezTo>
                    <a:cubicBezTo>
                      <a:pt x="2060" y="902"/>
                      <a:pt x="2060" y="1001"/>
                      <a:pt x="2015" y="1084"/>
                    </a:cubicBezTo>
                    <a:cubicBezTo>
                      <a:pt x="1985" y="1141"/>
                      <a:pt x="1946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9" y="1141"/>
                    </a:cubicBezTo>
                    <a:cubicBezTo>
                      <a:pt x="1624" y="1094"/>
                      <a:pt x="1582" y="1006"/>
                      <a:pt x="1585" y="905"/>
                    </a:cubicBezTo>
                    <a:cubicBezTo>
                      <a:pt x="1589" y="809"/>
                      <a:pt x="1635" y="725"/>
                      <a:pt x="1700" y="691"/>
                    </a:cubicBezTo>
                    <a:cubicBezTo>
                      <a:pt x="1727" y="677"/>
                      <a:pt x="1756" y="671"/>
                      <a:pt x="1788" y="671"/>
                    </a:cubicBezTo>
                    <a:close/>
                    <a:moveTo>
                      <a:pt x="1780" y="533"/>
                    </a:moveTo>
                    <a:cubicBezTo>
                      <a:pt x="1728" y="533"/>
                      <a:pt x="1680" y="545"/>
                      <a:pt x="1636" y="569"/>
                    </a:cubicBezTo>
                    <a:cubicBezTo>
                      <a:pt x="1525" y="628"/>
                      <a:pt x="1453" y="755"/>
                      <a:pt x="1448" y="900"/>
                    </a:cubicBezTo>
                    <a:cubicBezTo>
                      <a:pt x="1441" y="1051"/>
                      <a:pt x="1509" y="1186"/>
                      <a:pt x="1626" y="1260"/>
                    </a:cubicBezTo>
                    <a:cubicBezTo>
                      <a:pt x="1702" y="1308"/>
                      <a:pt x="1783" y="1334"/>
                      <a:pt x="1858" y="1334"/>
                    </a:cubicBezTo>
                    <a:cubicBezTo>
                      <a:pt x="1884" y="1334"/>
                      <a:pt x="1911" y="1330"/>
                      <a:pt x="1937" y="1324"/>
                    </a:cubicBezTo>
                    <a:cubicBezTo>
                      <a:pt x="2021" y="1301"/>
                      <a:pt x="2091" y="1242"/>
                      <a:pt x="2139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2" y="536"/>
                    </a:cubicBezTo>
                    <a:cubicBezTo>
                      <a:pt x="1808" y="534"/>
                      <a:pt x="1794" y="533"/>
                      <a:pt x="1780" y="533"/>
                    </a:cubicBezTo>
                    <a:close/>
                    <a:moveTo>
                      <a:pt x="1758" y="1697"/>
                    </a:moveTo>
                    <a:cubicBezTo>
                      <a:pt x="1837" y="1697"/>
                      <a:pt x="1917" y="1712"/>
                      <a:pt x="1991" y="1737"/>
                    </a:cubicBezTo>
                    <a:cubicBezTo>
                      <a:pt x="2127" y="1783"/>
                      <a:pt x="2240" y="1889"/>
                      <a:pt x="2310" y="2035"/>
                    </a:cubicBezTo>
                    <a:cubicBezTo>
                      <a:pt x="2390" y="2206"/>
                      <a:pt x="2401" y="2410"/>
                      <a:pt x="2337" y="2581"/>
                    </a:cubicBezTo>
                    <a:cubicBezTo>
                      <a:pt x="2278" y="2737"/>
                      <a:pt x="2141" y="2825"/>
                      <a:pt x="1931" y="2842"/>
                    </a:cubicBezTo>
                    <a:cubicBezTo>
                      <a:pt x="1913" y="2843"/>
                      <a:pt x="1896" y="2844"/>
                      <a:pt x="1878" y="2844"/>
                    </a:cubicBezTo>
                    <a:cubicBezTo>
                      <a:pt x="1654" y="2844"/>
                      <a:pt x="1465" y="2735"/>
                      <a:pt x="1326" y="2525"/>
                    </a:cubicBezTo>
                    <a:cubicBezTo>
                      <a:pt x="1291" y="2468"/>
                      <a:pt x="1255" y="2411"/>
                      <a:pt x="1256" y="2258"/>
                    </a:cubicBezTo>
                    <a:cubicBezTo>
                      <a:pt x="1256" y="2146"/>
                      <a:pt x="1264" y="2066"/>
                      <a:pt x="1303" y="1983"/>
                    </a:cubicBezTo>
                    <a:cubicBezTo>
                      <a:pt x="1401" y="1773"/>
                      <a:pt x="1578" y="1697"/>
                      <a:pt x="1758" y="1697"/>
                    </a:cubicBezTo>
                    <a:close/>
                    <a:moveTo>
                      <a:pt x="1756" y="1558"/>
                    </a:moveTo>
                    <a:cubicBezTo>
                      <a:pt x="1499" y="1558"/>
                      <a:pt x="1285" y="1688"/>
                      <a:pt x="1174" y="1924"/>
                    </a:cubicBezTo>
                    <a:cubicBezTo>
                      <a:pt x="1121" y="2042"/>
                      <a:pt x="1116" y="2153"/>
                      <a:pt x="1116" y="2258"/>
                    </a:cubicBezTo>
                    <a:cubicBezTo>
                      <a:pt x="1116" y="2436"/>
                      <a:pt x="1157" y="2518"/>
                      <a:pt x="1208" y="2598"/>
                    </a:cubicBezTo>
                    <a:lnTo>
                      <a:pt x="1209" y="2600"/>
                    </a:lnTo>
                    <a:cubicBezTo>
                      <a:pt x="1373" y="2848"/>
                      <a:pt x="1606" y="2982"/>
                      <a:pt x="1876" y="2982"/>
                    </a:cubicBezTo>
                    <a:cubicBezTo>
                      <a:pt x="1897" y="2982"/>
                      <a:pt x="1920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2" y="2183"/>
                      <a:pt x="2434" y="1975"/>
                    </a:cubicBezTo>
                    <a:cubicBezTo>
                      <a:pt x="2347" y="1793"/>
                      <a:pt x="2205" y="1662"/>
                      <a:pt x="2034" y="1605"/>
                    </a:cubicBezTo>
                    <a:cubicBezTo>
                      <a:pt x="1938" y="1573"/>
                      <a:pt x="1844" y="1558"/>
                      <a:pt x="1756" y="1558"/>
                    </a:cubicBezTo>
                    <a:close/>
                    <a:moveTo>
                      <a:pt x="1856" y="3308"/>
                    </a:moveTo>
                    <a:cubicBezTo>
                      <a:pt x="1872" y="3308"/>
                      <a:pt x="1887" y="3309"/>
                      <a:pt x="1900" y="3312"/>
                    </a:cubicBezTo>
                    <a:cubicBezTo>
                      <a:pt x="1947" y="3324"/>
                      <a:pt x="1986" y="3358"/>
                      <a:pt x="2016" y="3415"/>
                    </a:cubicBezTo>
                    <a:cubicBezTo>
                      <a:pt x="2061" y="3500"/>
                      <a:pt x="2061" y="3597"/>
                      <a:pt x="2017" y="3679"/>
                    </a:cubicBezTo>
                    <a:cubicBezTo>
                      <a:pt x="1973" y="3763"/>
                      <a:pt x="1894" y="3817"/>
                      <a:pt x="1804" y="3828"/>
                    </a:cubicBezTo>
                    <a:cubicBezTo>
                      <a:pt x="1795" y="3829"/>
                      <a:pt x="1786" y="3830"/>
                      <a:pt x="1778" y="3830"/>
                    </a:cubicBezTo>
                    <a:cubicBezTo>
                      <a:pt x="1750" y="3830"/>
                      <a:pt x="1724" y="3823"/>
                      <a:pt x="1700" y="3811"/>
                    </a:cubicBezTo>
                    <a:cubicBezTo>
                      <a:pt x="1633" y="3775"/>
                      <a:pt x="1589" y="3692"/>
                      <a:pt x="1585" y="3597"/>
                    </a:cubicBezTo>
                    <a:cubicBezTo>
                      <a:pt x="1582" y="3496"/>
                      <a:pt x="1624" y="3407"/>
                      <a:pt x="1699" y="3360"/>
                    </a:cubicBezTo>
                    <a:cubicBezTo>
                      <a:pt x="1754" y="3325"/>
                      <a:pt x="1808" y="3308"/>
                      <a:pt x="1856" y="3308"/>
                    </a:cubicBezTo>
                    <a:close/>
                    <a:moveTo>
                      <a:pt x="1857" y="3168"/>
                    </a:moveTo>
                    <a:cubicBezTo>
                      <a:pt x="1783" y="3168"/>
                      <a:pt x="1703" y="3193"/>
                      <a:pt x="1625" y="3243"/>
                    </a:cubicBezTo>
                    <a:cubicBezTo>
                      <a:pt x="1508" y="3317"/>
                      <a:pt x="1440" y="3451"/>
                      <a:pt x="1446" y="3602"/>
                    </a:cubicBezTo>
                    <a:cubicBezTo>
                      <a:pt x="1451" y="3748"/>
                      <a:pt x="1524" y="3875"/>
                      <a:pt x="1635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3" y="3970"/>
                      <a:pt x="1807" y="3970"/>
                      <a:pt x="1820" y="3967"/>
                    </a:cubicBezTo>
                    <a:cubicBezTo>
                      <a:pt x="1956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9" y="3351"/>
                    </a:cubicBezTo>
                    <a:cubicBezTo>
                      <a:pt x="2091" y="3260"/>
                      <a:pt x="2021" y="3201"/>
                      <a:pt x="1937" y="3179"/>
                    </a:cubicBezTo>
                    <a:cubicBezTo>
                      <a:pt x="1911" y="3172"/>
                      <a:pt x="1884" y="3168"/>
                      <a:pt x="1857" y="3168"/>
                    </a:cubicBezTo>
                    <a:close/>
                    <a:moveTo>
                      <a:pt x="2792" y="140"/>
                    </a:moveTo>
                    <a:cubicBezTo>
                      <a:pt x="2854" y="582"/>
                      <a:pt x="3205" y="934"/>
                      <a:pt x="3648" y="996"/>
                    </a:cubicBezTo>
                    <a:lnTo>
                      <a:pt x="3648" y="3517"/>
                    </a:lnTo>
                    <a:cubicBezTo>
                      <a:pt x="3205" y="3579"/>
                      <a:pt x="2854" y="3929"/>
                      <a:pt x="2792" y="4372"/>
                    </a:cubicBezTo>
                    <a:lnTo>
                      <a:pt x="995" y="4372"/>
                    </a:lnTo>
                    <a:cubicBezTo>
                      <a:pt x="934" y="3929"/>
                      <a:pt x="583" y="3579"/>
                      <a:pt x="140" y="3517"/>
                    </a:cubicBezTo>
                    <a:lnTo>
                      <a:pt x="140" y="996"/>
                    </a:lnTo>
                    <a:cubicBezTo>
                      <a:pt x="583" y="934"/>
                      <a:pt x="934" y="582"/>
                      <a:pt x="995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09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31"/>
              <p:cNvSpPr/>
              <p:nvPr/>
            </p:nvSpPr>
            <p:spPr>
              <a:xfrm>
                <a:off x="59929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3" y="670"/>
                    </a:moveTo>
                    <a:cubicBezTo>
                      <a:pt x="1790" y="670"/>
                      <a:pt x="1796" y="671"/>
                      <a:pt x="1803" y="671"/>
                    </a:cubicBezTo>
                    <a:cubicBezTo>
                      <a:pt x="1893" y="682"/>
                      <a:pt x="1971" y="737"/>
                      <a:pt x="2016" y="820"/>
                    </a:cubicBezTo>
                    <a:cubicBezTo>
                      <a:pt x="2060" y="902"/>
                      <a:pt x="2060" y="1001"/>
                      <a:pt x="2014" y="1084"/>
                    </a:cubicBezTo>
                    <a:cubicBezTo>
                      <a:pt x="1985" y="1141"/>
                      <a:pt x="1947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8" y="1141"/>
                    </a:cubicBezTo>
                    <a:cubicBezTo>
                      <a:pt x="1624" y="1094"/>
                      <a:pt x="1581" y="1006"/>
                      <a:pt x="1585" y="905"/>
                    </a:cubicBezTo>
                    <a:cubicBezTo>
                      <a:pt x="1589" y="809"/>
                      <a:pt x="1634" y="725"/>
                      <a:pt x="1701" y="691"/>
                    </a:cubicBezTo>
                    <a:cubicBezTo>
                      <a:pt x="1727" y="678"/>
                      <a:pt x="1754" y="670"/>
                      <a:pt x="1783" y="670"/>
                    </a:cubicBezTo>
                    <a:close/>
                    <a:moveTo>
                      <a:pt x="1780" y="533"/>
                    </a:moveTo>
                    <a:cubicBezTo>
                      <a:pt x="1729" y="533"/>
                      <a:pt x="1680" y="545"/>
                      <a:pt x="1636" y="569"/>
                    </a:cubicBezTo>
                    <a:cubicBezTo>
                      <a:pt x="1525" y="628"/>
                      <a:pt x="1452" y="755"/>
                      <a:pt x="1447" y="900"/>
                    </a:cubicBezTo>
                    <a:cubicBezTo>
                      <a:pt x="1442" y="1051"/>
                      <a:pt x="1509" y="1186"/>
                      <a:pt x="1627" y="1260"/>
                    </a:cubicBezTo>
                    <a:cubicBezTo>
                      <a:pt x="1703" y="1308"/>
                      <a:pt x="1783" y="1334"/>
                      <a:pt x="1858" y="1334"/>
                    </a:cubicBezTo>
                    <a:cubicBezTo>
                      <a:pt x="1886" y="1334"/>
                      <a:pt x="1912" y="1330"/>
                      <a:pt x="1937" y="1324"/>
                    </a:cubicBezTo>
                    <a:cubicBezTo>
                      <a:pt x="2021" y="1301"/>
                      <a:pt x="2090" y="1242"/>
                      <a:pt x="2138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1" y="536"/>
                    </a:cubicBezTo>
                    <a:cubicBezTo>
                      <a:pt x="1807" y="534"/>
                      <a:pt x="1793" y="533"/>
                      <a:pt x="1780" y="533"/>
                    </a:cubicBezTo>
                    <a:close/>
                    <a:moveTo>
                      <a:pt x="1759" y="1697"/>
                    </a:moveTo>
                    <a:cubicBezTo>
                      <a:pt x="1839" y="1697"/>
                      <a:pt x="1919" y="1712"/>
                      <a:pt x="1993" y="1737"/>
                    </a:cubicBezTo>
                    <a:cubicBezTo>
                      <a:pt x="2127" y="1783"/>
                      <a:pt x="2242" y="1889"/>
                      <a:pt x="2311" y="2035"/>
                    </a:cubicBezTo>
                    <a:cubicBezTo>
                      <a:pt x="2391" y="2206"/>
                      <a:pt x="2402" y="2410"/>
                      <a:pt x="2338" y="2581"/>
                    </a:cubicBezTo>
                    <a:cubicBezTo>
                      <a:pt x="2279" y="2736"/>
                      <a:pt x="2142" y="2825"/>
                      <a:pt x="1933" y="2842"/>
                    </a:cubicBezTo>
                    <a:cubicBezTo>
                      <a:pt x="1915" y="2843"/>
                      <a:pt x="1897" y="2844"/>
                      <a:pt x="1880" y="2844"/>
                    </a:cubicBezTo>
                    <a:cubicBezTo>
                      <a:pt x="1656" y="2844"/>
                      <a:pt x="1466" y="2735"/>
                      <a:pt x="1327" y="2525"/>
                    </a:cubicBezTo>
                    <a:cubicBezTo>
                      <a:pt x="1292" y="2468"/>
                      <a:pt x="1256" y="2411"/>
                      <a:pt x="1258" y="2258"/>
                    </a:cubicBezTo>
                    <a:cubicBezTo>
                      <a:pt x="1258" y="2146"/>
                      <a:pt x="1265" y="2066"/>
                      <a:pt x="1305" y="1983"/>
                    </a:cubicBezTo>
                    <a:cubicBezTo>
                      <a:pt x="1403" y="1773"/>
                      <a:pt x="1580" y="1697"/>
                      <a:pt x="1759" y="1697"/>
                    </a:cubicBezTo>
                    <a:close/>
                    <a:moveTo>
                      <a:pt x="1756" y="1558"/>
                    </a:moveTo>
                    <a:cubicBezTo>
                      <a:pt x="1500" y="1558"/>
                      <a:pt x="1285" y="1688"/>
                      <a:pt x="1174" y="1924"/>
                    </a:cubicBezTo>
                    <a:cubicBezTo>
                      <a:pt x="1120" y="2042"/>
                      <a:pt x="1115" y="2153"/>
                      <a:pt x="1115" y="2258"/>
                    </a:cubicBezTo>
                    <a:cubicBezTo>
                      <a:pt x="1115" y="2436"/>
                      <a:pt x="1157" y="2518"/>
                      <a:pt x="1209" y="2598"/>
                    </a:cubicBezTo>
                    <a:lnTo>
                      <a:pt x="1210" y="2600"/>
                    </a:lnTo>
                    <a:cubicBezTo>
                      <a:pt x="1372" y="2848"/>
                      <a:pt x="1606" y="2982"/>
                      <a:pt x="1875" y="2982"/>
                    </a:cubicBezTo>
                    <a:cubicBezTo>
                      <a:pt x="1897" y="2982"/>
                      <a:pt x="1921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3" y="2183"/>
                      <a:pt x="2434" y="1975"/>
                    </a:cubicBezTo>
                    <a:cubicBezTo>
                      <a:pt x="2348" y="1793"/>
                      <a:pt x="2205" y="1662"/>
                      <a:pt x="2034" y="1605"/>
                    </a:cubicBezTo>
                    <a:cubicBezTo>
                      <a:pt x="1938" y="1573"/>
                      <a:pt x="1845" y="1558"/>
                      <a:pt x="1756" y="1558"/>
                    </a:cubicBezTo>
                    <a:close/>
                    <a:moveTo>
                      <a:pt x="1858" y="3308"/>
                    </a:moveTo>
                    <a:cubicBezTo>
                      <a:pt x="1873" y="3308"/>
                      <a:pt x="1888" y="3309"/>
                      <a:pt x="1903" y="3312"/>
                    </a:cubicBezTo>
                    <a:cubicBezTo>
                      <a:pt x="1950" y="3324"/>
                      <a:pt x="1988" y="3358"/>
                      <a:pt x="2018" y="3415"/>
                    </a:cubicBezTo>
                    <a:cubicBezTo>
                      <a:pt x="2063" y="3500"/>
                      <a:pt x="2063" y="3597"/>
                      <a:pt x="2019" y="3679"/>
                    </a:cubicBezTo>
                    <a:cubicBezTo>
                      <a:pt x="1975" y="3763"/>
                      <a:pt x="1896" y="3817"/>
                      <a:pt x="1807" y="3828"/>
                    </a:cubicBezTo>
                    <a:cubicBezTo>
                      <a:pt x="1798" y="3829"/>
                      <a:pt x="1789" y="3830"/>
                      <a:pt x="1780" y="3830"/>
                    </a:cubicBezTo>
                    <a:cubicBezTo>
                      <a:pt x="1751" y="3830"/>
                      <a:pt x="1725" y="3823"/>
                      <a:pt x="1702" y="3811"/>
                    </a:cubicBezTo>
                    <a:cubicBezTo>
                      <a:pt x="1634" y="3775"/>
                      <a:pt x="1590" y="3692"/>
                      <a:pt x="1586" y="3597"/>
                    </a:cubicBezTo>
                    <a:cubicBezTo>
                      <a:pt x="1583" y="3496"/>
                      <a:pt x="1626" y="3407"/>
                      <a:pt x="1701" y="3360"/>
                    </a:cubicBezTo>
                    <a:cubicBezTo>
                      <a:pt x="1755" y="3325"/>
                      <a:pt x="1810" y="3308"/>
                      <a:pt x="1858" y="3308"/>
                    </a:cubicBezTo>
                    <a:close/>
                    <a:moveTo>
                      <a:pt x="1857" y="3168"/>
                    </a:moveTo>
                    <a:cubicBezTo>
                      <a:pt x="1782" y="3168"/>
                      <a:pt x="1702" y="3193"/>
                      <a:pt x="1626" y="3243"/>
                    </a:cubicBezTo>
                    <a:cubicBezTo>
                      <a:pt x="1508" y="3317"/>
                      <a:pt x="1441" y="3451"/>
                      <a:pt x="1446" y="3602"/>
                    </a:cubicBezTo>
                    <a:cubicBezTo>
                      <a:pt x="1451" y="3748"/>
                      <a:pt x="1524" y="3875"/>
                      <a:pt x="1634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4" y="3970"/>
                      <a:pt x="1809" y="3970"/>
                      <a:pt x="1820" y="3967"/>
                    </a:cubicBezTo>
                    <a:cubicBezTo>
                      <a:pt x="1955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8" y="3351"/>
                    </a:cubicBezTo>
                    <a:cubicBezTo>
                      <a:pt x="2090" y="3260"/>
                      <a:pt x="2020" y="3201"/>
                      <a:pt x="1937" y="3179"/>
                    </a:cubicBezTo>
                    <a:cubicBezTo>
                      <a:pt x="1911" y="3172"/>
                      <a:pt x="1885" y="3168"/>
                      <a:pt x="1857" y="3168"/>
                    </a:cubicBezTo>
                    <a:close/>
                    <a:moveTo>
                      <a:pt x="2794" y="140"/>
                    </a:moveTo>
                    <a:cubicBezTo>
                      <a:pt x="2856" y="582"/>
                      <a:pt x="3206" y="934"/>
                      <a:pt x="3649" y="996"/>
                    </a:cubicBezTo>
                    <a:lnTo>
                      <a:pt x="3649" y="3517"/>
                    </a:lnTo>
                    <a:cubicBezTo>
                      <a:pt x="3206" y="3579"/>
                      <a:pt x="2856" y="3929"/>
                      <a:pt x="2794" y="4372"/>
                    </a:cubicBezTo>
                    <a:lnTo>
                      <a:pt x="997" y="4372"/>
                    </a:lnTo>
                    <a:cubicBezTo>
                      <a:pt x="935" y="3929"/>
                      <a:pt x="584" y="3579"/>
                      <a:pt x="141" y="3517"/>
                    </a:cubicBezTo>
                    <a:lnTo>
                      <a:pt x="141" y="996"/>
                    </a:lnTo>
                    <a:cubicBezTo>
                      <a:pt x="584" y="934"/>
                      <a:pt x="935" y="582"/>
                      <a:pt x="997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10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31"/>
              <p:cNvSpPr/>
              <p:nvPr/>
            </p:nvSpPr>
            <p:spPr>
              <a:xfrm>
                <a:off x="5503450" y="1085350"/>
                <a:ext cx="43257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17303" h="2595" extrusionOk="0">
                    <a:moveTo>
                      <a:pt x="1632" y="1"/>
                    </a:moveTo>
                    <a:cubicBezTo>
                      <a:pt x="1238" y="1"/>
                      <a:pt x="860" y="189"/>
                      <a:pt x="632" y="640"/>
                    </a:cubicBezTo>
                    <a:cubicBezTo>
                      <a:pt x="1" y="1609"/>
                      <a:pt x="914" y="2594"/>
                      <a:pt x="1890" y="2594"/>
                    </a:cubicBezTo>
                    <a:cubicBezTo>
                      <a:pt x="1978" y="2594"/>
                      <a:pt x="2067" y="2586"/>
                      <a:pt x="2156" y="2569"/>
                    </a:cubicBezTo>
                    <a:cubicBezTo>
                      <a:pt x="2924" y="2422"/>
                      <a:pt x="3382" y="1723"/>
                      <a:pt x="3057" y="967"/>
                    </a:cubicBezTo>
                    <a:cubicBezTo>
                      <a:pt x="2812" y="396"/>
                      <a:pt x="2204" y="1"/>
                      <a:pt x="1632" y="1"/>
                    </a:cubicBezTo>
                    <a:close/>
                    <a:moveTo>
                      <a:pt x="6303" y="1"/>
                    </a:moveTo>
                    <a:cubicBezTo>
                      <a:pt x="5908" y="1"/>
                      <a:pt x="5531" y="189"/>
                      <a:pt x="5303" y="640"/>
                    </a:cubicBezTo>
                    <a:cubicBezTo>
                      <a:pt x="4674" y="1610"/>
                      <a:pt x="5585" y="2594"/>
                      <a:pt x="6561" y="2594"/>
                    </a:cubicBezTo>
                    <a:cubicBezTo>
                      <a:pt x="6649" y="2594"/>
                      <a:pt x="6738" y="2586"/>
                      <a:pt x="6826" y="2569"/>
                    </a:cubicBezTo>
                    <a:cubicBezTo>
                      <a:pt x="7595" y="2422"/>
                      <a:pt x="8053" y="1723"/>
                      <a:pt x="7729" y="967"/>
                    </a:cubicBezTo>
                    <a:cubicBezTo>
                      <a:pt x="7483" y="396"/>
                      <a:pt x="6875" y="1"/>
                      <a:pt x="6303" y="1"/>
                    </a:cubicBezTo>
                    <a:close/>
                    <a:moveTo>
                      <a:pt x="10634" y="1"/>
                    </a:moveTo>
                    <a:cubicBezTo>
                      <a:pt x="10240" y="1"/>
                      <a:pt x="9862" y="189"/>
                      <a:pt x="9634" y="640"/>
                    </a:cubicBezTo>
                    <a:cubicBezTo>
                      <a:pt x="9004" y="1610"/>
                      <a:pt x="9915" y="2594"/>
                      <a:pt x="10892" y="2594"/>
                    </a:cubicBezTo>
                    <a:cubicBezTo>
                      <a:pt x="10980" y="2594"/>
                      <a:pt x="11069" y="2586"/>
                      <a:pt x="11157" y="2569"/>
                    </a:cubicBezTo>
                    <a:cubicBezTo>
                      <a:pt x="11926" y="2422"/>
                      <a:pt x="12384" y="1723"/>
                      <a:pt x="12060" y="967"/>
                    </a:cubicBezTo>
                    <a:cubicBezTo>
                      <a:pt x="11814" y="396"/>
                      <a:pt x="11206" y="1"/>
                      <a:pt x="10634" y="1"/>
                    </a:cubicBezTo>
                    <a:close/>
                    <a:moveTo>
                      <a:pt x="15552" y="1"/>
                    </a:moveTo>
                    <a:cubicBezTo>
                      <a:pt x="15158" y="1"/>
                      <a:pt x="14781" y="189"/>
                      <a:pt x="14553" y="640"/>
                    </a:cubicBezTo>
                    <a:cubicBezTo>
                      <a:pt x="13922" y="1610"/>
                      <a:pt x="14833" y="2594"/>
                      <a:pt x="15809" y="2594"/>
                    </a:cubicBezTo>
                    <a:cubicBezTo>
                      <a:pt x="15898" y="2594"/>
                      <a:pt x="15987" y="2586"/>
                      <a:pt x="16075" y="2569"/>
                    </a:cubicBezTo>
                    <a:cubicBezTo>
                      <a:pt x="16844" y="2422"/>
                      <a:pt x="17303" y="1723"/>
                      <a:pt x="16978" y="967"/>
                    </a:cubicBezTo>
                    <a:cubicBezTo>
                      <a:pt x="16731" y="396"/>
                      <a:pt x="16123" y="1"/>
                      <a:pt x="155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7" name="Google Shape;2117;p31"/>
            <p:cNvGrpSpPr/>
            <p:nvPr/>
          </p:nvGrpSpPr>
          <p:grpSpPr>
            <a:xfrm flipH="1">
              <a:off x="-1648899" y="3003154"/>
              <a:ext cx="2058020" cy="548240"/>
              <a:chOff x="6959925" y="3849675"/>
              <a:chExt cx="918800" cy="244750"/>
            </a:xfrm>
          </p:grpSpPr>
          <p:sp>
            <p:nvSpPr>
              <p:cNvPr id="2118" name="Google Shape;2118;p31"/>
              <p:cNvSpPr/>
              <p:nvPr/>
            </p:nvSpPr>
            <p:spPr>
              <a:xfrm>
                <a:off x="6959925" y="3849675"/>
                <a:ext cx="918800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36752" h="9789" extrusionOk="0">
                    <a:moveTo>
                      <a:pt x="1" y="1"/>
                    </a:moveTo>
                    <a:lnTo>
                      <a:pt x="1" y="9788"/>
                    </a:lnTo>
                    <a:lnTo>
                      <a:pt x="36751" y="9788"/>
                    </a:lnTo>
                    <a:lnTo>
                      <a:pt x="367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31"/>
              <p:cNvSpPr/>
              <p:nvPr/>
            </p:nvSpPr>
            <p:spPr>
              <a:xfrm>
                <a:off x="7074650" y="3849675"/>
                <a:ext cx="35775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9789" extrusionOk="0">
                    <a:moveTo>
                      <a:pt x="0" y="1"/>
                    </a:moveTo>
                    <a:lnTo>
                      <a:pt x="0" y="9788"/>
                    </a:lnTo>
                    <a:lnTo>
                      <a:pt x="1430" y="9788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1"/>
              <p:cNvSpPr/>
              <p:nvPr/>
            </p:nvSpPr>
            <p:spPr>
              <a:xfrm>
                <a:off x="7009550" y="3849675"/>
                <a:ext cx="165975" cy="2447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9790" extrusionOk="0">
                    <a:moveTo>
                      <a:pt x="1" y="1"/>
                    </a:moveTo>
                    <a:lnTo>
                      <a:pt x="1" y="9790"/>
                    </a:lnTo>
                    <a:lnTo>
                      <a:pt x="1430" y="9790"/>
                    </a:lnTo>
                    <a:lnTo>
                      <a:pt x="1430" y="1"/>
                    </a:lnTo>
                    <a:close/>
                    <a:moveTo>
                      <a:pt x="5210" y="1"/>
                    </a:moveTo>
                    <a:lnTo>
                      <a:pt x="5210" y="9790"/>
                    </a:lnTo>
                    <a:lnTo>
                      <a:pt x="6639" y="9790"/>
                    </a:lnTo>
                    <a:lnTo>
                      <a:pt x="6639" y="1"/>
                    </a:ln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31"/>
              <p:cNvSpPr/>
              <p:nvPr/>
            </p:nvSpPr>
            <p:spPr>
              <a:xfrm>
                <a:off x="7223600" y="3885600"/>
                <a:ext cx="2874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11499" h="6918" extrusionOk="0">
                    <a:moveTo>
                      <a:pt x="169" y="0"/>
                    </a:moveTo>
                    <a:cubicBezTo>
                      <a:pt x="169" y="93"/>
                      <a:pt x="94" y="168"/>
                      <a:pt x="1" y="168"/>
                    </a:cubicBezTo>
                    <a:lnTo>
                      <a:pt x="1" y="6749"/>
                    </a:lnTo>
                    <a:cubicBezTo>
                      <a:pt x="94" y="6749"/>
                      <a:pt x="169" y="6824"/>
                      <a:pt x="169" y="6917"/>
                    </a:cubicBezTo>
                    <a:lnTo>
                      <a:pt x="11330" y="6917"/>
                    </a:lnTo>
                    <a:cubicBezTo>
                      <a:pt x="11330" y="6824"/>
                      <a:pt x="11405" y="6749"/>
                      <a:pt x="11499" y="6749"/>
                    </a:cubicBezTo>
                    <a:lnTo>
                      <a:pt x="11499" y="168"/>
                    </a:lnTo>
                    <a:cubicBezTo>
                      <a:pt x="11405" y="168"/>
                      <a:pt x="11330" y="92"/>
                      <a:pt x="11330" y="0"/>
                    </a:cubicBez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31"/>
              <p:cNvSpPr/>
              <p:nvPr/>
            </p:nvSpPr>
            <p:spPr>
              <a:xfrm>
                <a:off x="7246900" y="3906300"/>
                <a:ext cx="240850" cy="131525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5261" extrusionOk="0">
                    <a:moveTo>
                      <a:pt x="168" y="0"/>
                    </a:moveTo>
                    <a:cubicBezTo>
                      <a:pt x="168" y="93"/>
                      <a:pt x="93" y="168"/>
                      <a:pt x="0" y="168"/>
                    </a:cubicBezTo>
                    <a:lnTo>
                      <a:pt x="0" y="5092"/>
                    </a:lnTo>
                    <a:cubicBezTo>
                      <a:pt x="93" y="5092"/>
                      <a:pt x="168" y="5167"/>
                      <a:pt x="168" y="5260"/>
                    </a:cubicBezTo>
                    <a:lnTo>
                      <a:pt x="9465" y="5260"/>
                    </a:lnTo>
                    <a:cubicBezTo>
                      <a:pt x="9465" y="5167"/>
                      <a:pt x="9540" y="5092"/>
                      <a:pt x="9633" y="5092"/>
                    </a:cubicBezTo>
                    <a:lnTo>
                      <a:pt x="9633" y="168"/>
                    </a:lnTo>
                    <a:cubicBezTo>
                      <a:pt x="9541" y="168"/>
                      <a:pt x="9465" y="93"/>
                      <a:pt x="9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31"/>
              <p:cNvSpPr/>
              <p:nvPr/>
            </p:nvSpPr>
            <p:spPr>
              <a:xfrm>
                <a:off x="7282775" y="3948125"/>
                <a:ext cx="179900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880" extrusionOk="0">
                    <a:moveTo>
                      <a:pt x="6026" y="45"/>
                    </a:moveTo>
                    <a:cubicBezTo>
                      <a:pt x="5553" y="45"/>
                      <a:pt x="5087" y="338"/>
                      <a:pt x="5043" y="918"/>
                    </a:cubicBezTo>
                    <a:cubicBezTo>
                      <a:pt x="5006" y="1396"/>
                      <a:pt x="5560" y="1836"/>
                      <a:pt x="6018" y="1836"/>
                    </a:cubicBezTo>
                    <a:cubicBezTo>
                      <a:pt x="6046" y="1836"/>
                      <a:pt x="6073" y="1834"/>
                      <a:pt x="6100" y="1831"/>
                    </a:cubicBezTo>
                    <a:cubicBezTo>
                      <a:pt x="6636" y="1766"/>
                      <a:pt x="7196" y="1352"/>
                      <a:pt x="7020" y="755"/>
                    </a:cubicBezTo>
                    <a:cubicBezTo>
                      <a:pt x="6881" y="280"/>
                      <a:pt x="6450" y="45"/>
                      <a:pt x="6026" y="45"/>
                    </a:cubicBezTo>
                    <a:close/>
                    <a:moveTo>
                      <a:pt x="1021" y="62"/>
                    </a:moveTo>
                    <a:cubicBezTo>
                      <a:pt x="547" y="62"/>
                      <a:pt x="81" y="355"/>
                      <a:pt x="37" y="935"/>
                    </a:cubicBezTo>
                    <a:cubicBezTo>
                      <a:pt x="1" y="1413"/>
                      <a:pt x="554" y="1853"/>
                      <a:pt x="1012" y="1853"/>
                    </a:cubicBezTo>
                    <a:cubicBezTo>
                      <a:pt x="1040" y="1853"/>
                      <a:pt x="1067" y="1851"/>
                      <a:pt x="1094" y="1848"/>
                    </a:cubicBezTo>
                    <a:cubicBezTo>
                      <a:pt x="1631" y="1783"/>
                      <a:pt x="2190" y="1370"/>
                      <a:pt x="2015" y="772"/>
                    </a:cubicBezTo>
                    <a:cubicBezTo>
                      <a:pt x="1875" y="297"/>
                      <a:pt x="1445" y="62"/>
                      <a:pt x="1021" y="62"/>
                    </a:cubicBezTo>
                    <a:close/>
                    <a:moveTo>
                      <a:pt x="3703" y="1"/>
                    </a:moveTo>
                    <a:cubicBezTo>
                      <a:pt x="3688" y="1"/>
                      <a:pt x="3672" y="1"/>
                      <a:pt x="3657" y="2"/>
                    </a:cubicBezTo>
                    <a:cubicBezTo>
                      <a:pt x="3515" y="8"/>
                      <a:pt x="3366" y="61"/>
                      <a:pt x="3235" y="113"/>
                    </a:cubicBezTo>
                    <a:cubicBezTo>
                      <a:pt x="3121" y="158"/>
                      <a:pt x="3021" y="221"/>
                      <a:pt x="2940" y="296"/>
                    </a:cubicBezTo>
                    <a:cubicBezTo>
                      <a:pt x="2750" y="469"/>
                      <a:pt x="2649" y="714"/>
                      <a:pt x="2636" y="991"/>
                    </a:cubicBezTo>
                    <a:cubicBezTo>
                      <a:pt x="2614" y="1467"/>
                      <a:pt x="3000" y="1878"/>
                      <a:pt x="3475" y="1879"/>
                    </a:cubicBezTo>
                    <a:cubicBezTo>
                      <a:pt x="3478" y="1879"/>
                      <a:pt x="3481" y="1879"/>
                      <a:pt x="3484" y="1879"/>
                    </a:cubicBezTo>
                    <a:cubicBezTo>
                      <a:pt x="4085" y="1879"/>
                      <a:pt x="4557" y="1659"/>
                      <a:pt x="4588" y="956"/>
                    </a:cubicBezTo>
                    <a:cubicBezTo>
                      <a:pt x="4610" y="452"/>
                      <a:pt x="4221" y="1"/>
                      <a:pt x="3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31"/>
              <p:cNvSpPr/>
              <p:nvPr/>
            </p:nvSpPr>
            <p:spPr>
              <a:xfrm>
                <a:off x="7569800" y="3889050"/>
                <a:ext cx="252075" cy="162275"/>
              </a:xfrm>
              <a:custGeom>
                <a:avLst/>
                <a:gdLst/>
                <a:ahLst/>
                <a:cxnLst/>
                <a:rect l="l" t="t" r="r" b="b"/>
                <a:pathLst>
                  <a:path w="10083" h="6491" extrusionOk="0">
                    <a:moveTo>
                      <a:pt x="416" y="0"/>
                    </a:moveTo>
                    <a:cubicBezTo>
                      <a:pt x="187" y="0"/>
                      <a:pt x="1" y="185"/>
                      <a:pt x="1" y="414"/>
                    </a:cubicBezTo>
                    <a:cubicBezTo>
                      <a:pt x="1" y="643"/>
                      <a:pt x="187" y="829"/>
                      <a:pt x="416" y="829"/>
                    </a:cubicBezTo>
                    <a:lnTo>
                      <a:pt x="9669" y="829"/>
                    </a:lnTo>
                    <a:cubicBezTo>
                      <a:pt x="9897" y="829"/>
                      <a:pt x="10082" y="643"/>
                      <a:pt x="10082" y="414"/>
                    </a:cubicBezTo>
                    <a:cubicBezTo>
                      <a:pt x="10082" y="185"/>
                      <a:pt x="9897" y="0"/>
                      <a:pt x="9669" y="0"/>
                    </a:cubicBezTo>
                    <a:close/>
                    <a:moveTo>
                      <a:pt x="416" y="1888"/>
                    </a:moveTo>
                    <a:cubicBezTo>
                      <a:pt x="187" y="1888"/>
                      <a:pt x="1" y="2073"/>
                      <a:pt x="1" y="2302"/>
                    </a:cubicBezTo>
                    <a:cubicBezTo>
                      <a:pt x="1" y="2531"/>
                      <a:pt x="187" y="2717"/>
                      <a:pt x="416" y="2717"/>
                    </a:cubicBezTo>
                    <a:lnTo>
                      <a:pt x="9669" y="2717"/>
                    </a:lnTo>
                    <a:cubicBezTo>
                      <a:pt x="9897" y="2715"/>
                      <a:pt x="10082" y="2531"/>
                      <a:pt x="10082" y="2302"/>
                    </a:cubicBezTo>
                    <a:cubicBezTo>
                      <a:pt x="10082" y="2073"/>
                      <a:pt x="9897" y="1888"/>
                      <a:pt x="9669" y="1888"/>
                    </a:cubicBezTo>
                    <a:close/>
                    <a:moveTo>
                      <a:pt x="416" y="3774"/>
                    </a:moveTo>
                    <a:cubicBezTo>
                      <a:pt x="187" y="3774"/>
                      <a:pt x="1" y="3960"/>
                      <a:pt x="1" y="4189"/>
                    </a:cubicBezTo>
                    <a:cubicBezTo>
                      <a:pt x="1" y="4418"/>
                      <a:pt x="187" y="4603"/>
                      <a:pt x="416" y="4603"/>
                    </a:cubicBezTo>
                    <a:lnTo>
                      <a:pt x="9669" y="4603"/>
                    </a:lnTo>
                    <a:cubicBezTo>
                      <a:pt x="9897" y="4603"/>
                      <a:pt x="10082" y="4418"/>
                      <a:pt x="10082" y="4189"/>
                    </a:cubicBezTo>
                    <a:cubicBezTo>
                      <a:pt x="10082" y="3960"/>
                      <a:pt x="9897" y="3774"/>
                      <a:pt x="9669" y="3774"/>
                    </a:cubicBezTo>
                    <a:close/>
                    <a:moveTo>
                      <a:pt x="416" y="5661"/>
                    </a:moveTo>
                    <a:cubicBezTo>
                      <a:pt x="187" y="5661"/>
                      <a:pt x="1" y="5848"/>
                      <a:pt x="1" y="6076"/>
                    </a:cubicBezTo>
                    <a:cubicBezTo>
                      <a:pt x="1" y="6305"/>
                      <a:pt x="187" y="6490"/>
                      <a:pt x="416" y="6490"/>
                    </a:cubicBezTo>
                    <a:lnTo>
                      <a:pt x="9669" y="6490"/>
                    </a:lnTo>
                    <a:cubicBezTo>
                      <a:pt x="9897" y="6489"/>
                      <a:pt x="10082" y="6305"/>
                      <a:pt x="10082" y="6076"/>
                    </a:cubicBezTo>
                    <a:cubicBezTo>
                      <a:pt x="10082" y="5848"/>
                      <a:pt x="9897" y="5661"/>
                      <a:pt x="9669" y="566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1"/>
              <p:cNvSpPr/>
              <p:nvPr/>
            </p:nvSpPr>
            <p:spPr>
              <a:xfrm>
                <a:off x="7150800" y="3877000"/>
                <a:ext cx="13650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7606" extrusionOk="0">
                    <a:moveTo>
                      <a:pt x="0" y="1"/>
                    </a:moveTo>
                    <a:lnTo>
                      <a:pt x="0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0" y="1413"/>
                    </a:moveTo>
                    <a:lnTo>
                      <a:pt x="0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0" y="2825"/>
                    </a:moveTo>
                    <a:lnTo>
                      <a:pt x="0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0" y="4236"/>
                    </a:moveTo>
                    <a:lnTo>
                      <a:pt x="0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0" y="5648"/>
                    </a:moveTo>
                    <a:lnTo>
                      <a:pt x="0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0" y="7060"/>
                    </a:moveTo>
                    <a:lnTo>
                      <a:pt x="0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31"/>
              <p:cNvSpPr/>
              <p:nvPr/>
            </p:nvSpPr>
            <p:spPr>
              <a:xfrm>
                <a:off x="7020600" y="3877000"/>
                <a:ext cx="13675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7606" extrusionOk="0">
                    <a:moveTo>
                      <a:pt x="1" y="1"/>
                    </a:moveTo>
                    <a:lnTo>
                      <a:pt x="1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1" y="1413"/>
                    </a:moveTo>
                    <a:lnTo>
                      <a:pt x="1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1" y="2825"/>
                    </a:moveTo>
                    <a:lnTo>
                      <a:pt x="1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1" y="4236"/>
                    </a:moveTo>
                    <a:lnTo>
                      <a:pt x="1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1" y="5648"/>
                    </a:moveTo>
                    <a:lnTo>
                      <a:pt x="1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1" y="7060"/>
                    </a:moveTo>
                    <a:lnTo>
                      <a:pt x="1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7" name="Google Shape;2127;p31"/>
            <p:cNvGrpSpPr/>
            <p:nvPr/>
          </p:nvGrpSpPr>
          <p:grpSpPr>
            <a:xfrm rot="10800000">
              <a:off x="8623472" y="3677352"/>
              <a:ext cx="1963472" cy="378409"/>
              <a:chOff x="6962375" y="1840000"/>
              <a:chExt cx="876550" cy="168925"/>
            </a:xfrm>
          </p:grpSpPr>
          <p:sp>
            <p:nvSpPr>
              <p:cNvPr id="2128" name="Google Shape;2128;p31"/>
              <p:cNvSpPr/>
              <p:nvPr/>
            </p:nvSpPr>
            <p:spPr>
              <a:xfrm>
                <a:off x="6962375" y="1840000"/>
                <a:ext cx="876550" cy="168925"/>
              </a:xfrm>
              <a:custGeom>
                <a:avLst/>
                <a:gdLst/>
                <a:ahLst/>
                <a:cxnLst/>
                <a:rect l="l" t="t" r="r" b="b"/>
                <a:pathLst>
                  <a:path w="35062" h="6757" extrusionOk="0">
                    <a:moveTo>
                      <a:pt x="490" y="0"/>
                    </a:moveTo>
                    <a:cubicBezTo>
                      <a:pt x="219" y="0"/>
                      <a:pt x="0" y="220"/>
                      <a:pt x="0" y="489"/>
                    </a:cubicBezTo>
                    <a:lnTo>
                      <a:pt x="0" y="543"/>
                    </a:lnTo>
                    <a:cubicBezTo>
                      <a:pt x="0" y="813"/>
                      <a:pt x="219" y="1033"/>
                      <a:pt x="490" y="1033"/>
                    </a:cubicBezTo>
                    <a:lnTo>
                      <a:pt x="31488" y="1033"/>
                    </a:lnTo>
                    <a:cubicBezTo>
                      <a:pt x="32784" y="1033"/>
                      <a:pt x="33835" y="2083"/>
                      <a:pt x="33835" y="3378"/>
                    </a:cubicBezTo>
                    <a:cubicBezTo>
                      <a:pt x="33835" y="4674"/>
                      <a:pt x="32784" y="5725"/>
                      <a:pt x="31488" y="5725"/>
                    </a:cubicBezTo>
                    <a:lnTo>
                      <a:pt x="490" y="5725"/>
                    </a:lnTo>
                    <a:cubicBezTo>
                      <a:pt x="219" y="5725"/>
                      <a:pt x="0" y="5944"/>
                      <a:pt x="0" y="6215"/>
                    </a:cubicBezTo>
                    <a:lnTo>
                      <a:pt x="0" y="6268"/>
                    </a:lnTo>
                    <a:cubicBezTo>
                      <a:pt x="0" y="6538"/>
                      <a:pt x="219" y="6757"/>
                      <a:pt x="490" y="6757"/>
                    </a:cubicBezTo>
                    <a:lnTo>
                      <a:pt x="31685" y="6757"/>
                    </a:lnTo>
                    <a:cubicBezTo>
                      <a:pt x="33550" y="6757"/>
                      <a:pt x="35062" y="5245"/>
                      <a:pt x="35062" y="3380"/>
                    </a:cubicBezTo>
                    <a:cubicBezTo>
                      <a:pt x="35062" y="1512"/>
                      <a:pt x="33550" y="0"/>
                      <a:pt x="31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31"/>
              <p:cNvSpPr/>
              <p:nvPr/>
            </p:nvSpPr>
            <p:spPr>
              <a:xfrm>
                <a:off x="6989325" y="1865800"/>
                <a:ext cx="818925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32757" h="4692" extrusionOk="0">
                    <a:moveTo>
                      <a:pt x="0" y="1"/>
                    </a:moveTo>
                    <a:lnTo>
                      <a:pt x="0" y="4692"/>
                    </a:lnTo>
                    <a:lnTo>
                      <a:pt x="30410" y="4692"/>
                    </a:lnTo>
                    <a:cubicBezTo>
                      <a:pt x="31706" y="4692"/>
                      <a:pt x="32757" y="3641"/>
                      <a:pt x="32757" y="2346"/>
                    </a:cubicBezTo>
                    <a:cubicBezTo>
                      <a:pt x="32757" y="1051"/>
                      <a:pt x="31706" y="1"/>
                      <a:pt x="304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31"/>
              <p:cNvSpPr/>
              <p:nvPr/>
            </p:nvSpPr>
            <p:spPr>
              <a:xfrm>
                <a:off x="6989325" y="1887275"/>
                <a:ext cx="71730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28692" h="2935" extrusionOk="0">
                    <a:moveTo>
                      <a:pt x="141" y="0"/>
                    </a:moveTo>
                    <a:cubicBezTo>
                      <a:pt x="62" y="0"/>
                      <a:pt x="0" y="65"/>
                      <a:pt x="0" y="143"/>
                    </a:cubicBezTo>
                    <a:cubicBezTo>
                      <a:pt x="0" y="221"/>
                      <a:pt x="64" y="284"/>
                      <a:pt x="141" y="284"/>
                    </a:cubicBezTo>
                    <a:lnTo>
                      <a:pt x="28549" y="284"/>
                    </a:lnTo>
                    <a:cubicBezTo>
                      <a:pt x="28627" y="284"/>
                      <a:pt x="28692" y="220"/>
                      <a:pt x="28692" y="143"/>
                    </a:cubicBezTo>
                    <a:cubicBezTo>
                      <a:pt x="28692" y="64"/>
                      <a:pt x="28626" y="0"/>
                      <a:pt x="28549" y="0"/>
                    </a:cubicBezTo>
                    <a:close/>
                    <a:moveTo>
                      <a:pt x="141" y="884"/>
                    </a:moveTo>
                    <a:cubicBezTo>
                      <a:pt x="64" y="884"/>
                      <a:pt x="0" y="947"/>
                      <a:pt x="0" y="1026"/>
                    </a:cubicBezTo>
                    <a:cubicBezTo>
                      <a:pt x="0" y="1103"/>
                      <a:pt x="62" y="1168"/>
                      <a:pt x="141" y="1168"/>
                    </a:cubicBezTo>
                    <a:lnTo>
                      <a:pt x="20459" y="1168"/>
                    </a:lnTo>
                    <a:cubicBezTo>
                      <a:pt x="20537" y="1166"/>
                      <a:pt x="20600" y="1104"/>
                      <a:pt x="20600" y="1026"/>
                    </a:cubicBezTo>
                    <a:cubicBezTo>
                      <a:pt x="20600" y="949"/>
                      <a:pt x="20537" y="884"/>
                      <a:pt x="20458" y="884"/>
                    </a:cubicBezTo>
                    <a:close/>
                    <a:moveTo>
                      <a:pt x="141" y="1766"/>
                    </a:moveTo>
                    <a:cubicBezTo>
                      <a:pt x="64" y="1766"/>
                      <a:pt x="0" y="1829"/>
                      <a:pt x="0" y="1909"/>
                    </a:cubicBezTo>
                    <a:cubicBezTo>
                      <a:pt x="0" y="1986"/>
                      <a:pt x="62" y="2051"/>
                      <a:pt x="141" y="2051"/>
                    </a:cubicBezTo>
                    <a:lnTo>
                      <a:pt x="24085" y="2051"/>
                    </a:lnTo>
                    <a:cubicBezTo>
                      <a:pt x="24164" y="2051"/>
                      <a:pt x="24227" y="1988"/>
                      <a:pt x="24227" y="1909"/>
                    </a:cubicBezTo>
                    <a:cubicBezTo>
                      <a:pt x="24227" y="1832"/>
                      <a:pt x="24164" y="1766"/>
                      <a:pt x="24085" y="1766"/>
                    </a:cubicBezTo>
                    <a:close/>
                    <a:moveTo>
                      <a:pt x="141" y="2651"/>
                    </a:moveTo>
                    <a:cubicBezTo>
                      <a:pt x="64" y="2651"/>
                      <a:pt x="0" y="2714"/>
                      <a:pt x="0" y="2792"/>
                    </a:cubicBezTo>
                    <a:cubicBezTo>
                      <a:pt x="0" y="2870"/>
                      <a:pt x="62" y="2934"/>
                      <a:pt x="141" y="2934"/>
                    </a:cubicBezTo>
                    <a:lnTo>
                      <a:pt x="26328" y="2934"/>
                    </a:lnTo>
                    <a:cubicBezTo>
                      <a:pt x="26405" y="2934"/>
                      <a:pt x="26469" y="2870"/>
                      <a:pt x="26469" y="2792"/>
                    </a:cubicBezTo>
                    <a:cubicBezTo>
                      <a:pt x="26469" y="2715"/>
                      <a:pt x="26406" y="2651"/>
                      <a:pt x="26328" y="2651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31"/>
              <p:cNvSpPr/>
              <p:nvPr/>
            </p:nvSpPr>
            <p:spPr>
              <a:xfrm>
                <a:off x="7318650" y="1887300"/>
                <a:ext cx="112625" cy="85575"/>
              </a:xfrm>
              <a:custGeom>
                <a:avLst/>
                <a:gdLst/>
                <a:ahLst/>
                <a:cxnLst/>
                <a:rect l="l" t="t" r="r" b="b"/>
                <a:pathLst>
                  <a:path w="4505" h="3423" extrusionOk="0">
                    <a:moveTo>
                      <a:pt x="0" y="1"/>
                    </a:moveTo>
                    <a:lnTo>
                      <a:pt x="0" y="3422"/>
                    </a:lnTo>
                    <a:lnTo>
                      <a:pt x="1053" y="3064"/>
                    </a:lnTo>
                    <a:lnTo>
                      <a:pt x="2272" y="2650"/>
                    </a:lnTo>
                    <a:lnTo>
                      <a:pt x="3489" y="3071"/>
                    </a:lnTo>
                    <a:lnTo>
                      <a:pt x="4504" y="3422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31"/>
              <p:cNvSpPr/>
              <p:nvPr/>
            </p:nvSpPr>
            <p:spPr>
              <a:xfrm>
                <a:off x="7344950" y="1887300"/>
                <a:ext cx="60950" cy="76800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3072" extrusionOk="0">
                    <a:moveTo>
                      <a:pt x="1" y="1"/>
                    </a:moveTo>
                    <a:lnTo>
                      <a:pt x="1" y="3064"/>
                    </a:lnTo>
                    <a:lnTo>
                      <a:pt x="1220" y="2650"/>
                    </a:lnTo>
                    <a:lnTo>
                      <a:pt x="2437" y="3071"/>
                    </a:lnTo>
                    <a:lnTo>
                      <a:pt x="24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3" name="Google Shape;2133;p31"/>
            <p:cNvGrpSpPr/>
            <p:nvPr/>
          </p:nvGrpSpPr>
          <p:grpSpPr>
            <a:xfrm>
              <a:off x="-1604191" y="2714461"/>
              <a:ext cx="2013326" cy="288685"/>
              <a:chOff x="6919063" y="1049075"/>
              <a:chExt cx="896525" cy="128550"/>
            </a:xfrm>
          </p:grpSpPr>
          <p:sp>
            <p:nvSpPr>
              <p:cNvPr id="2134" name="Google Shape;2134;p31"/>
              <p:cNvSpPr/>
              <p:nvPr/>
            </p:nvSpPr>
            <p:spPr>
              <a:xfrm>
                <a:off x="6919063" y="1049075"/>
                <a:ext cx="896525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35861" h="5139" extrusionOk="0">
                    <a:moveTo>
                      <a:pt x="2" y="1"/>
                    </a:moveTo>
                    <a:lnTo>
                      <a:pt x="0" y="5138"/>
                    </a:lnTo>
                    <a:lnTo>
                      <a:pt x="35860" y="5139"/>
                    </a:lnTo>
                    <a:lnTo>
                      <a:pt x="35860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31"/>
              <p:cNvSpPr/>
              <p:nvPr/>
            </p:nvSpPr>
            <p:spPr>
              <a:xfrm>
                <a:off x="7169925" y="1075975"/>
                <a:ext cx="394825" cy="74697"/>
              </a:xfrm>
              <a:custGeom>
                <a:avLst/>
                <a:gdLst/>
                <a:ahLst/>
                <a:cxnLst/>
                <a:rect l="l" t="t" r="r" b="b"/>
                <a:pathLst>
                  <a:path w="15793" h="2582" extrusionOk="0">
                    <a:moveTo>
                      <a:pt x="1290" y="1"/>
                    </a:moveTo>
                    <a:cubicBezTo>
                      <a:pt x="1290" y="713"/>
                      <a:pt x="712" y="1291"/>
                      <a:pt x="0" y="1291"/>
                    </a:cubicBezTo>
                    <a:cubicBezTo>
                      <a:pt x="712" y="1291"/>
                      <a:pt x="1290" y="1868"/>
                      <a:pt x="1290" y="2581"/>
                    </a:cubicBezTo>
                    <a:lnTo>
                      <a:pt x="14502" y="2582"/>
                    </a:lnTo>
                    <a:cubicBezTo>
                      <a:pt x="14504" y="1870"/>
                      <a:pt x="15081" y="1292"/>
                      <a:pt x="15792" y="1292"/>
                    </a:cubicBezTo>
                    <a:cubicBezTo>
                      <a:pt x="15080" y="1292"/>
                      <a:pt x="14502" y="714"/>
                      <a:pt x="14502" y="2"/>
                    </a:cubicBez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31"/>
              <p:cNvSpPr/>
              <p:nvPr/>
            </p:nvSpPr>
            <p:spPr>
              <a:xfrm>
                <a:off x="7607813" y="1049150"/>
                <a:ext cx="170750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6830" h="5139" extrusionOk="0">
                    <a:moveTo>
                      <a:pt x="1" y="1"/>
                    </a:moveTo>
                    <a:lnTo>
                      <a:pt x="1" y="5138"/>
                    </a:lnTo>
                    <a:lnTo>
                      <a:pt x="1177" y="5138"/>
                    </a:lnTo>
                    <a:lnTo>
                      <a:pt x="1177" y="1"/>
                    </a:lnTo>
                    <a:close/>
                    <a:moveTo>
                      <a:pt x="1947" y="1"/>
                    </a:moveTo>
                    <a:lnTo>
                      <a:pt x="1947" y="5138"/>
                    </a:lnTo>
                    <a:lnTo>
                      <a:pt x="3124" y="5138"/>
                    </a:lnTo>
                    <a:lnTo>
                      <a:pt x="3124" y="1"/>
                    </a:lnTo>
                    <a:close/>
                    <a:moveTo>
                      <a:pt x="4016" y="1"/>
                    </a:moveTo>
                    <a:lnTo>
                      <a:pt x="4016" y="5138"/>
                    </a:lnTo>
                    <a:lnTo>
                      <a:pt x="6830" y="5138"/>
                    </a:lnTo>
                    <a:lnTo>
                      <a:pt x="6830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31"/>
              <p:cNvSpPr/>
              <p:nvPr/>
            </p:nvSpPr>
            <p:spPr>
              <a:xfrm>
                <a:off x="7735263" y="1059925"/>
                <a:ext cx="17325" cy="10937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4375" extrusionOk="0">
                    <a:moveTo>
                      <a:pt x="321" y="0"/>
                    </a:moveTo>
                    <a:cubicBezTo>
                      <a:pt x="149" y="0"/>
                      <a:pt x="3" y="126"/>
                      <a:pt x="39" y="322"/>
                    </a:cubicBezTo>
                    <a:cubicBezTo>
                      <a:pt x="70" y="492"/>
                      <a:pt x="157" y="587"/>
                      <a:pt x="303" y="587"/>
                    </a:cubicBezTo>
                    <a:cubicBezTo>
                      <a:pt x="332" y="587"/>
                      <a:pt x="365" y="584"/>
                      <a:pt x="399" y="575"/>
                    </a:cubicBezTo>
                    <a:cubicBezTo>
                      <a:pt x="670" y="511"/>
                      <a:pt x="692" y="127"/>
                      <a:pt x="456" y="26"/>
                    </a:cubicBezTo>
                    <a:lnTo>
                      <a:pt x="419" y="14"/>
                    </a:lnTo>
                    <a:cubicBezTo>
                      <a:pt x="386" y="5"/>
                      <a:pt x="353" y="0"/>
                      <a:pt x="321" y="0"/>
                    </a:cubicBezTo>
                    <a:close/>
                    <a:moveTo>
                      <a:pt x="319" y="947"/>
                    </a:moveTo>
                    <a:cubicBezTo>
                      <a:pt x="146" y="947"/>
                      <a:pt x="0" y="1073"/>
                      <a:pt x="37" y="1268"/>
                    </a:cubicBezTo>
                    <a:cubicBezTo>
                      <a:pt x="68" y="1439"/>
                      <a:pt x="155" y="1535"/>
                      <a:pt x="300" y="1535"/>
                    </a:cubicBezTo>
                    <a:cubicBezTo>
                      <a:pt x="330" y="1535"/>
                      <a:pt x="363" y="1530"/>
                      <a:pt x="398" y="1522"/>
                    </a:cubicBezTo>
                    <a:cubicBezTo>
                      <a:pt x="670" y="1458"/>
                      <a:pt x="692" y="1074"/>
                      <a:pt x="454" y="972"/>
                    </a:cubicBezTo>
                    <a:cubicBezTo>
                      <a:pt x="443" y="967"/>
                      <a:pt x="431" y="964"/>
                      <a:pt x="417" y="960"/>
                    </a:cubicBezTo>
                    <a:cubicBezTo>
                      <a:pt x="384" y="951"/>
                      <a:pt x="351" y="947"/>
                      <a:pt x="319" y="947"/>
                    </a:cubicBezTo>
                    <a:close/>
                    <a:moveTo>
                      <a:pt x="319" y="1893"/>
                    </a:moveTo>
                    <a:cubicBezTo>
                      <a:pt x="146" y="1893"/>
                      <a:pt x="0" y="2020"/>
                      <a:pt x="37" y="2215"/>
                    </a:cubicBezTo>
                    <a:cubicBezTo>
                      <a:pt x="68" y="2385"/>
                      <a:pt x="155" y="2481"/>
                      <a:pt x="300" y="2481"/>
                    </a:cubicBezTo>
                    <a:cubicBezTo>
                      <a:pt x="330" y="2481"/>
                      <a:pt x="363" y="2477"/>
                      <a:pt x="398" y="2469"/>
                    </a:cubicBezTo>
                    <a:cubicBezTo>
                      <a:pt x="670" y="2404"/>
                      <a:pt x="692" y="2023"/>
                      <a:pt x="454" y="1919"/>
                    </a:cubicBezTo>
                    <a:cubicBezTo>
                      <a:pt x="443" y="1913"/>
                      <a:pt x="431" y="1910"/>
                      <a:pt x="417" y="1907"/>
                    </a:cubicBezTo>
                    <a:cubicBezTo>
                      <a:pt x="384" y="1898"/>
                      <a:pt x="351" y="1893"/>
                      <a:pt x="319" y="1893"/>
                    </a:cubicBezTo>
                    <a:close/>
                    <a:moveTo>
                      <a:pt x="319" y="2840"/>
                    </a:moveTo>
                    <a:cubicBezTo>
                      <a:pt x="146" y="2840"/>
                      <a:pt x="0" y="2966"/>
                      <a:pt x="37" y="3162"/>
                    </a:cubicBezTo>
                    <a:cubicBezTo>
                      <a:pt x="68" y="3332"/>
                      <a:pt x="155" y="3428"/>
                      <a:pt x="300" y="3428"/>
                    </a:cubicBezTo>
                    <a:cubicBezTo>
                      <a:pt x="330" y="3428"/>
                      <a:pt x="363" y="3424"/>
                      <a:pt x="398" y="3415"/>
                    </a:cubicBezTo>
                    <a:cubicBezTo>
                      <a:pt x="668" y="3351"/>
                      <a:pt x="692" y="2969"/>
                      <a:pt x="454" y="2865"/>
                    </a:cubicBezTo>
                    <a:cubicBezTo>
                      <a:pt x="443" y="2860"/>
                      <a:pt x="431" y="2857"/>
                      <a:pt x="417" y="2854"/>
                    </a:cubicBezTo>
                    <a:cubicBezTo>
                      <a:pt x="384" y="2844"/>
                      <a:pt x="351" y="2840"/>
                      <a:pt x="319" y="2840"/>
                    </a:cubicBezTo>
                    <a:close/>
                    <a:moveTo>
                      <a:pt x="319" y="3786"/>
                    </a:moveTo>
                    <a:cubicBezTo>
                      <a:pt x="146" y="3786"/>
                      <a:pt x="0" y="3913"/>
                      <a:pt x="37" y="4108"/>
                    </a:cubicBezTo>
                    <a:cubicBezTo>
                      <a:pt x="68" y="4278"/>
                      <a:pt x="155" y="4374"/>
                      <a:pt x="300" y="4374"/>
                    </a:cubicBezTo>
                    <a:cubicBezTo>
                      <a:pt x="330" y="4374"/>
                      <a:pt x="363" y="4370"/>
                      <a:pt x="398" y="4362"/>
                    </a:cubicBezTo>
                    <a:cubicBezTo>
                      <a:pt x="668" y="4297"/>
                      <a:pt x="692" y="3916"/>
                      <a:pt x="454" y="3812"/>
                    </a:cubicBezTo>
                    <a:cubicBezTo>
                      <a:pt x="443" y="3807"/>
                      <a:pt x="431" y="3803"/>
                      <a:pt x="417" y="3800"/>
                    </a:cubicBezTo>
                    <a:cubicBezTo>
                      <a:pt x="384" y="3791"/>
                      <a:pt x="351" y="3786"/>
                      <a:pt x="319" y="378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31"/>
              <p:cNvSpPr/>
              <p:nvPr/>
            </p:nvSpPr>
            <p:spPr>
              <a:xfrm>
                <a:off x="6956088" y="1049125"/>
                <a:ext cx="170700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6828" h="5137" extrusionOk="0">
                    <a:moveTo>
                      <a:pt x="1" y="1"/>
                    </a:moveTo>
                    <a:lnTo>
                      <a:pt x="1" y="5137"/>
                    </a:lnTo>
                    <a:lnTo>
                      <a:pt x="2815" y="5137"/>
                    </a:lnTo>
                    <a:lnTo>
                      <a:pt x="2815" y="1"/>
                    </a:lnTo>
                    <a:close/>
                    <a:moveTo>
                      <a:pt x="3705" y="1"/>
                    </a:moveTo>
                    <a:lnTo>
                      <a:pt x="3705" y="5137"/>
                    </a:lnTo>
                    <a:lnTo>
                      <a:pt x="4881" y="5137"/>
                    </a:lnTo>
                    <a:lnTo>
                      <a:pt x="4881" y="1"/>
                    </a:lnTo>
                    <a:close/>
                    <a:moveTo>
                      <a:pt x="5651" y="1"/>
                    </a:moveTo>
                    <a:lnTo>
                      <a:pt x="5651" y="5137"/>
                    </a:lnTo>
                    <a:lnTo>
                      <a:pt x="6828" y="5137"/>
                    </a:lnTo>
                    <a:lnTo>
                      <a:pt x="682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31"/>
              <p:cNvSpPr/>
              <p:nvPr/>
            </p:nvSpPr>
            <p:spPr>
              <a:xfrm>
                <a:off x="6982063" y="1059850"/>
                <a:ext cx="17275" cy="109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376" extrusionOk="0">
                    <a:moveTo>
                      <a:pt x="373" y="1"/>
                    </a:moveTo>
                    <a:cubicBezTo>
                      <a:pt x="341" y="1"/>
                      <a:pt x="307" y="5"/>
                      <a:pt x="274" y="15"/>
                    </a:cubicBezTo>
                    <a:cubicBezTo>
                      <a:pt x="261" y="17"/>
                      <a:pt x="249" y="21"/>
                      <a:pt x="238" y="26"/>
                    </a:cubicBezTo>
                    <a:cubicBezTo>
                      <a:pt x="0" y="129"/>
                      <a:pt x="24" y="512"/>
                      <a:pt x="295" y="576"/>
                    </a:cubicBezTo>
                    <a:cubicBezTo>
                      <a:pt x="330" y="585"/>
                      <a:pt x="362" y="589"/>
                      <a:pt x="392" y="589"/>
                    </a:cubicBezTo>
                    <a:cubicBezTo>
                      <a:pt x="537" y="589"/>
                      <a:pt x="624" y="493"/>
                      <a:pt x="655" y="322"/>
                    </a:cubicBezTo>
                    <a:cubicBezTo>
                      <a:pt x="691" y="127"/>
                      <a:pt x="545" y="1"/>
                      <a:pt x="373" y="1"/>
                    </a:cubicBezTo>
                    <a:close/>
                    <a:moveTo>
                      <a:pt x="373" y="948"/>
                    </a:moveTo>
                    <a:cubicBezTo>
                      <a:pt x="341" y="948"/>
                      <a:pt x="307" y="952"/>
                      <a:pt x="274" y="961"/>
                    </a:cubicBezTo>
                    <a:lnTo>
                      <a:pt x="238" y="973"/>
                    </a:lnTo>
                    <a:cubicBezTo>
                      <a:pt x="0" y="1076"/>
                      <a:pt x="24" y="1459"/>
                      <a:pt x="295" y="1523"/>
                    </a:cubicBezTo>
                    <a:cubicBezTo>
                      <a:pt x="329" y="1531"/>
                      <a:pt x="361" y="1535"/>
                      <a:pt x="390" y="1535"/>
                    </a:cubicBezTo>
                    <a:cubicBezTo>
                      <a:pt x="536" y="1535"/>
                      <a:pt x="624" y="1438"/>
                      <a:pt x="655" y="1268"/>
                    </a:cubicBezTo>
                    <a:cubicBezTo>
                      <a:pt x="691" y="1074"/>
                      <a:pt x="545" y="948"/>
                      <a:pt x="373" y="948"/>
                    </a:cubicBezTo>
                    <a:close/>
                    <a:moveTo>
                      <a:pt x="373" y="1895"/>
                    </a:moveTo>
                    <a:cubicBezTo>
                      <a:pt x="341" y="1895"/>
                      <a:pt x="307" y="1900"/>
                      <a:pt x="274" y="1909"/>
                    </a:cubicBezTo>
                    <a:lnTo>
                      <a:pt x="238" y="1921"/>
                    </a:lnTo>
                    <a:cubicBezTo>
                      <a:pt x="0" y="2022"/>
                      <a:pt x="24" y="2406"/>
                      <a:pt x="295" y="2470"/>
                    </a:cubicBezTo>
                    <a:cubicBezTo>
                      <a:pt x="329" y="2479"/>
                      <a:pt x="361" y="2483"/>
                      <a:pt x="391" y="2483"/>
                    </a:cubicBezTo>
                    <a:cubicBezTo>
                      <a:pt x="537" y="2483"/>
                      <a:pt x="624" y="2387"/>
                      <a:pt x="655" y="2216"/>
                    </a:cubicBezTo>
                    <a:cubicBezTo>
                      <a:pt x="691" y="2021"/>
                      <a:pt x="545" y="1895"/>
                      <a:pt x="373" y="1895"/>
                    </a:cubicBezTo>
                    <a:close/>
                    <a:moveTo>
                      <a:pt x="373" y="2842"/>
                    </a:moveTo>
                    <a:cubicBezTo>
                      <a:pt x="341" y="2842"/>
                      <a:pt x="307" y="2846"/>
                      <a:pt x="274" y="2855"/>
                    </a:cubicBezTo>
                    <a:lnTo>
                      <a:pt x="238" y="2867"/>
                    </a:lnTo>
                    <a:cubicBezTo>
                      <a:pt x="0" y="2969"/>
                      <a:pt x="24" y="3353"/>
                      <a:pt x="295" y="3417"/>
                    </a:cubicBezTo>
                    <a:cubicBezTo>
                      <a:pt x="329" y="3425"/>
                      <a:pt x="361" y="3429"/>
                      <a:pt x="391" y="3429"/>
                    </a:cubicBezTo>
                    <a:cubicBezTo>
                      <a:pt x="537" y="3429"/>
                      <a:pt x="624" y="3333"/>
                      <a:pt x="655" y="3162"/>
                    </a:cubicBezTo>
                    <a:cubicBezTo>
                      <a:pt x="691" y="2968"/>
                      <a:pt x="545" y="2842"/>
                      <a:pt x="373" y="2842"/>
                    </a:cubicBezTo>
                    <a:close/>
                    <a:moveTo>
                      <a:pt x="373" y="3788"/>
                    </a:moveTo>
                    <a:cubicBezTo>
                      <a:pt x="341" y="3788"/>
                      <a:pt x="307" y="3793"/>
                      <a:pt x="274" y="3802"/>
                    </a:cubicBezTo>
                    <a:lnTo>
                      <a:pt x="238" y="3814"/>
                    </a:lnTo>
                    <a:cubicBezTo>
                      <a:pt x="0" y="3917"/>
                      <a:pt x="24" y="4299"/>
                      <a:pt x="295" y="4364"/>
                    </a:cubicBezTo>
                    <a:cubicBezTo>
                      <a:pt x="329" y="4372"/>
                      <a:pt x="361" y="4376"/>
                      <a:pt x="391" y="4376"/>
                    </a:cubicBezTo>
                    <a:cubicBezTo>
                      <a:pt x="537" y="4376"/>
                      <a:pt x="624" y="4280"/>
                      <a:pt x="655" y="4109"/>
                    </a:cubicBezTo>
                    <a:cubicBezTo>
                      <a:pt x="691" y="3915"/>
                      <a:pt x="545" y="3788"/>
                      <a:pt x="373" y="37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31"/>
              <p:cNvSpPr/>
              <p:nvPr/>
            </p:nvSpPr>
            <p:spPr>
              <a:xfrm>
                <a:off x="7215750" y="1092437"/>
                <a:ext cx="289625" cy="42151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1457" extrusionOk="0">
                    <a:moveTo>
                      <a:pt x="11585" y="895"/>
                    </a:moveTo>
                    <a:lnTo>
                      <a:pt x="11585" y="895"/>
                    </a:lnTo>
                    <a:cubicBezTo>
                      <a:pt x="11585" y="895"/>
                      <a:pt x="11585" y="895"/>
                      <a:pt x="11585" y="895"/>
                    </a:cubicBezTo>
                    <a:cubicBezTo>
                      <a:pt x="11585" y="895"/>
                      <a:pt x="11585" y="895"/>
                      <a:pt x="11585" y="895"/>
                    </a:cubicBezTo>
                    <a:close/>
                    <a:moveTo>
                      <a:pt x="7676" y="1045"/>
                    </a:moveTo>
                    <a:cubicBezTo>
                      <a:pt x="7676" y="1045"/>
                      <a:pt x="7676" y="1045"/>
                      <a:pt x="7676" y="1045"/>
                    </a:cubicBezTo>
                    <a:lnTo>
                      <a:pt x="7676" y="1045"/>
                    </a:lnTo>
                    <a:cubicBezTo>
                      <a:pt x="7676" y="1045"/>
                      <a:pt x="7676" y="1045"/>
                      <a:pt x="7676" y="1045"/>
                    </a:cubicBezTo>
                    <a:close/>
                    <a:moveTo>
                      <a:pt x="10391" y="1144"/>
                    </a:moveTo>
                    <a:lnTo>
                      <a:pt x="10391" y="1144"/>
                    </a:lnTo>
                    <a:cubicBezTo>
                      <a:pt x="10391" y="1144"/>
                      <a:pt x="10391" y="1144"/>
                      <a:pt x="10391" y="1144"/>
                    </a:cubicBezTo>
                    <a:cubicBezTo>
                      <a:pt x="10391" y="1144"/>
                      <a:pt x="10391" y="1144"/>
                      <a:pt x="10391" y="1144"/>
                    </a:cubicBezTo>
                    <a:close/>
                    <a:moveTo>
                      <a:pt x="3643" y="1"/>
                    </a:moveTo>
                    <a:cubicBezTo>
                      <a:pt x="3604" y="1"/>
                      <a:pt x="3566" y="2"/>
                      <a:pt x="3527" y="6"/>
                    </a:cubicBezTo>
                    <a:cubicBezTo>
                      <a:pt x="3349" y="23"/>
                      <a:pt x="3214" y="112"/>
                      <a:pt x="3071" y="187"/>
                    </a:cubicBezTo>
                    <a:cubicBezTo>
                      <a:pt x="2907" y="221"/>
                      <a:pt x="2264" y="370"/>
                      <a:pt x="2109" y="503"/>
                    </a:cubicBezTo>
                    <a:cubicBezTo>
                      <a:pt x="1917" y="474"/>
                      <a:pt x="1733" y="460"/>
                      <a:pt x="1559" y="460"/>
                    </a:cubicBezTo>
                    <a:cubicBezTo>
                      <a:pt x="1311" y="460"/>
                      <a:pt x="1082" y="489"/>
                      <a:pt x="873" y="545"/>
                    </a:cubicBezTo>
                    <a:cubicBezTo>
                      <a:pt x="749" y="579"/>
                      <a:pt x="124" y="758"/>
                      <a:pt x="12" y="978"/>
                    </a:cubicBezTo>
                    <a:cubicBezTo>
                      <a:pt x="9" y="984"/>
                      <a:pt x="7" y="990"/>
                      <a:pt x="6" y="997"/>
                    </a:cubicBezTo>
                    <a:cubicBezTo>
                      <a:pt x="0" y="1027"/>
                      <a:pt x="14" y="1056"/>
                      <a:pt x="43" y="1071"/>
                    </a:cubicBezTo>
                    <a:cubicBezTo>
                      <a:pt x="53" y="1076"/>
                      <a:pt x="64" y="1078"/>
                      <a:pt x="75" y="1078"/>
                    </a:cubicBezTo>
                    <a:cubicBezTo>
                      <a:pt x="100" y="1078"/>
                      <a:pt x="124" y="1064"/>
                      <a:pt x="136" y="1040"/>
                    </a:cubicBezTo>
                    <a:cubicBezTo>
                      <a:pt x="195" y="925"/>
                      <a:pt x="569" y="771"/>
                      <a:pt x="911" y="679"/>
                    </a:cubicBezTo>
                    <a:cubicBezTo>
                      <a:pt x="1109" y="625"/>
                      <a:pt x="1326" y="598"/>
                      <a:pt x="1561" y="598"/>
                    </a:cubicBezTo>
                    <a:cubicBezTo>
                      <a:pt x="1737" y="598"/>
                      <a:pt x="1924" y="614"/>
                      <a:pt x="2121" y="644"/>
                    </a:cubicBezTo>
                    <a:cubicBezTo>
                      <a:pt x="2130" y="647"/>
                      <a:pt x="2138" y="650"/>
                      <a:pt x="2146" y="650"/>
                    </a:cubicBezTo>
                    <a:cubicBezTo>
                      <a:pt x="2149" y="650"/>
                      <a:pt x="2151" y="650"/>
                      <a:pt x="2153" y="649"/>
                    </a:cubicBezTo>
                    <a:cubicBezTo>
                      <a:pt x="2292" y="672"/>
                      <a:pt x="2436" y="700"/>
                      <a:pt x="2586" y="738"/>
                    </a:cubicBezTo>
                    <a:cubicBezTo>
                      <a:pt x="2826" y="798"/>
                      <a:pt x="3062" y="862"/>
                      <a:pt x="3296" y="925"/>
                    </a:cubicBezTo>
                    <a:cubicBezTo>
                      <a:pt x="4161" y="1160"/>
                      <a:pt x="4985" y="1384"/>
                      <a:pt x="5904" y="1384"/>
                    </a:cubicBezTo>
                    <a:cubicBezTo>
                      <a:pt x="6014" y="1384"/>
                      <a:pt x="6125" y="1381"/>
                      <a:pt x="6237" y="1374"/>
                    </a:cubicBezTo>
                    <a:cubicBezTo>
                      <a:pt x="6389" y="1407"/>
                      <a:pt x="6537" y="1456"/>
                      <a:pt x="6695" y="1456"/>
                    </a:cubicBezTo>
                    <a:cubicBezTo>
                      <a:pt x="6725" y="1456"/>
                      <a:pt x="6756" y="1454"/>
                      <a:pt x="6787" y="1450"/>
                    </a:cubicBezTo>
                    <a:cubicBezTo>
                      <a:pt x="7135" y="1403"/>
                      <a:pt x="7399" y="1197"/>
                      <a:pt x="7676" y="1045"/>
                    </a:cubicBezTo>
                    <a:lnTo>
                      <a:pt x="7676" y="1045"/>
                    </a:lnTo>
                    <a:cubicBezTo>
                      <a:pt x="7674" y="1046"/>
                      <a:pt x="7672" y="1046"/>
                      <a:pt x="7669" y="1046"/>
                    </a:cubicBezTo>
                    <a:cubicBezTo>
                      <a:pt x="7628" y="1046"/>
                      <a:pt x="7449" y="985"/>
                      <a:pt x="7418" y="979"/>
                    </a:cubicBezTo>
                    <a:cubicBezTo>
                      <a:pt x="7334" y="959"/>
                      <a:pt x="7255" y="950"/>
                      <a:pt x="7170" y="945"/>
                    </a:cubicBezTo>
                    <a:cubicBezTo>
                      <a:pt x="7085" y="940"/>
                      <a:pt x="6998" y="931"/>
                      <a:pt x="6912" y="931"/>
                    </a:cubicBezTo>
                    <a:cubicBezTo>
                      <a:pt x="6833" y="931"/>
                      <a:pt x="6755" y="939"/>
                      <a:pt x="6681" y="965"/>
                    </a:cubicBezTo>
                    <a:cubicBezTo>
                      <a:pt x="6500" y="1028"/>
                      <a:pt x="6352" y="1088"/>
                      <a:pt x="6200" y="1184"/>
                    </a:cubicBezTo>
                    <a:cubicBezTo>
                      <a:pt x="6174" y="1200"/>
                      <a:pt x="6138" y="1219"/>
                      <a:pt x="6103" y="1241"/>
                    </a:cubicBezTo>
                    <a:cubicBezTo>
                      <a:pt x="6037" y="1243"/>
                      <a:pt x="5971" y="1244"/>
                      <a:pt x="5905" y="1244"/>
                    </a:cubicBezTo>
                    <a:cubicBezTo>
                      <a:pt x="5191" y="1244"/>
                      <a:pt x="4530" y="1105"/>
                      <a:pt x="3862" y="933"/>
                    </a:cubicBezTo>
                    <a:cubicBezTo>
                      <a:pt x="4317" y="917"/>
                      <a:pt x="4762" y="811"/>
                      <a:pt x="5282" y="674"/>
                    </a:cubicBezTo>
                    <a:cubicBezTo>
                      <a:pt x="5662" y="573"/>
                      <a:pt x="6071" y="489"/>
                      <a:pt x="6521" y="421"/>
                    </a:cubicBezTo>
                    <a:cubicBezTo>
                      <a:pt x="6529" y="424"/>
                      <a:pt x="6538" y="426"/>
                      <a:pt x="6548" y="426"/>
                    </a:cubicBezTo>
                    <a:cubicBezTo>
                      <a:pt x="6551" y="426"/>
                      <a:pt x="6555" y="425"/>
                      <a:pt x="6559" y="425"/>
                    </a:cubicBezTo>
                    <a:cubicBezTo>
                      <a:pt x="6596" y="417"/>
                      <a:pt x="6638" y="413"/>
                      <a:pt x="6684" y="413"/>
                    </a:cubicBezTo>
                    <a:cubicBezTo>
                      <a:pt x="6994" y="413"/>
                      <a:pt x="7475" y="576"/>
                      <a:pt x="7713" y="674"/>
                    </a:cubicBezTo>
                    <a:cubicBezTo>
                      <a:pt x="8082" y="826"/>
                      <a:pt x="8432" y="954"/>
                      <a:pt x="8824" y="1047"/>
                    </a:cubicBezTo>
                    <a:cubicBezTo>
                      <a:pt x="8854" y="1061"/>
                      <a:pt x="8884" y="1076"/>
                      <a:pt x="8907" y="1088"/>
                    </a:cubicBezTo>
                    <a:cubicBezTo>
                      <a:pt x="9067" y="1175"/>
                      <a:pt x="9222" y="1227"/>
                      <a:pt x="9408" y="1279"/>
                    </a:cubicBezTo>
                    <a:cubicBezTo>
                      <a:pt x="9466" y="1296"/>
                      <a:pt x="9526" y="1302"/>
                      <a:pt x="9585" y="1302"/>
                    </a:cubicBezTo>
                    <a:cubicBezTo>
                      <a:pt x="9690" y="1302"/>
                      <a:pt x="9795" y="1284"/>
                      <a:pt x="9897" y="1273"/>
                    </a:cubicBezTo>
                    <a:cubicBezTo>
                      <a:pt x="9982" y="1263"/>
                      <a:pt x="10060" y="1248"/>
                      <a:pt x="10141" y="1226"/>
                    </a:cubicBezTo>
                    <a:cubicBezTo>
                      <a:pt x="10171" y="1217"/>
                      <a:pt x="10349" y="1144"/>
                      <a:pt x="10386" y="1144"/>
                    </a:cubicBezTo>
                    <a:cubicBezTo>
                      <a:pt x="10388" y="1144"/>
                      <a:pt x="10390" y="1144"/>
                      <a:pt x="10391" y="1144"/>
                    </a:cubicBezTo>
                    <a:lnTo>
                      <a:pt x="10391" y="1144"/>
                    </a:lnTo>
                    <a:cubicBezTo>
                      <a:pt x="10099" y="1010"/>
                      <a:pt x="9816" y="818"/>
                      <a:pt x="9464" y="790"/>
                    </a:cubicBezTo>
                    <a:cubicBezTo>
                      <a:pt x="9445" y="789"/>
                      <a:pt x="9427" y="788"/>
                      <a:pt x="9408" y="788"/>
                    </a:cubicBezTo>
                    <a:cubicBezTo>
                      <a:pt x="9215" y="788"/>
                      <a:pt x="9044" y="869"/>
                      <a:pt x="8862" y="913"/>
                    </a:cubicBezTo>
                    <a:cubicBezTo>
                      <a:pt x="8477" y="822"/>
                      <a:pt x="8130" y="696"/>
                      <a:pt x="7767" y="545"/>
                    </a:cubicBezTo>
                    <a:cubicBezTo>
                      <a:pt x="7746" y="537"/>
                      <a:pt x="7451" y="417"/>
                      <a:pt x="7132" y="339"/>
                    </a:cubicBezTo>
                    <a:cubicBezTo>
                      <a:pt x="7188" y="333"/>
                      <a:pt x="7241" y="326"/>
                      <a:pt x="7296" y="321"/>
                    </a:cubicBezTo>
                    <a:lnTo>
                      <a:pt x="7445" y="305"/>
                    </a:lnTo>
                    <a:cubicBezTo>
                      <a:pt x="7798" y="266"/>
                      <a:pt x="8165" y="226"/>
                      <a:pt x="8527" y="226"/>
                    </a:cubicBezTo>
                    <a:cubicBezTo>
                      <a:pt x="8556" y="226"/>
                      <a:pt x="8586" y="226"/>
                      <a:pt x="8616" y="227"/>
                    </a:cubicBezTo>
                    <a:cubicBezTo>
                      <a:pt x="9136" y="237"/>
                      <a:pt x="9638" y="337"/>
                      <a:pt x="10130" y="456"/>
                    </a:cubicBezTo>
                    <a:cubicBezTo>
                      <a:pt x="10266" y="579"/>
                      <a:pt x="10356" y="737"/>
                      <a:pt x="10553" y="812"/>
                    </a:cubicBezTo>
                    <a:cubicBezTo>
                      <a:pt x="10745" y="885"/>
                      <a:pt x="10959" y="898"/>
                      <a:pt x="11174" y="898"/>
                    </a:cubicBezTo>
                    <a:cubicBezTo>
                      <a:pt x="11286" y="898"/>
                      <a:pt x="11397" y="894"/>
                      <a:pt x="11506" y="894"/>
                    </a:cubicBezTo>
                    <a:cubicBezTo>
                      <a:pt x="11533" y="894"/>
                      <a:pt x="11559" y="895"/>
                      <a:pt x="11585" y="895"/>
                    </a:cubicBezTo>
                    <a:lnTo>
                      <a:pt x="11585" y="895"/>
                    </a:lnTo>
                    <a:cubicBezTo>
                      <a:pt x="11559" y="894"/>
                      <a:pt x="11452" y="745"/>
                      <a:pt x="11432" y="724"/>
                    </a:cubicBezTo>
                    <a:cubicBezTo>
                      <a:pt x="11381" y="673"/>
                      <a:pt x="11327" y="628"/>
                      <a:pt x="11263" y="585"/>
                    </a:cubicBezTo>
                    <a:cubicBezTo>
                      <a:pt x="11141" y="504"/>
                      <a:pt x="11023" y="405"/>
                      <a:pt x="10858" y="379"/>
                    </a:cubicBezTo>
                    <a:cubicBezTo>
                      <a:pt x="10690" y="351"/>
                      <a:pt x="10542" y="331"/>
                      <a:pt x="10377" y="331"/>
                    </a:cubicBezTo>
                    <a:cubicBezTo>
                      <a:pt x="10351" y="331"/>
                      <a:pt x="10325" y="332"/>
                      <a:pt x="10298" y="333"/>
                    </a:cubicBezTo>
                    <a:cubicBezTo>
                      <a:pt x="10290" y="333"/>
                      <a:pt x="10282" y="333"/>
                      <a:pt x="10273" y="333"/>
                    </a:cubicBezTo>
                    <a:cubicBezTo>
                      <a:pt x="10255" y="333"/>
                      <a:pt x="10234" y="333"/>
                      <a:pt x="10213" y="333"/>
                    </a:cubicBezTo>
                    <a:cubicBezTo>
                      <a:pt x="9698" y="205"/>
                      <a:pt x="9169" y="100"/>
                      <a:pt x="8617" y="88"/>
                    </a:cubicBezTo>
                    <a:cubicBezTo>
                      <a:pt x="8583" y="87"/>
                      <a:pt x="8549" y="87"/>
                      <a:pt x="8514" y="87"/>
                    </a:cubicBezTo>
                    <a:cubicBezTo>
                      <a:pt x="8148" y="87"/>
                      <a:pt x="7783" y="127"/>
                      <a:pt x="7429" y="166"/>
                    </a:cubicBezTo>
                    <a:lnTo>
                      <a:pt x="7281" y="182"/>
                    </a:lnTo>
                    <a:cubicBezTo>
                      <a:pt x="6506" y="264"/>
                      <a:pt x="5841" y="382"/>
                      <a:pt x="5248" y="539"/>
                    </a:cubicBezTo>
                    <a:cubicBezTo>
                      <a:pt x="4691" y="686"/>
                      <a:pt x="4223" y="797"/>
                      <a:pt x="3738" y="797"/>
                    </a:cubicBezTo>
                    <a:cubicBezTo>
                      <a:pt x="3542" y="797"/>
                      <a:pt x="3344" y="779"/>
                      <a:pt x="3135" y="738"/>
                    </a:cubicBezTo>
                    <a:lnTo>
                      <a:pt x="3131" y="738"/>
                    </a:lnTo>
                    <a:cubicBezTo>
                      <a:pt x="2961" y="692"/>
                      <a:pt x="2793" y="646"/>
                      <a:pt x="2619" y="603"/>
                    </a:cubicBezTo>
                    <a:cubicBezTo>
                      <a:pt x="2519" y="577"/>
                      <a:pt x="2421" y="557"/>
                      <a:pt x="2327" y="539"/>
                    </a:cubicBezTo>
                    <a:cubicBezTo>
                      <a:pt x="2488" y="480"/>
                      <a:pt x="2763" y="405"/>
                      <a:pt x="2949" y="358"/>
                    </a:cubicBezTo>
                    <a:cubicBezTo>
                      <a:pt x="2996" y="371"/>
                      <a:pt x="3043" y="384"/>
                      <a:pt x="3078" y="395"/>
                    </a:cubicBezTo>
                    <a:cubicBezTo>
                      <a:pt x="3260" y="450"/>
                      <a:pt x="3428" y="473"/>
                      <a:pt x="3624" y="492"/>
                    </a:cubicBezTo>
                    <a:cubicBezTo>
                      <a:pt x="3642" y="494"/>
                      <a:pt x="3661" y="494"/>
                      <a:pt x="3679" y="494"/>
                    </a:cubicBezTo>
                    <a:cubicBezTo>
                      <a:pt x="3826" y="494"/>
                      <a:pt x="3963" y="440"/>
                      <a:pt x="4098" y="398"/>
                    </a:cubicBezTo>
                    <a:cubicBezTo>
                      <a:pt x="4177" y="374"/>
                      <a:pt x="4248" y="346"/>
                      <a:pt x="4319" y="310"/>
                    </a:cubicBezTo>
                    <a:cubicBezTo>
                      <a:pt x="4348" y="295"/>
                      <a:pt x="4507" y="187"/>
                      <a:pt x="4536" y="187"/>
                    </a:cubicBezTo>
                    <a:cubicBezTo>
                      <a:pt x="4536" y="187"/>
                      <a:pt x="4537" y="187"/>
                      <a:pt x="4538" y="187"/>
                    </a:cubicBezTo>
                    <a:cubicBezTo>
                      <a:pt x="4248" y="117"/>
                      <a:pt x="3952" y="1"/>
                      <a:pt x="36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1" name="Google Shape;2141;p31"/>
            <p:cNvGrpSpPr/>
            <p:nvPr/>
          </p:nvGrpSpPr>
          <p:grpSpPr>
            <a:xfrm rot="-5400000" flipH="1">
              <a:off x="-1086026" y="1368005"/>
              <a:ext cx="328988" cy="2363927"/>
              <a:chOff x="3010050" y="1961050"/>
              <a:chExt cx="176600" cy="1268950"/>
            </a:xfrm>
          </p:grpSpPr>
          <p:sp>
            <p:nvSpPr>
              <p:cNvPr id="2142" name="Google Shape;2142;p31"/>
              <p:cNvSpPr/>
              <p:nvPr/>
            </p:nvSpPr>
            <p:spPr>
              <a:xfrm>
                <a:off x="3010050" y="1961050"/>
                <a:ext cx="176600" cy="12689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50758" extrusionOk="0">
                    <a:moveTo>
                      <a:pt x="1" y="1"/>
                    </a:moveTo>
                    <a:lnTo>
                      <a:pt x="1" y="50758"/>
                    </a:lnTo>
                    <a:lnTo>
                      <a:pt x="7063" y="50758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31"/>
              <p:cNvSpPr/>
              <p:nvPr/>
            </p:nvSpPr>
            <p:spPr>
              <a:xfrm>
                <a:off x="3010050" y="312012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31"/>
              <p:cNvSpPr/>
              <p:nvPr/>
            </p:nvSpPr>
            <p:spPr>
              <a:xfrm>
                <a:off x="3010050" y="2938175"/>
                <a:ext cx="1766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6" extrusionOk="0">
                    <a:moveTo>
                      <a:pt x="1" y="0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31"/>
              <p:cNvSpPr/>
              <p:nvPr/>
            </p:nvSpPr>
            <p:spPr>
              <a:xfrm>
                <a:off x="3034625" y="314067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31"/>
              <p:cNvSpPr/>
              <p:nvPr/>
            </p:nvSpPr>
            <p:spPr>
              <a:xfrm>
                <a:off x="3010050" y="199667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31"/>
              <p:cNvSpPr/>
              <p:nvPr/>
            </p:nvSpPr>
            <p:spPr>
              <a:xfrm>
                <a:off x="3010050" y="2217250"/>
                <a:ext cx="176600" cy="3867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7" extrusionOk="0">
                    <a:moveTo>
                      <a:pt x="1" y="1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31"/>
              <p:cNvSpPr/>
              <p:nvPr/>
            </p:nvSpPr>
            <p:spPr>
              <a:xfrm>
                <a:off x="3034625" y="201722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31"/>
              <p:cNvSpPr/>
              <p:nvPr/>
            </p:nvSpPr>
            <p:spPr>
              <a:xfrm>
                <a:off x="3034625" y="2312175"/>
                <a:ext cx="127450" cy="566775"/>
              </a:xfrm>
              <a:custGeom>
                <a:avLst/>
                <a:gdLst/>
                <a:ahLst/>
                <a:cxnLst/>
                <a:rect l="l" t="t" r="r" b="b"/>
                <a:pathLst>
                  <a:path w="5098" h="22671" extrusionOk="0">
                    <a:moveTo>
                      <a:pt x="2549" y="1"/>
                    </a:moveTo>
                    <a:cubicBezTo>
                      <a:pt x="1141" y="1"/>
                      <a:pt x="1" y="1141"/>
                      <a:pt x="1" y="2548"/>
                    </a:cubicBezTo>
                    <a:lnTo>
                      <a:pt x="1" y="20121"/>
                    </a:lnTo>
                    <a:cubicBezTo>
                      <a:pt x="1" y="21529"/>
                      <a:pt x="1141" y="22670"/>
                      <a:pt x="2549" y="22670"/>
                    </a:cubicBezTo>
                    <a:cubicBezTo>
                      <a:pt x="3957" y="22670"/>
                      <a:pt x="5097" y="21528"/>
                      <a:pt x="5097" y="20121"/>
                    </a:cubicBezTo>
                    <a:lnTo>
                      <a:pt x="5097" y="2548"/>
                    </a:lnTo>
                    <a:cubicBezTo>
                      <a:pt x="5097" y="1141"/>
                      <a:pt x="3957" y="1"/>
                      <a:pt x="2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31"/>
              <p:cNvSpPr/>
              <p:nvPr/>
            </p:nvSpPr>
            <p:spPr>
              <a:xfrm>
                <a:off x="3063050" y="2338825"/>
                <a:ext cx="70625" cy="51570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0628" extrusionOk="0">
                    <a:moveTo>
                      <a:pt x="1412" y="1"/>
                    </a:moveTo>
                    <a:cubicBezTo>
                      <a:pt x="633" y="1"/>
                      <a:pt x="1" y="633"/>
                      <a:pt x="1" y="1413"/>
                    </a:cubicBezTo>
                    <a:cubicBezTo>
                      <a:pt x="1" y="2098"/>
                      <a:pt x="488" y="2669"/>
                      <a:pt x="1136" y="2798"/>
                    </a:cubicBezTo>
                    <a:lnTo>
                      <a:pt x="1136" y="17831"/>
                    </a:lnTo>
                    <a:cubicBezTo>
                      <a:pt x="488" y="17959"/>
                      <a:pt x="1" y="18530"/>
                      <a:pt x="1" y="19216"/>
                    </a:cubicBezTo>
                    <a:cubicBezTo>
                      <a:pt x="1" y="19996"/>
                      <a:pt x="633" y="20628"/>
                      <a:pt x="1412" y="20628"/>
                    </a:cubicBezTo>
                    <a:cubicBezTo>
                      <a:pt x="2191" y="20628"/>
                      <a:pt x="2824" y="19996"/>
                      <a:pt x="2824" y="19216"/>
                    </a:cubicBezTo>
                    <a:cubicBezTo>
                      <a:pt x="2824" y="18531"/>
                      <a:pt x="2335" y="17959"/>
                      <a:pt x="1687" y="17831"/>
                    </a:cubicBezTo>
                    <a:lnTo>
                      <a:pt x="1687" y="2798"/>
                    </a:lnTo>
                    <a:cubicBezTo>
                      <a:pt x="2335" y="2669"/>
                      <a:pt x="2824" y="2098"/>
                      <a:pt x="2824" y="1413"/>
                    </a:cubicBezTo>
                    <a:cubicBezTo>
                      <a:pt x="2824" y="633"/>
                      <a:pt x="219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31"/>
              <p:cNvSpPr/>
              <p:nvPr/>
            </p:nvSpPr>
            <p:spPr>
              <a:xfrm>
                <a:off x="3073775" y="2348525"/>
                <a:ext cx="4720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939" extrusionOk="0">
                    <a:moveTo>
                      <a:pt x="946" y="141"/>
                    </a:moveTo>
                    <a:cubicBezTo>
                      <a:pt x="1021" y="141"/>
                      <a:pt x="1094" y="153"/>
                      <a:pt x="1168" y="181"/>
                    </a:cubicBezTo>
                    <a:cubicBezTo>
                      <a:pt x="1596" y="328"/>
                      <a:pt x="1749" y="730"/>
                      <a:pt x="1749" y="1028"/>
                    </a:cubicBezTo>
                    <a:cubicBezTo>
                      <a:pt x="1749" y="1291"/>
                      <a:pt x="1713" y="1435"/>
                      <a:pt x="1503" y="1591"/>
                    </a:cubicBezTo>
                    <a:cubicBezTo>
                      <a:pt x="1318" y="1728"/>
                      <a:pt x="1112" y="1800"/>
                      <a:pt x="921" y="1800"/>
                    </a:cubicBezTo>
                    <a:cubicBezTo>
                      <a:pt x="881" y="1800"/>
                      <a:pt x="841" y="1797"/>
                      <a:pt x="803" y="1791"/>
                    </a:cubicBezTo>
                    <a:cubicBezTo>
                      <a:pt x="610" y="1757"/>
                      <a:pt x="361" y="1645"/>
                      <a:pt x="277" y="1500"/>
                    </a:cubicBezTo>
                    <a:cubicBezTo>
                      <a:pt x="172" y="1318"/>
                      <a:pt x="141" y="1030"/>
                      <a:pt x="156" y="827"/>
                    </a:cubicBezTo>
                    <a:cubicBezTo>
                      <a:pt x="171" y="643"/>
                      <a:pt x="240" y="511"/>
                      <a:pt x="397" y="371"/>
                    </a:cubicBezTo>
                    <a:cubicBezTo>
                      <a:pt x="569" y="220"/>
                      <a:pt x="759" y="141"/>
                      <a:pt x="946" y="141"/>
                    </a:cubicBezTo>
                    <a:close/>
                    <a:moveTo>
                      <a:pt x="944" y="0"/>
                    </a:moveTo>
                    <a:cubicBezTo>
                      <a:pt x="723" y="0"/>
                      <a:pt x="503" y="91"/>
                      <a:pt x="305" y="266"/>
                    </a:cubicBezTo>
                    <a:cubicBezTo>
                      <a:pt x="120" y="431"/>
                      <a:pt x="34" y="596"/>
                      <a:pt x="18" y="816"/>
                    </a:cubicBezTo>
                    <a:cubicBezTo>
                      <a:pt x="0" y="1041"/>
                      <a:pt x="38" y="1361"/>
                      <a:pt x="157" y="1568"/>
                    </a:cubicBezTo>
                    <a:cubicBezTo>
                      <a:pt x="268" y="1761"/>
                      <a:pt x="557" y="1889"/>
                      <a:pt x="778" y="1926"/>
                    </a:cubicBezTo>
                    <a:cubicBezTo>
                      <a:pt x="824" y="1934"/>
                      <a:pt x="871" y="1938"/>
                      <a:pt x="919" y="1938"/>
                    </a:cubicBezTo>
                    <a:cubicBezTo>
                      <a:pt x="1141" y="1938"/>
                      <a:pt x="1376" y="1855"/>
                      <a:pt x="1584" y="1700"/>
                    </a:cubicBezTo>
                    <a:cubicBezTo>
                      <a:pt x="1839" y="1511"/>
                      <a:pt x="1887" y="1318"/>
                      <a:pt x="1887" y="1025"/>
                    </a:cubicBezTo>
                    <a:cubicBezTo>
                      <a:pt x="1887" y="571"/>
                      <a:pt x="1622" y="188"/>
                      <a:pt x="1213" y="46"/>
                    </a:cubicBezTo>
                    <a:cubicBezTo>
                      <a:pt x="1124" y="15"/>
                      <a:pt x="1034" y="0"/>
                      <a:pt x="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31"/>
              <p:cNvSpPr/>
              <p:nvPr/>
            </p:nvSpPr>
            <p:spPr>
              <a:xfrm>
                <a:off x="3072600" y="2796575"/>
                <a:ext cx="5200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949" extrusionOk="0">
                    <a:moveTo>
                      <a:pt x="1065" y="139"/>
                    </a:moveTo>
                    <a:cubicBezTo>
                      <a:pt x="1225" y="139"/>
                      <a:pt x="1385" y="174"/>
                      <a:pt x="1525" y="248"/>
                    </a:cubicBezTo>
                    <a:cubicBezTo>
                      <a:pt x="1643" y="311"/>
                      <a:pt x="1798" y="431"/>
                      <a:pt x="1859" y="644"/>
                    </a:cubicBezTo>
                    <a:cubicBezTo>
                      <a:pt x="1935" y="915"/>
                      <a:pt x="1903" y="1197"/>
                      <a:pt x="1771" y="1418"/>
                    </a:cubicBezTo>
                    <a:cubicBezTo>
                      <a:pt x="1654" y="1612"/>
                      <a:pt x="1472" y="1740"/>
                      <a:pt x="1245" y="1791"/>
                    </a:cubicBezTo>
                    <a:cubicBezTo>
                      <a:pt x="1190" y="1804"/>
                      <a:pt x="1136" y="1809"/>
                      <a:pt x="1084" y="1809"/>
                    </a:cubicBezTo>
                    <a:cubicBezTo>
                      <a:pt x="805" y="1809"/>
                      <a:pt x="581" y="1650"/>
                      <a:pt x="434" y="1503"/>
                    </a:cubicBezTo>
                    <a:cubicBezTo>
                      <a:pt x="321" y="1390"/>
                      <a:pt x="277" y="1311"/>
                      <a:pt x="242" y="1161"/>
                    </a:cubicBezTo>
                    <a:cubicBezTo>
                      <a:pt x="150" y="766"/>
                      <a:pt x="389" y="311"/>
                      <a:pt x="749" y="189"/>
                    </a:cubicBezTo>
                    <a:cubicBezTo>
                      <a:pt x="850" y="154"/>
                      <a:pt x="957" y="139"/>
                      <a:pt x="1065" y="139"/>
                    </a:cubicBezTo>
                    <a:close/>
                    <a:moveTo>
                      <a:pt x="1067" y="1"/>
                    </a:moveTo>
                    <a:cubicBezTo>
                      <a:pt x="943" y="1"/>
                      <a:pt x="820" y="20"/>
                      <a:pt x="705" y="59"/>
                    </a:cubicBezTo>
                    <a:cubicBezTo>
                      <a:pt x="282" y="203"/>
                      <a:pt x="0" y="733"/>
                      <a:pt x="107" y="1194"/>
                    </a:cubicBezTo>
                    <a:cubicBezTo>
                      <a:pt x="148" y="1367"/>
                      <a:pt x="205" y="1471"/>
                      <a:pt x="335" y="1601"/>
                    </a:cubicBezTo>
                    <a:cubicBezTo>
                      <a:pt x="563" y="1831"/>
                      <a:pt x="819" y="1949"/>
                      <a:pt x="1081" y="1949"/>
                    </a:cubicBezTo>
                    <a:cubicBezTo>
                      <a:pt x="1145" y="1949"/>
                      <a:pt x="1209" y="1941"/>
                      <a:pt x="1276" y="1927"/>
                    </a:cubicBezTo>
                    <a:cubicBezTo>
                      <a:pt x="1542" y="1868"/>
                      <a:pt x="1754" y="1718"/>
                      <a:pt x="1891" y="1490"/>
                    </a:cubicBezTo>
                    <a:cubicBezTo>
                      <a:pt x="2042" y="1237"/>
                      <a:pt x="2080" y="915"/>
                      <a:pt x="1993" y="606"/>
                    </a:cubicBezTo>
                    <a:cubicBezTo>
                      <a:pt x="1934" y="401"/>
                      <a:pt x="1795" y="233"/>
                      <a:pt x="1589" y="125"/>
                    </a:cubicBezTo>
                    <a:cubicBezTo>
                      <a:pt x="1433" y="43"/>
                      <a:pt x="1250" y="1"/>
                      <a:pt x="10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31"/>
              <p:cNvSpPr/>
              <p:nvPr/>
            </p:nvSpPr>
            <p:spPr>
              <a:xfrm>
                <a:off x="3021425" y="2088050"/>
                <a:ext cx="154850" cy="113700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4548" extrusionOk="0">
                    <a:moveTo>
                      <a:pt x="1722" y="1"/>
                    </a:moveTo>
                    <a:cubicBezTo>
                      <a:pt x="1704" y="1"/>
                      <a:pt x="1685" y="3"/>
                      <a:pt x="1667" y="8"/>
                    </a:cubicBezTo>
                    <a:cubicBezTo>
                      <a:pt x="1438" y="63"/>
                      <a:pt x="1416" y="357"/>
                      <a:pt x="1409" y="534"/>
                    </a:cubicBezTo>
                    <a:cubicBezTo>
                      <a:pt x="1375" y="1277"/>
                      <a:pt x="1455" y="2038"/>
                      <a:pt x="1503" y="2776"/>
                    </a:cubicBezTo>
                    <a:cubicBezTo>
                      <a:pt x="1529" y="3168"/>
                      <a:pt x="1223" y="4540"/>
                      <a:pt x="1863" y="4545"/>
                    </a:cubicBezTo>
                    <a:cubicBezTo>
                      <a:pt x="2415" y="4457"/>
                      <a:pt x="2179" y="3493"/>
                      <a:pt x="2164" y="3161"/>
                    </a:cubicBezTo>
                    <a:cubicBezTo>
                      <a:pt x="2123" y="2311"/>
                      <a:pt x="2431" y="1299"/>
                      <a:pt x="2153" y="470"/>
                    </a:cubicBezTo>
                    <a:cubicBezTo>
                      <a:pt x="2095" y="298"/>
                      <a:pt x="1933" y="1"/>
                      <a:pt x="1722" y="1"/>
                    </a:cubicBezTo>
                    <a:close/>
                    <a:moveTo>
                      <a:pt x="4213" y="1"/>
                    </a:moveTo>
                    <a:cubicBezTo>
                      <a:pt x="4195" y="1"/>
                      <a:pt x="4176" y="3"/>
                      <a:pt x="4158" y="8"/>
                    </a:cubicBezTo>
                    <a:cubicBezTo>
                      <a:pt x="3929" y="63"/>
                      <a:pt x="3907" y="357"/>
                      <a:pt x="3899" y="534"/>
                    </a:cubicBezTo>
                    <a:cubicBezTo>
                      <a:pt x="3866" y="1277"/>
                      <a:pt x="3946" y="2038"/>
                      <a:pt x="3994" y="2776"/>
                    </a:cubicBezTo>
                    <a:cubicBezTo>
                      <a:pt x="4020" y="3168"/>
                      <a:pt x="3714" y="4540"/>
                      <a:pt x="4353" y="4545"/>
                    </a:cubicBezTo>
                    <a:cubicBezTo>
                      <a:pt x="4906" y="4457"/>
                      <a:pt x="4671" y="3493"/>
                      <a:pt x="4655" y="3161"/>
                    </a:cubicBezTo>
                    <a:cubicBezTo>
                      <a:pt x="4614" y="2311"/>
                      <a:pt x="4922" y="1299"/>
                      <a:pt x="4644" y="470"/>
                    </a:cubicBezTo>
                    <a:cubicBezTo>
                      <a:pt x="4586" y="298"/>
                      <a:pt x="4424" y="1"/>
                      <a:pt x="4213" y="1"/>
                    </a:cubicBezTo>
                    <a:close/>
                    <a:moveTo>
                      <a:pt x="3133" y="3"/>
                    </a:moveTo>
                    <a:cubicBezTo>
                      <a:pt x="2491" y="8"/>
                      <a:pt x="2799" y="1379"/>
                      <a:pt x="2774" y="1771"/>
                    </a:cubicBezTo>
                    <a:cubicBezTo>
                      <a:pt x="2725" y="2511"/>
                      <a:pt x="2645" y="3271"/>
                      <a:pt x="2678" y="4013"/>
                    </a:cubicBezTo>
                    <a:cubicBezTo>
                      <a:pt x="2687" y="4191"/>
                      <a:pt x="2708" y="4484"/>
                      <a:pt x="2936" y="4540"/>
                    </a:cubicBezTo>
                    <a:cubicBezTo>
                      <a:pt x="2955" y="4544"/>
                      <a:pt x="2974" y="4546"/>
                      <a:pt x="2992" y="4546"/>
                    </a:cubicBezTo>
                    <a:cubicBezTo>
                      <a:pt x="3203" y="4546"/>
                      <a:pt x="3366" y="4250"/>
                      <a:pt x="3423" y="4078"/>
                    </a:cubicBezTo>
                    <a:cubicBezTo>
                      <a:pt x="3701" y="3249"/>
                      <a:pt x="3393" y="2238"/>
                      <a:pt x="3434" y="1385"/>
                    </a:cubicBezTo>
                    <a:cubicBezTo>
                      <a:pt x="3449" y="1057"/>
                      <a:pt x="3685" y="91"/>
                      <a:pt x="3133" y="3"/>
                    </a:cubicBezTo>
                    <a:close/>
                    <a:moveTo>
                      <a:pt x="5625" y="3"/>
                    </a:moveTo>
                    <a:cubicBezTo>
                      <a:pt x="4983" y="8"/>
                      <a:pt x="5291" y="1379"/>
                      <a:pt x="5266" y="1771"/>
                    </a:cubicBezTo>
                    <a:cubicBezTo>
                      <a:pt x="5218" y="2511"/>
                      <a:pt x="5137" y="3271"/>
                      <a:pt x="5171" y="4013"/>
                    </a:cubicBezTo>
                    <a:cubicBezTo>
                      <a:pt x="5179" y="4191"/>
                      <a:pt x="5200" y="4484"/>
                      <a:pt x="5428" y="4540"/>
                    </a:cubicBezTo>
                    <a:cubicBezTo>
                      <a:pt x="5447" y="4544"/>
                      <a:pt x="5466" y="4546"/>
                      <a:pt x="5484" y="4546"/>
                    </a:cubicBezTo>
                    <a:cubicBezTo>
                      <a:pt x="5696" y="4546"/>
                      <a:pt x="5858" y="4250"/>
                      <a:pt x="5915" y="4078"/>
                    </a:cubicBezTo>
                    <a:cubicBezTo>
                      <a:pt x="6193" y="3249"/>
                      <a:pt x="5885" y="2238"/>
                      <a:pt x="5926" y="1385"/>
                    </a:cubicBezTo>
                    <a:cubicBezTo>
                      <a:pt x="5940" y="1057"/>
                      <a:pt x="6176" y="91"/>
                      <a:pt x="5625" y="3"/>
                    </a:cubicBezTo>
                    <a:close/>
                    <a:moveTo>
                      <a:pt x="641" y="4"/>
                    </a:moveTo>
                    <a:cubicBezTo>
                      <a:pt x="0" y="9"/>
                      <a:pt x="307" y="1380"/>
                      <a:pt x="282" y="1772"/>
                    </a:cubicBezTo>
                    <a:cubicBezTo>
                      <a:pt x="233" y="2510"/>
                      <a:pt x="153" y="3271"/>
                      <a:pt x="186" y="4014"/>
                    </a:cubicBezTo>
                    <a:cubicBezTo>
                      <a:pt x="195" y="4192"/>
                      <a:pt x="216" y="4485"/>
                      <a:pt x="444" y="4541"/>
                    </a:cubicBezTo>
                    <a:cubicBezTo>
                      <a:pt x="463" y="4545"/>
                      <a:pt x="482" y="4548"/>
                      <a:pt x="500" y="4548"/>
                    </a:cubicBezTo>
                    <a:cubicBezTo>
                      <a:pt x="711" y="4548"/>
                      <a:pt x="874" y="4251"/>
                      <a:pt x="931" y="4079"/>
                    </a:cubicBezTo>
                    <a:cubicBezTo>
                      <a:pt x="1209" y="3250"/>
                      <a:pt x="902" y="2238"/>
                      <a:pt x="941" y="1388"/>
                    </a:cubicBezTo>
                    <a:cubicBezTo>
                      <a:pt x="957" y="1057"/>
                      <a:pt x="1193" y="91"/>
                      <a:pt x="641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31"/>
              <p:cNvSpPr/>
              <p:nvPr/>
            </p:nvSpPr>
            <p:spPr>
              <a:xfrm>
                <a:off x="3021425" y="2992675"/>
                <a:ext cx="15480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4547" extrusionOk="0">
                    <a:moveTo>
                      <a:pt x="2991" y="1"/>
                    </a:moveTo>
                    <a:cubicBezTo>
                      <a:pt x="2973" y="1"/>
                      <a:pt x="2954" y="3"/>
                      <a:pt x="2935" y="8"/>
                    </a:cubicBezTo>
                    <a:cubicBezTo>
                      <a:pt x="2706" y="63"/>
                      <a:pt x="2685" y="356"/>
                      <a:pt x="2677" y="534"/>
                    </a:cubicBezTo>
                    <a:cubicBezTo>
                      <a:pt x="2644" y="1277"/>
                      <a:pt x="2724" y="2038"/>
                      <a:pt x="2773" y="2776"/>
                    </a:cubicBezTo>
                    <a:cubicBezTo>
                      <a:pt x="2797" y="3168"/>
                      <a:pt x="2491" y="4539"/>
                      <a:pt x="3132" y="4545"/>
                    </a:cubicBezTo>
                    <a:cubicBezTo>
                      <a:pt x="3685" y="4457"/>
                      <a:pt x="3449" y="3491"/>
                      <a:pt x="3432" y="3162"/>
                    </a:cubicBezTo>
                    <a:cubicBezTo>
                      <a:pt x="3393" y="2310"/>
                      <a:pt x="3700" y="1299"/>
                      <a:pt x="3422" y="470"/>
                    </a:cubicBezTo>
                    <a:cubicBezTo>
                      <a:pt x="3364" y="297"/>
                      <a:pt x="3202" y="1"/>
                      <a:pt x="2991" y="1"/>
                    </a:cubicBezTo>
                    <a:close/>
                    <a:moveTo>
                      <a:pt x="5483" y="1"/>
                    </a:moveTo>
                    <a:cubicBezTo>
                      <a:pt x="5465" y="1"/>
                      <a:pt x="5446" y="3"/>
                      <a:pt x="5427" y="8"/>
                    </a:cubicBezTo>
                    <a:cubicBezTo>
                      <a:pt x="5198" y="63"/>
                      <a:pt x="5177" y="356"/>
                      <a:pt x="5169" y="534"/>
                    </a:cubicBezTo>
                    <a:cubicBezTo>
                      <a:pt x="5136" y="1277"/>
                      <a:pt x="5217" y="2038"/>
                      <a:pt x="5265" y="2776"/>
                    </a:cubicBezTo>
                    <a:cubicBezTo>
                      <a:pt x="5289" y="3168"/>
                      <a:pt x="4983" y="4539"/>
                      <a:pt x="5624" y="4545"/>
                    </a:cubicBezTo>
                    <a:cubicBezTo>
                      <a:pt x="6176" y="4457"/>
                      <a:pt x="5940" y="3491"/>
                      <a:pt x="5925" y="3162"/>
                    </a:cubicBezTo>
                    <a:cubicBezTo>
                      <a:pt x="5885" y="2310"/>
                      <a:pt x="6192" y="1299"/>
                      <a:pt x="5914" y="470"/>
                    </a:cubicBezTo>
                    <a:cubicBezTo>
                      <a:pt x="5856" y="297"/>
                      <a:pt x="5694" y="1"/>
                      <a:pt x="5483" y="1"/>
                    </a:cubicBezTo>
                    <a:close/>
                    <a:moveTo>
                      <a:pt x="1864" y="2"/>
                    </a:moveTo>
                    <a:cubicBezTo>
                      <a:pt x="1223" y="8"/>
                      <a:pt x="1530" y="1379"/>
                      <a:pt x="1505" y="1771"/>
                    </a:cubicBezTo>
                    <a:cubicBezTo>
                      <a:pt x="1457" y="2510"/>
                      <a:pt x="1377" y="3271"/>
                      <a:pt x="1410" y="4013"/>
                    </a:cubicBezTo>
                    <a:cubicBezTo>
                      <a:pt x="1417" y="4191"/>
                      <a:pt x="1439" y="4484"/>
                      <a:pt x="1668" y="4539"/>
                    </a:cubicBezTo>
                    <a:cubicBezTo>
                      <a:pt x="1687" y="4544"/>
                      <a:pt x="1705" y="4546"/>
                      <a:pt x="1723" y="4546"/>
                    </a:cubicBezTo>
                    <a:cubicBezTo>
                      <a:pt x="1935" y="4546"/>
                      <a:pt x="2096" y="4250"/>
                      <a:pt x="2154" y="4077"/>
                    </a:cubicBezTo>
                    <a:cubicBezTo>
                      <a:pt x="2432" y="3248"/>
                      <a:pt x="2123" y="2238"/>
                      <a:pt x="2165" y="1385"/>
                    </a:cubicBezTo>
                    <a:cubicBezTo>
                      <a:pt x="2179" y="1056"/>
                      <a:pt x="2415" y="91"/>
                      <a:pt x="1864" y="2"/>
                    </a:cubicBezTo>
                    <a:close/>
                    <a:moveTo>
                      <a:pt x="4356" y="2"/>
                    </a:moveTo>
                    <a:cubicBezTo>
                      <a:pt x="3714" y="8"/>
                      <a:pt x="4021" y="1379"/>
                      <a:pt x="3995" y="1771"/>
                    </a:cubicBezTo>
                    <a:cubicBezTo>
                      <a:pt x="3947" y="2510"/>
                      <a:pt x="3867" y="3271"/>
                      <a:pt x="3901" y="4013"/>
                    </a:cubicBezTo>
                    <a:cubicBezTo>
                      <a:pt x="3908" y="4191"/>
                      <a:pt x="3930" y="4484"/>
                      <a:pt x="4159" y="4539"/>
                    </a:cubicBezTo>
                    <a:cubicBezTo>
                      <a:pt x="4178" y="4544"/>
                      <a:pt x="4196" y="4546"/>
                      <a:pt x="4214" y="4546"/>
                    </a:cubicBezTo>
                    <a:cubicBezTo>
                      <a:pt x="4425" y="4546"/>
                      <a:pt x="4587" y="4250"/>
                      <a:pt x="4645" y="4077"/>
                    </a:cubicBezTo>
                    <a:cubicBezTo>
                      <a:pt x="4923" y="3248"/>
                      <a:pt x="4614" y="2238"/>
                      <a:pt x="4656" y="1385"/>
                    </a:cubicBezTo>
                    <a:cubicBezTo>
                      <a:pt x="4671" y="1056"/>
                      <a:pt x="4906" y="91"/>
                      <a:pt x="4356" y="2"/>
                    </a:cubicBezTo>
                    <a:close/>
                    <a:moveTo>
                      <a:pt x="502" y="2"/>
                    </a:moveTo>
                    <a:cubicBezTo>
                      <a:pt x="483" y="2"/>
                      <a:pt x="465" y="4"/>
                      <a:pt x="446" y="9"/>
                    </a:cubicBezTo>
                    <a:cubicBezTo>
                      <a:pt x="217" y="65"/>
                      <a:pt x="196" y="357"/>
                      <a:pt x="187" y="536"/>
                    </a:cubicBezTo>
                    <a:cubicBezTo>
                      <a:pt x="154" y="1277"/>
                      <a:pt x="234" y="2039"/>
                      <a:pt x="283" y="2778"/>
                    </a:cubicBezTo>
                    <a:cubicBezTo>
                      <a:pt x="308" y="3169"/>
                      <a:pt x="0" y="4542"/>
                      <a:pt x="642" y="4547"/>
                    </a:cubicBezTo>
                    <a:cubicBezTo>
                      <a:pt x="1193" y="4457"/>
                      <a:pt x="957" y="3491"/>
                      <a:pt x="944" y="3163"/>
                    </a:cubicBezTo>
                    <a:cubicBezTo>
                      <a:pt x="902" y="2311"/>
                      <a:pt x="1211" y="1301"/>
                      <a:pt x="933" y="472"/>
                    </a:cubicBezTo>
                    <a:cubicBezTo>
                      <a:pt x="875" y="299"/>
                      <a:pt x="712" y="2"/>
                      <a:pt x="50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pta Slab Medium"/>
              <a:buNone/>
              <a:defRPr sz="3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7" r:id="rId9"/>
    <p:sldLayoutId id="214748367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36"/>
          <p:cNvSpPr/>
          <p:nvPr/>
        </p:nvSpPr>
        <p:spPr>
          <a:xfrm>
            <a:off x="3600450" y="4737950"/>
            <a:ext cx="4974397" cy="194169"/>
          </a:xfrm>
          <a:custGeom>
            <a:avLst/>
            <a:gdLst/>
            <a:ahLst/>
            <a:cxnLst/>
            <a:rect l="l" t="t" r="r" b="b"/>
            <a:pathLst>
              <a:path w="72925" h="4816" extrusionOk="0">
                <a:moveTo>
                  <a:pt x="36463" y="0"/>
                </a:moveTo>
                <a:cubicBezTo>
                  <a:pt x="26791" y="0"/>
                  <a:pt x="17517" y="254"/>
                  <a:pt x="10679" y="705"/>
                </a:cubicBezTo>
                <a:cubicBezTo>
                  <a:pt x="3842" y="1157"/>
                  <a:pt x="1" y="1769"/>
                  <a:pt x="1" y="2408"/>
                </a:cubicBezTo>
                <a:cubicBezTo>
                  <a:pt x="1" y="3047"/>
                  <a:pt x="3842" y="3659"/>
                  <a:pt x="10679" y="4111"/>
                </a:cubicBezTo>
                <a:cubicBezTo>
                  <a:pt x="17517" y="4562"/>
                  <a:pt x="26791" y="4816"/>
                  <a:pt x="36463" y="4816"/>
                </a:cubicBezTo>
                <a:cubicBezTo>
                  <a:pt x="46133" y="4816"/>
                  <a:pt x="55407" y="4562"/>
                  <a:pt x="62245" y="4111"/>
                </a:cubicBezTo>
                <a:cubicBezTo>
                  <a:pt x="69082" y="3659"/>
                  <a:pt x="72924" y="3047"/>
                  <a:pt x="72924" y="2408"/>
                </a:cubicBezTo>
                <a:cubicBezTo>
                  <a:pt x="72924" y="1769"/>
                  <a:pt x="69082" y="1157"/>
                  <a:pt x="62245" y="705"/>
                </a:cubicBezTo>
                <a:cubicBezTo>
                  <a:pt x="55407" y="254"/>
                  <a:pt x="46133" y="0"/>
                  <a:pt x="36463" y="0"/>
                </a:cubicBezTo>
                <a:close/>
              </a:path>
            </a:pathLst>
          </a:custGeom>
          <a:solidFill>
            <a:srgbClr val="233766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36"/>
          <p:cNvSpPr txBox="1">
            <a:spLocks noGrp="1"/>
          </p:cNvSpPr>
          <p:nvPr>
            <p:ph type="ctrTitle"/>
          </p:nvPr>
        </p:nvSpPr>
        <p:spPr>
          <a:xfrm>
            <a:off x="660402" y="915311"/>
            <a:ext cx="8065015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Analyser</a:t>
            </a:r>
            <a:r>
              <a:rPr lang="en" dirty="0"/>
              <a:t> les ventes </a:t>
            </a:r>
            <a:r>
              <a:rPr lang="en" dirty="0" err="1"/>
              <a:t>d’une</a:t>
            </a:r>
            <a:r>
              <a:rPr lang="en" dirty="0"/>
              <a:t> </a:t>
            </a:r>
            <a:r>
              <a:rPr lang="en" dirty="0" err="1"/>
              <a:t>librairie</a:t>
            </a:r>
            <a:r>
              <a:rPr lang="en" dirty="0"/>
              <a:t> avec Python</a:t>
            </a:r>
            <a:endParaRPr dirty="0"/>
          </a:p>
        </p:txBody>
      </p:sp>
      <p:sp>
        <p:nvSpPr>
          <p:cNvPr id="2246" name="Google Shape;2246;p36"/>
          <p:cNvSpPr txBox="1">
            <a:spLocks noGrp="1"/>
          </p:cNvSpPr>
          <p:nvPr>
            <p:ph type="subTitle" idx="1"/>
          </p:nvPr>
        </p:nvSpPr>
        <p:spPr>
          <a:xfrm>
            <a:off x="731360" y="2481020"/>
            <a:ext cx="21579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Projet</a:t>
            </a:r>
            <a:r>
              <a:rPr lang="en" dirty="0"/>
              <a:t> 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Charles CLAEYMAN</a:t>
            </a:r>
            <a:endParaRPr dirty="0"/>
          </a:p>
        </p:txBody>
      </p:sp>
      <p:grpSp>
        <p:nvGrpSpPr>
          <p:cNvPr id="2247" name="Google Shape;2247;p36"/>
          <p:cNvGrpSpPr/>
          <p:nvPr/>
        </p:nvGrpSpPr>
        <p:grpSpPr>
          <a:xfrm>
            <a:off x="3283374" y="2710973"/>
            <a:ext cx="3193080" cy="2112457"/>
            <a:chOff x="3283374" y="2710973"/>
            <a:chExt cx="3193080" cy="2112457"/>
          </a:xfrm>
        </p:grpSpPr>
        <p:sp>
          <p:nvSpPr>
            <p:cNvPr id="2248" name="Google Shape;2248;p36"/>
            <p:cNvSpPr/>
            <p:nvPr/>
          </p:nvSpPr>
          <p:spPr>
            <a:xfrm rot="-1302658" flipH="1">
              <a:off x="3474549" y="3597596"/>
              <a:ext cx="430946" cy="1116226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9" name="Google Shape;2249;p36"/>
            <p:cNvGrpSpPr/>
            <p:nvPr/>
          </p:nvGrpSpPr>
          <p:grpSpPr>
            <a:xfrm>
              <a:off x="4021025" y="3555716"/>
              <a:ext cx="2244746" cy="660292"/>
              <a:chOff x="5131550" y="1719550"/>
              <a:chExt cx="999575" cy="294025"/>
            </a:xfrm>
          </p:grpSpPr>
          <p:sp>
            <p:nvSpPr>
              <p:cNvPr id="2250" name="Google Shape;2250;p36"/>
              <p:cNvSpPr/>
              <p:nvPr/>
            </p:nvSpPr>
            <p:spPr>
              <a:xfrm>
                <a:off x="5131550" y="1719550"/>
                <a:ext cx="999575" cy="294025"/>
              </a:xfrm>
              <a:custGeom>
                <a:avLst/>
                <a:gdLst/>
                <a:ahLst/>
                <a:cxnLst/>
                <a:rect l="l" t="t" r="r" b="b"/>
                <a:pathLst>
                  <a:path w="39983" h="11761" extrusionOk="0">
                    <a:moveTo>
                      <a:pt x="1" y="0"/>
                    </a:moveTo>
                    <a:lnTo>
                      <a:pt x="1" y="582"/>
                    </a:lnTo>
                    <a:cubicBezTo>
                      <a:pt x="1" y="729"/>
                      <a:pt x="26" y="870"/>
                      <a:pt x="75" y="1001"/>
                    </a:cubicBezTo>
                    <a:cubicBezTo>
                      <a:pt x="246" y="1477"/>
                      <a:pt x="702" y="1819"/>
                      <a:pt x="1239" y="1819"/>
                    </a:cubicBezTo>
                    <a:lnTo>
                      <a:pt x="33911" y="1819"/>
                    </a:lnTo>
                    <a:cubicBezTo>
                      <a:pt x="36089" y="1819"/>
                      <a:pt x="37929" y="3535"/>
                      <a:pt x="37970" y="5715"/>
                    </a:cubicBezTo>
                    <a:cubicBezTo>
                      <a:pt x="37988" y="6839"/>
                      <a:pt x="37540" y="7859"/>
                      <a:pt x="36806" y="8592"/>
                    </a:cubicBezTo>
                    <a:cubicBezTo>
                      <a:pt x="36087" y="9311"/>
                      <a:pt x="35096" y="9755"/>
                      <a:pt x="33999" y="9755"/>
                    </a:cubicBezTo>
                    <a:lnTo>
                      <a:pt x="1239" y="9755"/>
                    </a:lnTo>
                    <a:cubicBezTo>
                      <a:pt x="635" y="9755"/>
                      <a:pt x="132" y="10188"/>
                      <a:pt x="23" y="10759"/>
                    </a:cubicBezTo>
                    <a:cubicBezTo>
                      <a:pt x="7" y="10835"/>
                      <a:pt x="1" y="10914"/>
                      <a:pt x="1" y="10993"/>
                    </a:cubicBezTo>
                    <a:lnTo>
                      <a:pt x="1" y="11760"/>
                    </a:lnTo>
                    <a:lnTo>
                      <a:pt x="33966" y="11760"/>
                    </a:lnTo>
                    <a:cubicBezTo>
                      <a:pt x="37168" y="11760"/>
                      <a:pt x="39855" y="9239"/>
                      <a:pt x="39939" y="6037"/>
                    </a:cubicBezTo>
                    <a:cubicBezTo>
                      <a:pt x="39982" y="4352"/>
                      <a:pt x="39317" y="2822"/>
                      <a:pt x="38220" y="1722"/>
                    </a:cubicBezTo>
                    <a:cubicBezTo>
                      <a:pt x="37155" y="658"/>
                      <a:pt x="35686" y="0"/>
                      <a:pt x="340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36"/>
              <p:cNvSpPr/>
              <p:nvPr/>
            </p:nvSpPr>
            <p:spPr>
              <a:xfrm>
                <a:off x="5132125" y="1744575"/>
                <a:ext cx="976475" cy="243975"/>
              </a:xfrm>
              <a:custGeom>
                <a:avLst/>
                <a:gdLst/>
                <a:ahLst/>
                <a:cxnLst/>
                <a:rect l="l" t="t" r="r" b="b"/>
                <a:pathLst>
                  <a:path w="39059" h="9759" extrusionOk="0">
                    <a:moveTo>
                      <a:pt x="52" y="0"/>
                    </a:moveTo>
                    <a:cubicBezTo>
                      <a:pt x="223" y="476"/>
                      <a:pt x="679" y="818"/>
                      <a:pt x="1216" y="818"/>
                    </a:cubicBezTo>
                    <a:lnTo>
                      <a:pt x="33888" y="818"/>
                    </a:lnTo>
                    <a:cubicBezTo>
                      <a:pt x="36066" y="818"/>
                      <a:pt x="37906" y="2534"/>
                      <a:pt x="37947" y="4714"/>
                    </a:cubicBezTo>
                    <a:cubicBezTo>
                      <a:pt x="37965" y="5838"/>
                      <a:pt x="37517" y="6858"/>
                      <a:pt x="36783" y="7591"/>
                    </a:cubicBezTo>
                    <a:cubicBezTo>
                      <a:pt x="36064" y="8310"/>
                      <a:pt x="35073" y="8754"/>
                      <a:pt x="33976" y="8754"/>
                    </a:cubicBezTo>
                    <a:lnTo>
                      <a:pt x="1216" y="8754"/>
                    </a:lnTo>
                    <a:cubicBezTo>
                      <a:pt x="612" y="8754"/>
                      <a:pt x="109" y="9187"/>
                      <a:pt x="0" y="9758"/>
                    </a:cubicBezTo>
                    <a:lnTo>
                      <a:pt x="34066" y="9758"/>
                    </a:lnTo>
                    <a:cubicBezTo>
                      <a:pt x="36724" y="9758"/>
                      <a:pt x="38953" y="7666"/>
                      <a:pt x="39023" y="5009"/>
                    </a:cubicBezTo>
                    <a:cubicBezTo>
                      <a:pt x="39059" y="3610"/>
                      <a:pt x="38507" y="2343"/>
                      <a:pt x="37596" y="1429"/>
                    </a:cubicBezTo>
                    <a:cubicBezTo>
                      <a:pt x="36712" y="547"/>
                      <a:pt x="35493" y="0"/>
                      <a:pt x="34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36"/>
              <p:cNvSpPr/>
              <p:nvPr/>
            </p:nvSpPr>
            <p:spPr>
              <a:xfrm>
                <a:off x="5183175" y="1765000"/>
                <a:ext cx="8976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35905" h="7937" extrusionOk="0">
                    <a:moveTo>
                      <a:pt x="0" y="1"/>
                    </a:moveTo>
                    <a:lnTo>
                      <a:pt x="0" y="7937"/>
                    </a:lnTo>
                    <a:lnTo>
                      <a:pt x="31936" y="7937"/>
                    </a:lnTo>
                    <a:cubicBezTo>
                      <a:pt x="33032" y="7937"/>
                      <a:pt x="34023" y="7494"/>
                      <a:pt x="34743" y="6775"/>
                    </a:cubicBezTo>
                    <a:cubicBezTo>
                      <a:pt x="35065" y="6454"/>
                      <a:pt x="35329" y="6080"/>
                      <a:pt x="35525" y="5665"/>
                    </a:cubicBezTo>
                    <a:cubicBezTo>
                      <a:pt x="35770" y="5151"/>
                      <a:pt x="35905" y="4577"/>
                      <a:pt x="35905" y="3970"/>
                    </a:cubicBezTo>
                    <a:cubicBezTo>
                      <a:pt x="35905" y="1779"/>
                      <a:pt x="34126" y="2"/>
                      <a:pt x="319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36"/>
              <p:cNvSpPr/>
              <p:nvPr/>
            </p:nvSpPr>
            <p:spPr>
              <a:xfrm>
                <a:off x="5183125" y="1795975"/>
                <a:ext cx="785225" cy="125200"/>
              </a:xfrm>
              <a:custGeom>
                <a:avLst/>
                <a:gdLst/>
                <a:ahLst/>
                <a:cxnLst/>
                <a:rect l="l" t="t" r="r" b="b"/>
                <a:pathLst>
                  <a:path w="31409" h="5008" extrusionOk="0">
                    <a:moveTo>
                      <a:pt x="1" y="0"/>
                    </a:moveTo>
                    <a:lnTo>
                      <a:pt x="1" y="349"/>
                    </a:lnTo>
                    <a:lnTo>
                      <a:pt x="28371" y="349"/>
                    </a:lnTo>
                    <a:cubicBezTo>
                      <a:pt x="28379" y="349"/>
                      <a:pt x="28386" y="342"/>
                      <a:pt x="28386" y="334"/>
                    </a:cubicBezTo>
                    <a:lnTo>
                      <a:pt x="28386" y="14"/>
                    </a:lnTo>
                    <a:cubicBezTo>
                      <a:pt x="28386" y="7"/>
                      <a:pt x="28379" y="0"/>
                      <a:pt x="28371" y="0"/>
                    </a:cubicBezTo>
                    <a:close/>
                    <a:moveTo>
                      <a:pt x="2" y="1553"/>
                    </a:moveTo>
                    <a:lnTo>
                      <a:pt x="2" y="1902"/>
                    </a:lnTo>
                    <a:lnTo>
                      <a:pt x="31394" y="1902"/>
                    </a:lnTo>
                    <a:cubicBezTo>
                      <a:pt x="31401" y="1902"/>
                      <a:pt x="31409" y="1895"/>
                      <a:pt x="31409" y="1887"/>
                    </a:cubicBezTo>
                    <a:lnTo>
                      <a:pt x="31409" y="1568"/>
                    </a:lnTo>
                    <a:cubicBezTo>
                      <a:pt x="31409" y="1560"/>
                      <a:pt x="31401" y="1553"/>
                      <a:pt x="31394" y="1553"/>
                    </a:cubicBezTo>
                    <a:close/>
                    <a:moveTo>
                      <a:pt x="2" y="3105"/>
                    </a:moveTo>
                    <a:lnTo>
                      <a:pt x="2" y="3455"/>
                    </a:lnTo>
                    <a:lnTo>
                      <a:pt x="23086" y="3455"/>
                    </a:lnTo>
                    <a:cubicBezTo>
                      <a:pt x="23094" y="3455"/>
                      <a:pt x="23101" y="3447"/>
                      <a:pt x="23101" y="3440"/>
                    </a:cubicBezTo>
                    <a:lnTo>
                      <a:pt x="23101" y="3120"/>
                    </a:lnTo>
                    <a:cubicBezTo>
                      <a:pt x="23101" y="3113"/>
                      <a:pt x="23094" y="3105"/>
                      <a:pt x="23086" y="3105"/>
                    </a:cubicBezTo>
                    <a:close/>
                    <a:moveTo>
                      <a:pt x="2" y="4659"/>
                    </a:moveTo>
                    <a:lnTo>
                      <a:pt x="2" y="5008"/>
                    </a:lnTo>
                    <a:lnTo>
                      <a:pt x="25970" y="5008"/>
                    </a:lnTo>
                    <a:cubicBezTo>
                      <a:pt x="25978" y="5008"/>
                      <a:pt x="25985" y="5001"/>
                      <a:pt x="25985" y="4993"/>
                    </a:cubicBezTo>
                    <a:lnTo>
                      <a:pt x="25985" y="4674"/>
                    </a:lnTo>
                    <a:cubicBezTo>
                      <a:pt x="25985" y="4666"/>
                      <a:pt x="25978" y="4659"/>
                      <a:pt x="25970" y="4659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36"/>
              <p:cNvSpPr/>
              <p:nvPr/>
            </p:nvSpPr>
            <p:spPr>
              <a:xfrm>
                <a:off x="5369925" y="1795975"/>
                <a:ext cx="121625" cy="146575"/>
              </a:xfrm>
              <a:custGeom>
                <a:avLst/>
                <a:gdLst/>
                <a:ahLst/>
                <a:cxnLst/>
                <a:rect l="l" t="t" r="r" b="b"/>
                <a:pathLst>
                  <a:path w="4865" h="5863" extrusionOk="0">
                    <a:moveTo>
                      <a:pt x="1" y="0"/>
                    </a:moveTo>
                    <a:lnTo>
                      <a:pt x="1" y="5862"/>
                    </a:lnTo>
                    <a:lnTo>
                      <a:pt x="2433" y="5431"/>
                    </a:lnTo>
                    <a:lnTo>
                      <a:pt x="4864" y="5862"/>
                    </a:lnTo>
                    <a:lnTo>
                      <a:pt x="48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5" name="Google Shape;2255;p36"/>
            <p:cNvGrpSpPr/>
            <p:nvPr/>
          </p:nvGrpSpPr>
          <p:grpSpPr>
            <a:xfrm>
              <a:off x="3956105" y="2710973"/>
              <a:ext cx="2520349" cy="297780"/>
              <a:chOff x="4976850" y="2145250"/>
              <a:chExt cx="1122300" cy="132600"/>
            </a:xfrm>
          </p:grpSpPr>
          <p:sp>
            <p:nvSpPr>
              <p:cNvPr id="2256" name="Google Shape;2256;p36"/>
              <p:cNvSpPr/>
              <p:nvPr/>
            </p:nvSpPr>
            <p:spPr>
              <a:xfrm>
                <a:off x="4976850" y="2145250"/>
                <a:ext cx="1122300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44892" h="5304" extrusionOk="0">
                    <a:moveTo>
                      <a:pt x="0" y="1"/>
                    </a:moveTo>
                    <a:lnTo>
                      <a:pt x="0" y="5304"/>
                    </a:lnTo>
                    <a:lnTo>
                      <a:pt x="44891" y="5304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36"/>
              <p:cNvSpPr/>
              <p:nvPr/>
            </p:nvSpPr>
            <p:spPr>
              <a:xfrm>
                <a:off x="5023350" y="2145250"/>
                <a:ext cx="78650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3146" h="5304" extrusionOk="0">
                    <a:moveTo>
                      <a:pt x="0" y="1"/>
                    </a:moveTo>
                    <a:lnTo>
                      <a:pt x="0" y="5304"/>
                    </a:lnTo>
                    <a:lnTo>
                      <a:pt x="3146" y="5304"/>
                    </a:lnTo>
                    <a:lnTo>
                      <a:pt x="31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36"/>
              <p:cNvSpPr/>
              <p:nvPr/>
            </p:nvSpPr>
            <p:spPr>
              <a:xfrm>
                <a:off x="5038375" y="2145250"/>
                <a:ext cx="16200" cy="13205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5282" extrusionOk="0">
                    <a:moveTo>
                      <a:pt x="0" y="1"/>
                    </a:moveTo>
                    <a:lnTo>
                      <a:pt x="0" y="5281"/>
                    </a:lnTo>
                    <a:lnTo>
                      <a:pt x="647" y="5281"/>
                    </a:lnTo>
                    <a:lnTo>
                      <a:pt x="6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36"/>
              <p:cNvSpPr/>
              <p:nvPr/>
            </p:nvSpPr>
            <p:spPr>
              <a:xfrm>
                <a:off x="5182175" y="2145250"/>
                <a:ext cx="16200" cy="13205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5282" extrusionOk="0">
                    <a:moveTo>
                      <a:pt x="0" y="1"/>
                    </a:moveTo>
                    <a:lnTo>
                      <a:pt x="0" y="5281"/>
                    </a:lnTo>
                    <a:lnTo>
                      <a:pt x="648" y="5281"/>
                    </a:lnTo>
                    <a:lnTo>
                      <a:pt x="6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36"/>
              <p:cNvSpPr/>
              <p:nvPr/>
            </p:nvSpPr>
            <p:spPr>
              <a:xfrm>
                <a:off x="5325950" y="2145250"/>
                <a:ext cx="16200" cy="13205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5282" extrusionOk="0">
                    <a:moveTo>
                      <a:pt x="1" y="1"/>
                    </a:moveTo>
                    <a:lnTo>
                      <a:pt x="1" y="5281"/>
                    </a:lnTo>
                    <a:lnTo>
                      <a:pt x="648" y="5281"/>
                    </a:lnTo>
                    <a:lnTo>
                      <a:pt x="6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36"/>
              <p:cNvSpPr/>
              <p:nvPr/>
            </p:nvSpPr>
            <p:spPr>
              <a:xfrm>
                <a:off x="5118300" y="2157025"/>
                <a:ext cx="32625" cy="108550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4342" extrusionOk="0">
                    <a:moveTo>
                      <a:pt x="661" y="0"/>
                    </a:moveTo>
                    <a:cubicBezTo>
                      <a:pt x="610" y="0"/>
                      <a:pt x="559" y="8"/>
                      <a:pt x="510" y="26"/>
                    </a:cubicBezTo>
                    <a:cubicBezTo>
                      <a:pt x="419" y="59"/>
                      <a:pt x="336" y="110"/>
                      <a:pt x="264" y="172"/>
                    </a:cubicBezTo>
                    <a:cubicBezTo>
                      <a:pt x="96" y="320"/>
                      <a:pt x="1" y="539"/>
                      <a:pt x="76" y="770"/>
                    </a:cubicBezTo>
                    <a:cubicBezTo>
                      <a:pt x="147" y="990"/>
                      <a:pt x="371" y="1081"/>
                      <a:pt x="585" y="1116"/>
                    </a:cubicBezTo>
                    <a:cubicBezTo>
                      <a:pt x="613" y="1121"/>
                      <a:pt x="642" y="1123"/>
                      <a:pt x="670" y="1123"/>
                    </a:cubicBezTo>
                    <a:cubicBezTo>
                      <a:pt x="992" y="1123"/>
                      <a:pt x="1305" y="840"/>
                      <a:pt x="1253" y="499"/>
                    </a:cubicBezTo>
                    <a:cubicBezTo>
                      <a:pt x="1213" y="237"/>
                      <a:pt x="935" y="0"/>
                      <a:pt x="661" y="0"/>
                    </a:cubicBezTo>
                    <a:close/>
                    <a:moveTo>
                      <a:pt x="660" y="1610"/>
                    </a:moveTo>
                    <a:cubicBezTo>
                      <a:pt x="609" y="1610"/>
                      <a:pt x="558" y="1618"/>
                      <a:pt x="509" y="1636"/>
                    </a:cubicBezTo>
                    <a:cubicBezTo>
                      <a:pt x="419" y="1668"/>
                      <a:pt x="336" y="1717"/>
                      <a:pt x="263" y="1781"/>
                    </a:cubicBezTo>
                    <a:cubicBezTo>
                      <a:pt x="95" y="1930"/>
                      <a:pt x="0" y="2148"/>
                      <a:pt x="75" y="2379"/>
                    </a:cubicBezTo>
                    <a:cubicBezTo>
                      <a:pt x="147" y="2600"/>
                      <a:pt x="370" y="2691"/>
                      <a:pt x="584" y="2726"/>
                    </a:cubicBezTo>
                    <a:cubicBezTo>
                      <a:pt x="612" y="2730"/>
                      <a:pt x="640" y="2732"/>
                      <a:pt x="669" y="2732"/>
                    </a:cubicBezTo>
                    <a:cubicBezTo>
                      <a:pt x="991" y="2732"/>
                      <a:pt x="1305" y="2450"/>
                      <a:pt x="1252" y="2110"/>
                    </a:cubicBezTo>
                    <a:cubicBezTo>
                      <a:pt x="1212" y="1847"/>
                      <a:pt x="933" y="1610"/>
                      <a:pt x="660" y="1610"/>
                    </a:cubicBezTo>
                    <a:close/>
                    <a:moveTo>
                      <a:pt x="660" y="3219"/>
                    </a:moveTo>
                    <a:cubicBezTo>
                      <a:pt x="609" y="3219"/>
                      <a:pt x="558" y="3227"/>
                      <a:pt x="509" y="3245"/>
                    </a:cubicBezTo>
                    <a:cubicBezTo>
                      <a:pt x="419" y="3277"/>
                      <a:pt x="336" y="3326"/>
                      <a:pt x="263" y="3390"/>
                    </a:cubicBezTo>
                    <a:cubicBezTo>
                      <a:pt x="95" y="3539"/>
                      <a:pt x="0" y="3756"/>
                      <a:pt x="75" y="3988"/>
                    </a:cubicBezTo>
                    <a:cubicBezTo>
                      <a:pt x="147" y="4208"/>
                      <a:pt x="370" y="4299"/>
                      <a:pt x="584" y="4334"/>
                    </a:cubicBezTo>
                    <a:cubicBezTo>
                      <a:pt x="612" y="4339"/>
                      <a:pt x="640" y="4341"/>
                      <a:pt x="669" y="4341"/>
                    </a:cubicBezTo>
                    <a:cubicBezTo>
                      <a:pt x="991" y="4341"/>
                      <a:pt x="1305" y="4059"/>
                      <a:pt x="1252" y="3717"/>
                    </a:cubicBezTo>
                    <a:cubicBezTo>
                      <a:pt x="1212" y="3455"/>
                      <a:pt x="933" y="3219"/>
                      <a:pt x="660" y="321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36"/>
              <p:cNvSpPr/>
              <p:nvPr/>
            </p:nvSpPr>
            <p:spPr>
              <a:xfrm>
                <a:off x="6049125" y="2157025"/>
                <a:ext cx="32625" cy="108550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4342" extrusionOk="0">
                    <a:moveTo>
                      <a:pt x="660" y="0"/>
                    </a:moveTo>
                    <a:cubicBezTo>
                      <a:pt x="609" y="0"/>
                      <a:pt x="558" y="8"/>
                      <a:pt x="509" y="26"/>
                    </a:cubicBezTo>
                    <a:cubicBezTo>
                      <a:pt x="421" y="59"/>
                      <a:pt x="335" y="110"/>
                      <a:pt x="263" y="172"/>
                    </a:cubicBezTo>
                    <a:cubicBezTo>
                      <a:pt x="95" y="320"/>
                      <a:pt x="0" y="539"/>
                      <a:pt x="75" y="770"/>
                    </a:cubicBezTo>
                    <a:cubicBezTo>
                      <a:pt x="146" y="990"/>
                      <a:pt x="370" y="1081"/>
                      <a:pt x="584" y="1116"/>
                    </a:cubicBezTo>
                    <a:cubicBezTo>
                      <a:pt x="612" y="1121"/>
                      <a:pt x="641" y="1123"/>
                      <a:pt x="669" y="1123"/>
                    </a:cubicBezTo>
                    <a:cubicBezTo>
                      <a:pt x="991" y="1123"/>
                      <a:pt x="1304" y="840"/>
                      <a:pt x="1252" y="499"/>
                    </a:cubicBezTo>
                    <a:cubicBezTo>
                      <a:pt x="1212" y="237"/>
                      <a:pt x="934" y="0"/>
                      <a:pt x="660" y="0"/>
                    </a:cubicBezTo>
                    <a:close/>
                    <a:moveTo>
                      <a:pt x="660" y="1610"/>
                    </a:moveTo>
                    <a:cubicBezTo>
                      <a:pt x="609" y="1610"/>
                      <a:pt x="558" y="1618"/>
                      <a:pt x="509" y="1636"/>
                    </a:cubicBezTo>
                    <a:cubicBezTo>
                      <a:pt x="421" y="1668"/>
                      <a:pt x="335" y="1717"/>
                      <a:pt x="263" y="1781"/>
                    </a:cubicBezTo>
                    <a:cubicBezTo>
                      <a:pt x="95" y="1930"/>
                      <a:pt x="0" y="2148"/>
                      <a:pt x="75" y="2379"/>
                    </a:cubicBezTo>
                    <a:cubicBezTo>
                      <a:pt x="148" y="2600"/>
                      <a:pt x="370" y="2691"/>
                      <a:pt x="584" y="2726"/>
                    </a:cubicBezTo>
                    <a:cubicBezTo>
                      <a:pt x="612" y="2730"/>
                      <a:pt x="641" y="2732"/>
                      <a:pt x="669" y="2732"/>
                    </a:cubicBezTo>
                    <a:cubicBezTo>
                      <a:pt x="992" y="2732"/>
                      <a:pt x="1305" y="2450"/>
                      <a:pt x="1252" y="2110"/>
                    </a:cubicBezTo>
                    <a:cubicBezTo>
                      <a:pt x="1212" y="1847"/>
                      <a:pt x="934" y="1610"/>
                      <a:pt x="660" y="1610"/>
                    </a:cubicBezTo>
                    <a:close/>
                    <a:moveTo>
                      <a:pt x="660" y="3219"/>
                    </a:moveTo>
                    <a:cubicBezTo>
                      <a:pt x="609" y="3219"/>
                      <a:pt x="558" y="3227"/>
                      <a:pt x="509" y="3245"/>
                    </a:cubicBezTo>
                    <a:cubicBezTo>
                      <a:pt x="421" y="3277"/>
                      <a:pt x="335" y="3326"/>
                      <a:pt x="263" y="3390"/>
                    </a:cubicBezTo>
                    <a:cubicBezTo>
                      <a:pt x="95" y="3539"/>
                      <a:pt x="0" y="3756"/>
                      <a:pt x="75" y="3988"/>
                    </a:cubicBezTo>
                    <a:cubicBezTo>
                      <a:pt x="148" y="4208"/>
                      <a:pt x="370" y="4299"/>
                      <a:pt x="584" y="4334"/>
                    </a:cubicBezTo>
                    <a:cubicBezTo>
                      <a:pt x="612" y="4339"/>
                      <a:pt x="641" y="4341"/>
                      <a:pt x="669" y="4341"/>
                    </a:cubicBezTo>
                    <a:cubicBezTo>
                      <a:pt x="992" y="4341"/>
                      <a:pt x="1305" y="4059"/>
                      <a:pt x="1252" y="3717"/>
                    </a:cubicBezTo>
                    <a:cubicBezTo>
                      <a:pt x="1212" y="3455"/>
                      <a:pt x="934" y="3219"/>
                      <a:pt x="660" y="321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36"/>
              <p:cNvSpPr/>
              <p:nvPr/>
            </p:nvSpPr>
            <p:spPr>
              <a:xfrm>
                <a:off x="5372050" y="2171075"/>
                <a:ext cx="65720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26288" h="3240" extrusionOk="0">
                    <a:moveTo>
                      <a:pt x="103" y="0"/>
                    </a:moveTo>
                    <a:cubicBezTo>
                      <a:pt x="103" y="58"/>
                      <a:pt x="58" y="104"/>
                      <a:pt x="0" y="104"/>
                    </a:cubicBezTo>
                    <a:lnTo>
                      <a:pt x="0" y="3137"/>
                    </a:lnTo>
                    <a:cubicBezTo>
                      <a:pt x="58" y="3137"/>
                      <a:pt x="103" y="3182"/>
                      <a:pt x="103" y="3240"/>
                    </a:cubicBezTo>
                    <a:lnTo>
                      <a:pt x="26185" y="3240"/>
                    </a:lnTo>
                    <a:cubicBezTo>
                      <a:pt x="26185" y="3182"/>
                      <a:pt x="26232" y="3137"/>
                      <a:pt x="26287" y="3137"/>
                    </a:cubicBezTo>
                    <a:lnTo>
                      <a:pt x="26287" y="104"/>
                    </a:lnTo>
                    <a:cubicBezTo>
                      <a:pt x="26231" y="104"/>
                      <a:pt x="26184" y="57"/>
                      <a:pt x="26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36"/>
              <p:cNvSpPr/>
              <p:nvPr/>
            </p:nvSpPr>
            <p:spPr>
              <a:xfrm>
                <a:off x="5419775" y="2183275"/>
                <a:ext cx="569600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2784" h="2240" extrusionOk="0">
                    <a:moveTo>
                      <a:pt x="21071" y="144"/>
                    </a:moveTo>
                    <a:cubicBezTo>
                      <a:pt x="21440" y="144"/>
                      <a:pt x="21926" y="159"/>
                      <a:pt x="22360" y="224"/>
                    </a:cubicBezTo>
                    <a:cubicBezTo>
                      <a:pt x="22384" y="330"/>
                      <a:pt x="22400" y="440"/>
                      <a:pt x="22416" y="545"/>
                    </a:cubicBezTo>
                    <a:cubicBezTo>
                      <a:pt x="22439" y="695"/>
                      <a:pt x="22463" y="850"/>
                      <a:pt x="22505" y="1003"/>
                    </a:cubicBezTo>
                    <a:cubicBezTo>
                      <a:pt x="22563" y="1221"/>
                      <a:pt x="22665" y="1743"/>
                      <a:pt x="22336" y="1888"/>
                    </a:cubicBezTo>
                    <a:cubicBezTo>
                      <a:pt x="22233" y="1933"/>
                      <a:pt x="22119" y="1946"/>
                      <a:pt x="22001" y="1946"/>
                    </a:cubicBezTo>
                    <a:cubicBezTo>
                      <a:pt x="21923" y="1946"/>
                      <a:pt x="21844" y="1940"/>
                      <a:pt x="21766" y="1935"/>
                    </a:cubicBezTo>
                    <a:lnTo>
                      <a:pt x="21703" y="1930"/>
                    </a:lnTo>
                    <a:cubicBezTo>
                      <a:pt x="21576" y="1922"/>
                      <a:pt x="21451" y="1919"/>
                      <a:pt x="21326" y="1919"/>
                    </a:cubicBezTo>
                    <a:cubicBezTo>
                      <a:pt x="21172" y="1919"/>
                      <a:pt x="21018" y="1924"/>
                      <a:pt x="20858" y="1927"/>
                    </a:cubicBezTo>
                    <a:lnTo>
                      <a:pt x="20731" y="1929"/>
                    </a:lnTo>
                    <a:cubicBezTo>
                      <a:pt x="20526" y="1935"/>
                      <a:pt x="20318" y="1940"/>
                      <a:pt x="20113" y="1945"/>
                    </a:cubicBezTo>
                    <a:cubicBezTo>
                      <a:pt x="19564" y="1960"/>
                      <a:pt x="19002" y="1975"/>
                      <a:pt x="18440" y="1975"/>
                    </a:cubicBezTo>
                    <a:cubicBezTo>
                      <a:pt x="18216" y="1975"/>
                      <a:pt x="17992" y="1973"/>
                      <a:pt x="17768" y="1967"/>
                    </a:cubicBezTo>
                    <a:cubicBezTo>
                      <a:pt x="16446" y="1934"/>
                      <a:pt x="15104" y="1926"/>
                      <a:pt x="13805" y="1919"/>
                    </a:cubicBezTo>
                    <a:cubicBezTo>
                      <a:pt x="12447" y="1911"/>
                      <a:pt x="11045" y="1903"/>
                      <a:pt x="9666" y="1865"/>
                    </a:cubicBezTo>
                    <a:cubicBezTo>
                      <a:pt x="9285" y="1855"/>
                      <a:pt x="8901" y="1850"/>
                      <a:pt x="8518" y="1850"/>
                    </a:cubicBezTo>
                    <a:cubicBezTo>
                      <a:pt x="7089" y="1850"/>
                      <a:pt x="5656" y="1914"/>
                      <a:pt x="4292" y="1982"/>
                    </a:cubicBezTo>
                    <a:cubicBezTo>
                      <a:pt x="4044" y="1994"/>
                      <a:pt x="3786" y="2010"/>
                      <a:pt x="3525" y="2028"/>
                    </a:cubicBezTo>
                    <a:cubicBezTo>
                      <a:pt x="2958" y="2064"/>
                      <a:pt x="2381" y="2101"/>
                      <a:pt x="1817" y="2101"/>
                    </a:cubicBezTo>
                    <a:cubicBezTo>
                      <a:pt x="1326" y="2101"/>
                      <a:pt x="845" y="2073"/>
                      <a:pt x="390" y="1991"/>
                    </a:cubicBezTo>
                    <a:cubicBezTo>
                      <a:pt x="158" y="1950"/>
                      <a:pt x="157" y="1842"/>
                      <a:pt x="174" y="1581"/>
                    </a:cubicBezTo>
                    <a:cubicBezTo>
                      <a:pt x="176" y="1552"/>
                      <a:pt x="178" y="1522"/>
                      <a:pt x="179" y="1493"/>
                    </a:cubicBezTo>
                    <a:cubicBezTo>
                      <a:pt x="187" y="1341"/>
                      <a:pt x="201" y="1186"/>
                      <a:pt x="216" y="1035"/>
                    </a:cubicBezTo>
                    <a:cubicBezTo>
                      <a:pt x="237" y="805"/>
                      <a:pt x="260" y="567"/>
                      <a:pt x="258" y="335"/>
                    </a:cubicBezTo>
                    <a:lnTo>
                      <a:pt x="258" y="335"/>
                    </a:lnTo>
                    <a:cubicBezTo>
                      <a:pt x="396" y="340"/>
                      <a:pt x="527" y="343"/>
                      <a:pt x="653" y="343"/>
                    </a:cubicBezTo>
                    <a:cubicBezTo>
                      <a:pt x="1053" y="343"/>
                      <a:pt x="1400" y="318"/>
                      <a:pt x="1738" y="294"/>
                    </a:cubicBezTo>
                    <a:cubicBezTo>
                      <a:pt x="1836" y="288"/>
                      <a:pt x="1933" y="281"/>
                      <a:pt x="2032" y="275"/>
                    </a:cubicBezTo>
                    <a:cubicBezTo>
                      <a:pt x="2189" y="265"/>
                      <a:pt x="2346" y="261"/>
                      <a:pt x="2503" y="261"/>
                    </a:cubicBezTo>
                    <a:cubicBezTo>
                      <a:pt x="2851" y="261"/>
                      <a:pt x="3199" y="281"/>
                      <a:pt x="3539" y="301"/>
                    </a:cubicBezTo>
                    <a:cubicBezTo>
                      <a:pt x="3768" y="314"/>
                      <a:pt x="3998" y="328"/>
                      <a:pt x="4228" y="336"/>
                    </a:cubicBezTo>
                    <a:cubicBezTo>
                      <a:pt x="4514" y="345"/>
                      <a:pt x="4801" y="349"/>
                      <a:pt x="5088" y="349"/>
                    </a:cubicBezTo>
                    <a:cubicBezTo>
                      <a:pt x="5862" y="349"/>
                      <a:pt x="6638" y="320"/>
                      <a:pt x="7395" y="293"/>
                    </a:cubicBezTo>
                    <a:cubicBezTo>
                      <a:pt x="8155" y="266"/>
                      <a:pt x="8934" y="238"/>
                      <a:pt x="9709" y="238"/>
                    </a:cubicBezTo>
                    <a:cubicBezTo>
                      <a:pt x="9934" y="238"/>
                      <a:pt x="10159" y="240"/>
                      <a:pt x="10383" y="246"/>
                    </a:cubicBezTo>
                    <a:cubicBezTo>
                      <a:pt x="10742" y="255"/>
                      <a:pt x="11102" y="265"/>
                      <a:pt x="11461" y="276"/>
                    </a:cubicBezTo>
                    <a:cubicBezTo>
                      <a:pt x="12617" y="308"/>
                      <a:pt x="13796" y="341"/>
                      <a:pt x="14978" y="341"/>
                    </a:cubicBezTo>
                    <a:cubicBezTo>
                      <a:pt x="15796" y="341"/>
                      <a:pt x="16615" y="325"/>
                      <a:pt x="17429" y="282"/>
                    </a:cubicBezTo>
                    <a:cubicBezTo>
                      <a:pt x="18580" y="221"/>
                      <a:pt x="19770" y="158"/>
                      <a:pt x="20955" y="144"/>
                    </a:cubicBezTo>
                    <a:cubicBezTo>
                      <a:pt x="20992" y="144"/>
                      <a:pt x="21031" y="144"/>
                      <a:pt x="21071" y="144"/>
                    </a:cubicBezTo>
                    <a:close/>
                    <a:moveTo>
                      <a:pt x="21117" y="1"/>
                    </a:moveTo>
                    <a:cubicBezTo>
                      <a:pt x="21060" y="1"/>
                      <a:pt x="21006" y="1"/>
                      <a:pt x="20955" y="2"/>
                    </a:cubicBezTo>
                    <a:cubicBezTo>
                      <a:pt x="19767" y="15"/>
                      <a:pt x="18576" y="78"/>
                      <a:pt x="17424" y="139"/>
                    </a:cubicBezTo>
                    <a:cubicBezTo>
                      <a:pt x="16608" y="182"/>
                      <a:pt x="15788" y="198"/>
                      <a:pt x="14968" y="198"/>
                    </a:cubicBezTo>
                    <a:cubicBezTo>
                      <a:pt x="13792" y="198"/>
                      <a:pt x="12618" y="165"/>
                      <a:pt x="11468" y="132"/>
                    </a:cubicBezTo>
                    <a:cubicBezTo>
                      <a:pt x="11108" y="123"/>
                      <a:pt x="10749" y="112"/>
                      <a:pt x="10388" y="104"/>
                    </a:cubicBezTo>
                    <a:cubicBezTo>
                      <a:pt x="10158" y="98"/>
                      <a:pt x="9927" y="95"/>
                      <a:pt x="9696" y="95"/>
                    </a:cubicBezTo>
                    <a:cubicBezTo>
                      <a:pt x="8923" y="95"/>
                      <a:pt x="8148" y="124"/>
                      <a:pt x="7392" y="152"/>
                    </a:cubicBezTo>
                    <a:cubicBezTo>
                      <a:pt x="6638" y="180"/>
                      <a:pt x="5866" y="208"/>
                      <a:pt x="5096" y="208"/>
                    </a:cubicBezTo>
                    <a:cubicBezTo>
                      <a:pt x="4808" y="208"/>
                      <a:pt x="4520" y="204"/>
                      <a:pt x="4234" y="194"/>
                    </a:cubicBezTo>
                    <a:cubicBezTo>
                      <a:pt x="4005" y="186"/>
                      <a:pt x="3776" y="173"/>
                      <a:pt x="3548" y="159"/>
                    </a:cubicBezTo>
                    <a:cubicBezTo>
                      <a:pt x="3205" y="139"/>
                      <a:pt x="2852" y="118"/>
                      <a:pt x="2497" y="118"/>
                    </a:cubicBezTo>
                    <a:cubicBezTo>
                      <a:pt x="2340" y="118"/>
                      <a:pt x="2182" y="122"/>
                      <a:pt x="2024" y="132"/>
                    </a:cubicBezTo>
                    <a:cubicBezTo>
                      <a:pt x="1927" y="138"/>
                      <a:pt x="1827" y="146"/>
                      <a:pt x="1729" y="153"/>
                    </a:cubicBezTo>
                    <a:cubicBezTo>
                      <a:pt x="1392" y="177"/>
                      <a:pt x="1045" y="203"/>
                      <a:pt x="647" y="203"/>
                    </a:cubicBezTo>
                    <a:cubicBezTo>
                      <a:pt x="503" y="203"/>
                      <a:pt x="352" y="199"/>
                      <a:pt x="192" y="191"/>
                    </a:cubicBezTo>
                    <a:cubicBezTo>
                      <a:pt x="191" y="191"/>
                      <a:pt x="190" y="191"/>
                      <a:pt x="188" y="191"/>
                    </a:cubicBezTo>
                    <a:cubicBezTo>
                      <a:pt x="170" y="191"/>
                      <a:pt x="152" y="199"/>
                      <a:pt x="140" y="212"/>
                    </a:cubicBezTo>
                    <a:cubicBezTo>
                      <a:pt x="125" y="227"/>
                      <a:pt x="118" y="245"/>
                      <a:pt x="118" y="264"/>
                    </a:cubicBezTo>
                    <a:cubicBezTo>
                      <a:pt x="125" y="512"/>
                      <a:pt x="101" y="772"/>
                      <a:pt x="77" y="1021"/>
                    </a:cubicBezTo>
                    <a:cubicBezTo>
                      <a:pt x="62" y="1174"/>
                      <a:pt x="48" y="1333"/>
                      <a:pt x="39" y="1485"/>
                    </a:cubicBezTo>
                    <a:cubicBezTo>
                      <a:pt x="38" y="1515"/>
                      <a:pt x="35" y="1543"/>
                      <a:pt x="34" y="1571"/>
                    </a:cubicBezTo>
                    <a:cubicBezTo>
                      <a:pt x="18" y="1814"/>
                      <a:pt x="1" y="2062"/>
                      <a:pt x="363" y="2127"/>
                    </a:cubicBezTo>
                    <a:cubicBezTo>
                      <a:pt x="829" y="2211"/>
                      <a:pt x="1317" y="2240"/>
                      <a:pt x="1815" y="2240"/>
                    </a:cubicBezTo>
                    <a:cubicBezTo>
                      <a:pt x="2383" y="2240"/>
                      <a:pt x="2963" y="2202"/>
                      <a:pt x="3532" y="2164"/>
                    </a:cubicBezTo>
                    <a:cubicBezTo>
                      <a:pt x="3792" y="2148"/>
                      <a:pt x="4049" y="2130"/>
                      <a:pt x="4297" y="2119"/>
                    </a:cubicBezTo>
                    <a:cubicBezTo>
                      <a:pt x="5658" y="2051"/>
                      <a:pt x="7089" y="1987"/>
                      <a:pt x="8515" y="1987"/>
                    </a:cubicBezTo>
                    <a:cubicBezTo>
                      <a:pt x="8898" y="1987"/>
                      <a:pt x="9280" y="1992"/>
                      <a:pt x="9661" y="2002"/>
                    </a:cubicBezTo>
                    <a:cubicBezTo>
                      <a:pt x="11041" y="2039"/>
                      <a:pt x="12445" y="2047"/>
                      <a:pt x="13802" y="2054"/>
                    </a:cubicBezTo>
                    <a:cubicBezTo>
                      <a:pt x="15100" y="2061"/>
                      <a:pt x="16442" y="2068"/>
                      <a:pt x="17763" y="2103"/>
                    </a:cubicBezTo>
                    <a:cubicBezTo>
                      <a:pt x="17981" y="2108"/>
                      <a:pt x="18200" y="2110"/>
                      <a:pt x="18419" y="2110"/>
                    </a:cubicBezTo>
                    <a:cubicBezTo>
                      <a:pt x="18989" y="2110"/>
                      <a:pt x="19559" y="2095"/>
                      <a:pt x="20115" y="2081"/>
                    </a:cubicBezTo>
                    <a:cubicBezTo>
                      <a:pt x="20322" y="2076"/>
                      <a:pt x="20528" y="2071"/>
                      <a:pt x="20734" y="2065"/>
                    </a:cubicBezTo>
                    <a:lnTo>
                      <a:pt x="20863" y="2062"/>
                    </a:lnTo>
                    <a:cubicBezTo>
                      <a:pt x="21012" y="2059"/>
                      <a:pt x="21157" y="2055"/>
                      <a:pt x="21300" y="2055"/>
                    </a:cubicBezTo>
                    <a:cubicBezTo>
                      <a:pt x="21432" y="2055"/>
                      <a:pt x="21563" y="2058"/>
                      <a:pt x="21696" y="2066"/>
                    </a:cubicBezTo>
                    <a:lnTo>
                      <a:pt x="21758" y="2069"/>
                    </a:lnTo>
                    <a:cubicBezTo>
                      <a:pt x="21837" y="2075"/>
                      <a:pt x="21920" y="2081"/>
                      <a:pt x="22004" y="2081"/>
                    </a:cubicBezTo>
                    <a:cubicBezTo>
                      <a:pt x="22135" y="2081"/>
                      <a:pt x="22269" y="2066"/>
                      <a:pt x="22392" y="2013"/>
                    </a:cubicBezTo>
                    <a:cubicBezTo>
                      <a:pt x="22693" y="1880"/>
                      <a:pt x="22784" y="1498"/>
                      <a:pt x="22638" y="964"/>
                    </a:cubicBezTo>
                    <a:cubicBezTo>
                      <a:pt x="22600" y="819"/>
                      <a:pt x="22576" y="667"/>
                      <a:pt x="22554" y="522"/>
                    </a:cubicBezTo>
                    <a:cubicBezTo>
                      <a:pt x="22536" y="398"/>
                      <a:pt x="22515" y="269"/>
                      <a:pt x="22485" y="143"/>
                    </a:cubicBezTo>
                    <a:cubicBezTo>
                      <a:pt x="22479" y="116"/>
                      <a:pt x="22457" y="95"/>
                      <a:pt x="22430" y="92"/>
                    </a:cubicBezTo>
                    <a:cubicBezTo>
                      <a:pt x="21993" y="19"/>
                      <a:pt x="21499" y="1"/>
                      <a:pt x="211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5" name="Google Shape;2265;p36"/>
            <p:cNvGrpSpPr/>
            <p:nvPr/>
          </p:nvGrpSpPr>
          <p:grpSpPr>
            <a:xfrm>
              <a:off x="3850718" y="4216024"/>
              <a:ext cx="2585362" cy="607406"/>
              <a:chOff x="4972650" y="1317400"/>
              <a:chExt cx="1151250" cy="270475"/>
            </a:xfrm>
          </p:grpSpPr>
          <p:sp>
            <p:nvSpPr>
              <p:cNvPr id="2266" name="Google Shape;2266;p36"/>
              <p:cNvSpPr/>
              <p:nvPr/>
            </p:nvSpPr>
            <p:spPr>
              <a:xfrm>
                <a:off x="4972650" y="1317400"/>
                <a:ext cx="115125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46050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46050" y="10819"/>
                    </a:lnTo>
                    <a:lnTo>
                      <a:pt x="460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36"/>
              <p:cNvSpPr/>
              <p:nvPr/>
            </p:nvSpPr>
            <p:spPr>
              <a:xfrm>
                <a:off x="5045125" y="1317400"/>
                <a:ext cx="19210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10819" extrusionOk="0">
                    <a:moveTo>
                      <a:pt x="1" y="1"/>
                    </a:moveTo>
                    <a:lnTo>
                      <a:pt x="1" y="10819"/>
                    </a:lnTo>
                    <a:lnTo>
                      <a:pt x="7684" y="10819"/>
                    </a:lnTo>
                    <a:lnTo>
                      <a:pt x="76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36"/>
              <p:cNvSpPr/>
              <p:nvPr/>
            </p:nvSpPr>
            <p:spPr>
              <a:xfrm>
                <a:off x="6012050" y="1317400"/>
                <a:ext cx="62425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10819" extrusionOk="0">
                    <a:moveTo>
                      <a:pt x="1" y="1"/>
                    </a:moveTo>
                    <a:lnTo>
                      <a:pt x="1" y="10819"/>
                    </a:lnTo>
                    <a:lnTo>
                      <a:pt x="2496" y="10819"/>
                    </a:lnTo>
                    <a:lnTo>
                      <a:pt x="24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36"/>
              <p:cNvSpPr/>
              <p:nvPr/>
            </p:nvSpPr>
            <p:spPr>
              <a:xfrm>
                <a:off x="5066800" y="1317400"/>
                <a:ext cx="148425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5937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857" y="10819"/>
                    </a:lnTo>
                    <a:lnTo>
                      <a:pt x="857" y="1"/>
                    </a:lnTo>
                    <a:close/>
                    <a:moveTo>
                      <a:pt x="1692" y="1"/>
                    </a:moveTo>
                    <a:lnTo>
                      <a:pt x="1692" y="10819"/>
                    </a:lnTo>
                    <a:lnTo>
                      <a:pt x="2549" y="10819"/>
                    </a:lnTo>
                    <a:lnTo>
                      <a:pt x="2549" y="1"/>
                    </a:lnTo>
                    <a:close/>
                    <a:moveTo>
                      <a:pt x="3385" y="1"/>
                    </a:moveTo>
                    <a:lnTo>
                      <a:pt x="3385" y="10819"/>
                    </a:lnTo>
                    <a:lnTo>
                      <a:pt x="4242" y="10819"/>
                    </a:lnTo>
                    <a:lnTo>
                      <a:pt x="4242" y="1"/>
                    </a:lnTo>
                    <a:close/>
                    <a:moveTo>
                      <a:pt x="5079" y="1"/>
                    </a:moveTo>
                    <a:lnTo>
                      <a:pt x="5079" y="10819"/>
                    </a:lnTo>
                    <a:lnTo>
                      <a:pt x="5936" y="10819"/>
                    </a:lnTo>
                    <a:lnTo>
                      <a:pt x="59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36"/>
              <p:cNvSpPr/>
              <p:nvPr/>
            </p:nvSpPr>
            <p:spPr>
              <a:xfrm>
                <a:off x="6031500" y="1317400"/>
                <a:ext cx="2145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857" y="10819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36"/>
              <p:cNvSpPr/>
              <p:nvPr/>
            </p:nvSpPr>
            <p:spPr>
              <a:xfrm>
                <a:off x="5288000" y="1342250"/>
                <a:ext cx="686950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27478" h="8831" extrusionOk="0">
                    <a:moveTo>
                      <a:pt x="202" y="1"/>
                    </a:moveTo>
                    <a:cubicBezTo>
                      <a:pt x="202" y="112"/>
                      <a:pt x="112" y="202"/>
                      <a:pt x="1" y="202"/>
                    </a:cubicBezTo>
                    <a:lnTo>
                      <a:pt x="1" y="8631"/>
                    </a:lnTo>
                    <a:cubicBezTo>
                      <a:pt x="112" y="8631"/>
                      <a:pt x="202" y="8721"/>
                      <a:pt x="202" y="8831"/>
                    </a:cubicBezTo>
                    <a:lnTo>
                      <a:pt x="27277" y="8831"/>
                    </a:lnTo>
                    <a:cubicBezTo>
                      <a:pt x="27277" y="8721"/>
                      <a:pt x="27366" y="8631"/>
                      <a:pt x="27477" y="8631"/>
                    </a:cubicBezTo>
                    <a:lnTo>
                      <a:pt x="27477" y="202"/>
                    </a:lnTo>
                    <a:cubicBezTo>
                      <a:pt x="27367" y="202"/>
                      <a:pt x="27277" y="112"/>
                      <a:pt x="27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36"/>
              <p:cNvSpPr/>
              <p:nvPr/>
            </p:nvSpPr>
            <p:spPr>
              <a:xfrm>
                <a:off x="5539475" y="1419300"/>
                <a:ext cx="1982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7929" h="4236" extrusionOk="0">
                    <a:moveTo>
                      <a:pt x="3643" y="1"/>
                    </a:moveTo>
                    <a:cubicBezTo>
                      <a:pt x="3041" y="1"/>
                      <a:pt x="2515" y="141"/>
                      <a:pt x="2064" y="352"/>
                    </a:cubicBezTo>
                    <a:cubicBezTo>
                      <a:pt x="678" y="1002"/>
                      <a:pt x="0" y="2325"/>
                      <a:pt x="0" y="2325"/>
                    </a:cubicBezTo>
                    <a:cubicBezTo>
                      <a:pt x="0" y="2325"/>
                      <a:pt x="1952" y="4235"/>
                      <a:pt x="4232" y="4235"/>
                    </a:cubicBezTo>
                    <a:cubicBezTo>
                      <a:pt x="5453" y="4235"/>
                      <a:pt x="6768" y="3688"/>
                      <a:pt x="7929" y="2009"/>
                    </a:cubicBezTo>
                    <a:cubicBezTo>
                      <a:pt x="7410" y="1555"/>
                      <a:pt x="6918" y="1193"/>
                      <a:pt x="6453" y="905"/>
                    </a:cubicBezTo>
                    <a:cubicBezTo>
                      <a:pt x="5380" y="248"/>
                      <a:pt x="4444" y="1"/>
                      <a:pt x="3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36"/>
              <p:cNvSpPr/>
              <p:nvPr/>
            </p:nvSpPr>
            <p:spPr>
              <a:xfrm>
                <a:off x="5590575" y="1419300"/>
                <a:ext cx="110200" cy="71575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2863" extrusionOk="0">
                    <a:moveTo>
                      <a:pt x="1598" y="0"/>
                    </a:moveTo>
                    <a:cubicBezTo>
                      <a:pt x="996" y="0"/>
                      <a:pt x="471" y="140"/>
                      <a:pt x="21" y="351"/>
                    </a:cubicBezTo>
                    <a:cubicBezTo>
                      <a:pt x="8" y="449"/>
                      <a:pt x="0" y="550"/>
                      <a:pt x="0" y="651"/>
                    </a:cubicBezTo>
                    <a:cubicBezTo>
                      <a:pt x="0" y="1872"/>
                      <a:pt x="992" y="2862"/>
                      <a:pt x="2212" y="2862"/>
                    </a:cubicBezTo>
                    <a:cubicBezTo>
                      <a:pt x="3347" y="2862"/>
                      <a:pt x="4282" y="2007"/>
                      <a:pt x="4408" y="906"/>
                    </a:cubicBezTo>
                    <a:cubicBezTo>
                      <a:pt x="3335" y="248"/>
                      <a:pt x="2399" y="0"/>
                      <a:pt x="1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36"/>
              <p:cNvSpPr/>
              <p:nvPr/>
            </p:nvSpPr>
            <p:spPr>
              <a:xfrm>
                <a:off x="5524250" y="1370550"/>
                <a:ext cx="224900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3120" extrusionOk="0">
                    <a:moveTo>
                      <a:pt x="5076" y="1"/>
                    </a:moveTo>
                    <a:cubicBezTo>
                      <a:pt x="5012" y="1"/>
                      <a:pt x="4955" y="45"/>
                      <a:pt x="4940" y="109"/>
                    </a:cubicBezTo>
                    <a:lnTo>
                      <a:pt x="4740" y="969"/>
                    </a:lnTo>
                    <a:cubicBezTo>
                      <a:pt x="4604" y="959"/>
                      <a:pt x="4471" y="954"/>
                      <a:pt x="4339" y="954"/>
                    </a:cubicBezTo>
                    <a:cubicBezTo>
                      <a:pt x="4091" y="954"/>
                      <a:pt x="3850" y="971"/>
                      <a:pt x="3617" y="1001"/>
                    </a:cubicBezTo>
                    <a:lnTo>
                      <a:pt x="3515" y="124"/>
                    </a:lnTo>
                    <a:cubicBezTo>
                      <a:pt x="3507" y="53"/>
                      <a:pt x="3448" y="1"/>
                      <a:pt x="3380" y="1"/>
                    </a:cubicBezTo>
                    <a:cubicBezTo>
                      <a:pt x="3374" y="1"/>
                      <a:pt x="3368" y="2"/>
                      <a:pt x="3362" y="2"/>
                    </a:cubicBezTo>
                    <a:cubicBezTo>
                      <a:pt x="3285" y="12"/>
                      <a:pt x="3231" y="79"/>
                      <a:pt x="3240" y="156"/>
                    </a:cubicBezTo>
                    <a:lnTo>
                      <a:pt x="3343" y="1042"/>
                    </a:lnTo>
                    <a:cubicBezTo>
                      <a:pt x="2966" y="1109"/>
                      <a:pt x="2613" y="1208"/>
                      <a:pt x="2288" y="1325"/>
                    </a:cubicBezTo>
                    <a:lnTo>
                      <a:pt x="1988" y="379"/>
                    </a:lnTo>
                    <a:cubicBezTo>
                      <a:pt x="1969" y="320"/>
                      <a:pt x="1913" y="282"/>
                      <a:pt x="1854" y="282"/>
                    </a:cubicBezTo>
                    <a:cubicBezTo>
                      <a:pt x="1840" y="282"/>
                      <a:pt x="1826" y="284"/>
                      <a:pt x="1812" y="288"/>
                    </a:cubicBezTo>
                    <a:cubicBezTo>
                      <a:pt x="1739" y="311"/>
                      <a:pt x="1699" y="389"/>
                      <a:pt x="1721" y="463"/>
                    </a:cubicBezTo>
                    <a:lnTo>
                      <a:pt x="2027" y="1425"/>
                    </a:lnTo>
                    <a:cubicBezTo>
                      <a:pt x="1651" y="1580"/>
                      <a:pt x="1317" y="1753"/>
                      <a:pt x="1037" y="1922"/>
                    </a:cubicBezTo>
                    <a:lnTo>
                      <a:pt x="736" y="1276"/>
                    </a:lnTo>
                    <a:cubicBezTo>
                      <a:pt x="713" y="1226"/>
                      <a:pt x="663" y="1196"/>
                      <a:pt x="611" y="1196"/>
                    </a:cubicBezTo>
                    <a:cubicBezTo>
                      <a:pt x="591" y="1196"/>
                      <a:pt x="571" y="1200"/>
                      <a:pt x="551" y="1210"/>
                    </a:cubicBezTo>
                    <a:cubicBezTo>
                      <a:pt x="482" y="1242"/>
                      <a:pt x="451" y="1324"/>
                      <a:pt x="485" y="1394"/>
                    </a:cubicBezTo>
                    <a:lnTo>
                      <a:pt x="801" y="2071"/>
                    </a:lnTo>
                    <a:cubicBezTo>
                      <a:pt x="335" y="2374"/>
                      <a:pt x="69" y="2622"/>
                      <a:pt x="58" y="2632"/>
                    </a:cubicBezTo>
                    <a:cubicBezTo>
                      <a:pt x="2" y="2686"/>
                      <a:pt x="0" y="2772"/>
                      <a:pt x="53" y="2828"/>
                    </a:cubicBezTo>
                    <a:cubicBezTo>
                      <a:pt x="80" y="2857"/>
                      <a:pt x="117" y="2871"/>
                      <a:pt x="153" y="2871"/>
                    </a:cubicBezTo>
                    <a:cubicBezTo>
                      <a:pt x="188" y="2871"/>
                      <a:pt x="222" y="2859"/>
                      <a:pt x="250" y="2833"/>
                    </a:cubicBezTo>
                    <a:cubicBezTo>
                      <a:pt x="259" y="2825"/>
                      <a:pt x="1267" y="1878"/>
                      <a:pt x="2791" y="1441"/>
                    </a:cubicBezTo>
                    <a:cubicBezTo>
                      <a:pt x="3314" y="1291"/>
                      <a:pt x="3831" y="1216"/>
                      <a:pt x="4341" y="1216"/>
                    </a:cubicBezTo>
                    <a:cubicBezTo>
                      <a:pt x="5814" y="1216"/>
                      <a:pt x="7230" y="1840"/>
                      <a:pt x="8567" y="3082"/>
                    </a:cubicBezTo>
                    <a:cubicBezTo>
                      <a:pt x="8593" y="3106"/>
                      <a:pt x="8627" y="3119"/>
                      <a:pt x="8662" y="3119"/>
                    </a:cubicBezTo>
                    <a:cubicBezTo>
                      <a:pt x="8699" y="3119"/>
                      <a:pt x="8737" y="3104"/>
                      <a:pt x="8764" y="3074"/>
                    </a:cubicBezTo>
                    <a:cubicBezTo>
                      <a:pt x="8816" y="3019"/>
                      <a:pt x="8813" y="2930"/>
                      <a:pt x="8757" y="2878"/>
                    </a:cubicBezTo>
                    <a:cubicBezTo>
                      <a:pt x="8613" y="2745"/>
                      <a:pt x="8468" y="2618"/>
                      <a:pt x="8325" y="2501"/>
                    </a:cubicBezTo>
                    <a:lnTo>
                      <a:pt x="8934" y="1975"/>
                    </a:lnTo>
                    <a:cubicBezTo>
                      <a:pt x="8990" y="1923"/>
                      <a:pt x="8996" y="1837"/>
                      <a:pt x="8946" y="1778"/>
                    </a:cubicBezTo>
                    <a:cubicBezTo>
                      <a:pt x="8919" y="1746"/>
                      <a:pt x="8880" y="1730"/>
                      <a:pt x="8841" y="1730"/>
                    </a:cubicBezTo>
                    <a:cubicBezTo>
                      <a:pt x="8808" y="1730"/>
                      <a:pt x="8776" y="1741"/>
                      <a:pt x="8750" y="1763"/>
                    </a:cubicBezTo>
                    <a:lnTo>
                      <a:pt x="8101" y="2324"/>
                    </a:lnTo>
                    <a:cubicBezTo>
                      <a:pt x="7863" y="2141"/>
                      <a:pt x="7625" y="1981"/>
                      <a:pt x="7391" y="1840"/>
                    </a:cubicBezTo>
                    <a:lnTo>
                      <a:pt x="7919" y="1302"/>
                    </a:lnTo>
                    <a:cubicBezTo>
                      <a:pt x="7972" y="1247"/>
                      <a:pt x="7972" y="1159"/>
                      <a:pt x="7915" y="1105"/>
                    </a:cubicBezTo>
                    <a:cubicBezTo>
                      <a:pt x="7888" y="1079"/>
                      <a:pt x="7853" y="1065"/>
                      <a:pt x="7818" y="1065"/>
                    </a:cubicBezTo>
                    <a:cubicBezTo>
                      <a:pt x="7782" y="1065"/>
                      <a:pt x="7746" y="1079"/>
                      <a:pt x="7719" y="1108"/>
                    </a:cubicBezTo>
                    <a:lnTo>
                      <a:pt x="7143" y="1697"/>
                    </a:lnTo>
                    <a:cubicBezTo>
                      <a:pt x="6844" y="1532"/>
                      <a:pt x="6547" y="1399"/>
                      <a:pt x="6256" y="1294"/>
                    </a:cubicBezTo>
                    <a:lnTo>
                      <a:pt x="6679" y="487"/>
                    </a:lnTo>
                    <a:cubicBezTo>
                      <a:pt x="6715" y="418"/>
                      <a:pt x="6689" y="334"/>
                      <a:pt x="6620" y="300"/>
                    </a:cubicBezTo>
                    <a:cubicBezTo>
                      <a:pt x="6599" y="289"/>
                      <a:pt x="6577" y="283"/>
                      <a:pt x="6555" y="283"/>
                    </a:cubicBezTo>
                    <a:cubicBezTo>
                      <a:pt x="6505" y="283"/>
                      <a:pt x="6457" y="311"/>
                      <a:pt x="6433" y="358"/>
                    </a:cubicBezTo>
                    <a:lnTo>
                      <a:pt x="5989" y="1206"/>
                    </a:lnTo>
                    <a:cubicBezTo>
                      <a:pt x="5659" y="1104"/>
                      <a:pt x="5336" y="1036"/>
                      <a:pt x="5020" y="997"/>
                    </a:cubicBezTo>
                    <a:lnTo>
                      <a:pt x="5210" y="172"/>
                    </a:lnTo>
                    <a:cubicBezTo>
                      <a:pt x="5229" y="97"/>
                      <a:pt x="5182" y="23"/>
                      <a:pt x="5107" y="4"/>
                    </a:cubicBezTo>
                    <a:cubicBezTo>
                      <a:pt x="5096" y="2"/>
                      <a:pt x="5086" y="1"/>
                      <a:pt x="50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36"/>
              <p:cNvSpPr/>
              <p:nvPr/>
            </p:nvSpPr>
            <p:spPr>
              <a:xfrm>
                <a:off x="5359600" y="1359225"/>
                <a:ext cx="26175" cy="18285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7314" extrusionOk="0">
                    <a:moveTo>
                      <a:pt x="511" y="1"/>
                    </a:moveTo>
                    <a:cubicBezTo>
                      <a:pt x="252" y="1"/>
                      <a:pt x="1" y="227"/>
                      <a:pt x="43" y="501"/>
                    </a:cubicBezTo>
                    <a:cubicBezTo>
                      <a:pt x="74" y="711"/>
                      <a:pt x="297" y="901"/>
                      <a:pt x="516" y="901"/>
                    </a:cubicBezTo>
                    <a:cubicBezTo>
                      <a:pt x="557" y="901"/>
                      <a:pt x="598" y="894"/>
                      <a:pt x="638" y="880"/>
                    </a:cubicBezTo>
                    <a:cubicBezTo>
                      <a:pt x="711" y="852"/>
                      <a:pt x="778" y="813"/>
                      <a:pt x="835" y="761"/>
                    </a:cubicBezTo>
                    <a:cubicBezTo>
                      <a:pt x="970" y="642"/>
                      <a:pt x="1046" y="467"/>
                      <a:pt x="986" y="283"/>
                    </a:cubicBezTo>
                    <a:cubicBezTo>
                      <a:pt x="928" y="107"/>
                      <a:pt x="750" y="33"/>
                      <a:pt x="578" y="6"/>
                    </a:cubicBezTo>
                    <a:cubicBezTo>
                      <a:pt x="555" y="3"/>
                      <a:pt x="533" y="1"/>
                      <a:pt x="511" y="1"/>
                    </a:cubicBezTo>
                    <a:close/>
                    <a:moveTo>
                      <a:pt x="511" y="1290"/>
                    </a:moveTo>
                    <a:cubicBezTo>
                      <a:pt x="252" y="1290"/>
                      <a:pt x="1" y="1515"/>
                      <a:pt x="43" y="1790"/>
                    </a:cubicBezTo>
                    <a:cubicBezTo>
                      <a:pt x="74" y="2000"/>
                      <a:pt x="298" y="2191"/>
                      <a:pt x="517" y="2191"/>
                    </a:cubicBezTo>
                    <a:cubicBezTo>
                      <a:pt x="558" y="2191"/>
                      <a:pt x="598" y="2184"/>
                      <a:pt x="638" y="2170"/>
                    </a:cubicBezTo>
                    <a:cubicBezTo>
                      <a:pt x="711" y="2140"/>
                      <a:pt x="778" y="2100"/>
                      <a:pt x="835" y="2050"/>
                    </a:cubicBezTo>
                    <a:cubicBezTo>
                      <a:pt x="970" y="1931"/>
                      <a:pt x="1046" y="1756"/>
                      <a:pt x="986" y="1572"/>
                    </a:cubicBezTo>
                    <a:cubicBezTo>
                      <a:pt x="928" y="1395"/>
                      <a:pt x="750" y="1322"/>
                      <a:pt x="578" y="1295"/>
                    </a:cubicBezTo>
                    <a:cubicBezTo>
                      <a:pt x="555" y="1291"/>
                      <a:pt x="533" y="1290"/>
                      <a:pt x="511" y="1290"/>
                    </a:cubicBezTo>
                    <a:close/>
                    <a:moveTo>
                      <a:pt x="510" y="2576"/>
                    </a:moveTo>
                    <a:cubicBezTo>
                      <a:pt x="251" y="2576"/>
                      <a:pt x="1" y="2803"/>
                      <a:pt x="43" y="3076"/>
                    </a:cubicBezTo>
                    <a:cubicBezTo>
                      <a:pt x="75" y="3287"/>
                      <a:pt x="298" y="3476"/>
                      <a:pt x="517" y="3476"/>
                    </a:cubicBezTo>
                    <a:cubicBezTo>
                      <a:pt x="558" y="3476"/>
                      <a:pt x="598" y="3470"/>
                      <a:pt x="638" y="3455"/>
                    </a:cubicBezTo>
                    <a:cubicBezTo>
                      <a:pt x="711" y="3429"/>
                      <a:pt x="778" y="3389"/>
                      <a:pt x="835" y="3337"/>
                    </a:cubicBezTo>
                    <a:cubicBezTo>
                      <a:pt x="970" y="3218"/>
                      <a:pt x="1046" y="3043"/>
                      <a:pt x="986" y="2858"/>
                    </a:cubicBezTo>
                    <a:cubicBezTo>
                      <a:pt x="928" y="2681"/>
                      <a:pt x="749" y="2609"/>
                      <a:pt x="578" y="2582"/>
                    </a:cubicBezTo>
                    <a:cubicBezTo>
                      <a:pt x="555" y="2578"/>
                      <a:pt x="532" y="2576"/>
                      <a:pt x="510" y="2576"/>
                    </a:cubicBezTo>
                    <a:close/>
                    <a:moveTo>
                      <a:pt x="511" y="3836"/>
                    </a:moveTo>
                    <a:cubicBezTo>
                      <a:pt x="252" y="3836"/>
                      <a:pt x="1" y="4062"/>
                      <a:pt x="43" y="4337"/>
                    </a:cubicBezTo>
                    <a:cubicBezTo>
                      <a:pt x="74" y="4548"/>
                      <a:pt x="297" y="4737"/>
                      <a:pt x="517" y="4737"/>
                    </a:cubicBezTo>
                    <a:cubicBezTo>
                      <a:pt x="557" y="4737"/>
                      <a:pt x="598" y="4731"/>
                      <a:pt x="638" y="4716"/>
                    </a:cubicBezTo>
                    <a:cubicBezTo>
                      <a:pt x="711" y="4687"/>
                      <a:pt x="778" y="4647"/>
                      <a:pt x="835" y="4598"/>
                    </a:cubicBezTo>
                    <a:cubicBezTo>
                      <a:pt x="970" y="4478"/>
                      <a:pt x="1046" y="4304"/>
                      <a:pt x="986" y="4119"/>
                    </a:cubicBezTo>
                    <a:cubicBezTo>
                      <a:pt x="928" y="3942"/>
                      <a:pt x="750" y="3868"/>
                      <a:pt x="578" y="3842"/>
                    </a:cubicBezTo>
                    <a:cubicBezTo>
                      <a:pt x="555" y="3838"/>
                      <a:pt x="533" y="3836"/>
                      <a:pt x="511" y="3836"/>
                    </a:cubicBezTo>
                    <a:close/>
                    <a:moveTo>
                      <a:pt x="511" y="5124"/>
                    </a:moveTo>
                    <a:cubicBezTo>
                      <a:pt x="252" y="5124"/>
                      <a:pt x="1" y="5350"/>
                      <a:pt x="43" y="5625"/>
                    </a:cubicBezTo>
                    <a:cubicBezTo>
                      <a:pt x="74" y="5835"/>
                      <a:pt x="298" y="6025"/>
                      <a:pt x="517" y="6025"/>
                    </a:cubicBezTo>
                    <a:cubicBezTo>
                      <a:pt x="558" y="6025"/>
                      <a:pt x="598" y="6019"/>
                      <a:pt x="638" y="6004"/>
                    </a:cubicBezTo>
                    <a:cubicBezTo>
                      <a:pt x="711" y="5975"/>
                      <a:pt x="778" y="5936"/>
                      <a:pt x="835" y="5884"/>
                    </a:cubicBezTo>
                    <a:cubicBezTo>
                      <a:pt x="970" y="5766"/>
                      <a:pt x="1046" y="5590"/>
                      <a:pt x="986" y="5406"/>
                    </a:cubicBezTo>
                    <a:cubicBezTo>
                      <a:pt x="928" y="5230"/>
                      <a:pt x="750" y="5156"/>
                      <a:pt x="578" y="5129"/>
                    </a:cubicBezTo>
                    <a:cubicBezTo>
                      <a:pt x="555" y="5126"/>
                      <a:pt x="533" y="5124"/>
                      <a:pt x="511" y="5124"/>
                    </a:cubicBezTo>
                    <a:close/>
                    <a:moveTo>
                      <a:pt x="511" y="6413"/>
                    </a:moveTo>
                    <a:cubicBezTo>
                      <a:pt x="252" y="6413"/>
                      <a:pt x="1" y="6639"/>
                      <a:pt x="43" y="6913"/>
                    </a:cubicBezTo>
                    <a:cubicBezTo>
                      <a:pt x="74" y="7124"/>
                      <a:pt x="298" y="7314"/>
                      <a:pt x="517" y="7314"/>
                    </a:cubicBezTo>
                    <a:cubicBezTo>
                      <a:pt x="558" y="7314"/>
                      <a:pt x="598" y="7307"/>
                      <a:pt x="638" y="7293"/>
                    </a:cubicBezTo>
                    <a:cubicBezTo>
                      <a:pt x="711" y="7264"/>
                      <a:pt x="778" y="7225"/>
                      <a:pt x="835" y="7173"/>
                    </a:cubicBezTo>
                    <a:cubicBezTo>
                      <a:pt x="970" y="7055"/>
                      <a:pt x="1046" y="6879"/>
                      <a:pt x="986" y="6695"/>
                    </a:cubicBezTo>
                    <a:cubicBezTo>
                      <a:pt x="928" y="6519"/>
                      <a:pt x="750" y="6445"/>
                      <a:pt x="578" y="6418"/>
                    </a:cubicBezTo>
                    <a:cubicBezTo>
                      <a:pt x="555" y="6415"/>
                      <a:pt x="533" y="6413"/>
                      <a:pt x="511" y="64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36"/>
              <p:cNvSpPr/>
              <p:nvPr/>
            </p:nvSpPr>
            <p:spPr>
              <a:xfrm>
                <a:off x="5881250" y="1359225"/>
                <a:ext cx="26175" cy="18285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7314" extrusionOk="0">
                    <a:moveTo>
                      <a:pt x="510" y="1"/>
                    </a:moveTo>
                    <a:cubicBezTo>
                      <a:pt x="252" y="1"/>
                      <a:pt x="1" y="227"/>
                      <a:pt x="42" y="501"/>
                    </a:cubicBezTo>
                    <a:cubicBezTo>
                      <a:pt x="74" y="711"/>
                      <a:pt x="297" y="901"/>
                      <a:pt x="516" y="901"/>
                    </a:cubicBezTo>
                    <a:cubicBezTo>
                      <a:pt x="557" y="901"/>
                      <a:pt x="598" y="894"/>
                      <a:pt x="638" y="880"/>
                    </a:cubicBezTo>
                    <a:cubicBezTo>
                      <a:pt x="710" y="852"/>
                      <a:pt x="778" y="813"/>
                      <a:pt x="836" y="761"/>
                    </a:cubicBezTo>
                    <a:cubicBezTo>
                      <a:pt x="970" y="642"/>
                      <a:pt x="1046" y="467"/>
                      <a:pt x="987" y="283"/>
                    </a:cubicBezTo>
                    <a:cubicBezTo>
                      <a:pt x="929" y="107"/>
                      <a:pt x="749" y="33"/>
                      <a:pt x="577" y="6"/>
                    </a:cubicBezTo>
                    <a:cubicBezTo>
                      <a:pt x="555" y="3"/>
                      <a:pt x="532" y="1"/>
                      <a:pt x="510" y="1"/>
                    </a:cubicBezTo>
                    <a:close/>
                    <a:moveTo>
                      <a:pt x="510" y="1290"/>
                    </a:moveTo>
                    <a:cubicBezTo>
                      <a:pt x="252" y="1290"/>
                      <a:pt x="1" y="1515"/>
                      <a:pt x="42" y="1790"/>
                    </a:cubicBezTo>
                    <a:cubicBezTo>
                      <a:pt x="74" y="2000"/>
                      <a:pt x="298" y="2191"/>
                      <a:pt x="517" y="2191"/>
                    </a:cubicBezTo>
                    <a:cubicBezTo>
                      <a:pt x="558" y="2191"/>
                      <a:pt x="599" y="2184"/>
                      <a:pt x="638" y="2170"/>
                    </a:cubicBezTo>
                    <a:cubicBezTo>
                      <a:pt x="710" y="2140"/>
                      <a:pt x="778" y="2100"/>
                      <a:pt x="836" y="2050"/>
                    </a:cubicBezTo>
                    <a:cubicBezTo>
                      <a:pt x="970" y="1931"/>
                      <a:pt x="1046" y="1756"/>
                      <a:pt x="987" y="1572"/>
                    </a:cubicBezTo>
                    <a:cubicBezTo>
                      <a:pt x="929" y="1395"/>
                      <a:pt x="749" y="1322"/>
                      <a:pt x="577" y="1295"/>
                    </a:cubicBezTo>
                    <a:cubicBezTo>
                      <a:pt x="555" y="1291"/>
                      <a:pt x="532" y="1290"/>
                      <a:pt x="510" y="1290"/>
                    </a:cubicBezTo>
                    <a:close/>
                    <a:moveTo>
                      <a:pt x="509" y="2576"/>
                    </a:moveTo>
                    <a:cubicBezTo>
                      <a:pt x="251" y="2576"/>
                      <a:pt x="1" y="2803"/>
                      <a:pt x="42" y="3076"/>
                    </a:cubicBezTo>
                    <a:cubicBezTo>
                      <a:pt x="75" y="3287"/>
                      <a:pt x="298" y="3476"/>
                      <a:pt x="517" y="3476"/>
                    </a:cubicBezTo>
                    <a:cubicBezTo>
                      <a:pt x="558" y="3476"/>
                      <a:pt x="599" y="3470"/>
                      <a:pt x="638" y="3455"/>
                    </a:cubicBezTo>
                    <a:cubicBezTo>
                      <a:pt x="710" y="3429"/>
                      <a:pt x="778" y="3389"/>
                      <a:pt x="836" y="3337"/>
                    </a:cubicBezTo>
                    <a:cubicBezTo>
                      <a:pt x="970" y="3218"/>
                      <a:pt x="1046" y="3043"/>
                      <a:pt x="987" y="2858"/>
                    </a:cubicBezTo>
                    <a:cubicBezTo>
                      <a:pt x="929" y="2681"/>
                      <a:pt x="748" y="2609"/>
                      <a:pt x="577" y="2582"/>
                    </a:cubicBezTo>
                    <a:cubicBezTo>
                      <a:pt x="554" y="2578"/>
                      <a:pt x="532" y="2576"/>
                      <a:pt x="509" y="2576"/>
                    </a:cubicBezTo>
                    <a:close/>
                    <a:moveTo>
                      <a:pt x="510" y="3836"/>
                    </a:moveTo>
                    <a:cubicBezTo>
                      <a:pt x="252" y="3836"/>
                      <a:pt x="1" y="4062"/>
                      <a:pt x="42" y="4337"/>
                    </a:cubicBezTo>
                    <a:cubicBezTo>
                      <a:pt x="74" y="4548"/>
                      <a:pt x="297" y="4737"/>
                      <a:pt x="517" y="4737"/>
                    </a:cubicBezTo>
                    <a:cubicBezTo>
                      <a:pt x="558" y="4737"/>
                      <a:pt x="598" y="4731"/>
                      <a:pt x="638" y="4716"/>
                    </a:cubicBezTo>
                    <a:cubicBezTo>
                      <a:pt x="710" y="4687"/>
                      <a:pt x="778" y="4647"/>
                      <a:pt x="836" y="4598"/>
                    </a:cubicBezTo>
                    <a:cubicBezTo>
                      <a:pt x="970" y="4478"/>
                      <a:pt x="1046" y="4304"/>
                      <a:pt x="987" y="4119"/>
                    </a:cubicBezTo>
                    <a:cubicBezTo>
                      <a:pt x="929" y="3942"/>
                      <a:pt x="749" y="3868"/>
                      <a:pt x="577" y="3842"/>
                    </a:cubicBezTo>
                    <a:cubicBezTo>
                      <a:pt x="555" y="3838"/>
                      <a:pt x="532" y="3836"/>
                      <a:pt x="510" y="3836"/>
                    </a:cubicBezTo>
                    <a:close/>
                    <a:moveTo>
                      <a:pt x="510" y="5124"/>
                    </a:moveTo>
                    <a:cubicBezTo>
                      <a:pt x="252" y="5124"/>
                      <a:pt x="1" y="5350"/>
                      <a:pt x="42" y="5625"/>
                    </a:cubicBezTo>
                    <a:cubicBezTo>
                      <a:pt x="74" y="5835"/>
                      <a:pt x="298" y="6025"/>
                      <a:pt x="517" y="6025"/>
                    </a:cubicBezTo>
                    <a:cubicBezTo>
                      <a:pt x="558" y="6025"/>
                      <a:pt x="599" y="6019"/>
                      <a:pt x="638" y="6004"/>
                    </a:cubicBezTo>
                    <a:cubicBezTo>
                      <a:pt x="710" y="5975"/>
                      <a:pt x="778" y="5936"/>
                      <a:pt x="836" y="5884"/>
                    </a:cubicBezTo>
                    <a:cubicBezTo>
                      <a:pt x="970" y="5766"/>
                      <a:pt x="1046" y="5590"/>
                      <a:pt x="987" y="5406"/>
                    </a:cubicBezTo>
                    <a:cubicBezTo>
                      <a:pt x="929" y="5230"/>
                      <a:pt x="749" y="5156"/>
                      <a:pt x="577" y="5129"/>
                    </a:cubicBezTo>
                    <a:cubicBezTo>
                      <a:pt x="555" y="5126"/>
                      <a:pt x="532" y="5124"/>
                      <a:pt x="510" y="5124"/>
                    </a:cubicBezTo>
                    <a:close/>
                    <a:moveTo>
                      <a:pt x="510" y="6413"/>
                    </a:moveTo>
                    <a:cubicBezTo>
                      <a:pt x="252" y="6413"/>
                      <a:pt x="1" y="6639"/>
                      <a:pt x="42" y="6913"/>
                    </a:cubicBezTo>
                    <a:cubicBezTo>
                      <a:pt x="74" y="7124"/>
                      <a:pt x="298" y="7314"/>
                      <a:pt x="517" y="7314"/>
                    </a:cubicBezTo>
                    <a:cubicBezTo>
                      <a:pt x="558" y="7314"/>
                      <a:pt x="599" y="7307"/>
                      <a:pt x="638" y="7293"/>
                    </a:cubicBezTo>
                    <a:cubicBezTo>
                      <a:pt x="710" y="7264"/>
                      <a:pt x="778" y="7225"/>
                      <a:pt x="836" y="7173"/>
                    </a:cubicBezTo>
                    <a:cubicBezTo>
                      <a:pt x="970" y="7055"/>
                      <a:pt x="1046" y="6879"/>
                      <a:pt x="987" y="6695"/>
                    </a:cubicBezTo>
                    <a:cubicBezTo>
                      <a:pt x="929" y="6519"/>
                      <a:pt x="749" y="6445"/>
                      <a:pt x="577" y="6418"/>
                    </a:cubicBezTo>
                    <a:cubicBezTo>
                      <a:pt x="555" y="6415"/>
                      <a:pt x="532" y="6413"/>
                      <a:pt x="510" y="64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36"/>
              <p:cNvSpPr/>
              <p:nvPr/>
            </p:nvSpPr>
            <p:spPr>
              <a:xfrm>
                <a:off x="5410150" y="1342250"/>
                <a:ext cx="44300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831" extrusionOk="0">
                    <a:moveTo>
                      <a:pt x="1" y="1"/>
                    </a:moveTo>
                    <a:lnTo>
                      <a:pt x="1" y="8831"/>
                    </a:lnTo>
                    <a:lnTo>
                      <a:pt x="526" y="8831"/>
                    </a:lnTo>
                    <a:lnTo>
                      <a:pt x="526" y="1"/>
                    </a:lnTo>
                    <a:close/>
                    <a:moveTo>
                      <a:pt x="1247" y="1"/>
                    </a:moveTo>
                    <a:lnTo>
                      <a:pt x="1247" y="8831"/>
                    </a:lnTo>
                    <a:lnTo>
                      <a:pt x="1772" y="8831"/>
                    </a:lnTo>
                    <a:lnTo>
                      <a:pt x="17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36"/>
              <p:cNvSpPr/>
              <p:nvPr/>
            </p:nvSpPr>
            <p:spPr>
              <a:xfrm>
                <a:off x="5810725" y="1342250"/>
                <a:ext cx="44325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8831" extrusionOk="0">
                    <a:moveTo>
                      <a:pt x="1" y="1"/>
                    </a:moveTo>
                    <a:lnTo>
                      <a:pt x="1" y="8831"/>
                    </a:lnTo>
                    <a:lnTo>
                      <a:pt x="526" y="8831"/>
                    </a:lnTo>
                    <a:lnTo>
                      <a:pt x="526" y="1"/>
                    </a:lnTo>
                    <a:close/>
                    <a:moveTo>
                      <a:pt x="1247" y="1"/>
                    </a:moveTo>
                    <a:lnTo>
                      <a:pt x="1247" y="8831"/>
                    </a:lnTo>
                    <a:lnTo>
                      <a:pt x="1772" y="8831"/>
                    </a:lnTo>
                    <a:lnTo>
                      <a:pt x="17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9" name="Google Shape;2279;p36"/>
            <p:cNvGrpSpPr/>
            <p:nvPr/>
          </p:nvGrpSpPr>
          <p:grpSpPr>
            <a:xfrm rot="5400000">
              <a:off x="4759677" y="2049432"/>
              <a:ext cx="545275" cy="2467372"/>
              <a:chOff x="1325375" y="1908925"/>
              <a:chExt cx="291950" cy="1321075"/>
            </a:xfrm>
          </p:grpSpPr>
          <p:sp>
            <p:nvSpPr>
              <p:cNvPr id="2280" name="Google Shape;2280;p36"/>
              <p:cNvSpPr/>
              <p:nvPr/>
            </p:nvSpPr>
            <p:spPr>
              <a:xfrm>
                <a:off x="1325375" y="1908925"/>
                <a:ext cx="2919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8" y="52843"/>
                    </a:lnTo>
                    <a:lnTo>
                      <a:pt x="116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36"/>
              <p:cNvSpPr/>
              <p:nvPr/>
            </p:nvSpPr>
            <p:spPr>
              <a:xfrm>
                <a:off x="1353550" y="2212325"/>
                <a:ext cx="235600" cy="714275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28571" extrusionOk="0">
                    <a:moveTo>
                      <a:pt x="454" y="1"/>
                    </a:moveTo>
                    <a:cubicBezTo>
                      <a:pt x="204" y="1"/>
                      <a:pt x="1" y="204"/>
                      <a:pt x="1" y="454"/>
                    </a:cubicBezTo>
                    <a:lnTo>
                      <a:pt x="1" y="28117"/>
                    </a:lnTo>
                    <a:cubicBezTo>
                      <a:pt x="1" y="28367"/>
                      <a:pt x="204" y="28570"/>
                      <a:pt x="454" y="28570"/>
                    </a:cubicBezTo>
                    <a:lnTo>
                      <a:pt x="8971" y="28570"/>
                    </a:lnTo>
                    <a:cubicBezTo>
                      <a:pt x="9220" y="28570"/>
                      <a:pt x="9423" y="28367"/>
                      <a:pt x="9423" y="28117"/>
                    </a:cubicBezTo>
                    <a:lnTo>
                      <a:pt x="9423" y="454"/>
                    </a:lnTo>
                    <a:cubicBezTo>
                      <a:pt x="9423" y="204"/>
                      <a:pt x="9220" y="1"/>
                      <a:pt x="897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36"/>
              <p:cNvSpPr/>
              <p:nvPr/>
            </p:nvSpPr>
            <p:spPr>
              <a:xfrm>
                <a:off x="1434675" y="2308350"/>
                <a:ext cx="72500" cy="5222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0890" extrusionOk="0">
                    <a:moveTo>
                      <a:pt x="140" y="1"/>
                    </a:moveTo>
                    <a:cubicBezTo>
                      <a:pt x="64" y="1"/>
                      <a:pt x="1" y="62"/>
                      <a:pt x="1" y="140"/>
                    </a:cubicBezTo>
                    <a:lnTo>
                      <a:pt x="1" y="20750"/>
                    </a:lnTo>
                    <a:cubicBezTo>
                      <a:pt x="1" y="20826"/>
                      <a:pt x="63" y="20889"/>
                      <a:pt x="140" y="20889"/>
                    </a:cubicBezTo>
                    <a:lnTo>
                      <a:pt x="2760" y="20889"/>
                    </a:lnTo>
                    <a:cubicBezTo>
                      <a:pt x="2836" y="20889"/>
                      <a:pt x="2899" y="20826"/>
                      <a:pt x="2899" y="20750"/>
                    </a:cubicBezTo>
                    <a:lnTo>
                      <a:pt x="2899" y="140"/>
                    </a:lnTo>
                    <a:cubicBezTo>
                      <a:pt x="2899" y="64"/>
                      <a:pt x="2838" y="1"/>
                      <a:pt x="27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36"/>
              <p:cNvSpPr/>
              <p:nvPr/>
            </p:nvSpPr>
            <p:spPr>
              <a:xfrm>
                <a:off x="1374725" y="2233750"/>
                <a:ext cx="193275" cy="671450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26858" extrusionOk="0">
                    <a:moveTo>
                      <a:pt x="3865" y="266"/>
                    </a:moveTo>
                    <a:cubicBezTo>
                      <a:pt x="5849" y="266"/>
                      <a:pt x="7463" y="1920"/>
                      <a:pt x="7463" y="3957"/>
                    </a:cubicBezTo>
                    <a:lnTo>
                      <a:pt x="7463" y="22901"/>
                    </a:lnTo>
                    <a:cubicBezTo>
                      <a:pt x="7463" y="24937"/>
                      <a:pt x="5849" y="26593"/>
                      <a:pt x="3865" y="26593"/>
                    </a:cubicBezTo>
                    <a:cubicBezTo>
                      <a:pt x="1881" y="26593"/>
                      <a:pt x="268" y="24937"/>
                      <a:pt x="268" y="22901"/>
                    </a:cubicBezTo>
                    <a:lnTo>
                      <a:pt x="268" y="3957"/>
                    </a:lnTo>
                    <a:cubicBezTo>
                      <a:pt x="268" y="1921"/>
                      <a:pt x="1881" y="266"/>
                      <a:pt x="3865" y="266"/>
                    </a:cubicBezTo>
                    <a:close/>
                    <a:moveTo>
                      <a:pt x="3865" y="0"/>
                    </a:moveTo>
                    <a:cubicBezTo>
                      <a:pt x="1734" y="0"/>
                      <a:pt x="1" y="1734"/>
                      <a:pt x="1" y="3866"/>
                    </a:cubicBezTo>
                    <a:lnTo>
                      <a:pt x="1" y="22992"/>
                    </a:lnTo>
                    <a:cubicBezTo>
                      <a:pt x="1" y="25124"/>
                      <a:pt x="1734" y="26857"/>
                      <a:pt x="3865" y="26857"/>
                    </a:cubicBezTo>
                    <a:cubicBezTo>
                      <a:pt x="5997" y="26857"/>
                      <a:pt x="7730" y="25124"/>
                      <a:pt x="7730" y="22992"/>
                    </a:cubicBezTo>
                    <a:lnTo>
                      <a:pt x="7730" y="3866"/>
                    </a:lnTo>
                    <a:cubicBezTo>
                      <a:pt x="7730" y="1734"/>
                      <a:pt x="5997" y="0"/>
                      <a:pt x="38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36"/>
              <p:cNvSpPr/>
              <p:nvPr/>
            </p:nvSpPr>
            <p:spPr>
              <a:xfrm>
                <a:off x="1325400" y="1971525"/>
                <a:ext cx="291925" cy="949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3799" extrusionOk="0">
                    <a:moveTo>
                      <a:pt x="0" y="0"/>
                    </a:moveTo>
                    <a:lnTo>
                      <a:pt x="0" y="1520"/>
                    </a:lnTo>
                    <a:lnTo>
                      <a:pt x="11677" y="1520"/>
                    </a:lnTo>
                    <a:lnTo>
                      <a:pt x="11677" y="0"/>
                    </a:lnTo>
                    <a:close/>
                    <a:moveTo>
                      <a:pt x="0" y="2278"/>
                    </a:moveTo>
                    <a:lnTo>
                      <a:pt x="0" y="3798"/>
                    </a:lnTo>
                    <a:lnTo>
                      <a:pt x="11677" y="3798"/>
                    </a:lnTo>
                    <a:lnTo>
                      <a:pt x="11677" y="22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36"/>
              <p:cNvSpPr/>
              <p:nvPr/>
            </p:nvSpPr>
            <p:spPr>
              <a:xfrm>
                <a:off x="1325375" y="2094300"/>
                <a:ext cx="291950" cy="1127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451" extrusionOk="0">
                    <a:moveTo>
                      <a:pt x="0" y="1"/>
                    </a:moveTo>
                    <a:lnTo>
                      <a:pt x="0" y="451"/>
                    </a:lnTo>
                    <a:lnTo>
                      <a:pt x="11678" y="451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36"/>
              <p:cNvSpPr/>
              <p:nvPr/>
            </p:nvSpPr>
            <p:spPr>
              <a:xfrm>
                <a:off x="1346000" y="1926775"/>
                <a:ext cx="249825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535" extrusionOk="0">
                    <a:moveTo>
                      <a:pt x="1" y="1"/>
                    </a:moveTo>
                    <a:lnTo>
                      <a:pt x="1" y="534"/>
                    </a:lnTo>
                    <a:lnTo>
                      <a:pt x="535" y="534"/>
                    </a:lnTo>
                    <a:lnTo>
                      <a:pt x="535" y="1"/>
                    </a:lnTo>
                    <a:close/>
                    <a:moveTo>
                      <a:pt x="1184" y="1"/>
                    </a:moveTo>
                    <a:lnTo>
                      <a:pt x="1184" y="534"/>
                    </a:lnTo>
                    <a:lnTo>
                      <a:pt x="1718" y="534"/>
                    </a:lnTo>
                    <a:lnTo>
                      <a:pt x="1718" y="1"/>
                    </a:lnTo>
                    <a:close/>
                    <a:moveTo>
                      <a:pt x="2366" y="1"/>
                    </a:moveTo>
                    <a:lnTo>
                      <a:pt x="2366" y="534"/>
                    </a:lnTo>
                    <a:lnTo>
                      <a:pt x="2899" y="534"/>
                    </a:lnTo>
                    <a:lnTo>
                      <a:pt x="2899" y="1"/>
                    </a:lnTo>
                    <a:close/>
                    <a:moveTo>
                      <a:pt x="3548" y="1"/>
                    </a:moveTo>
                    <a:lnTo>
                      <a:pt x="3548" y="534"/>
                    </a:lnTo>
                    <a:lnTo>
                      <a:pt x="4081" y="534"/>
                    </a:lnTo>
                    <a:lnTo>
                      <a:pt x="4081" y="1"/>
                    </a:lnTo>
                    <a:close/>
                    <a:moveTo>
                      <a:pt x="4731" y="1"/>
                    </a:moveTo>
                    <a:lnTo>
                      <a:pt x="4731" y="534"/>
                    </a:lnTo>
                    <a:lnTo>
                      <a:pt x="5264" y="534"/>
                    </a:lnTo>
                    <a:lnTo>
                      <a:pt x="5264" y="1"/>
                    </a:lnTo>
                    <a:close/>
                    <a:moveTo>
                      <a:pt x="5912" y="1"/>
                    </a:moveTo>
                    <a:lnTo>
                      <a:pt x="5912" y="534"/>
                    </a:lnTo>
                    <a:lnTo>
                      <a:pt x="6446" y="534"/>
                    </a:lnTo>
                    <a:lnTo>
                      <a:pt x="6446" y="1"/>
                    </a:lnTo>
                    <a:close/>
                    <a:moveTo>
                      <a:pt x="7094" y="1"/>
                    </a:moveTo>
                    <a:lnTo>
                      <a:pt x="7094" y="534"/>
                    </a:lnTo>
                    <a:lnTo>
                      <a:pt x="7628" y="534"/>
                    </a:lnTo>
                    <a:lnTo>
                      <a:pt x="7628" y="1"/>
                    </a:lnTo>
                    <a:close/>
                    <a:moveTo>
                      <a:pt x="8276" y="1"/>
                    </a:moveTo>
                    <a:lnTo>
                      <a:pt x="8276" y="534"/>
                    </a:lnTo>
                    <a:lnTo>
                      <a:pt x="8810" y="534"/>
                    </a:lnTo>
                    <a:lnTo>
                      <a:pt x="8810" y="1"/>
                    </a:lnTo>
                    <a:close/>
                    <a:moveTo>
                      <a:pt x="9460" y="1"/>
                    </a:moveTo>
                    <a:lnTo>
                      <a:pt x="9460" y="534"/>
                    </a:lnTo>
                    <a:lnTo>
                      <a:pt x="9993" y="534"/>
                    </a:lnTo>
                    <a:lnTo>
                      <a:pt x="99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36"/>
              <p:cNvSpPr/>
              <p:nvPr/>
            </p:nvSpPr>
            <p:spPr>
              <a:xfrm>
                <a:off x="1325400" y="3068575"/>
                <a:ext cx="291925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3800" extrusionOk="0">
                    <a:moveTo>
                      <a:pt x="0" y="1"/>
                    </a:moveTo>
                    <a:lnTo>
                      <a:pt x="0" y="1521"/>
                    </a:lnTo>
                    <a:lnTo>
                      <a:pt x="11677" y="1521"/>
                    </a:lnTo>
                    <a:lnTo>
                      <a:pt x="11677" y="1"/>
                    </a:lnTo>
                    <a:close/>
                    <a:moveTo>
                      <a:pt x="0" y="2279"/>
                    </a:moveTo>
                    <a:lnTo>
                      <a:pt x="0" y="3800"/>
                    </a:lnTo>
                    <a:lnTo>
                      <a:pt x="11677" y="3800"/>
                    </a:lnTo>
                    <a:lnTo>
                      <a:pt x="11677" y="227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36"/>
              <p:cNvSpPr/>
              <p:nvPr/>
            </p:nvSpPr>
            <p:spPr>
              <a:xfrm>
                <a:off x="1325375" y="3029450"/>
                <a:ext cx="291950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452" extrusionOk="0">
                    <a:moveTo>
                      <a:pt x="0" y="1"/>
                    </a:moveTo>
                    <a:lnTo>
                      <a:pt x="0" y="451"/>
                    </a:lnTo>
                    <a:lnTo>
                      <a:pt x="11678" y="451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36"/>
              <p:cNvSpPr/>
              <p:nvPr/>
            </p:nvSpPr>
            <p:spPr>
              <a:xfrm>
                <a:off x="1346000" y="3194900"/>
                <a:ext cx="249825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536" extrusionOk="0">
                    <a:moveTo>
                      <a:pt x="1184" y="0"/>
                    </a:moveTo>
                    <a:lnTo>
                      <a:pt x="1184" y="534"/>
                    </a:lnTo>
                    <a:lnTo>
                      <a:pt x="1718" y="534"/>
                    </a:lnTo>
                    <a:lnTo>
                      <a:pt x="1718" y="0"/>
                    </a:lnTo>
                    <a:close/>
                    <a:moveTo>
                      <a:pt x="2366" y="0"/>
                    </a:moveTo>
                    <a:lnTo>
                      <a:pt x="2366" y="534"/>
                    </a:lnTo>
                    <a:lnTo>
                      <a:pt x="2899" y="534"/>
                    </a:lnTo>
                    <a:lnTo>
                      <a:pt x="2899" y="0"/>
                    </a:lnTo>
                    <a:close/>
                    <a:moveTo>
                      <a:pt x="3548" y="0"/>
                    </a:moveTo>
                    <a:lnTo>
                      <a:pt x="3548" y="534"/>
                    </a:lnTo>
                    <a:lnTo>
                      <a:pt x="4081" y="534"/>
                    </a:lnTo>
                    <a:lnTo>
                      <a:pt x="4081" y="0"/>
                    </a:lnTo>
                    <a:close/>
                    <a:moveTo>
                      <a:pt x="4731" y="0"/>
                    </a:moveTo>
                    <a:lnTo>
                      <a:pt x="4731" y="534"/>
                    </a:lnTo>
                    <a:lnTo>
                      <a:pt x="5264" y="534"/>
                    </a:lnTo>
                    <a:lnTo>
                      <a:pt x="5264" y="0"/>
                    </a:lnTo>
                    <a:close/>
                    <a:moveTo>
                      <a:pt x="5912" y="0"/>
                    </a:moveTo>
                    <a:lnTo>
                      <a:pt x="5912" y="534"/>
                    </a:lnTo>
                    <a:lnTo>
                      <a:pt x="6446" y="534"/>
                    </a:lnTo>
                    <a:lnTo>
                      <a:pt x="6446" y="0"/>
                    </a:lnTo>
                    <a:close/>
                    <a:moveTo>
                      <a:pt x="7094" y="0"/>
                    </a:moveTo>
                    <a:lnTo>
                      <a:pt x="7094" y="534"/>
                    </a:lnTo>
                    <a:lnTo>
                      <a:pt x="7628" y="534"/>
                    </a:lnTo>
                    <a:lnTo>
                      <a:pt x="7628" y="0"/>
                    </a:lnTo>
                    <a:close/>
                    <a:moveTo>
                      <a:pt x="8276" y="0"/>
                    </a:moveTo>
                    <a:lnTo>
                      <a:pt x="8276" y="534"/>
                    </a:lnTo>
                    <a:lnTo>
                      <a:pt x="8810" y="534"/>
                    </a:lnTo>
                    <a:lnTo>
                      <a:pt x="8810" y="0"/>
                    </a:lnTo>
                    <a:close/>
                    <a:moveTo>
                      <a:pt x="9460" y="0"/>
                    </a:moveTo>
                    <a:lnTo>
                      <a:pt x="9460" y="534"/>
                    </a:lnTo>
                    <a:lnTo>
                      <a:pt x="9993" y="534"/>
                    </a:lnTo>
                    <a:lnTo>
                      <a:pt x="9993" y="0"/>
                    </a:lnTo>
                    <a:close/>
                    <a:moveTo>
                      <a:pt x="1" y="1"/>
                    </a:moveTo>
                    <a:lnTo>
                      <a:pt x="1" y="535"/>
                    </a:lnTo>
                    <a:lnTo>
                      <a:pt x="535" y="535"/>
                    </a:lnTo>
                    <a:lnTo>
                      <a:pt x="5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36"/>
              <p:cNvSpPr/>
              <p:nvPr/>
            </p:nvSpPr>
            <p:spPr>
              <a:xfrm>
                <a:off x="1347725" y="2130850"/>
                <a:ext cx="244875" cy="58575"/>
              </a:xfrm>
              <a:custGeom>
                <a:avLst/>
                <a:gdLst/>
                <a:ahLst/>
                <a:cxnLst/>
                <a:rect l="l" t="t" r="r" b="b"/>
                <a:pathLst>
                  <a:path w="9795" h="2343" extrusionOk="0">
                    <a:moveTo>
                      <a:pt x="4924" y="0"/>
                    </a:moveTo>
                    <a:cubicBezTo>
                      <a:pt x="4649" y="0"/>
                      <a:pt x="4564" y="404"/>
                      <a:pt x="4546" y="807"/>
                    </a:cubicBezTo>
                    <a:lnTo>
                      <a:pt x="4537" y="807"/>
                    </a:lnTo>
                    <a:cubicBezTo>
                      <a:pt x="4329" y="820"/>
                      <a:pt x="3952" y="821"/>
                      <a:pt x="3816" y="1010"/>
                    </a:cubicBezTo>
                    <a:cubicBezTo>
                      <a:pt x="3649" y="1244"/>
                      <a:pt x="3868" y="1369"/>
                      <a:pt x="4071" y="1438"/>
                    </a:cubicBezTo>
                    <a:cubicBezTo>
                      <a:pt x="4222" y="1491"/>
                      <a:pt x="4391" y="1520"/>
                      <a:pt x="4563" y="1538"/>
                    </a:cubicBezTo>
                    <a:cubicBezTo>
                      <a:pt x="4563" y="1545"/>
                      <a:pt x="4564" y="1552"/>
                      <a:pt x="4564" y="1559"/>
                    </a:cubicBezTo>
                    <a:cubicBezTo>
                      <a:pt x="4576" y="1768"/>
                      <a:pt x="4578" y="2144"/>
                      <a:pt x="4769" y="2281"/>
                    </a:cubicBezTo>
                    <a:cubicBezTo>
                      <a:pt x="4826" y="2322"/>
                      <a:pt x="4878" y="2340"/>
                      <a:pt x="4923" y="2340"/>
                    </a:cubicBezTo>
                    <a:cubicBezTo>
                      <a:pt x="5060" y="2340"/>
                      <a:pt x="5144" y="2178"/>
                      <a:pt x="5196" y="2025"/>
                    </a:cubicBezTo>
                    <a:cubicBezTo>
                      <a:pt x="5248" y="1879"/>
                      <a:pt x="5277" y="1715"/>
                      <a:pt x="5293" y="1547"/>
                    </a:cubicBezTo>
                    <a:cubicBezTo>
                      <a:pt x="5339" y="1545"/>
                      <a:pt x="5382" y="1543"/>
                      <a:pt x="5426" y="1542"/>
                    </a:cubicBezTo>
                    <a:cubicBezTo>
                      <a:pt x="5555" y="1536"/>
                      <a:pt x="5771" y="1539"/>
                      <a:pt x="5886" y="1475"/>
                    </a:cubicBezTo>
                    <a:cubicBezTo>
                      <a:pt x="5995" y="1416"/>
                      <a:pt x="6023" y="1308"/>
                      <a:pt x="6094" y="1214"/>
                    </a:cubicBezTo>
                    <a:cubicBezTo>
                      <a:pt x="6143" y="907"/>
                      <a:pt x="5728" y="811"/>
                      <a:pt x="5305" y="790"/>
                    </a:cubicBezTo>
                    <a:cubicBezTo>
                      <a:pt x="5303" y="751"/>
                      <a:pt x="5302" y="710"/>
                      <a:pt x="5300" y="671"/>
                    </a:cubicBezTo>
                    <a:cubicBezTo>
                      <a:pt x="5295" y="543"/>
                      <a:pt x="5297" y="328"/>
                      <a:pt x="5233" y="211"/>
                    </a:cubicBezTo>
                    <a:cubicBezTo>
                      <a:pt x="5174" y="103"/>
                      <a:pt x="5066" y="75"/>
                      <a:pt x="4972" y="4"/>
                    </a:cubicBezTo>
                    <a:cubicBezTo>
                      <a:pt x="4955" y="1"/>
                      <a:pt x="4939" y="0"/>
                      <a:pt x="4924" y="0"/>
                    </a:cubicBezTo>
                    <a:close/>
                    <a:moveTo>
                      <a:pt x="8574" y="0"/>
                    </a:moveTo>
                    <a:cubicBezTo>
                      <a:pt x="8298" y="0"/>
                      <a:pt x="8215" y="404"/>
                      <a:pt x="8195" y="807"/>
                    </a:cubicBezTo>
                    <a:lnTo>
                      <a:pt x="8188" y="807"/>
                    </a:lnTo>
                    <a:cubicBezTo>
                      <a:pt x="7979" y="820"/>
                      <a:pt x="7602" y="821"/>
                      <a:pt x="7466" y="1010"/>
                    </a:cubicBezTo>
                    <a:cubicBezTo>
                      <a:pt x="7298" y="1244"/>
                      <a:pt x="7517" y="1369"/>
                      <a:pt x="7721" y="1438"/>
                    </a:cubicBezTo>
                    <a:cubicBezTo>
                      <a:pt x="7872" y="1491"/>
                      <a:pt x="8040" y="1520"/>
                      <a:pt x="8213" y="1538"/>
                    </a:cubicBezTo>
                    <a:cubicBezTo>
                      <a:pt x="8213" y="1545"/>
                      <a:pt x="8215" y="1552"/>
                      <a:pt x="8215" y="1559"/>
                    </a:cubicBezTo>
                    <a:cubicBezTo>
                      <a:pt x="8226" y="1768"/>
                      <a:pt x="8228" y="2144"/>
                      <a:pt x="8418" y="2281"/>
                    </a:cubicBezTo>
                    <a:cubicBezTo>
                      <a:pt x="8476" y="2322"/>
                      <a:pt x="8527" y="2340"/>
                      <a:pt x="8572" y="2340"/>
                    </a:cubicBezTo>
                    <a:cubicBezTo>
                      <a:pt x="8709" y="2340"/>
                      <a:pt x="8793" y="2178"/>
                      <a:pt x="8846" y="2025"/>
                    </a:cubicBezTo>
                    <a:cubicBezTo>
                      <a:pt x="8896" y="1879"/>
                      <a:pt x="8926" y="1715"/>
                      <a:pt x="8942" y="1547"/>
                    </a:cubicBezTo>
                    <a:cubicBezTo>
                      <a:pt x="8987" y="1545"/>
                      <a:pt x="9031" y="1543"/>
                      <a:pt x="9076" y="1542"/>
                    </a:cubicBezTo>
                    <a:cubicBezTo>
                      <a:pt x="9204" y="1536"/>
                      <a:pt x="9419" y="1539"/>
                      <a:pt x="9536" y="1475"/>
                    </a:cubicBezTo>
                    <a:cubicBezTo>
                      <a:pt x="9644" y="1416"/>
                      <a:pt x="9671" y="1308"/>
                      <a:pt x="9742" y="1214"/>
                    </a:cubicBezTo>
                    <a:cubicBezTo>
                      <a:pt x="9794" y="907"/>
                      <a:pt x="9377" y="811"/>
                      <a:pt x="8955" y="790"/>
                    </a:cubicBezTo>
                    <a:cubicBezTo>
                      <a:pt x="8954" y="751"/>
                      <a:pt x="8953" y="710"/>
                      <a:pt x="8949" y="671"/>
                    </a:cubicBezTo>
                    <a:cubicBezTo>
                      <a:pt x="8944" y="543"/>
                      <a:pt x="8947" y="328"/>
                      <a:pt x="8883" y="211"/>
                    </a:cubicBezTo>
                    <a:cubicBezTo>
                      <a:pt x="8824" y="103"/>
                      <a:pt x="8715" y="75"/>
                      <a:pt x="8622" y="4"/>
                    </a:cubicBezTo>
                    <a:cubicBezTo>
                      <a:pt x="8606" y="1"/>
                      <a:pt x="8589" y="0"/>
                      <a:pt x="8574" y="0"/>
                    </a:cubicBezTo>
                    <a:close/>
                    <a:moveTo>
                      <a:pt x="1274" y="3"/>
                    </a:moveTo>
                    <a:cubicBezTo>
                      <a:pt x="999" y="3"/>
                      <a:pt x="916" y="407"/>
                      <a:pt x="897" y="810"/>
                    </a:cubicBezTo>
                    <a:lnTo>
                      <a:pt x="889" y="810"/>
                    </a:lnTo>
                    <a:cubicBezTo>
                      <a:pt x="681" y="822"/>
                      <a:pt x="305" y="823"/>
                      <a:pt x="167" y="1014"/>
                    </a:cubicBezTo>
                    <a:cubicBezTo>
                      <a:pt x="0" y="1245"/>
                      <a:pt x="220" y="1372"/>
                      <a:pt x="423" y="1441"/>
                    </a:cubicBezTo>
                    <a:cubicBezTo>
                      <a:pt x="574" y="1494"/>
                      <a:pt x="742" y="1524"/>
                      <a:pt x="915" y="1540"/>
                    </a:cubicBezTo>
                    <a:cubicBezTo>
                      <a:pt x="915" y="1548"/>
                      <a:pt x="916" y="1555"/>
                      <a:pt x="916" y="1561"/>
                    </a:cubicBezTo>
                    <a:cubicBezTo>
                      <a:pt x="928" y="1770"/>
                      <a:pt x="929" y="2146"/>
                      <a:pt x="1119" y="2283"/>
                    </a:cubicBezTo>
                    <a:cubicBezTo>
                      <a:pt x="1177" y="2325"/>
                      <a:pt x="1228" y="2343"/>
                      <a:pt x="1273" y="2343"/>
                    </a:cubicBezTo>
                    <a:cubicBezTo>
                      <a:pt x="1410" y="2343"/>
                      <a:pt x="1495" y="2181"/>
                      <a:pt x="1547" y="2029"/>
                    </a:cubicBezTo>
                    <a:cubicBezTo>
                      <a:pt x="1596" y="1880"/>
                      <a:pt x="1626" y="1718"/>
                      <a:pt x="1643" y="1549"/>
                    </a:cubicBezTo>
                    <a:cubicBezTo>
                      <a:pt x="1688" y="1548"/>
                      <a:pt x="1734" y="1545"/>
                      <a:pt x="1777" y="1544"/>
                    </a:cubicBezTo>
                    <a:cubicBezTo>
                      <a:pt x="1905" y="1538"/>
                      <a:pt x="2120" y="1542"/>
                      <a:pt x="2237" y="1478"/>
                    </a:cubicBezTo>
                    <a:cubicBezTo>
                      <a:pt x="2344" y="1418"/>
                      <a:pt x="2373" y="1310"/>
                      <a:pt x="2444" y="1217"/>
                    </a:cubicBezTo>
                    <a:cubicBezTo>
                      <a:pt x="2494" y="907"/>
                      <a:pt x="2077" y="811"/>
                      <a:pt x="1656" y="793"/>
                    </a:cubicBezTo>
                    <a:cubicBezTo>
                      <a:pt x="1655" y="753"/>
                      <a:pt x="1653" y="713"/>
                      <a:pt x="1651" y="674"/>
                    </a:cubicBezTo>
                    <a:cubicBezTo>
                      <a:pt x="1644" y="545"/>
                      <a:pt x="1649" y="330"/>
                      <a:pt x="1584" y="214"/>
                    </a:cubicBezTo>
                    <a:cubicBezTo>
                      <a:pt x="1526" y="107"/>
                      <a:pt x="1418" y="78"/>
                      <a:pt x="1323" y="7"/>
                    </a:cubicBezTo>
                    <a:cubicBezTo>
                      <a:pt x="1306" y="4"/>
                      <a:pt x="1290" y="3"/>
                      <a:pt x="127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36"/>
              <p:cNvSpPr/>
              <p:nvPr/>
            </p:nvSpPr>
            <p:spPr>
              <a:xfrm>
                <a:off x="1347675" y="2946950"/>
                <a:ext cx="244925" cy="586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2344" extrusionOk="0">
                    <a:moveTo>
                      <a:pt x="4927" y="0"/>
                    </a:moveTo>
                    <a:cubicBezTo>
                      <a:pt x="4881" y="0"/>
                      <a:pt x="4830" y="18"/>
                      <a:pt x="4773" y="60"/>
                    </a:cubicBezTo>
                    <a:cubicBezTo>
                      <a:pt x="4582" y="197"/>
                      <a:pt x="4581" y="572"/>
                      <a:pt x="4567" y="782"/>
                    </a:cubicBezTo>
                    <a:cubicBezTo>
                      <a:pt x="4567" y="788"/>
                      <a:pt x="4566" y="795"/>
                      <a:pt x="4566" y="803"/>
                    </a:cubicBezTo>
                    <a:cubicBezTo>
                      <a:pt x="4394" y="819"/>
                      <a:pt x="4225" y="849"/>
                      <a:pt x="4074" y="902"/>
                    </a:cubicBezTo>
                    <a:cubicBezTo>
                      <a:pt x="3871" y="971"/>
                      <a:pt x="3652" y="1099"/>
                      <a:pt x="3819" y="1330"/>
                    </a:cubicBezTo>
                    <a:cubicBezTo>
                      <a:pt x="3957" y="1519"/>
                      <a:pt x="4332" y="1521"/>
                      <a:pt x="4541" y="1533"/>
                    </a:cubicBezTo>
                    <a:lnTo>
                      <a:pt x="4549" y="1533"/>
                    </a:lnTo>
                    <a:cubicBezTo>
                      <a:pt x="4568" y="1937"/>
                      <a:pt x="4652" y="2340"/>
                      <a:pt x="4927" y="2340"/>
                    </a:cubicBezTo>
                    <a:cubicBezTo>
                      <a:pt x="4942" y="2340"/>
                      <a:pt x="4959" y="2339"/>
                      <a:pt x="4976" y="2336"/>
                    </a:cubicBezTo>
                    <a:cubicBezTo>
                      <a:pt x="5069" y="2266"/>
                      <a:pt x="5177" y="2237"/>
                      <a:pt x="5236" y="2130"/>
                    </a:cubicBezTo>
                    <a:cubicBezTo>
                      <a:pt x="5300" y="2013"/>
                      <a:pt x="5297" y="1798"/>
                      <a:pt x="5303" y="1670"/>
                    </a:cubicBezTo>
                    <a:cubicBezTo>
                      <a:pt x="5304" y="1630"/>
                      <a:pt x="5307" y="1591"/>
                      <a:pt x="5309" y="1550"/>
                    </a:cubicBezTo>
                    <a:cubicBezTo>
                      <a:pt x="5730" y="1532"/>
                      <a:pt x="6145" y="1437"/>
                      <a:pt x="6097" y="1126"/>
                    </a:cubicBezTo>
                    <a:cubicBezTo>
                      <a:pt x="6026" y="1033"/>
                      <a:pt x="5997" y="924"/>
                      <a:pt x="5890" y="865"/>
                    </a:cubicBezTo>
                    <a:cubicBezTo>
                      <a:pt x="5774" y="801"/>
                      <a:pt x="5559" y="806"/>
                      <a:pt x="5430" y="799"/>
                    </a:cubicBezTo>
                    <a:cubicBezTo>
                      <a:pt x="5388" y="797"/>
                      <a:pt x="5342" y="795"/>
                      <a:pt x="5297" y="794"/>
                    </a:cubicBezTo>
                    <a:cubicBezTo>
                      <a:pt x="5279" y="625"/>
                      <a:pt x="5250" y="463"/>
                      <a:pt x="5200" y="315"/>
                    </a:cubicBezTo>
                    <a:cubicBezTo>
                      <a:pt x="5148" y="162"/>
                      <a:pt x="5064" y="0"/>
                      <a:pt x="4927" y="0"/>
                    </a:cubicBezTo>
                    <a:close/>
                    <a:moveTo>
                      <a:pt x="8576" y="0"/>
                    </a:moveTo>
                    <a:cubicBezTo>
                      <a:pt x="8531" y="0"/>
                      <a:pt x="8480" y="18"/>
                      <a:pt x="8422" y="60"/>
                    </a:cubicBezTo>
                    <a:cubicBezTo>
                      <a:pt x="8233" y="197"/>
                      <a:pt x="8231" y="572"/>
                      <a:pt x="8219" y="782"/>
                    </a:cubicBezTo>
                    <a:cubicBezTo>
                      <a:pt x="8219" y="788"/>
                      <a:pt x="8218" y="795"/>
                      <a:pt x="8218" y="803"/>
                    </a:cubicBezTo>
                    <a:cubicBezTo>
                      <a:pt x="8046" y="819"/>
                      <a:pt x="7877" y="849"/>
                      <a:pt x="7726" y="902"/>
                    </a:cubicBezTo>
                    <a:cubicBezTo>
                      <a:pt x="7523" y="971"/>
                      <a:pt x="7303" y="1099"/>
                      <a:pt x="7470" y="1330"/>
                    </a:cubicBezTo>
                    <a:cubicBezTo>
                      <a:pt x="7608" y="1519"/>
                      <a:pt x="7984" y="1521"/>
                      <a:pt x="8192" y="1533"/>
                    </a:cubicBezTo>
                    <a:lnTo>
                      <a:pt x="8201" y="1533"/>
                    </a:lnTo>
                    <a:cubicBezTo>
                      <a:pt x="8219" y="1937"/>
                      <a:pt x="8303" y="2340"/>
                      <a:pt x="8577" y="2340"/>
                    </a:cubicBezTo>
                    <a:cubicBezTo>
                      <a:pt x="8593" y="2340"/>
                      <a:pt x="8609" y="2339"/>
                      <a:pt x="8626" y="2336"/>
                    </a:cubicBezTo>
                    <a:cubicBezTo>
                      <a:pt x="8720" y="2266"/>
                      <a:pt x="8828" y="2237"/>
                      <a:pt x="8887" y="2130"/>
                    </a:cubicBezTo>
                    <a:cubicBezTo>
                      <a:pt x="8951" y="2013"/>
                      <a:pt x="8947" y="1798"/>
                      <a:pt x="8955" y="1670"/>
                    </a:cubicBezTo>
                    <a:cubicBezTo>
                      <a:pt x="8956" y="1630"/>
                      <a:pt x="8958" y="1591"/>
                      <a:pt x="8960" y="1550"/>
                    </a:cubicBezTo>
                    <a:cubicBezTo>
                      <a:pt x="9379" y="1532"/>
                      <a:pt x="9796" y="1437"/>
                      <a:pt x="9747" y="1126"/>
                    </a:cubicBezTo>
                    <a:cubicBezTo>
                      <a:pt x="9677" y="1033"/>
                      <a:pt x="9647" y="924"/>
                      <a:pt x="9540" y="865"/>
                    </a:cubicBezTo>
                    <a:cubicBezTo>
                      <a:pt x="9423" y="801"/>
                      <a:pt x="9208" y="806"/>
                      <a:pt x="9080" y="799"/>
                    </a:cubicBezTo>
                    <a:cubicBezTo>
                      <a:pt x="9037" y="797"/>
                      <a:pt x="8992" y="795"/>
                      <a:pt x="8946" y="794"/>
                    </a:cubicBezTo>
                    <a:cubicBezTo>
                      <a:pt x="8929" y="625"/>
                      <a:pt x="8899" y="463"/>
                      <a:pt x="8850" y="315"/>
                    </a:cubicBezTo>
                    <a:cubicBezTo>
                      <a:pt x="8798" y="162"/>
                      <a:pt x="8713" y="0"/>
                      <a:pt x="8576" y="0"/>
                    </a:cubicBezTo>
                    <a:close/>
                    <a:moveTo>
                      <a:pt x="1274" y="3"/>
                    </a:moveTo>
                    <a:cubicBezTo>
                      <a:pt x="1229" y="3"/>
                      <a:pt x="1178" y="21"/>
                      <a:pt x="1120" y="62"/>
                    </a:cubicBezTo>
                    <a:cubicBezTo>
                      <a:pt x="930" y="198"/>
                      <a:pt x="929" y="576"/>
                      <a:pt x="917" y="784"/>
                    </a:cubicBezTo>
                    <a:cubicBezTo>
                      <a:pt x="917" y="791"/>
                      <a:pt x="915" y="797"/>
                      <a:pt x="915" y="806"/>
                    </a:cubicBezTo>
                    <a:cubicBezTo>
                      <a:pt x="743" y="823"/>
                      <a:pt x="575" y="853"/>
                      <a:pt x="423" y="904"/>
                    </a:cubicBezTo>
                    <a:cubicBezTo>
                      <a:pt x="219" y="973"/>
                      <a:pt x="0" y="1100"/>
                      <a:pt x="168" y="1332"/>
                    </a:cubicBezTo>
                    <a:cubicBezTo>
                      <a:pt x="304" y="1522"/>
                      <a:pt x="682" y="1523"/>
                      <a:pt x="890" y="1535"/>
                    </a:cubicBezTo>
                    <a:lnTo>
                      <a:pt x="898" y="1535"/>
                    </a:lnTo>
                    <a:cubicBezTo>
                      <a:pt x="917" y="1939"/>
                      <a:pt x="1000" y="2343"/>
                      <a:pt x="1276" y="2343"/>
                    </a:cubicBezTo>
                    <a:cubicBezTo>
                      <a:pt x="1292" y="2343"/>
                      <a:pt x="1308" y="2342"/>
                      <a:pt x="1324" y="2339"/>
                    </a:cubicBezTo>
                    <a:cubicBezTo>
                      <a:pt x="1417" y="2268"/>
                      <a:pt x="1527" y="2240"/>
                      <a:pt x="1585" y="2132"/>
                    </a:cubicBezTo>
                    <a:cubicBezTo>
                      <a:pt x="1650" y="2015"/>
                      <a:pt x="1646" y="1800"/>
                      <a:pt x="1652" y="1672"/>
                    </a:cubicBezTo>
                    <a:cubicBezTo>
                      <a:pt x="1655" y="1633"/>
                      <a:pt x="1656" y="1593"/>
                      <a:pt x="1657" y="1553"/>
                    </a:cubicBezTo>
                    <a:cubicBezTo>
                      <a:pt x="2079" y="1532"/>
                      <a:pt x="2496" y="1437"/>
                      <a:pt x="2444" y="1129"/>
                    </a:cubicBezTo>
                    <a:cubicBezTo>
                      <a:pt x="2374" y="1036"/>
                      <a:pt x="2346" y="927"/>
                      <a:pt x="2238" y="869"/>
                    </a:cubicBezTo>
                    <a:cubicBezTo>
                      <a:pt x="2121" y="804"/>
                      <a:pt x="1906" y="807"/>
                      <a:pt x="1778" y="801"/>
                    </a:cubicBezTo>
                    <a:cubicBezTo>
                      <a:pt x="1733" y="800"/>
                      <a:pt x="1689" y="797"/>
                      <a:pt x="1644" y="796"/>
                    </a:cubicBezTo>
                    <a:cubicBezTo>
                      <a:pt x="1628" y="628"/>
                      <a:pt x="1598" y="464"/>
                      <a:pt x="1548" y="318"/>
                    </a:cubicBezTo>
                    <a:cubicBezTo>
                      <a:pt x="1496" y="165"/>
                      <a:pt x="1411" y="3"/>
                      <a:pt x="127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2" name="Google Shape;2292;p36"/>
          <p:cNvGrpSpPr/>
          <p:nvPr/>
        </p:nvGrpSpPr>
        <p:grpSpPr>
          <a:xfrm>
            <a:off x="6619593" y="1918141"/>
            <a:ext cx="1811178" cy="2934780"/>
            <a:chOff x="6619593" y="1918141"/>
            <a:chExt cx="1811178" cy="2934780"/>
          </a:xfrm>
        </p:grpSpPr>
        <p:sp>
          <p:nvSpPr>
            <p:cNvPr id="2293" name="Google Shape;2293;p36"/>
            <p:cNvSpPr/>
            <p:nvPr/>
          </p:nvSpPr>
          <p:spPr>
            <a:xfrm rot="801400">
              <a:off x="7876714" y="1952822"/>
              <a:ext cx="430952" cy="1116242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4" name="Google Shape;2294;p36"/>
            <p:cNvGrpSpPr/>
            <p:nvPr/>
          </p:nvGrpSpPr>
          <p:grpSpPr>
            <a:xfrm rot="5400000">
              <a:off x="6090604" y="3382381"/>
              <a:ext cx="2357199" cy="524427"/>
              <a:chOff x="6959925" y="2252125"/>
              <a:chExt cx="1049650" cy="233525"/>
            </a:xfrm>
          </p:grpSpPr>
          <p:sp>
            <p:nvSpPr>
              <p:cNvPr id="2295" name="Google Shape;2295;p36"/>
              <p:cNvSpPr/>
              <p:nvPr/>
            </p:nvSpPr>
            <p:spPr>
              <a:xfrm>
                <a:off x="6959925" y="2252125"/>
                <a:ext cx="1049650" cy="233500"/>
              </a:xfrm>
              <a:custGeom>
                <a:avLst/>
                <a:gdLst/>
                <a:ahLst/>
                <a:cxnLst/>
                <a:rect l="l" t="t" r="r" b="b"/>
                <a:pathLst>
                  <a:path w="41986" h="9340" extrusionOk="0">
                    <a:moveTo>
                      <a:pt x="0" y="0"/>
                    </a:moveTo>
                    <a:lnTo>
                      <a:pt x="0" y="9340"/>
                    </a:lnTo>
                    <a:lnTo>
                      <a:pt x="41985" y="9340"/>
                    </a:lnTo>
                    <a:lnTo>
                      <a:pt x="419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36"/>
              <p:cNvSpPr/>
              <p:nvPr/>
            </p:nvSpPr>
            <p:spPr>
              <a:xfrm>
                <a:off x="7048750" y="2299300"/>
                <a:ext cx="558425" cy="141100"/>
              </a:xfrm>
              <a:custGeom>
                <a:avLst/>
                <a:gdLst/>
                <a:ahLst/>
                <a:cxnLst/>
                <a:rect l="l" t="t" r="r" b="b"/>
                <a:pathLst>
                  <a:path w="22337" h="5644" extrusionOk="0">
                    <a:moveTo>
                      <a:pt x="177" y="1"/>
                    </a:moveTo>
                    <a:cubicBezTo>
                      <a:pt x="177" y="98"/>
                      <a:pt x="98" y="177"/>
                      <a:pt x="0" y="177"/>
                    </a:cubicBezTo>
                    <a:lnTo>
                      <a:pt x="0" y="5467"/>
                    </a:lnTo>
                    <a:cubicBezTo>
                      <a:pt x="98" y="5467"/>
                      <a:pt x="177" y="5547"/>
                      <a:pt x="177" y="5644"/>
                    </a:cubicBezTo>
                    <a:lnTo>
                      <a:pt x="22160" y="5644"/>
                    </a:lnTo>
                    <a:cubicBezTo>
                      <a:pt x="22160" y="5547"/>
                      <a:pt x="22239" y="5467"/>
                      <a:pt x="22336" y="5467"/>
                    </a:cubicBezTo>
                    <a:lnTo>
                      <a:pt x="22336" y="177"/>
                    </a:lnTo>
                    <a:cubicBezTo>
                      <a:pt x="22239" y="177"/>
                      <a:pt x="22160" y="98"/>
                      <a:pt x="221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36"/>
              <p:cNvSpPr/>
              <p:nvPr/>
            </p:nvSpPr>
            <p:spPr>
              <a:xfrm>
                <a:off x="7648425" y="2252125"/>
                <a:ext cx="153775" cy="233525"/>
              </a:xfrm>
              <a:custGeom>
                <a:avLst/>
                <a:gdLst/>
                <a:ahLst/>
                <a:cxnLst/>
                <a:rect l="l" t="t" r="r" b="b"/>
                <a:pathLst>
                  <a:path w="6151" h="9341" extrusionOk="0">
                    <a:moveTo>
                      <a:pt x="1" y="0"/>
                    </a:moveTo>
                    <a:lnTo>
                      <a:pt x="1" y="9341"/>
                    </a:lnTo>
                    <a:lnTo>
                      <a:pt x="695" y="9341"/>
                    </a:lnTo>
                    <a:lnTo>
                      <a:pt x="695" y="0"/>
                    </a:lnTo>
                    <a:close/>
                    <a:moveTo>
                      <a:pt x="1758" y="0"/>
                    </a:moveTo>
                    <a:lnTo>
                      <a:pt x="1758" y="9341"/>
                    </a:lnTo>
                    <a:lnTo>
                      <a:pt x="2451" y="9341"/>
                    </a:lnTo>
                    <a:lnTo>
                      <a:pt x="2451" y="0"/>
                    </a:lnTo>
                    <a:close/>
                    <a:moveTo>
                      <a:pt x="5457" y="0"/>
                    </a:moveTo>
                    <a:lnTo>
                      <a:pt x="5457" y="9341"/>
                    </a:lnTo>
                    <a:lnTo>
                      <a:pt x="6151" y="9341"/>
                    </a:lnTo>
                    <a:lnTo>
                      <a:pt x="61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36"/>
              <p:cNvSpPr/>
              <p:nvPr/>
            </p:nvSpPr>
            <p:spPr>
              <a:xfrm>
                <a:off x="7728350" y="2273500"/>
                <a:ext cx="39225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7564" extrusionOk="0">
                    <a:moveTo>
                      <a:pt x="768" y="1"/>
                    </a:moveTo>
                    <a:cubicBezTo>
                      <a:pt x="639" y="1"/>
                      <a:pt x="511" y="36"/>
                      <a:pt x="404" y="112"/>
                    </a:cubicBezTo>
                    <a:cubicBezTo>
                      <a:pt x="372" y="133"/>
                      <a:pt x="344" y="159"/>
                      <a:pt x="318" y="186"/>
                    </a:cubicBezTo>
                    <a:cubicBezTo>
                      <a:pt x="2" y="509"/>
                      <a:pt x="71" y="1124"/>
                      <a:pt x="574" y="1233"/>
                    </a:cubicBezTo>
                    <a:cubicBezTo>
                      <a:pt x="622" y="1243"/>
                      <a:pt x="673" y="1248"/>
                      <a:pt x="724" y="1248"/>
                    </a:cubicBezTo>
                    <a:cubicBezTo>
                      <a:pt x="1035" y="1248"/>
                      <a:pt x="1387" y="1066"/>
                      <a:pt x="1462" y="760"/>
                    </a:cubicBezTo>
                    <a:cubicBezTo>
                      <a:pt x="1569" y="320"/>
                      <a:pt x="1161" y="1"/>
                      <a:pt x="768" y="1"/>
                    </a:cubicBezTo>
                    <a:close/>
                    <a:moveTo>
                      <a:pt x="766" y="2105"/>
                    </a:moveTo>
                    <a:cubicBezTo>
                      <a:pt x="637" y="2105"/>
                      <a:pt x="510" y="2140"/>
                      <a:pt x="403" y="2216"/>
                    </a:cubicBezTo>
                    <a:cubicBezTo>
                      <a:pt x="372" y="2239"/>
                      <a:pt x="344" y="2263"/>
                      <a:pt x="317" y="2290"/>
                    </a:cubicBezTo>
                    <a:cubicBezTo>
                      <a:pt x="1" y="2614"/>
                      <a:pt x="71" y="3229"/>
                      <a:pt x="573" y="3338"/>
                    </a:cubicBezTo>
                    <a:cubicBezTo>
                      <a:pt x="620" y="3348"/>
                      <a:pt x="670" y="3353"/>
                      <a:pt x="721" y="3353"/>
                    </a:cubicBezTo>
                    <a:cubicBezTo>
                      <a:pt x="1031" y="3353"/>
                      <a:pt x="1386" y="3171"/>
                      <a:pt x="1461" y="2864"/>
                    </a:cubicBezTo>
                    <a:cubicBezTo>
                      <a:pt x="1567" y="2424"/>
                      <a:pt x="1159" y="2105"/>
                      <a:pt x="766" y="2105"/>
                    </a:cubicBezTo>
                    <a:close/>
                    <a:moveTo>
                      <a:pt x="767" y="4210"/>
                    </a:moveTo>
                    <a:cubicBezTo>
                      <a:pt x="637" y="4210"/>
                      <a:pt x="510" y="4244"/>
                      <a:pt x="403" y="4321"/>
                    </a:cubicBezTo>
                    <a:cubicBezTo>
                      <a:pt x="372" y="4343"/>
                      <a:pt x="344" y="4369"/>
                      <a:pt x="317" y="4395"/>
                    </a:cubicBezTo>
                    <a:cubicBezTo>
                      <a:pt x="1" y="4718"/>
                      <a:pt x="71" y="5333"/>
                      <a:pt x="573" y="5443"/>
                    </a:cubicBezTo>
                    <a:cubicBezTo>
                      <a:pt x="620" y="5453"/>
                      <a:pt x="670" y="5458"/>
                      <a:pt x="721" y="5458"/>
                    </a:cubicBezTo>
                    <a:cubicBezTo>
                      <a:pt x="1031" y="5458"/>
                      <a:pt x="1386" y="5276"/>
                      <a:pt x="1461" y="4969"/>
                    </a:cubicBezTo>
                    <a:cubicBezTo>
                      <a:pt x="1567" y="4529"/>
                      <a:pt x="1159" y="4210"/>
                      <a:pt x="767" y="4210"/>
                    </a:cubicBezTo>
                    <a:close/>
                    <a:moveTo>
                      <a:pt x="767" y="6316"/>
                    </a:moveTo>
                    <a:cubicBezTo>
                      <a:pt x="638" y="6316"/>
                      <a:pt x="510" y="6350"/>
                      <a:pt x="403" y="6427"/>
                    </a:cubicBezTo>
                    <a:cubicBezTo>
                      <a:pt x="372" y="6449"/>
                      <a:pt x="344" y="6473"/>
                      <a:pt x="317" y="6499"/>
                    </a:cubicBezTo>
                    <a:cubicBezTo>
                      <a:pt x="1" y="6824"/>
                      <a:pt x="71" y="7439"/>
                      <a:pt x="573" y="7548"/>
                    </a:cubicBezTo>
                    <a:cubicBezTo>
                      <a:pt x="620" y="7558"/>
                      <a:pt x="671" y="7563"/>
                      <a:pt x="723" y="7563"/>
                    </a:cubicBezTo>
                    <a:cubicBezTo>
                      <a:pt x="1032" y="7563"/>
                      <a:pt x="1386" y="7381"/>
                      <a:pt x="1461" y="7075"/>
                    </a:cubicBezTo>
                    <a:cubicBezTo>
                      <a:pt x="1567" y="6634"/>
                      <a:pt x="1159" y="6316"/>
                      <a:pt x="767" y="6316"/>
                    </a:cubicBezTo>
                    <a:close/>
                  </a:path>
                </a:pathLst>
              </a:custGeom>
              <a:solidFill>
                <a:srgbClr val="233766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36"/>
              <p:cNvSpPr/>
              <p:nvPr/>
            </p:nvSpPr>
            <p:spPr>
              <a:xfrm>
                <a:off x="6982300" y="2273500"/>
                <a:ext cx="39175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7564" extrusionOk="0">
                    <a:moveTo>
                      <a:pt x="767" y="1"/>
                    </a:moveTo>
                    <a:cubicBezTo>
                      <a:pt x="637" y="1"/>
                      <a:pt x="510" y="36"/>
                      <a:pt x="403" y="112"/>
                    </a:cubicBezTo>
                    <a:cubicBezTo>
                      <a:pt x="372" y="133"/>
                      <a:pt x="344" y="159"/>
                      <a:pt x="317" y="186"/>
                    </a:cubicBezTo>
                    <a:cubicBezTo>
                      <a:pt x="0" y="509"/>
                      <a:pt x="70" y="1124"/>
                      <a:pt x="573" y="1233"/>
                    </a:cubicBezTo>
                    <a:cubicBezTo>
                      <a:pt x="620" y="1243"/>
                      <a:pt x="671" y="1248"/>
                      <a:pt x="723" y="1248"/>
                    </a:cubicBezTo>
                    <a:cubicBezTo>
                      <a:pt x="1033" y="1248"/>
                      <a:pt x="1385" y="1066"/>
                      <a:pt x="1460" y="760"/>
                    </a:cubicBezTo>
                    <a:cubicBezTo>
                      <a:pt x="1567" y="320"/>
                      <a:pt x="1159" y="1"/>
                      <a:pt x="767" y="1"/>
                    </a:cubicBezTo>
                    <a:close/>
                    <a:moveTo>
                      <a:pt x="766" y="2105"/>
                    </a:moveTo>
                    <a:cubicBezTo>
                      <a:pt x="637" y="2105"/>
                      <a:pt x="510" y="2140"/>
                      <a:pt x="403" y="2216"/>
                    </a:cubicBezTo>
                    <a:cubicBezTo>
                      <a:pt x="372" y="2239"/>
                      <a:pt x="344" y="2263"/>
                      <a:pt x="317" y="2290"/>
                    </a:cubicBezTo>
                    <a:cubicBezTo>
                      <a:pt x="0" y="2614"/>
                      <a:pt x="71" y="3229"/>
                      <a:pt x="573" y="3338"/>
                    </a:cubicBezTo>
                    <a:cubicBezTo>
                      <a:pt x="620" y="3348"/>
                      <a:pt x="670" y="3353"/>
                      <a:pt x="721" y="3353"/>
                    </a:cubicBezTo>
                    <a:cubicBezTo>
                      <a:pt x="1031" y="3353"/>
                      <a:pt x="1385" y="3171"/>
                      <a:pt x="1460" y="2864"/>
                    </a:cubicBezTo>
                    <a:cubicBezTo>
                      <a:pt x="1567" y="2424"/>
                      <a:pt x="1159" y="2105"/>
                      <a:pt x="766" y="2105"/>
                    </a:cubicBezTo>
                    <a:close/>
                    <a:moveTo>
                      <a:pt x="767" y="4210"/>
                    </a:moveTo>
                    <a:cubicBezTo>
                      <a:pt x="637" y="4210"/>
                      <a:pt x="510" y="4244"/>
                      <a:pt x="403" y="4321"/>
                    </a:cubicBezTo>
                    <a:cubicBezTo>
                      <a:pt x="372" y="4343"/>
                      <a:pt x="344" y="4369"/>
                      <a:pt x="317" y="4395"/>
                    </a:cubicBezTo>
                    <a:cubicBezTo>
                      <a:pt x="0" y="4718"/>
                      <a:pt x="71" y="5333"/>
                      <a:pt x="573" y="5443"/>
                    </a:cubicBezTo>
                    <a:cubicBezTo>
                      <a:pt x="620" y="5453"/>
                      <a:pt x="670" y="5458"/>
                      <a:pt x="721" y="5458"/>
                    </a:cubicBezTo>
                    <a:cubicBezTo>
                      <a:pt x="1031" y="5458"/>
                      <a:pt x="1385" y="5276"/>
                      <a:pt x="1460" y="4969"/>
                    </a:cubicBezTo>
                    <a:cubicBezTo>
                      <a:pt x="1567" y="4529"/>
                      <a:pt x="1159" y="4210"/>
                      <a:pt x="767" y="4210"/>
                    </a:cubicBezTo>
                    <a:close/>
                    <a:moveTo>
                      <a:pt x="767" y="6316"/>
                    </a:moveTo>
                    <a:cubicBezTo>
                      <a:pt x="638" y="6316"/>
                      <a:pt x="510" y="6350"/>
                      <a:pt x="403" y="6427"/>
                    </a:cubicBezTo>
                    <a:cubicBezTo>
                      <a:pt x="372" y="6449"/>
                      <a:pt x="344" y="6473"/>
                      <a:pt x="317" y="6499"/>
                    </a:cubicBezTo>
                    <a:cubicBezTo>
                      <a:pt x="0" y="6824"/>
                      <a:pt x="71" y="7439"/>
                      <a:pt x="573" y="7548"/>
                    </a:cubicBezTo>
                    <a:cubicBezTo>
                      <a:pt x="620" y="7558"/>
                      <a:pt x="671" y="7563"/>
                      <a:pt x="722" y="7563"/>
                    </a:cubicBezTo>
                    <a:cubicBezTo>
                      <a:pt x="1032" y="7563"/>
                      <a:pt x="1385" y="7381"/>
                      <a:pt x="1460" y="7075"/>
                    </a:cubicBezTo>
                    <a:cubicBezTo>
                      <a:pt x="1567" y="6634"/>
                      <a:pt x="1159" y="6316"/>
                      <a:pt x="767" y="6316"/>
                    </a:cubicBezTo>
                    <a:close/>
                  </a:path>
                </a:pathLst>
              </a:custGeom>
              <a:solidFill>
                <a:srgbClr val="233766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36"/>
              <p:cNvSpPr/>
              <p:nvPr/>
            </p:nvSpPr>
            <p:spPr>
              <a:xfrm>
                <a:off x="7839050" y="2289125"/>
                <a:ext cx="136550" cy="157875"/>
              </a:xfrm>
              <a:custGeom>
                <a:avLst/>
                <a:gdLst/>
                <a:ahLst/>
                <a:cxnLst/>
                <a:rect l="l" t="t" r="r" b="b"/>
                <a:pathLst>
                  <a:path w="5462" h="6315" extrusionOk="0">
                    <a:moveTo>
                      <a:pt x="1" y="0"/>
                    </a:moveTo>
                    <a:lnTo>
                      <a:pt x="1" y="6314"/>
                    </a:lnTo>
                    <a:lnTo>
                      <a:pt x="5462" y="6314"/>
                    </a:lnTo>
                    <a:lnTo>
                      <a:pt x="54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36"/>
              <p:cNvSpPr/>
              <p:nvPr/>
            </p:nvSpPr>
            <p:spPr>
              <a:xfrm>
                <a:off x="7853275" y="2315675"/>
                <a:ext cx="10182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3811" extrusionOk="0">
                    <a:moveTo>
                      <a:pt x="2287" y="0"/>
                    </a:moveTo>
                    <a:cubicBezTo>
                      <a:pt x="2277" y="153"/>
                      <a:pt x="2298" y="315"/>
                      <a:pt x="2329" y="467"/>
                    </a:cubicBezTo>
                    <a:cubicBezTo>
                      <a:pt x="2386" y="740"/>
                      <a:pt x="2492" y="932"/>
                      <a:pt x="2659" y="1147"/>
                    </a:cubicBezTo>
                    <a:cubicBezTo>
                      <a:pt x="2794" y="1322"/>
                      <a:pt x="2960" y="1435"/>
                      <a:pt x="3138" y="1560"/>
                    </a:cubicBezTo>
                    <a:cubicBezTo>
                      <a:pt x="3305" y="1676"/>
                      <a:pt x="3441" y="1695"/>
                      <a:pt x="3643" y="1719"/>
                    </a:cubicBezTo>
                    <a:cubicBezTo>
                      <a:pt x="3740" y="1731"/>
                      <a:pt x="3868" y="1771"/>
                      <a:pt x="3978" y="1771"/>
                    </a:cubicBezTo>
                    <a:cubicBezTo>
                      <a:pt x="4007" y="1771"/>
                      <a:pt x="4034" y="1769"/>
                      <a:pt x="4060" y="1762"/>
                    </a:cubicBezTo>
                    <a:cubicBezTo>
                      <a:pt x="4072" y="1697"/>
                      <a:pt x="4047" y="1625"/>
                      <a:pt x="4040" y="1558"/>
                    </a:cubicBezTo>
                    <a:cubicBezTo>
                      <a:pt x="4023" y="1388"/>
                      <a:pt x="4020" y="1229"/>
                      <a:pt x="3961" y="1068"/>
                    </a:cubicBezTo>
                    <a:cubicBezTo>
                      <a:pt x="3855" y="775"/>
                      <a:pt x="3541" y="538"/>
                      <a:pt x="3257" y="430"/>
                    </a:cubicBezTo>
                    <a:cubicBezTo>
                      <a:pt x="3156" y="392"/>
                      <a:pt x="2282" y="84"/>
                      <a:pt x="2287" y="0"/>
                    </a:cubicBezTo>
                    <a:close/>
                    <a:moveTo>
                      <a:pt x="1542" y="1469"/>
                    </a:moveTo>
                    <a:cubicBezTo>
                      <a:pt x="1352" y="1469"/>
                      <a:pt x="1158" y="1513"/>
                      <a:pt x="1000" y="1580"/>
                    </a:cubicBezTo>
                    <a:cubicBezTo>
                      <a:pt x="907" y="1620"/>
                      <a:pt x="179" y="1947"/>
                      <a:pt x="26" y="1947"/>
                    </a:cubicBezTo>
                    <a:cubicBezTo>
                      <a:pt x="13" y="1947"/>
                      <a:pt x="5" y="1944"/>
                      <a:pt x="1" y="1940"/>
                    </a:cubicBezTo>
                    <a:lnTo>
                      <a:pt x="1" y="1940"/>
                    </a:lnTo>
                    <a:cubicBezTo>
                      <a:pt x="100" y="2058"/>
                      <a:pt x="227" y="2160"/>
                      <a:pt x="353" y="2247"/>
                    </a:cubicBezTo>
                    <a:cubicBezTo>
                      <a:pt x="582" y="2405"/>
                      <a:pt x="792" y="2471"/>
                      <a:pt x="1062" y="2512"/>
                    </a:cubicBezTo>
                    <a:cubicBezTo>
                      <a:pt x="1126" y="2521"/>
                      <a:pt x="1188" y="2525"/>
                      <a:pt x="1249" y="2525"/>
                    </a:cubicBezTo>
                    <a:cubicBezTo>
                      <a:pt x="1397" y="2525"/>
                      <a:pt x="1540" y="2502"/>
                      <a:pt x="1693" y="2480"/>
                    </a:cubicBezTo>
                    <a:cubicBezTo>
                      <a:pt x="1893" y="2449"/>
                      <a:pt x="2004" y="2367"/>
                      <a:pt x="2167" y="2245"/>
                    </a:cubicBezTo>
                    <a:cubicBezTo>
                      <a:pt x="2266" y="2171"/>
                      <a:pt x="2431" y="2098"/>
                      <a:pt x="2498" y="1988"/>
                    </a:cubicBezTo>
                    <a:cubicBezTo>
                      <a:pt x="2463" y="1933"/>
                      <a:pt x="2394" y="1898"/>
                      <a:pt x="2343" y="1854"/>
                    </a:cubicBezTo>
                    <a:cubicBezTo>
                      <a:pt x="2215" y="1742"/>
                      <a:pt x="2104" y="1632"/>
                      <a:pt x="1949" y="1555"/>
                    </a:cubicBezTo>
                    <a:cubicBezTo>
                      <a:pt x="1828" y="1494"/>
                      <a:pt x="1686" y="1469"/>
                      <a:pt x="1542" y="1469"/>
                    </a:cubicBezTo>
                    <a:close/>
                    <a:moveTo>
                      <a:pt x="3978" y="1964"/>
                    </a:moveTo>
                    <a:cubicBezTo>
                      <a:pt x="3921" y="1964"/>
                      <a:pt x="3861" y="1987"/>
                      <a:pt x="3803" y="1994"/>
                    </a:cubicBezTo>
                    <a:cubicBezTo>
                      <a:pt x="3633" y="2018"/>
                      <a:pt x="3477" y="2028"/>
                      <a:pt x="3317" y="2094"/>
                    </a:cubicBezTo>
                    <a:cubicBezTo>
                      <a:pt x="3029" y="2211"/>
                      <a:pt x="2806" y="2534"/>
                      <a:pt x="2710" y="2822"/>
                    </a:cubicBezTo>
                    <a:cubicBezTo>
                      <a:pt x="2675" y="2927"/>
                      <a:pt x="2403" y="3810"/>
                      <a:pt x="2321" y="3810"/>
                    </a:cubicBezTo>
                    <a:cubicBezTo>
                      <a:pt x="2321" y="3810"/>
                      <a:pt x="2321" y="3810"/>
                      <a:pt x="2321" y="3810"/>
                    </a:cubicBezTo>
                    <a:lnTo>
                      <a:pt x="2321" y="3810"/>
                    </a:lnTo>
                    <a:cubicBezTo>
                      <a:pt x="2331" y="3811"/>
                      <a:pt x="2341" y="3811"/>
                      <a:pt x="2351" y="3811"/>
                    </a:cubicBezTo>
                    <a:cubicBezTo>
                      <a:pt x="2496" y="3811"/>
                      <a:pt x="2645" y="3783"/>
                      <a:pt x="2785" y="3748"/>
                    </a:cubicBezTo>
                    <a:cubicBezTo>
                      <a:pt x="3054" y="3681"/>
                      <a:pt x="3241" y="3566"/>
                      <a:pt x="3450" y="3390"/>
                    </a:cubicBezTo>
                    <a:cubicBezTo>
                      <a:pt x="3620" y="3248"/>
                      <a:pt x="3726" y="3079"/>
                      <a:pt x="3844" y="2896"/>
                    </a:cubicBezTo>
                    <a:cubicBezTo>
                      <a:pt x="3953" y="2725"/>
                      <a:pt x="3966" y="2588"/>
                      <a:pt x="3980" y="2385"/>
                    </a:cubicBezTo>
                    <a:cubicBezTo>
                      <a:pt x="3990" y="2262"/>
                      <a:pt x="4044" y="2089"/>
                      <a:pt x="4006" y="1966"/>
                    </a:cubicBezTo>
                    <a:cubicBezTo>
                      <a:pt x="3997" y="1965"/>
                      <a:pt x="3988" y="1964"/>
                      <a:pt x="3978" y="19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36"/>
              <p:cNvSpPr/>
              <p:nvPr/>
            </p:nvSpPr>
            <p:spPr>
              <a:xfrm>
                <a:off x="7129525" y="2318425"/>
                <a:ext cx="100300" cy="99175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967" extrusionOk="0">
                    <a:moveTo>
                      <a:pt x="1944" y="957"/>
                    </a:moveTo>
                    <a:lnTo>
                      <a:pt x="1944" y="957"/>
                    </a:lnTo>
                    <a:cubicBezTo>
                      <a:pt x="1941" y="964"/>
                      <a:pt x="1939" y="974"/>
                      <a:pt x="1939" y="984"/>
                    </a:cubicBezTo>
                    <a:cubicBezTo>
                      <a:pt x="1939" y="1493"/>
                      <a:pt x="1531" y="1908"/>
                      <a:pt x="1024" y="1919"/>
                    </a:cubicBezTo>
                    <a:cubicBezTo>
                      <a:pt x="1033" y="1786"/>
                      <a:pt x="1065" y="1653"/>
                      <a:pt x="1124" y="1531"/>
                    </a:cubicBezTo>
                    <a:cubicBezTo>
                      <a:pt x="1167" y="1441"/>
                      <a:pt x="1226" y="1357"/>
                      <a:pt x="1299" y="1280"/>
                    </a:cubicBezTo>
                    <a:cubicBezTo>
                      <a:pt x="1476" y="1092"/>
                      <a:pt x="1709" y="978"/>
                      <a:pt x="1944" y="957"/>
                    </a:cubicBezTo>
                    <a:close/>
                    <a:moveTo>
                      <a:pt x="2070" y="954"/>
                    </a:moveTo>
                    <a:cubicBezTo>
                      <a:pt x="2119" y="957"/>
                      <a:pt x="2168" y="962"/>
                      <a:pt x="2217" y="973"/>
                    </a:cubicBezTo>
                    <a:cubicBezTo>
                      <a:pt x="2663" y="1077"/>
                      <a:pt x="3033" y="1504"/>
                      <a:pt x="3053" y="1934"/>
                    </a:cubicBezTo>
                    <a:cubicBezTo>
                      <a:pt x="3042" y="1926"/>
                      <a:pt x="3028" y="1920"/>
                      <a:pt x="3013" y="1920"/>
                    </a:cubicBezTo>
                    <a:cubicBezTo>
                      <a:pt x="2498" y="1920"/>
                      <a:pt x="2076" y="1501"/>
                      <a:pt x="2076" y="984"/>
                    </a:cubicBezTo>
                    <a:cubicBezTo>
                      <a:pt x="2076" y="973"/>
                      <a:pt x="2074" y="963"/>
                      <a:pt x="2070" y="954"/>
                    </a:cubicBezTo>
                    <a:close/>
                    <a:moveTo>
                      <a:pt x="2007" y="1365"/>
                    </a:moveTo>
                    <a:cubicBezTo>
                      <a:pt x="2117" y="1653"/>
                      <a:pt x="2345" y="1883"/>
                      <a:pt x="2633" y="1991"/>
                    </a:cubicBezTo>
                    <a:cubicBezTo>
                      <a:pt x="2345" y="2100"/>
                      <a:pt x="2117" y="2330"/>
                      <a:pt x="2007" y="2617"/>
                    </a:cubicBezTo>
                    <a:cubicBezTo>
                      <a:pt x="1898" y="2330"/>
                      <a:pt x="1669" y="2101"/>
                      <a:pt x="1381" y="1991"/>
                    </a:cubicBezTo>
                    <a:cubicBezTo>
                      <a:pt x="1669" y="1882"/>
                      <a:pt x="1898" y="1653"/>
                      <a:pt x="2007" y="1365"/>
                    </a:cubicBezTo>
                    <a:close/>
                    <a:moveTo>
                      <a:pt x="3049" y="2049"/>
                    </a:moveTo>
                    <a:lnTo>
                      <a:pt x="3049" y="2049"/>
                    </a:lnTo>
                    <a:cubicBezTo>
                      <a:pt x="3021" y="2492"/>
                      <a:pt x="2744" y="2845"/>
                      <a:pt x="2317" y="2959"/>
                    </a:cubicBezTo>
                    <a:cubicBezTo>
                      <a:pt x="2236" y="2983"/>
                      <a:pt x="2156" y="3001"/>
                      <a:pt x="2074" y="3010"/>
                    </a:cubicBezTo>
                    <a:cubicBezTo>
                      <a:pt x="2075" y="3006"/>
                      <a:pt x="2076" y="3002"/>
                      <a:pt x="2076" y="2996"/>
                    </a:cubicBezTo>
                    <a:cubicBezTo>
                      <a:pt x="2076" y="2481"/>
                      <a:pt x="2497" y="2060"/>
                      <a:pt x="3013" y="2060"/>
                    </a:cubicBezTo>
                    <a:cubicBezTo>
                      <a:pt x="3027" y="2060"/>
                      <a:pt x="3038" y="2055"/>
                      <a:pt x="3049" y="2049"/>
                    </a:cubicBezTo>
                    <a:close/>
                    <a:moveTo>
                      <a:pt x="1026" y="2063"/>
                    </a:moveTo>
                    <a:cubicBezTo>
                      <a:pt x="1531" y="2076"/>
                      <a:pt x="1939" y="2491"/>
                      <a:pt x="1939" y="2999"/>
                    </a:cubicBezTo>
                    <a:cubicBezTo>
                      <a:pt x="1939" y="3004"/>
                      <a:pt x="1941" y="3009"/>
                      <a:pt x="1943" y="3016"/>
                    </a:cubicBezTo>
                    <a:cubicBezTo>
                      <a:pt x="1937" y="3015"/>
                      <a:pt x="1931" y="3015"/>
                      <a:pt x="1925" y="3015"/>
                    </a:cubicBezTo>
                    <a:cubicBezTo>
                      <a:pt x="1919" y="3015"/>
                      <a:pt x="1913" y="3015"/>
                      <a:pt x="1908" y="3015"/>
                    </a:cubicBezTo>
                    <a:cubicBezTo>
                      <a:pt x="1586" y="2974"/>
                      <a:pt x="1311" y="2786"/>
                      <a:pt x="1151" y="2494"/>
                    </a:cubicBezTo>
                    <a:cubicBezTo>
                      <a:pt x="1078" y="2359"/>
                      <a:pt x="1037" y="2210"/>
                      <a:pt x="1026" y="2063"/>
                    </a:cubicBezTo>
                    <a:close/>
                    <a:moveTo>
                      <a:pt x="2027" y="814"/>
                    </a:moveTo>
                    <a:cubicBezTo>
                      <a:pt x="1727" y="814"/>
                      <a:pt x="1424" y="947"/>
                      <a:pt x="1198" y="1186"/>
                    </a:cubicBezTo>
                    <a:cubicBezTo>
                      <a:pt x="1117" y="1272"/>
                      <a:pt x="1050" y="1369"/>
                      <a:pt x="999" y="1472"/>
                    </a:cubicBezTo>
                    <a:cubicBezTo>
                      <a:pt x="834" y="1815"/>
                      <a:pt x="845" y="2223"/>
                      <a:pt x="1029" y="2562"/>
                    </a:cubicBezTo>
                    <a:cubicBezTo>
                      <a:pt x="1210" y="2894"/>
                      <a:pt x="1525" y="3109"/>
                      <a:pt x="1889" y="3154"/>
                    </a:cubicBezTo>
                    <a:cubicBezTo>
                      <a:pt x="1920" y="3157"/>
                      <a:pt x="1951" y="3159"/>
                      <a:pt x="1981" y="3159"/>
                    </a:cubicBezTo>
                    <a:cubicBezTo>
                      <a:pt x="2112" y="3159"/>
                      <a:pt x="2236" y="3128"/>
                      <a:pt x="2354" y="3096"/>
                    </a:cubicBezTo>
                    <a:cubicBezTo>
                      <a:pt x="2873" y="2954"/>
                      <a:pt x="3204" y="2507"/>
                      <a:pt x="3191" y="1954"/>
                    </a:cubicBezTo>
                    <a:cubicBezTo>
                      <a:pt x="3182" y="1456"/>
                      <a:pt x="2760" y="958"/>
                      <a:pt x="2249" y="839"/>
                    </a:cubicBezTo>
                    <a:cubicBezTo>
                      <a:pt x="2176" y="822"/>
                      <a:pt x="2101" y="814"/>
                      <a:pt x="2027" y="814"/>
                    </a:cubicBezTo>
                    <a:close/>
                    <a:moveTo>
                      <a:pt x="2017" y="143"/>
                    </a:moveTo>
                    <a:cubicBezTo>
                      <a:pt x="2133" y="143"/>
                      <a:pt x="2248" y="156"/>
                      <a:pt x="2361" y="180"/>
                    </a:cubicBezTo>
                    <a:cubicBezTo>
                      <a:pt x="3167" y="367"/>
                      <a:pt x="3836" y="1153"/>
                      <a:pt x="3852" y="1931"/>
                    </a:cubicBezTo>
                    <a:cubicBezTo>
                      <a:pt x="3869" y="2798"/>
                      <a:pt x="3354" y="3502"/>
                      <a:pt x="2536" y="3724"/>
                    </a:cubicBezTo>
                    <a:cubicBezTo>
                      <a:pt x="2336" y="3778"/>
                      <a:pt x="2141" y="3826"/>
                      <a:pt x="1940" y="3826"/>
                    </a:cubicBezTo>
                    <a:cubicBezTo>
                      <a:pt x="1895" y="3826"/>
                      <a:pt x="1850" y="3823"/>
                      <a:pt x="1804" y="3818"/>
                    </a:cubicBezTo>
                    <a:cubicBezTo>
                      <a:pt x="1230" y="3748"/>
                      <a:pt x="738" y="3411"/>
                      <a:pt x="455" y="2892"/>
                    </a:cubicBezTo>
                    <a:cubicBezTo>
                      <a:pt x="162" y="2357"/>
                      <a:pt x="145" y="1715"/>
                      <a:pt x="406" y="1176"/>
                    </a:cubicBezTo>
                    <a:cubicBezTo>
                      <a:pt x="484" y="1015"/>
                      <a:pt x="590" y="863"/>
                      <a:pt x="718" y="727"/>
                    </a:cubicBezTo>
                    <a:cubicBezTo>
                      <a:pt x="1074" y="351"/>
                      <a:pt x="1548" y="143"/>
                      <a:pt x="2017" y="143"/>
                    </a:cubicBezTo>
                    <a:close/>
                    <a:moveTo>
                      <a:pt x="2018" y="1"/>
                    </a:moveTo>
                    <a:cubicBezTo>
                      <a:pt x="1513" y="1"/>
                      <a:pt x="1000" y="225"/>
                      <a:pt x="618" y="630"/>
                    </a:cubicBezTo>
                    <a:cubicBezTo>
                      <a:pt x="479" y="776"/>
                      <a:pt x="365" y="939"/>
                      <a:pt x="281" y="1114"/>
                    </a:cubicBezTo>
                    <a:cubicBezTo>
                      <a:pt x="0" y="1695"/>
                      <a:pt x="19" y="2383"/>
                      <a:pt x="333" y="2958"/>
                    </a:cubicBezTo>
                    <a:cubicBezTo>
                      <a:pt x="638" y="3518"/>
                      <a:pt x="1167" y="3882"/>
                      <a:pt x="1787" y="3957"/>
                    </a:cubicBezTo>
                    <a:cubicBezTo>
                      <a:pt x="1839" y="3963"/>
                      <a:pt x="1889" y="3967"/>
                      <a:pt x="1941" y="3967"/>
                    </a:cubicBezTo>
                    <a:cubicBezTo>
                      <a:pt x="2160" y="3967"/>
                      <a:pt x="2372" y="3914"/>
                      <a:pt x="2575" y="3856"/>
                    </a:cubicBezTo>
                    <a:cubicBezTo>
                      <a:pt x="3455" y="3617"/>
                      <a:pt x="4011" y="2861"/>
                      <a:pt x="3992" y="1927"/>
                    </a:cubicBezTo>
                    <a:cubicBezTo>
                      <a:pt x="3975" y="1089"/>
                      <a:pt x="3258" y="244"/>
                      <a:pt x="2393" y="43"/>
                    </a:cubicBezTo>
                    <a:cubicBezTo>
                      <a:pt x="2270" y="15"/>
                      <a:pt x="2144" y="1"/>
                      <a:pt x="20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36"/>
              <p:cNvSpPr/>
              <p:nvPr/>
            </p:nvSpPr>
            <p:spPr>
              <a:xfrm>
                <a:off x="7270825" y="2356225"/>
                <a:ext cx="27945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1178" h="804" extrusionOk="0">
                    <a:moveTo>
                      <a:pt x="401" y="1"/>
                    </a:moveTo>
                    <a:cubicBezTo>
                      <a:pt x="401" y="222"/>
                      <a:pt x="221" y="402"/>
                      <a:pt x="0" y="402"/>
                    </a:cubicBezTo>
                    <a:cubicBezTo>
                      <a:pt x="221" y="402"/>
                      <a:pt x="401" y="581"/>
                      <a:pt x="401" y="803"/>
                    </a:cubicBezTo>
                    <a:cubicBezTo>
                      <a:pt x="401" y="583"/>
                      <a:pt x="580" y="402"/>
                      <a:pt x="802" y="402"/>
                    </a:cubicBezTo>
                    <a:cubicBezTo>
                      <a:pt x="580" y="402"/>
                      <a:pt x="401" y="222"/>
                      <a:pt x="401" y="1"/>
                    </a:cubicBezTo>
                    <a:close/>
                    <a:moveTo>
                      <a:pt x="2476" y="1"/>
                    </a:moveTo>
                    <a:cubicBezTo>
                      <a:pt x="2476" y="222"/>
                      <a:pt x="2296" y="402"/>
                      <a:pt x="2075" y="402"/>
                    </a:cubicBezTo>
                    <a:cubicBezTo>
                      <a:pt x="2296" y="402"/>
                      <a:pt x="2476" y="581"/>
                      <a:pt x="2476" y="803"/>
                    </a:cubicBezTo>
                    <a:cubicBezTo>
                      <a:pt x="2476" y="583"/>
                      <a:pt x="2655" y="402"/>
                      <a:pt x="2877" y="402"/>
                    </a:cubicBezTo>
                    <a:cubicBezTo>
                      <a:pt x="2655" y="402"/>
                      <a:pt x="2476" y="222"/>
                      <a:pt x="2476" y="1"/>
                    </a:cubicBezTo>
                    <a:close/>
                    <a:moveTo>
                      <a:pt x="4551" y="1"/>
                    </a:moveTo>
                    <a:cubicBezTo>
                      <a:pt x="4551" y="222"/>
                      <a:pt x="4371" y="402"/>
                      <a:pt x="4150" y="402"/>
                    </a:cubicBezTo>
                    <a:cubicBezTo>
                      <a:pt x="4371" y="402"/>
                      <a:pt x="4551" y="581"/>
                      <a:pt x="4551" y="803"/>
                    </a:cubicBezTo>
                    <a:cubicBezTo>
                      <a:pt x="4551" y="583"/>
                      <a:pt x="4730" y="402"/>
                      <a:pt x="4952" y="402"/>
                    </a:cubicBezTo>
                    <a:cubicBezTo>
                      <a:pt x="4730" y="402"/>
                      <a:pt x="4551" y="222"/>
                      <a:pt x="4551" y="1"/>
                    </a:cubicBezTo>
                    <a:close/>
                    <a:moveTo>
                      <a:pt x="6626" y="1"/>
                    </a:moveTo>
                    <a:cubicBezTo>
                      <a:pt x="6626" y="222"/>
                      <a:pt x="6446" y="402"/>
                      <a:pt x="6225" y="402"/>
                    </a:cubicBezTo>
                    <a:cubicBezTo>
                      <a:pt x="6446" y="402"/>
                      <a:pt x="6626" y="581"/>
                      <a:pt x="6626" y="803"/>
                    </a:cubicBezTo>
                    <a:cubicBezTo>
                      <a:pt x="6626" y="583"/>
                      <a:pt x="6805" y="402"/>
                      <a:pt x="7027" y="402"/>
                    </a:cubicBezTo>
                    <a:cubicBezTo>
                      <a:pt x="6805" y="402"/>
                      <a:pt x="6626" y="222"/>
                      <a:pt x="6626" y="1"/>
                    </a:cubicBezTo>
                    <a:close/>
                    <a:moveTo>
                      <a:pt x="8701" y="1"/>
                    </a:moveTo>
                    <a:cubicBezTo>
                      <a:pt x="8701" y="222"/>
                      <a:pt x="8521" y="402"/>
                      <a:pt x="8300" y="402"/>
                    </a:cubicBezTo>
                    <a:cubicBezTo>
                      <a:pt x="8521" y="402"/>
                      <a:pt x="8701" y="581"/>
                      <a:pt x="8701" y="803"/>
                    </a:cubicBezTo>
                    <a:cubicBezTo>
                      <a:pt x="8701" y="583"/>
                      <a:pt x="8880" y="402"/>
                      <a:pt x="9102" y="402"/>
                    </a:cubicBezTo>
                    <a:cubicBezTo>
                      <a:pt x="8880" y="402"/>
                      <a:pt x="8701" y="222"/>
                      <a:pt x="8701" y="1"/>
                    </a:cubicBezTo>
                    <a:close/>
                    <a:moveTo>
                      <a:pt x="10776" y="1"/>
                    </a:moveTo>
                    <a:cubicBezTo>
                      <a:pt x="10776" y="222"/>
                      <a:pt x="10596" y="402"/>
                      <a:pt x="10375" y="402"/>
                    </a:cubicBezTo>
                    <a:cubicBezTo>
                      <a:pt x="10596" y="402"/>
                      <a:pt x="10776" y="581"/>
                      <a:pt x="10776" y="803"/>
                    </a:cubicBezTo>
                    <a:cubicBezTo>
                      <a:pt x="10776" y="583"/>
                      <a:pt x="10955" y="402"/>
                      <a:pt x="11177" y="402"/>
                    </a:cubicBezTo>
                    <a:cubicBezTo>
                      <a:pt x="10955" y="402"/>
                      <a:pt x="10776" y="222"/>
                      <a:pt x="10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4" name="Google Shape;2304;p36"/>
            <p:cNvGrpSpPr/>
            <p:nvPr/>
          </p:nvGrpSpPr>
          <p:grpSpPr>
            <a:xfrm rot="5400000">
              <a:off x="5692147" y="3508434"/>
              <a:ext cx="2242275" cy="387383"/>
              <a:chOff x="5091325" y="2409550"/>
              <a:chExt cx="998475" cy="172500"/>
            </a:xfrm>
          </p:grpSpPr>
          <p:sp>
            <p:nvSpPr>
              <p:cNvPr id="2305" name="Google Shape;2305;p36"/>
              <p:cNvSpPr/>
              <p:nvPr/>
            </p:nvSpPr>
            <p:spPr>
              <a:xfrm>
                <a:off x="5091325" y="2409550"/>
                <a:ext cx="998475" cy="172500"/>
              </a:xfrm>
              <a:custGeom>
                <a:avLst/>
                <a:gdLst/>
                <a:ahLst/>
                <a:cxnLst/>
                <a:rect l="l" t="t" r="r" b="b"/>
                <a:pathLst>
                  <a:path w="39939" h="6900" extrusionOk="0">
                    <a:moveTo>
                      <a:pt x="196" y="1"/>
                    </a:moveTo>
                    <a:cubicBezTo>
                      <a:pt x="87" y="1"/>
                      <a:pt x="0" y="87"/>
                      <a:pt x="0" y="196"/>
                    </a:cubicBezTo>
                    <a:lnTo>
                      <a:pt x="0" y="1028"/>
                    </a:lnTo>
                    <a:cubicBezTo>
                      <a:pt x="0" y="1138"/>
                      <a:pt x="87" y="1224"/>
                      <a:pt x="196" y="1224"/>
                    </a:cubicBezTo>
                    <a:lnTo>
                      <a:pt x="39744" y="1224"/>
                    </a:lnTo>
                    <a:cubicBezTo>
                      <a:pt x="39852" y="1224"/>
                      <a:pt x="39939" y="1138"/>
                      <a:pt x="39939" y="1028"/>
                    </a:cubicBezTo>
                    <a:lnTo>
                      <a:pt x="39939" y="196"/>
                    </a:lnTo>
                    <a:cubicBezTo>
                      <a:pt x="39939" y="89"/>
                      <a:pt x="39852" y="1"/>
                      <a:pt x="39744" y="1"/>
                    </a:cubicBezTo>
                    <a:close/>
                    <a:moveTo>
                      <a:pt x="196" y="5676"/>
                    </a:moveTo>
                    <a:cubicBezTo>
                      <a:pt x="87" y="5676"/>
                      <a:pt x="0" y="5763"/>
                      <a:pt x="0" y="5872"/>
                    </a:cubicBezTo>
                    <a:lnTo>
                      <a:pt x="0" y="6705"/>
                    </a:lnTo>
                    <a:cubicBezTo>
                      <a:pt x="0" y="6813"/>
                      <a:pt x="87" y="6899"/>
                      <a:pt x="196" y="6899"/>
                    </a:cubicBezTo>
                    <a:lnTo>
                      <a:pt x="39744" y="6899"/>
                    </a:lnTo>
                    <a:cubicBezTo>
                      <a:pt x="39852" y="6899"/>
                      <a:pt x="39939" y="6813"/>
                      <a:pt x="39939" y="6705"/>
                    </a:cubicBezTo>
                    <a:lnTo>
                      <a:pt x="39939" y="5872"/>
                    </a:lnTo>
                    <a:cubicBezTo>
                      <a:pt x="39939" y="5763"/>
                      <a:pt x="39852" y="5676"/>
                      <a:pt x="39744" y="567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36"/>
              <p:cNvSpPr/>
              <p:nvPr/>
            </p:nvSpPr>
            <p:spPr>
              <a:xfrm>
                <a:off x="5091325" y="2430375"/>
                <a:ext cx="998475" cy="130850"/>
              </a:xfrm>
              <a:custGeom>
                <a:avLst/>
                <a:gdLst/>
                <a:ahLst/>
                <a:cxnLst/>
                <a:rect l="l" t="t" r="r" b="b"/>
                <a:pathLst>
                  <a:path w="39939" h="5234" extrusionOk="0">
                    <a:moveTo>
                      <a:pt x="196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5"/>
                      <a:pt x="87" y="391"/>
                      <a:pt x="196" y="391"/>
                    </a:cubicBezTo>
                    <a:lnTo>
                      <a:pt x="39744" y="391"/>
                    </a:lnTo>
                    <a:cubicBezTo>
                      <a:pt x="39852" y="391"/>
                      <a:pt x="39939" y="305"/>
                      <a:pt x="39939" y="195"/>
                    </a:cubicBezTo>
                    <a:cubicBezTo>
                      <a:pt x="39939" y="87"/>
                      <a:pt x="39852" y="1"/>
                      <a:pt x="39744" y="1"/>
                    </a:cubicBezTo>
                    <a:close/>
                    <a:moveTo>
                      <a:pt x="196" y="4843"/>
                    </a:moveTo>
                    <a:cubicBezTo>
                      <a:pt x="87" y="4843"/>
                      <a:pt x="0" y="4930"/>
                      <a:pt x="0" y="5039"/>
                    </a:cubicBezTo>
                    <a:cubicBezTo>
                      <a:pt x="0" y="5147"/>
                      <a:pt x="87" y="5233"/>
                      <a:pt x="196" y="5233"/>
                    </a:cubicBezTo>
                    <a:lnTo>
                      <a:pt x="39744" y="5233"/>
                    </a:lnTo>
                    <a:cubicBezTo>
                      <a:pt x="39852" y="5233"/>
                      <a:pt x="39939" y="5147"/>
                      <a:pt x="39939" y="5039"/>
                    </a:cubicBezTo>
                    <a:cubicBezTo>
                      <a:pt x="39939" y="4930"/>
                      <a:pt x="39852" y="4843"/>
                      <a:pt x="39744" y="48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36"/>
              <p:cNvSpPr/>
              <p:nvPr/>
            </p:nvSpPr>
            <p:spPr>
              <a:xfrm>
                <a:off x="5108575" y="2440175"/>
                <a:ext cx="963975" cy="111250"/>
              </a:xfrm>
              <a:custGeom>
                <a:avLst/>
                <a:gdLst/>
                <a:ahLst/>
                <a:cxnLst/>
                <a:rect l="l" t="t" r="r" b="b"/>
                <a:pathLst>
                  <a:path w="38559" h="4450" extrusionOk="0">
                    <a:moveTo>
                      <a:pt x="1" y="0"/>
                    </a:moveTo>
                    <a:lnTo>
                      <a:pt x="1" y="4450"/>
                    </a:lnTo>
                    <a:lnTo>
                      <a:pt x="38558" y="4450"/>
                    </a:lnTo>
                    <a:lnTo>
                      <a:pt x="385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36"/>
              <p:cNvSpPr/>
              <p:nvPr/>
            </p:nvSpPr>
            <p:spPr>
              <a:xfrm>
                <a:off x="5108575" y="2457900"/>
                <a:ext cx="963975" cy="75825"/>
              </a:xfrm>
              <a:custGeom>
                <a:avLst/>
                <a:gdLst/>
                <a:ahLst/>
                <a:cxnLst/>
                <a:rect l="l" t="t" r="r" b="b"/>
                <a:pathLst>
                  <a:path w="38559" h="3033" extrusionOk="0">
                    <a:moveTo>
                      <a:pt x="1" y="0"/>
                    </a:moveTo>
                    <a:lnTo>
                      <a:pt x="1" y="474"/>
                    </a:lnTo>
                    <a:lnTo>
                      <a:pt x="38558" y="474"/>
                    </a:lnTo>
                    <a:lnTo>
                      <a:pt x="38558" y="0"/>
                    </a:lnTo>
                    <a:close/>
                    <a:moveTo>
                      <a:pt x="1" y="1279"/>
                    </a:moveTo>
                    <a:lnTo>
                      <a:pt x="1" y="1752"/>
                    </a:lnTo>
                    <a:lnTo>
                      <a:pt x="38558" y="1752"/>
                    </a:lnTo>
                    <a:lnTo>
                      <a:pt x="38558" y="1279"/>
                    </a:lnTo>
                    <a:close/>
                    <a:moveTo>
                      <a:pt x="1" y="2558"/>
                    </a:moveTo>
                    <a:lnTo>
                      <a:pt x="1" y="3033"/>
                    </a:lnTo>
                    <a:lnTo>
                      <a:pt x="38558" y="3033"/>
                    </a:lnTo>
                    <a:lnTo>
                      <a:pt x="38558" y="2558"/>
                    </a:lnTo>
                    <a:close/>
                  </a:path>
                </a:pathLst>
              </a:custGeom>
              <a:solidFill>
                <a:srgbClr val="F9B05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9" name="Google Shape;2309;p36"/>
            <p:cNvGrpSpPr/>
            <p:nvPr/>
          </p:nvGrpSpPr>
          <p:grpSpPr>
            <a:xfrm rot="10265910">
              <a:off x="7693356" y="2688019"/>
              <a:ext cx="545367" cy="2135569"/>
              <a:chOff x="1877900" y="2091175"/>
              <a:chExt cx="292000" cy="1143425"/>
            </a:xfrm>
          </p:grpSpPr>
          <p:sp>
            <p:nvSpPr>
              <p:cNvPr id="2310" name="Google Shape;2310;p36"/>
              <p:cNvSpPr/>
              <p:nvPr/>
            </p:nvSpPr>
            <p:spPr>
              <a:xfrm>
                <a:off x="1877900" y="2091175"/>
                <a:ext cx="291975" cy="11434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5737" extrusionOk="0">
                    <a:moveTo>
                      <a:pt x="1" y="1"/>
                    </a:moveTo>
                    <a:lnTo>
                      <a:pt x="1" y="45737"/>
                    </a:lnTo>
                    <a:lnTo>
                      <a:pt x="11678" y="45737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36"/>
              <p:cNvSpPr/>
              <p:nvPr/>
            </p:nvSpPr>
            <p:spPr>
              <a:xfrm>
                <a:off x="1877900" y="2165650"/>
                <a:ext cx="291950" cy="126100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5044" extrusionOk="0">
                    <a:moveTo>
                      <a:pt x="1" y="0"/>
                    </a:moveTo>
                    <a:lnTo>
                      <a:pt x="1" y="2312"/>
                    </a:lnTo>
                    <a:lnTo>
                      <a:pt x="1626" y="2312"/>
                    </a:lnTo>
                    <a:cubicBezTo>
                      <a:pt x="1223" y="2644"/>
                      <a:pt x="992" y="3029"/>
                      <a:pt x="992" y="3440"/>
                    </a:cubicBezTo>
                    <a:cubicBezTo>
                      <a:pt x="992" y="3861"/>
                      <a:pt x="1233" y="4001"/>
                      <a:pt x="1654" y="4001"/>
                    </a:cubicBezTo>
                    <a:cubicBezTo>
                      <a:pt x="2290" y="4001"/>
                      <a:pt x="3338" y="3680"/>
                      <a:pt x="4583" y="3525"/>
                    </a:cubicBezTo>
                    <a:lnTo>
                      <a:pt x="4583" y="3525"/>
                    </a:lnTo>
                    <a:cubicBezTo>
                      <a:pt x="4493" y="3926"/>
                      <a:pt x="4609" y="4351"/>
                      <a:pt x="4947" y="4670"/>
                    </a:cubicBezTo>
                    <a:cubicBezTo>
                      <a:pt x="5212" y="4919"/>
                      <a:pt x="5585" y="5043"/>
                      <a:pt x="5953" y="5043"/>
                    </a:cubicBezTo>
                    <a:cubicBezTo>
                      <a:pt x="6098" y="5043"/>
                      <a:pt x="6242" y="5024"/>
                      <a:pt x="6379" y="4986"/>
                    </a:cubicBezTo>
                    <a:cubicBezTo>
                      <a:pt x="7006" y="4809"/>
                      <a:pt x="7344" y="4158"/>
                      <a:pt x="7241" y="3544"/>
                    </a:cubicBezTo>
                    <a:lnTo>
                      <a:pt x="7241" y="3544"/>
                    </a:lnTo>
                    <a:cubicBezTo>
                      <a:pt x="8422" y="3705"/>
                      <a:pt x="9413" y="4002"/>
                      <a:pt x="10025" y="4002"/>
                    </a:cubicBezTo>
                    <a:cubicBezTo>
                      <a:pt x="10445" y="4002"/>
                      <a:pt x="10686" y="3862"/>
                      <a:pt x="10686" y="3441"/>
                    </a:cubicBezTo>
                    <a:cubicBezTo>
                      <a:pt x="10686" y="3030"/>
                      <a:pt x="10455" y="2645"/>
                      <a:pt x="10053" y="2313"/>
                    </a:cubicBezTo>
                    <a:lnTo>
                      <a:pt x="11677" y="231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36"/>
              <p:cNvSpPr/>
              <p:nvPr/>
            </p:nvSpPr>
            <p:spPr>
              <a:xfrm>
                <a:off x="1913025" y="2306750"/>
                <a:ext cx="221800" cy="712250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28490" extrusionOk="0">
                    <a:moveTo>
                      <a:pt x="253" y="0"/>
                    </a:moveTo>
                    <a:cubicBezTo>
                      <a:pt x="253" y="139"/>
                      <a:pt x="140" y="253"/>
                      <a:pt x="0" y="253"/>
                    </a:cubicBezTo>
                    <a:lnTo>
                      <a:pt x="0" y="28237"/>
                    </a:lnTo>
                    <a:cubicBezTo>
                      <a:pt x="139" y="28237"/>
                      <a:pt x="253" y="28349"/>
                      <a:pt x="253" y="28490"/>
                    </a:cubicBezTo>
                    <a:lnTo>
                      <a:pt x="8618" y="28490"/>
                    </a:lnTo>
                    <a:cubicBezTo>
                      <a:pt x="8618" y="28350"/>
                      <a:pt x="8731" y="28237"/>
                      <a:pt x="8869" y="28237"/>
                    </a:cubicBezTo>
                    <a:cubicBezTo>
                      <a:pt x="8870" y="28237"/>
                      <a:pt x="8871" y="28237"/>
                      <a:pt x="8871" y="28237"/>
                    </a:cubicBezTo>
                    <a:lnTo>
                      <a:pt x="8871" y="253"/>
                    </a:lnTo>
                    <a:cubicBezTo>
                      <a:pt x="8732" y="253"/>
                      <a:pt x="8618" y="141"/>
                      <a:pt x="86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36"/>
              <p:cNvSpPr/>
              <p:nvPr/>
            </p:nvSpPr>
            <p:spPr>
              <a:xfrm>
                <a:off x="1936250" y="2329400"/>
                <a:ext cx="175325" cy="666900"/>
              </a:xfrm>
              <a:custGeom>
                <a:avLst/>
                <a:gdLst/>
                <a:ahLst/>
                <a:cxnLst/>
                <a:rect l="l" t="t" r="r" b="b"/>
                <a:pathLst>
                  <a:path w="7013" h="26676" extrusionOk="0">
                    <a:moveTo>
                      <a:pt x="253" y="0"/>
                    </a:moveTo>
                    <a:cubicBezTo>
                      <a:pt x="253" y="140"/>
                      <a:pt x="141" y="254"/>
                      <a:pt x="1" y="254"/>
                    </a:cubicBezTo>
                    <a:lnTo>
                      <a:pt x="1" y="26423"/>
                    </a:lnTo>
                    <a:cubicBezTo>
                      <a:pt x="140" y="26423"/>
                      <a:pt x="253" y="26535"/>
                      <a:pt x="253" y="26676"/>
                    </a:cubicBezTo>
                    <a:lnTo>
                      <a:pt x="6760" y="26676"/>
                    </a:lnTo>
                    <a:cubicBezTo>
                      <a:pt x="6760" y="26535"/>
                      <a:pt x="6874" y="26423"/>
                      <a:pt x="7013" y="26423"/>
                    </a:cubicBezTo>
                    <a:lnTo>
                      <a:pt x="7013" y="254"/>
                    </a:lnTo>
                    <a:cubicBezTo>
                      <a:pt x="6874" y="254"/>
                      <a:pt x="6760" y="142"/>
                      <a:pt x="67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36"/>
              <p:cNvSpPr/>
              <p:nvPr/>
            </p:nvSpPr>
            <p:spPr>
              <a:xfrm>
                <a:off x="1877900" y="2122725"/>
                <a:ext cx="29197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605" extrusionOk="0">
                    <a:moveTo>
                      <a:pt x="1" y="1"/>
                    </a:moveTo>
                    <a:lnTo>
                      <a:pt x="1" y="605"/>
                    </a:lnTo>
                    <a:lnTo>
                      <a:pt x="11678" y="605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36"/>
              <p:cNvSpPr/>
              <p:nvPr/>
            </p:nvSpPr>
            <p:spPr>
              <a:xfrm>
                <a:off x="1877900" y="3191525"/>
                <a:ext cx="29197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605" extrusionOk="0">
                    <a:moveTo>
                      <a:pt x="1" y="1"/>
                    </a:moveTo>
                    <a:lnTo>
                      <a:pt x="1" y="605"/>
                    </a:lnTo>
                    <a:lnTo>
                      <a:pt x="11678" y="605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36"/>
              <p:cNvSpPr/>
              <p:nvPr/>
            </p:nvSpPr>
            <p:spPr>
              <a:xfrm>
                <a:off x="2000150" y="2379625"/>
                <a:ext cx="47500" cy="57032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22813" extrusionOk="0">
                    <a:moveTo>
                      <a:pt x="950" y="0"/>
                    </a:moveTo>
                    <a:lnTo>
                      <a:pt x="1" y="950"/>
                    </a:lnTo>
                    <a:lnTo>
                      <a:pt x="950" y="1899"/>
                    </a:lnTo>
                    <a:lnTo>
                      <a:pt x="1899" y="950"/>
                    </a:lnTo>
                    <a:lnTo>
                      <a:pt x="950" y="0"/>
                    </a:lnTo>
                    <a:close/>
                    <a:moveTo>
                      <a:pt x="950" y="2324"/>
                    </a:moveTo>
                    <a:lnTo>
                      <a:pt x="1" y="3273"/>
                    </a:lnTo>
                    <a:lnTo>
                      <a:pt x="950" y="4223"/>
                    </a:lnTo>
                    <a:lnTo>
                      <a:pt x="1899" y="3273"/>
                    </a:lnTo>
                    <a:lnTo>
                      <a:pt x="950" y="2324"/>
                    </a:lnTo>
                    <a:close/>
                    <a:moveTo>
                      <a:pt x="950" y="4647"/>
                    </a:moveTo>
                    <a:lnTo>
                      <a:pt x="1" y="5597"/>
                    </a:lnTo>
                    <a:lnTo>
                      <a:pt x="950" y="6546"/>
                    </a:lnTo>
                    <a:lnTo>
                      <a:pt x="1899" y="5597"/>
                    </a:lnTo>
                    <a:lnTo>
                      <a:pt x="950" y="4647"/>
                    </a:lnTo>
                    <a:close/>
                    <a:moveTo>
                      <a:pt x="950" y="6971"/>
                    </a:moveTo>
                    <a:lnTo>
                      <a:pt x="1" y="7920"/>
                    </a:lnTo>
                    <a:lnTo>
                      <a:pt x="950" y="8870"/>
                    </a:lnTo>
                    <a:lnTo>
                      <a:pt x="1899" y="7920"/>
                    </a:lnTo>
                    <a:lnTo>
                      <a:pt x="950" y="6971"/>
                    </a:lnTo>
                    <a:close/>
                    <a:moveTo>
                      <a:pt x="950" y="9296"/>
                    </a:moveTo>
                    <a:lnTo>
                      <a:pt x="1" y="10245"/>
                    </a:lnTo>
                    <a:lnTo>
                      <a:pt x="950" y="11194"/>
                    </a:lnTo>
                    <a:lnTo>
                      <a:pt x="1899" y="10245"/>
                    </a:lnTo>
                    <a:lnTo>
                      <a:pt x="950" y="9296"/>
                    </a:lnTo>
                    <a:close/>
                    <a:moveTo>
                      <a:pt x="950" y="11620"/>
                    </a:moveTo>
                    <a:lnTo>
                      <a:pt x="1" y="12569"/>
                    </a:lnTo>
                    <a:lnTo>
                      <a:pt x="950" y="13518"/>
                    </a:lnTo>
                    <a:lnTo>
                      <a:pt x="1899" y="12569"/>
                    </a:lnTo>
                    <a:lnTo>
                      <a:pt x="950" y="11620"/>
                    </a:lnTo>
                    <a:close/>
                    <a:moveTo>
                      <a:pt x="950" y="13943"/>
                    </a:moveTo>
                    <a:lnTo>
                      <a:pt x="1" y="14893"/>
                    </a:lnTo>
                    <a:lnTo>
                      <a:pt x="950" y="15841"/>
                    </a:lnTo>
                    <a:lnTo>
                      <a:pt x="1899" y="14893"/>
                    </a:lnTo>
                    <a:lnTo>
                      <a:pt x="950" y="13943"/>
                    </a:lnTo>
                    <a:close/>
                    <a:moveTo>
                      <a:pt x="950" y="16267"/>
                    </a:moveTo>
                    <a:lnTo>
                      <a:pt x="1" y="17216"/>
                    </a:lnTo>
                    <a:lnTo>
                      <a:pt x="950" y="18166"/>
                    </a:lnTo>
                    <a:lnTo>
                      <a:pt x="1899" y="17216"/>
                    </a:lnTo>
                    <a:lnTo>
                      <a:pt x="950" y="16267"/>
                    </a:lnTo>
                    <a:close/>
                    <a:moveTo>
                      <a:pt x="950" y="18590"/>
                    </a:moveTo>
                    <a:lnTo>
                      <a:pt x="1" y="19540"/>
                    </a:lnTo>
                    <a:lnTo>
                      <a:pt x="950" y="20489"/>
                    </a:lnTo>
                    <a:lnTo>
                      <a:pt x="1899" y="19540"/>
                    </a:lnTo>
                    <a:lnTo>
                      <a:pt x="950" y="18590"/>
                    </a:lnTo>
                    <a:close/>
                    <a:moveTo>
                      <a:pt x="950" y="20914"/>
                    </a:moveTo>
                    <a:lnTo>
                      <a:pt x="1" y="21863"/>
                    </a:lnTo>
                    <a:lnTo>
                      <a:pt x="950" y="22813"/>
                    </a:lnTo>
                    <a:lnTo>
                      <a:pt x="1899" y="21863"/>
                    </a:lnTo>
                    <a:lnTo>
                      <a:pt x="950" y="209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36"/>
              <p:cNvSpPr/>
              <p:nvPr/>
            </p:nvSpPr>
            <p:spPr>
              <a:xfrm>
                <a:off x="1877975" y="3031100"/>
                <a:ext cx="291925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304" extrusionOk="0">
                    <a:moveTo>
                      <a:pt x="5948" y="0"/>
                    </a:moveTo>
                    <a:cubicBezTo>
                      <a:pt x="5581" y="0"/>
                      <a:pt x="5210" y="124"/>
                      <a:pt x="4945" y="374"/>
                    </a:cubicBezTo>
                    <a:cubicBezTo>
                      <a:pt x="4530" y="766"/>
                      <a:pt x="4445" y="1321"/>
                      <a:pt x="4672" y="1792"/>
                    </a:cubicBezTo>
                    <a:cubicBezTo>
                      <a:pt x="3387" y="1640"/>
                      <a:pt x="2304" y="1303"/>
                      <a:pt x="1652" y="1303"/>
                    </a:cubicBezTo>
                    <a:cubicBezTo>
                      <a:pt x="1232" y="1303"/>
                      <a:pt x="990" y="1443"/>
                      <a:pt x="990" y="1863"/>
                    </a:cubicBezTo>
                    <a:cubicBezTo>
                      <a:pt x="990" y="2274"/>
                      <a:pt x="1221" y="2659"/>
                      <a:pt x="1624" y="2992"/>
                    </a:cubicBezTo>
                    <a:lnTo>
                      <a:pt x="0" y="2992"/>
                    </a:lnTo>
                    <a:lnTo>
                      <a:pt x="0" y="5303"/>
                    </a:lnTo>
                    <a:lnTo>
                      <a:pt x="11677" y="5303"/>
                    </a:lnTo>
                    <a:lnTo>
                      <a:pt x="11677" y="2992"/>
                    </a:lnTo>
                    <a:lnTo>
                      <a:pt x="10052" y="2992"/>
                    </a:lnTo>
                    <a:cubicBezTo>
                      <a:pt x="10453" y="2659"/>
                      <a:pt x="10684" y="2275"/>
                      <a:pt x="10684" y="1865"/>
                    </a:cubicBezTo>
                    <a:cubicBezTo>
                      <a:pt x="10684" y="1444"/>
                      <a:pt x="10442" y="1304"/>
                      <a:pt x="10021" y="1304"/>
                    </a:cubicBezTo>
                    <a:cubicBezTo>
                      <a:pt x="9396" y="1304"/>
                      <a:pt x="8377" y="1612"/>
                      <a:pt x="7163" y="1771"/>
                    </a:cubicBezTo>
                    <a:cubicBezTo>
                      <a:pt x="7437" y="1092"/>
                      <a:pt x="7098" y="262"/>
                      <a:pt x="6377" y="59"/>
                    </a:cubicBezTo>
                    <a:cubicBezTo>
                      <a:pt x="6239" y="20"/>
                      <a:pt x="6094" y="0"/>
                      <a:pt x="59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36"/>
              <p:cNvSpPr/>
              <p:nvPr/>
            </p:nvSpPr>
            <p:spPr>
              <a:xfrm>
                <a:off x="1900100" y="3121950"/>
                <a:ext cx="255000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10200" h="1030" extrusionOk="0">
                    <a:moveTo>
                      <a:pt x="592" y="1"/>
                    </a:moveTo>
                    <a:cubicBezTo>
                      <a:pt x="370" y="1"/>
                      <a:pt x="153" y="148"/>
                      <a:pt x="83" y="358"/>
                    </a:cubicBezTo>
                    <a:cubicBezTo>
                      <a:pt x="1" y="602"/>
                      <a:pt x="181" y="914"/>
                      <a:pt x="416" y="1000"/>
                    </a:cubicBezTo>
                    <a:cubicBezTo>
                      <a:pt x="471" y="1020"/>
                      <a:pt x="530" y="1030"/>
                      <a:pt x="589" y="1030"/>
                    </a:cubicBezTo>
                    <a:cubicBezTo>
                      <a:pt x="844" y="1030"/>
                      <a:pt x="1101" y="850"/>
                      <a:pt x="1107" y="581"/>
                    </a:cubicBezTo>
                    <a:cubicBezTo>
                      <a:pt x="1112" y="298"/>
                      <a:pt x="944" y="36"/>
                      <a:pt x="647" y="4"/>
                    </a:cubicBezTo>
                    <a:cubicBezTo>
                      <a:pt x="628" y="2"/>
                      <a:pt x="610" y="1"/>
                      <a:pt x="592" y="1"/>
                    </a:cubicBezTo>
                    <a:close/>
                    <a:moveTo>
                      <a:pt x="2865" y="1"/>
                    </a:moveTo>
                    <a:cubicBezTo>
                      <a:pt x="2642" y="1"/>
                      <a:pt x="2426" y="148"/>
                      <a:pt x="2356" y="358"/>
                    </a:cubicBezTo>
                    <a:cubicBezTo>
                      <a:pt x="2273" y="602"/>
                      <a:pt x="2453" y="914"/>
                      <a:pt x="2688" y="1000"/>
                    </a:cubicBezTo>
                    <a:cubicBezTo>
                      <a:pt x="2744" y="1020"/>
                      <a:pt x="2803" y="1030"/>
                      <a:pt x="2862" y="1030"/>
                    </a:cubicBezTo>
                    <a:cubicBezTo>
                      <a:pt x="3116" y="1030"/>
                      <a:pt x="3373" y="850"/>
                      <a:pt x="3378" y="581"/>
                    </a:cubicBezTo>
                    <a:cubicBezTo>
                      <a:pt x="3384" y="298"/>
                      <a:pt x="3217" y="36"/>
                      <a:pt x="2919" y="4"/>
                    </a:cubicBezTo>
                    <a:cubicBezTo>
                      <a:pt x="2901" y="2"/>
                      <a:pt x="2883" y="1"/>
                      <a:pt x="2865" y="1"/>
                    </a:cubicBezTo>
                    <a:close/>
                    <a:moveTo>
                      <a:pt x="5137" y="1"/>
                    </a:moveTo>
                    <a:cubicBezTo>
                      <a:pt x="4914" y="1"/>
                      <a:pt x="4698" y="148"/>
                      <a:pt x="4627" y="358"/>
                    </a:cubicBezTo>
                    <a:cubicBezTo>
                      <a:pt x="4545" y="602"/>
                      <a:pt x="4724" y="914"/>
                      <a:pt x="4959" y="1000"/>
                    </a:cubicBezTo>
                    <a:cubicBezTo>
                      <a:pt x="5015" y="1020"/>
                      <a:pt x="5074" y="1030"/>
                      <a:pt x="5133" y="1030"/>
                    </a:cubicBezTo>
                    <a:cubicBezTo>
                      <a:pt x="5388" y="1030"/>
                      <a:pt x="5644" y="850"/>
                      <a:pt x="5650" y="581"/>
                    </a:cubicBezTo>
                    <a:cubicBezTo>
                      <a:pt x="5654" y="298"/>
                      <a:pt x="5488" y="36"/>
                      <a:pt x="5191" y="4"/>
                    </a:cubicBezTo>
                    <a:cubicBezTo>
                      <a:pt x="5173" y="2"/>
                      <a:pt x="5155" y="1"/>
                      <a:pt x="5137" y="1"/>
                    </a:cubicBezTo>
                    <a:close/>
                    <a:moveTo>
                      <a:pt x="7408" y="1"/>
                    </a:moveTo>
                    <a:cubicBezTo>
                      <a:pt x="7186" y="1"/>
                      <a:pt x="6969" y="148"/>
                      <a:pt x="6898" y="358"/>
                    </a:cubicBezTo>
                    <a:cubicBezTo>
                      <a:pt x="6817" y="602"/>
                      <a:pt x="6996" y="914"/>
                      <a:pt x="7231" y="1000"/>
                    </a:cubicBezTo>
                    <a:cubicBezTo>
                      <a:pt x="7287" y="1020"/>
                      <a:pt x="7345" y="1030"/>
                      <a:pt x="7405" y="1030"/>
                    </a:cubicBezTo>
                    <a:cubicBezTo>
                      <a:pt x="7659" y="1030"/>
                      <a:pt x="7916" y="850"/>
                      <a:pt x="7921" y="581"/>
                    </a:cubicBezTo>
                    <a:cubicBezTo>
                      <a:pt x="7926" y="298"/>
                      <a:pt x="7759" y="36"/>
                      <a:pt x="7463" y="4"/>
                    </a:cubicBezTo>
                    <a:cubicBezTo>
                      <a:pt x="7445" y="2"/>
                      <a:pt x="7427" y="1"/>
                      <a:pt x="7408" y="1"/>
                    </a:cubicBezTo>
                    <a:close/>
                    <a:moveTo>
                      <a:pt x="9679" y="1"/>
                    </a:moveTo>
                    <a:cubicBezTo>
                      <a:pt x="9457" y="1"/>
                      <a:pt x="9240" y="148"/>
                      <a:pt x="9170" y="358"/>
                    </a:cubicBezTo>
                    <a:cubicBezTo>
                      <a:pt x="9088" y="602"/>
                      <a:pt x="9267" y="914"/>
                      <a:pt x="9503" y="1000"/>
                    </a:cubicBezTo>
                    <a:cubicBezTo>
                      <a:pt x="9559" y="1020"/>
                      <a:pt x="9618" y="1030"/>
                      <a:pt x="9677" y="1030"/>
                    </a:cubicBezTo>
                    <a:cubicBezTo>
                      <a:pt x="9932" y="1030"/>
                      <a:pt x="10188" y="850"/>
                      <a:pt x="10194" y="581"/>
                    </a:cubicBezTo>
                    <a:cubicBezTo>
                      <a:pt x="10199" y="298"/>
                      <a:pt x="10032" y="36"/>
                      <a:pt x="9734" y="4"/>
                    </a:cubicBezTo>
                    <a:cubicBezTo>
                      <a:pt x="9716" y="2"/>
                      <a:pt x="9697" y="1"/>
                      <a:pt x="96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36"/>
              <p:cNvSpPr/>
              <p:nvPr/>
            </p:nvSpPr>
            <p:spPr>
              <a:xfrm>
                <a:off x="1900075" y="2181075"/>
                <a:ext cx="255025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1030" extrusionOk="0">
                    <a:moveTo>
                      <a:pt x="589" y="0"/>
                    </a:moveTo>
                    <a:cubicBezTo>
                      <a:pt x="529" y="0"/>
                      <a:pt x="470" y="10"/>
                      <a:pt x="414" y="30"/>
                    </a:cubicBezTo>
                    <a:cubicBezTo>
                      <a:pt x="179" y="116"/>
                      <a:pt x="1" y="428"/>
                      <a:pt x="82" y="672"/>
                    </a:cubicBezTo>
                    <a:cubicBezTo>
                      <a:pt x="153" y="882"/>
                      <a:pt x="370" y="1029"/>
                      <a:pt x="592" y="1029"/>
                    </a:cubicBezTo>
                    <a:cubicBezTo>
                      <a:pt x="610" y="1029"/>
                      <a:pt x="628" y="1028"/>
                      <a:pt x="647" y="1026"/>
                    </a:cubicBezTo>
                    <a:cubicBezTo>
                      <a:pt x="945" y="994"/>
                      <a:pt x="1112" y="732"/>
                      <a:pt x="1106" y="449"/>
                    </a:cubicBezTo>
                    <a:cubicBezTo>
                      <a:pt x="1102" y="181"/>
                      <a:pt x="844" y="0"/>
                      <a:pt x="589" y="0"/>
                    </a:cubicBezTo>
                    <a:close/>
                    <a:moveTo>
                      <a:pt x="2861" y="0"/>
                    </a:moveTo>
                    <a:cubicBezTo>
                      <a:pt x="2802" y="0"/>
                      <a:pt x="2743" y="10"/>
                      <a:pt x="2687" y="30"/>
                    </a:cubicBezTo>
                    <a:cubicBezTo>
                      <a:pt x="2454" y="116"/>
                      <a:pt x="2273" y="428"/>
                      <a:pt x="2355" y="672"/>
                    </a:cubicBezTo>
                    <a:cubicBezTo>
                      <a:pt x="2426" y="882"/>
                      <a:pt x="2642" y="1029"/>
                      <a:pt x="2865" y="1029"/>
                    </a:cubicBezTo>
                    <a:cubicBezTo>
                      <a:pt x="2883" y="1029"/>
                      <a:pt x="2901" y="1028"/>
                      <a:pt x="2919" y="1026"/>
                    </a:cubicBezTo>
                    <a:cubicBezTo>
                      <a:pt x="3216" y="994"/>
                      <a:pt x="3385" y="732"/>
                      <a:pt x="3378" y="449"/>
                    </a:cubicBezTo>
                    <a:cubicBezTo>
                      <a:pt x="3374" y="181"/>
                      <a:pt x="3117" y="0"/>
                      <a:pt x="2861" y="0"/>
                    </a:cubicBezTo>
                    <a:close/>
                    <a:moveTo>
                      <a:pt x="5133" y="0"/>
                    </a:moveTo>
                    <a:cubicBezTo>
                      <a:pt x="5074" y="0"/>
                      <a:pt x="5015" y="10"/>
                      <a:pt x="4959" y="30"/>
                    </a:cubicBezTo>
                    <a:cubicBezTo>
                      <a:pt x="4726" y="116"/>
                      <a:pt x="4545" y="428"/>
                      <a:pt x="4626" y="672"/>
                    </a:cubicBezTo>
                    <a:cubicBezTo>
                      <a:pt x="4697" y="882"/>
                      <a:pt x="4914" y="1029"/>
                      <a:pt x="5137" y="1029"/>
                    </a:cubicBezTo>
                    <a:cubicBezTo>
                      <a:pt x="5155" y="1029"/>
                      <a:pt x="5173" y="1028"/>
                      <a:pt x="5191" y="1026"/>
                    </a:cubicBezTo>
                    <a:cubicBezTo>
                      <a:pt x="5487" y="994"/>
                      <a:pt x="5656" y="732"/>
                      <a:pt x="5649" y="449"/>
                    </a:cubicBezTo>
                    <a:cubicBezTo>
                      <a:pt x="5645" y="181"/>
                      <a:pt x="5388" y="0"/>
                      <a:pt x="5133" y="0"/>
                    </a:cubicBezTo>
                    <a:close/>
                    <a:moveTo>
                      <a:pt x="7405" y="0"/>
                    </a:moveTo>
                    <a:cubicBezTo>
                      <a:pt x="7346" y="0"/>
                      <a:pt x="7287" y="10"/>
                      <a:pt x="7232" y="30"/>
                    </a:cubicBezTo>
                    <a:cubicBezTo>
                      <a:pt x="6999" y="116"/>
                      <a:pt x="6818" y="428"/>
                      <a:pt x="6899" y="672"/>
                    </a:cubicBezTo>
                    <a:cubicBezTo>
                      <a:pt x="6970" y="882"/>
                      <a:pt x="7187" y="1029"/>
                      <a:pt x="7409" y="1029"/>
                    </a:cubicBezTo>
                    <a:cubicBezTo>
                      <a:pt x="7428" y="1029"/>
                      <a:pt x="7446" y="1028"/>
                      <a:pt x="7464" y="1026"/>
                    </a:cubicBezTo>
                    <a:cubicBezTo>
                      <a:pt x="7760" y="994"/>
                      <a:pt x="7929" y="732"/>
                      <a:pt x="7922" y="449"/>
                    </a:cubicBezTo>
                    <a:cubicBezTo>
                      <a:pt x="7917" y="181"/>
                      <a:pt x="7660" y="0"/>
                      <a:pt x="7405" y="0"/>
                    </a:cubicBezTo>
                    <a:close/>
                    <a:moveTo>
                      <a:pt x="9677" y="0"/>
                    </a:moveTo>
                    <a:cubicBezTo>
                      <a:pt x="9618" y="0"/>
                      <a:pt x="9559" y="10"/>
                      <a:pt x="9504" y="30"/>
                    </a:cubicBezTo>
                    <a:cubicBezTo>
                      <a:pt x="9269" y="116"/>
                      <a:pt x="9090" y="428"/>
                      <a:pt x="9171" y="672"/>
                    </a:cubicBezTo>
                    <a:cubicBezTo>
                      <a:pt x="9241" y="882"/>
                      <a:pt x="9458" y="1029"/>
                      <a:pt x="9680" y="1029"/>
                    </a:cubicBezTo>
                    <a:cubicBezTo>
                      <a:pt x="9698" y="1029"/>
                      <a:pt x="9717" y="1028"/>
                      <a:pt x="9735" y="1026"/>
                    </a:cubicBezTo>
                    <a:cubicBezTo>
                      <a:pt x="10032" y="994"/>
                      <a:pt x="10200" y="732"/>
                      <a:pt x="10195" y="449"/>
                    </a:cubicBezTo>
                    <a:cubicBezTo>
                      <a:pt x="10189" y="181"/>
                      <a:pt x="9932" y="0"/>
                      <a:pt x="96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36"/>
              <p:cNvSpPr/>
              <p:nvPr/>
            </p:nvSpPr>
            <p:spPr>
              <a:xfrm>
                <a:off x="1955800" y="2417575"/>
                <a:ext cx="7625" cy="490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9623" extrusionOk="0">
                    <a:moveTo>
                      <a:pt x="1" y="1"/>
                    </a:moveTo>
                    <a:lnTo>
                      <a:pt x="1" y="19622"/>
                    </a:lnTo>
                    <a:lnTo>
                      <a:pt x="304" y="1962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36"/>
              <p:cNvSpPr/>
              <p:nvPr/>
            </p:nvSpPr>
            <p:spPr>
              <a:xfrm>
                <a:off x="2086350" y="2417575"/>
                <a:ext cx="7600" cy="4905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9623" extrusionOk="0">
                    <a:moveTo>
                      <a:pt x="0" y="1"/>
                    </a:moveTo>
                    <a:lnTo>
                      <a:pt x="0" y="19622"/>
                    </a:lnTo>
                    <a:lnTo>
                      <a:pt x="304" y="1962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A7A85C4A-A85B-42D0-8C5E-F0A60B2C5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734" y="1104184"/>
            <a:ext cx="5705856" cy="3594291"/>
          </a:xfrm>
          <a:prstGeom prst="rect">
            <a:avLst/>
          </a:prstGeom>
        </p:spPr>
      </p:pic>
      <p:sp>
        <p:nvSpPr>
          <p:cNvPr id="8" name="Google Shape;2611;p43">
            <a:extLst>
              <a:ext uri="{FF2B5EF4-FFF2-40B4-BE49-F238E27FC236}">
                <a16:creationId xmlns:a16="http://schemas.microsoft.com/office/drawing/2014/main" id="{18CD5109-EC6B-F881-EF3B-6ADA5026BE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clients </a:t>
            </a:r>
            <a:r>
              <a:rPr lang="en" dirty="0" err="1"/>
              <a:t>particuliers</a:t>
            </a:r>
            <a:r>
              <a:rPr lang="en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8314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8" name="Google Shape;2678;p44"/>
          <p:cNvGrpSpPr/>
          <p:nvPr/>
        </p:nvGrpSpPr>
        <p:grpSpPr>
          <a:xfrm>
            <a:off x="451554" y="421541"/>
            <a:ext cx="778933" cy="913493"/>
            <a:chOff x="1341612" y="3340055"/>
            <a:chExt cx="259399" cy="370524"/>
          </a:xfrm>
        </p:grpSpPr>
        <p:sp>
          <p:nvSpPr>
            <p:cNvPr id="2679" name="Google Shape;2679;p44"/>
            <p:cNvSpPr/>
            <p:nvPr/>
          </p:nvSpPr>
          <p:spPr>
            <a:xfrm>
              <a:off x="1383954" y="3340055"/>
              <a:ext cx="43615" cy="35664"/>
            </a:xfrm>
            <a:custGeom>
              <a:avLst/>
              <a:gdLst/>
              <a:ahLst/>
              <a:cxnLst/>
              <a:rect l="l" t="t" r="r" b="b"/>
              <a:pathLst>
                <a:path w="2913" h="2382" extrusionOk="0">
                  <a:moveTo>
                    <a:pt x="999" y="0"/>
                  </a:moveTo>
                  <a:cubicBezTo>
                    <a:pt x="452" y="0"/>
                    <a:pt x="11" y="442"/>
                    <a:pt x="11" y="989"/>
                  </a:cubicBezTo>
                  <a:lnTo>
                    <a:pt x="11" y="2019"/>
                  </a:lnTo>
                  <a:cubicBezTo>
                    <a:pt x="0" y="2260"/>
                    <a:pt x="179" y="2381"/>
                    <a:pt x="360" y="2381"/>
                  </a:cubicBezTo>
                  <a:cubicBezTo>
                    <a:pt x="542" y="2381"/>
                    <a:pt x="726" y="2260"/>
                    <a:pt x="726" y="2019"/>
                  </a:cubicBezTo>
                  <a:lnTo>
                    <a:pt x="726" y="989"/>
                  </a:lnTo>
                  <a:cubicBezTo>
                    <a:pt x="726" y="841"/>
                    <a:pt x="852" y="736"/>
                    <a:pt x="999" y="736"/>
                  </a:cubicBezTo>
                  <a:lnTo>
                    <a:pt x="1924" y="736"/>
                  </a:lnTo>
                  <a:cubicBezTo>
                    <a:pt x="2071" y="736"/>
                    <a:pt x="2197" y="841"/>
                    <a:pt x="2197" y="989"/>
                  </a:cubicBezTo>
                  <a:lnTo>
                    <a:pt x="2197" y="2019"/>
                  </a:lnTo>
                  <a:cubicBezTo>
                    <a:pt x="2197" y="2260"/>
                    <a:pt x="2376" y="2381"/>
                    <a:pt x="2555" y="2381"/>
                  </a:cubicBezTo>
                  <a:cubicBezTo>
                    <a:pt x="2733" y="2381"/>
                    <a:pt x="2912" y="2260"/>
                    <a:pt x="2912" y="2019"/>
                  </a:cubicBezTo>
                  <a:lnTo>
                    <a:pt x="2912" y="989"/>
                  </a:lnTo>
                  <a:cubicBezTo>
                    <a:pt x="2912" y="442"/>
                    <a:pt x="2471" y="0"/>
                    <a:pt x="1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4"/>
            <p:cNvSpPr/>
            <p:nvPr/>
          </p:nvSpPr>
          <p:spPr>
            <a:xfrm>
              <a:off x="1363966" y="3403329"/>
              <a:ext cx="237045" cy="307251"/>
            </a:xfrm>
            <a:custGeom>
              <a:avLst/>
              <a:gdLst/>
              <a:ahLst/>
              <a:cxnLst/>
              <a:rect l="l" t="t" r="r" b="b"/>
              <a:pathLst>
                <a:path w="15832" h="20521" extrusionOk="0">
                  <a:moveTo>
                    <a:pt x="736" y="0"/>
                  </a:moveTo>
                  <a:cubicBezTo>
                    <a:pt x="337" y="0"/>
                    <a:pt x="0" y="337"/>
                    <a:pt x="0" y="757"/>
                  </a:cubicBezTo>
                  <a:lnTo>
                    <a:pt x="0" y="19763"/>
                  </a:lnTo>
                  <a:cubicBezTo>
                    <a:pt x="0" y="20184"/>
                    <a:pt x="337" y="20520"/>
                    <a:pt x="736" y="20520"/>
                  </a:cubicBezTo>
                  <a:lnTo>
                    <a:pt x="15075" y="20520"/>
                  </a:lnTo>
                  <a:cubicBezTo>
                    <a:pt x="15495" y="20520"/>
                    <a:pt x="15832" y="20184"/>
                    <a:pt x="15832" y="19763"/>
                  </a:cubicBezTo>
                  <a:lnTo>
                    <a:pt x="15832" y="757"/>
                  </a:lnTo>
                  <a:cubicBezTo>
                    <a:pt x="15832" y="337"/>
                    <a:pt x="15495" y="0"/>
                    <a:pt x="15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44"/>
            <p:cNvSpPr/>
            <p:nvPr/>
          </p:nvSpPr>
          <p:spPr>
            <a:xfrm>
              <a:off x="1341612" y="3371841"/>
              <a:ext cx="237045" cy="306936"/>
            </a:xfrm>
            <a:custGeom>
              <a:avLst/>
              <a:gdLst/>
              <a:ahLst/>
              <a:cxnLst/>
              <a:rect l="l" t="t" r="r" b="b"/>
              <a:pathLst>
                <a:path w="15832" h="20500" extrusionOk="0">
                  <a:moveTo>
                    <a:pt x="736" y="1"/>
                  </a:moveTo>
                  <a:cubicBezTo>
                    <a:pt x="337" y="1"/>
                    <a:pt x="1" y="337"/>
                    <a:pt x="1" y="737"/>
                  </a:cubicBezTo>
                  <a:lnTo>
                    <a:pt x="1" y="19764"/>
                  </a:lnTo>
                  <a:cubicBezTo>
                    <a:pt x="1" y="20163"/>
                    <a:pt x="337" y="20500"/>
                    <a:pt x="736" y="20500"/>
                  </a:cubicBezTo>
                  <a:lnTo>
                    <a:pt x="15075" y="20500"/>
                  </a:lnTo>
                  <a:cubicBezTo>
                    <a:pt x="15495" y="20500"/>
                    <a:pt x="15832" y="20163"/>
                    <a:pt x="15832" y="19743"/>
                  </a:cubicBezTo>
                  <a:lnTo>
                    <a:pt x="15832" y="737"/>
                  </a:lnTo>
                  <a:cubicBezTo>
                    <a:pt x="15832" y="337"/>
                    <a:pt x="15495" y="1"/>
                    <a:pt x="15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44"/>
            <p:cNvSpPr/>
            <p:nvPr/>
          </p:nvSpPr>
          <p:spPr>
            <a:xfrm>
              <a:off x="1556303" y="3371841"/>
              <a:ext cx="22354" cy="306936"/>
            </a:xfrm>
            <a:custGeom>
              <a:avLst/>
              <a:gdLst/>
              <a:ahLst/>
              <a:cxnLst/>
              <a:rect l="l" t="t" r="r" b="b"/>
              <a:pathLst>
                <a:path w="1493" h="20500" extrusionOk="0">
                  <a:moveTo>
                    <a:pt x="0" y="1"/>
                  </a:moveTo>
                  <a:lnTo>
                    <a:pt x="0" y="20500"/>
                  </a:lnTo>
                  <a:lnTo>
                    <a:pt x="736" y="20500"/>
                  </a:lnTo>
                  <a:cubicBezTo>
                    <a:pt x="1156" y="20500"/>
                    <a:pt x="1493" y="20163"/>
                    <a:pt x="1493" y="19743"/>
                  </a:cubicBezTo>
                  <a:lnTo>
                    <a:pt x="1493" y="737"/>
                  </a:lnTo>
                  <a:cubicBezTo>
                    <a:pt x="1493" y="337"/>
                    <a:pt x="1156" y="1"/>
                    <a:pt x="736" y="1"/>
                  </a:cubicBezTo>
                  <a:close/>
                </a:path>
              </a:pathLst>
            </a:custGeom>
            <a:solidFill>
              <a:srgbClr val="233766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44"/>
            <p:cNvSpPr/>
            <p:nvPr/>
          </p:nvSpPr>
          <p:spPr>
            <a:xfrm>
              <a:off x="1379387" y="3455583"/>
              <a:ext cx="44708" cy="44708"/>
            </a:xfrm>
            <a:custGeom>
              <a:avLst/>
              <a:gdLst/>
              <a:ahLst/>
              <a:cxnLst/>
              <a:rect l="l" t="t" r="r" b="b"/>
              <a:pathLst>
                <a:path w="2986" h="2986" extrusionOk="0">
                  <a:moveTo>
                    <a:pt x="190" y="0"/>
                  </a:moveTo>
                  <a:cubicBezTo>
                    <a:pt x="85" y="0"/>
                    <a:pt x="0" y="84"/>
                    <a:pt x="0" y="190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190"/>
                  </a:lnTo>
                  <a:cubicBezTo>
                    <a:pt x="2986" y="84"/>
                    <a:pt x="2902" y="0"/>
                    <a:pt x="2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44"/>
            <p:cNvSpPr/>
            <p:nvPr/>
          </p:nvSpPr>
          <p:spPr>
            <a:xfrm>
              <a:off x="1379387" y="3527975"/>
              <a:ext cx="44708" cy="44723"/>
            </a:xfrm>
            <a:custGeom>
              <a:avLst/>
              <a:gdLst/>
              <a:ahLst/>
              <a:cxnLst/>
              <a:rect l="l" t="t" r="r" b="b"/>
              <a:pathLst>
                <a:path w="2986" h="2987" extrusionOk="0">
                  <a:moveTo>
                    <a:pt x="190" y="1"/>
                  </a:moveTo>
                  <a:cubicBezTo>
                    <a:pt x="85" y="1"/>
                    <a:pt x="0" y="85"/>
                    <a:pt x="0" y="190"/>
                  </a:cubicBezTo>
                  <a:lnTo>
                    <a:pt x="0" y="2776"/>
                  </a:lnTo>
                  <a:cubicBezTo>
                    <a:pt x="0" y="2881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881"/>
                    <a:pt x="2986" y="2776"/>
                  </a:cubicBezTo>
                  <a:lnTo>
                    <a:pt x="2986" y="190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44"/>
            <p:cNvSpPr/>
            <p:nvPr/>
          </p:nvSpPr>
          <p:spPr>
            <a:xfrm>
              <a:off x="1379387" y="3600067"/>
              <a:ext cx="44708" cy="44708"/>
            </a:xfrm>
            <a:custGeom>
              <a:avLst/>
              <a:gdLst/>
              <a:ahLst/>
              <a:cxnLst/>
              <a:rect l="l" t="t" r="r" b="b"/>
              <a:pathLst>
                <a:path w="2986" h="2986" extrusionOk="0">
                  <a:moveTo>
                    <a:pt x="190" y="1"/>
                  </a:moveTo>
                  <a:cubicBezTo>
                    <a:pt x="85" y="1"/>
                    <a:pt x="0" y="85"/>
                    <a:pt x="0" y="211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211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44"/>
            <p:cNvSpPr/>
            <p:nvPr/>
          </p:nvSpPr>
          <p:spPr>
            <a:xfrm>
              <a:off x="1444233" y="3459041"/>
              <a:ext cx="103894" cy="11035"/>
            </a:xfrm>
            <a:custGeom>
              <a:avLst/>
              <a:gdLst/>
              <a:ahLst/>
              <a:cxn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44"/>
            <p:cNvSpPr/>
            <p:nvPr/>
          </p:nvSpPr>
          <p:spPr>
            <a:xfrm>
              <a:off x="1444233" y="3482967"/>
              <a:ext cx="103894" cy="10720"/>
            </a:xfrm>
            <a:custGeom>
              <a:avLst/>
              <a:gdLst/>
              <a:ahLst/>
              <a:cxnLst/>
              <a:rect l="l" t="t" r="r" b="b"/>
              <a:pathLst>
                <a:path w="6939" h="716" extrusionOk="0">
                  <a:moveTo>
                    <a:pt x="484" y="0"/>
                  </a:moveTo>
                  <a:cubicBezTo>
                    <a:pt x="0" y="0"/>
                    <a:pt x="0" y="715"/>
                    <a:pt x="484" y="715"/>
                  </a:cubicBezTo>
                  <a:lnTo>
                    <a:pt x="6455" y="715"/>
                  </a:lnTo>
                  <a:cubicBezTo>
                    <a:pt x="6939" y="715"/>
                    <a:pt x="6939" y="0"/>
                    <a:pt x="6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44"/>
            <p:cNvSpPr/>
            <p:nvPr/>
          </p:nvSpPr>
          <p:spPr>
            <a:xfrm>
              <a:off x="1444233" y="3531433"/>
              <a:ext cx="103894" cy="10735"/>
            </a:xfrm>
            <a:custGeom>
              <a:avLst/>
              <a:gdLst/>
              <a:ahLst/>
              <a:cxnLst/>
              <a:rect l="l" t="t" r="r" b="b"/>
              <a:pathLst>
                <a:path w="6939" h="717" extrusionOk="0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44"/>
            <p:cNvSpPr/>
            <p:nvPr/>
          </p:nvSpPr>
          <p:spPr>
            <a:xfrm>
              <a:off x="1444233" y="3555359"/>
              <a:ext cx="103894" cy="10720"/>
            </a:xfrm>
            <a:custGeom>
              <a:avLst/>
              <a:gdLst/>
              <a:ahLst/>
              <a:cxnLst/>
              <a:rect l="l" t="t" r="r" b="b"/>
              <a:pathLst>
                <a:path w="6939" h="716" extrusionOk="0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44"/>
            <p:cNvSpPr/>
            <p:nvPr/>
          </p:nvSpPr>
          <p:spPr>
            <a:xfrm>
              <a:off x="1444233" y="3603526"/>
              <a:ext cx="103894" cy="11035"/>
            </a:xfrm>
            <a:custGeom>
              <a:avLst/>
              <a:gdLst/>
              <a:ahLst/>
              <a:cxn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7"/>
                    <a:pt x="484" y="737"/>
                  </a:cubicBezTo>
                  <a:lnTo>
                    <a:pt x="6455" y="737"/>
                  </a:lnTo>
                  <a:cubicBezTo>
                    <a:pt x="6939" y="737"/>
                    <a:pt x="6939" y="1"/>
                    <a:pt x="6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44"/>
            <p:cNvSpPr/>
            <p:nvPr/>
          </p:nvSpPr>
          <p:spPr>
            <a:xfrm>
              <a:off x="1444233" y="3627452"/>
              <a:ext cx="103894" cy="11035"/>
            </a:xfrm>
            <a:custGeom>
              <a:avLst/>
              <a:gdLst/>
              <a:ahLst/>
              <a:cxn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44"/>
            <p:cNvSpPr/>
            <p:nvPr/>
          </p:nvSpPr>
          <p:spPr>
            <a:xfrm>
              <a:off x="1390183" y="3448845"/>
              <a:ext cx="55413" cy="37087"/>
            </a:xfrm>
            <a:custGeom>
              <a:avLst/>
              <a:gdLst/>
              <a:ahLst/>
              <a:cxnLst/>
              <a:rect l="l" t="t" r="r" b="b"/>
              <a:pathLst>
                <a:path w="3701" h="2477" extrusionOk="0">
                  <a:moveTo>
                    <a:pt x="3156" y="0"/>
                  </a:moveTo>
                  <a:cubicBezTo>
                    <a:pt x="3077" y="0"/>
                    <a:pt x="2995" y="28"/>
                    <a:pt x="2917" y="93"/>
                  </a:cubicBezTo>
                  <a:lnTo>
                    <a:pt x="1130" y="1607"/>
                  </a:lnTo>
                  <a:lnTo>
                    <a:pt x="772" y="1228"/>
                  </a:lnTo>
                  <a:cubicBezTo>
                    <a:pt x="722" y="1155"/>
                    <a:pt x="653" y="1124"/>
                    <a:pt x="580" y="1124"/>
                  </a:cubicBezTo>
                  <a:cubicBezTo>
                    <a:pt x="319" y="1124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2" y="2440"/>
                    <a:pt x="1010" y="2477"/>
                    <a:pt x="1103" y="2477"/>
                  </a:cubicBezTo>
                  <a:cubicBezTo>
                    <a:pt x="1189" y="2477"/>
                    <a:pt x="1280" y="2445"/>
                    <a:pt x="1361" y="2385"/>
                  </a:cubicBezTo>
                  <a:lnTo>
                    <a:pt x="3400" y="640"/>
                  </a:lnTo>
                  <a:cubicBezTo>
                    <a:pt x="3701" y="406"/>
                    <a:pt x="3458" y="0"/>
                    <a:pt x="3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4"/>
            <p:cNvSpPr/>
            <p:nvPr/>
          </p:nvSpPr>
          <p:spPr>
            <a:xfrm>
              <a:off x="1390183" y="3521686"/>
              <a:ext cx="54874" cy="37147"/>
            </a:xfrm>
            <a:custGeom>
              <a:avLst/>
              <a:gdLst/>
              <a:ahLst/>
              <a:cxnLst/>
              <a:rect l="l" t="t" r="r" b="b"/>
              <a:pathLst>
                <a:path w="3665" h="2481" extrusionOk="0">
                  <a:moveTo>
                    <a:pt x="3137" y="0"/>
                  </a:moveTo>
                  <a:cubicBezTo>
                    <a:pt x="3064" y="0"/>
                    <a:pt x="2988" y="25"/>
                    <a:pt x="2917" y="85"/>
                  </a:cubicBezTo>
                  <a:lnTo>
                    <a:pt x="2917" y="106"/>
                  </a:lnTo>
                  <a:lnTo>
                    <a:pt x="1130" y="1619"/>
                  </a:lnTo>
                  <a:lnTo>
                    <a:pt x="772" y="1220"/>
                  </a:lnTo>
                  <a:cubicBezTo>
                    <a:pt x="722" y="1146"/>
                    <a:pt x="653" y="1116"/>
                    <a:pt x="580" y="1116"/>
                  </a:cubicBezTo>
                  <a:cubicBezTo>
                    <a:pt x="319" y="1116"/>
                    <a:pt x="0" y="1506"/>
                    <a:pt x="247" y="1703"/>
                  </a:cubicBezTo>
                  <a:lnTo>
                    <a:pt x="856" y="2355"/>
                  </a:lnTo>
                  <a:cubicBezTo>
                    <a:pt x="927" y="2437"/>
                    <a:pt x="1023" y="2480"/>
                    <a:pt x="1124" y="2480"/>
                  </a:cubicBezTo>
                  <a:cubicBezTo>
                    <a:pt x="1204" y="2480"/>
                    <a:pt x="1286" y="2453"/>
                    <a:pt x="1361" y="2397"/>
                  </a:cubicBezTo>
                  <a:lnTo>
                    <a:pt x="3379" y="652"/>
                  </a:lnTo>
                  <a:cubicBezTo>
                    <a:pt x="3665" y="400"/>
                    <a:pt x="3427" y="0"/>
                    <a:pt x="3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4"/>
            <p:cNvSpPr/>
            <p:nvPr/>
          </p:nvSpPr>
          <p:spPr>
            <a:xfrm>
              <a:off x="1390183" y="3595216"/>
              <a:ext cx="55413" cy="37267"/>
            </a:xfrm>
            <a:custGeom>
              <a:avLst/>
              <a:gdLst/>
              <a:ahLst/>
              <a:cxnLst/>
              <a:rect l="l" t="t" r="r" b="b"/>
              <a:pathLst>
                <a:path w="3701" h="2489" extrusionOk="0">
                  <a:moveTo>
                    <a:pt x="3155" y="1"/>
                  </a:moveTo>
                  <a:cubicBezTo>
                    <a:pt x="3077" y="1"/>
                    <a:pt x="2995" y="28"/>
                    <a:pt x="2917" y="93"/>
                  </a:cubicBezTo>
                  <a:lnTo>
                    <a:pt x="2917" y="114"/>
                  </a:lnTo>
                  <a:lnTo>
                    <a:pt x="1130" y="1628"/>
                  </a:lnTo>
                  <a:lnTo>
                    <a:pt x="772" y="1229"/>
                  </a:lnTo>
                  <a:cubicBezTo>
                    <a:pt x="722" y="1155"/>
                    <a:pt x="653" y="1125"/>
                    <a:pt x="580" y="1125"/>
                  </a:cubicBezTo>
                  <a:cubicBezTo>
                    <a:pt x="319" y="1125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7" y="2446"/>
                    <a:pt x="1023" y="2489"/>
                    <a:pt x="1124" y="2489"/>
                  </a:cubicBezTo>
                  <a:cubicBezTo>
                    <a:pt x="1204" y="2489"/>
                    <a:pt x="1286" y="2462"/>
                    <a:pt x="1361" y="2406"/>
                  </a:cubicBezTo>
                  <a:lnTo>
                    <a:pt x="3400" y="661"/>
                  </a:lnTo>
                  <a:cubicBezTo>
                    <a:pt x="3701" y="410"/>
                    <a:pt x="3458" y="1"/>
                    <a:pt x="3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4"/>
            <p:cNvSpPr/>
            <p:nvPr/>
          </p:nvSpPr>
          <p:spPr>
            <a:xfrm>
              <a:off x="1368682" y="3362409"/>
              <a:ext cx="74309" cy="38734"/>
            </a:xfrm>
            <a:custGeom>
              <a:avLst/>
              <a:gdLst/>
              <a:ahLst/>
              <a:cxnLst/>
              <a:rect l="l" t="t" r="r" b="b"/>
              <a:pathLst>
                <a:path w="4963" h="2587" extrusionOk="0">
                  <a:moveTo>
                    <a:pt x="736" y="0"/>
                  </a:moveTo>
                  <a:cubicBezTo>
                    <a:pt x="316" y="0"/>
                    <a:pt x="1" y="336"/>
                    <a:pt x="1" y="736"/>
                  </a:cubicBezTo>
                  <a:lnTo>
                    <a:pt x="1" y="2250"/>
                  </a:lnTo>
                  <a:cubicBezTo>
                    <a:pt x="1" y="2439"/>
                    <a:pt x="148" y="2586"/>
                    <a:pt x="337" y="2586"/>
                  </a:cubicBezTo>
                  <a:lnTo>
                    <a:pt x="4626" y="2586"/>
                  </a:lnTo>
                  <a:cubicBezTo>
                    <a:pt x="4815" y="2586"/>
                    <a:pt x="4962" y="2439"/>
                    <a:pt x="4962" y="2250"/>
                  </a:cubicBezTo>
                  <a:lnTo>
                    <a:pt x="4962" y="736"/>
                  </a:lnTo>
                  <a:cubicBezTo>
                    <a:pt x="4962" y="336"/>
                    <a:pt x="4647" y="0"/>
                    <a:pt x="4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44"/>
            <p:cNvSpPr/>
            <p:nvPr/>
          </p:nvSpPr>
          <p:spPr>
            <a:xfrm>
              <a:off x="1409602" y="3362409"/>
              <a:ext cx="33389" cy="38734"/>
            </a:xfrm>
            <a:custGeom>
              <a:avLst/>
              <a:gdLst/>
              <a:ahLst/>
              <a:cxnLst/>
              <a:rect l="l" t="t" r="r" b="b"/>
              <a:pathLst>
                <a:path w="2230" h="2587" extrusionOk="0">
                  <a:moveTo>
                    <a:pt x="1" y="0"/>
                  </a:moveTo>
                  <a:cubicBezTo>
                    <a:pt x="400" y="0"/>
                    <a:pt x="737" y="336"/>
                    <a:pt x="737" y="736"/>
                  </a:cubicBezTo>
                  <a:lnTo>
                    <a:pt x="737" y="2250"/>
                  </a:lnTo>
                  <a:cubicBezTo>
                    <a:pt x="737" y="2439"/>
                    <a:pt x="589" y="2586"/>
                    <a:pt x="400" y="2586"/>
                  </a:cubicBezTo>
                  <a:lnTo>
                    <a:pt x="1893" y="2586"/>
                  </a:lnTo>
                  <a:cubicBezTo>
                    <a:pt x="2082" y="2586"/>
                    <a:pt x="2229" y="2439"/>
                    <a:pt x="2229" y="2250"/>
                  </a:cubicBezTo>
                  <a:lnTo>
                    <a:pt x="2229" y="736"/>
                  </a:lnTo>
                  <a:cubicBezTo>
                    <a:pt x="2229" y="336"/>
                    <a:pt x="1893" y="0"/>
                    <a:pt x="1494" y="0"/>
                  </a:cubicBezTo>
                  <a:close/>
                </a:path>
              </a:pathLst>
            </a:custGeom>
            <a:solidFill>
              <a:srgbClr val="233766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611;p43">
            <a:extLst>
              <a:ext uri="{FF2B5EF4-FFF2-40B4-BE49-F238E27FC236}">
                <a16:creationId xmlns:a16="http://schemas.microsoft.com/office/drawing/2014/main" id="{D13E6703-4EBF-7D99-2DA6-2A52F5862A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0876" y="421541"/>
            <a:ext cx="60240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Tests </a:t>
            </a:r>
            <a:r>
              <a:rPr lang="en" sz="2400" dirty="0" err="1"/>
              <a:t>statistiques</a:t>
            </a:r>
            <a:r>
              <a:rPr lang="en" sz="2400" dirty="0"/>
              <a:t> pour la relation </a:t>
            </a:r>
            <a:r>
              <a:rPr lang="en" sz="2400" dirty="0" err="1"/>
              <a:t>âge</a:t>
            </a:r>
            <a:r>
              <a:rPr lang="en" sz="2400" dirty="0"/>
              <a:t> et </a:t>
            </a:r>
            <a:r>
              <a:rPr lang="en" sz="2400" dirty="0" err="1"/>
              <a:t>montant</a:t>
            </a:r>
            <a:r>
              <a:rPr lang="en" sz="2400" dirty="0"/>
              <a:t> des </a:t>
            </a:r>
            <a:r>
              <a:rPr lang="en" sz="2400" dirty="0" err="1"/>
              <a:t>achats</a:t>
            </a:r>
            <a:r>
              <a:rPr lang="en" sz="2400" dirty="0"/>
              <a:t> </a:t>
            </a:r>
            <a:endParaRPr sz="2400" dirty="0"/>
          </a:p>
        </p:txBody>
      </p:sp>
      <p:graphicFrame>
        <p:nvGraphicFramePr>
          <p:cNvPr id="15" name="Diagramme 14">
            <a:extLst>
              <a:ext uri="{FF2B5EF4-FFF2-40B4-BE49-F238E27FC236}">
                <a16:creationId xmlns:a16="http://schemas.microsoft.com/office/drawing/2014/main" id="{3F24F340-E0F9-86BD-9B1E-E6911E091C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8926389"/>
              </p:ext>
            </p:extLst>
          </p:nvPr>
        </p:nvGraphicFramePr>
        <p:xfrm>
          <a:off x="1446561" y="1634774"/>
          <a:ext cx="7607128" cy="3350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8" name="Google Shape;2708;p45"/>
          <p:cNvSpPr txBox="1">
            <a:spLocks noGrp="1"/>
          </p:cNvSpPr>
          <p:nvPr>
            <p:ph type="title"/>
          </p:nvPr>
        </p:nvSpPr>
        <p:spPr>
          <a:xfrm>
            <a:off x="629689" y="52404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La </a:t>
            </a:r>
            <a:r>
              <a:rPr lang="en" sz="2400" dirty="0" err="1"/>
              <a:t>cible</a:t>
            </a:r>
            <a:r>
              <a:rPr lang="en" sz="2400" dirty="0"/>
              <a:t> 32 – 50 </a:t>
            </a:r>
            <a:r>
              <a:rPr lang="en" sz="2400" dirty="0" err="1"/>
              <a:t>ans</a:t>
            </a:r>
            <a:r>
              <a:rPr lang="en" sz="2400" dirty="0"/>
              <a:t> </a:t>
            </a:r>
            <a:r>
              <a:rPr lang="en" sz="2400" dirty="0" err="1"/>
              <a:t>achète</a:t>
            </a:r>
            <a:r>
              <a:rPr lang="en" sz="2400" dirty="0"/>
              <a:t> </a:t>
            </a:r>
            <a:r>
              <a:rPr lang="en" sz="2400" dirty="0" err="1"/>
              <a:t>fréquemment</a:t>
            </a:r>
            <a:r>
              <a:rPr lang="en" sz="2400" dirty="0"/>
              <a:t> </a:t>
            </a:r>
            <a:endParaRPr sz="2400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FA85DC2-5970-EF2F-4928-150087322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722" y="1168737"/>
            <a:ext cx="5477933" cy="34507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2" name="Google Shape;2792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La </a:t>
            </a:r>
            <a:r>
              <a:rPr lang="en" sz="2800" dirty="0" err="1"/>
              <a:t>cible</a:t>
            </a:r>
            <a:r>
              <a:rPr lang="en" sz="2800" dirty="0"/>
              <a:t> 32 – 50 </a:t>
            </a:r>
            <a:r>
              <a:rPr lang="en" sz="2800" dirty="0" err="1"/>
              <a:t>semble</a:t>
            </a:r>
            <a:r>
              <a:rPr lang="en" sz="2800" dirty="0"/>
              <a:t> </a:t>
            </a:r>
            <a:r>
              <a:rPr lang="en" sz="2800" dirty="0" err="1"/>
              <a:t>consomm</a:t>
            </a:r>
            <a:r>
              <a:rPr lang="fr-FR" sz="2800" dirty="0"/>
              <a:t>er des produits de la catégorie 0 </a:t>
            </a:r>
            <a:endParaRPr sz="2800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E9EB26C9-02E0-26EC-5CB6-2F768C3F2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510" y="1556470"/>
            <a:ext cx="5703711" cy="34341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7">
          <a:extLst>
            <a:ext uri="{FF2B5EF4-FFF2-40B4-BE49-F238E27FC236}">
              <a16:creationId xmlns:a16="http://schemas.microsoft.com/office/drawing/2014/main" id="{0E78348B-087B-34FF-DDFC-6027D7239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8" name="Google Shape;2708;p45">
            <a:extLst>
              <a:ext uri="{FF2B5EF4-FFF2-40B4-BE49-F238E27FC236}">
                <a16:creationId xmlns:a16="http://schemas.microsoft.com/office/drawing/2014/main" id="{5BFE5376-B456-7573-D258-71C3E2C90A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9689" y="52404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La </a:t>
            </a:r>
            <a:r>
              <a:rPr lang="en" sz="2400" dirty="0" err="1"/>
              <a:t>cible</a:t>
            </a:r>
            <a:r>
              <a:rPr lang="en" sz="2400" dirty="0"/>
              <a:t> 32 – 50 </a:t>
            </a:r>
            <a:r>
              <a:rPr lang="en" sz="2400" dirty="0" err="1"/>
              <a:t>ans</a:t>
            </a:r>
            <a:r>
              <a:rPr lang="en" sz="2400" dirty="0"/>
              <a:t> a un panier </a:t>
            </a:r>
            <a:r>
              <a:rPr lang="en" sz="2400" dirty="0" err="1"/>
              <a:t>moyen</a:t>
            </a:r>
            <a:r>
              <a:rPr lang="en" sz="2400" dirty="0"/>
              <a:t> plus </a:t>
            </a:r>
            <a:r>
              <a:rPr lang="en" sz="2400" dirty="0" err="1"/>
              <a:t>faible</a:t>
            </a:r>
            <a:endParaRPr sz="24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D37B9DF-4FD0-642F-1B39-13966FFA3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289" y="1096747"/>
            <a:ext cx="6121400" cy="382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63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1">
          <a:extLst>
            <a:ext uri="{FF2B5EF4-FFF2-40B4-BE49-F238E27FC236}">
              <a16:creationId xmlns:a16="http://schemas.microsoft.com/office/drawing/2014/main" id="{CA900727-23F6-8FC4-A3A7-7BE790746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39">
            <a:extLst>
              <a:ext uri="{FF2B5EF4-FFF2-40B4-BE49-F238E27FC236}">
                <a16:creationId xmlns:a16="http://schemas.microsoft.com/office/drawing/2014/main" id="{82AD98CD-53F2-E2BC-B7FF-9F7BC2B3EF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12" y="533575"/>
            <a:ext cx="4087387" cy="108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Pour </a:t>
            </a:r>
            <a:r>
              <a:rPr lang="en" sz="4000" dirty="0" err="1"/>
              <a:t>conclure</a:t>
            </a:r>
            <a:r>
              <a:rPr lang="en" sz="4000" dirty="0"/>
              <a:t> </a:t>
            </a:r>
            <a:endParaRPr sz="4000" dirty="0"/>
          </a:p>
        </p:txBody>
      </p:sp>
      <p:sp>
        <p:nvSpPr>
          <p:cNvPr id="2354" name="Google Shape;2354;p39">
            <a:extLst>
              <a:ext uri="{FF2B5EF4-FFF2-40B4-BE49-F238E27FC236}">
                <a16:creationId xmlns:a16="http://schemas.microsoft.com/office/drawing/2014/main" id="{691868D2-CB95-B720-2859-5C6A33123E5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898638" y="1971330"/>
            <a:ext cx="3346724" cy="2315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/>
              <a:t>Notre croissance est à l’arrêt : je propose de cibler les 32-50 ans, qui dépensent presque 800€/an, en boostant leur panier moyen et en les captant par la catégorie 0.</a:t>
            </a:r>
            <a:endParaRPr sz="2000" dirty="0"/>
          </a:p>
        </p:txBody>
      </p:sp>
      <p:grpSp>
        <p:nvGrpSpPr>
          <p:cNvPr id="2355" name="Google Shape;2355;p39">
            <a:extLst>
              <a:ext uri="{FF2B5EF4-FFF2-40B4-BE49-F238E27FC236}">
                <a16:creationId xmlns:a16="http://schemas.microsoft.com/office/drawing/2014/main" id="{9C260B62-0D56-4187-7C4F-3FB9CE210DF5}"/>
              </a:ext>
            </a:extLst>
          </p:cNvPr>
          <p:cNvGrpSpPr/>
          <p:nvPr/>
        </p:nvGrpSpPr>
        <p:grpSpPr>
          <a:xfrm>
            <a:off x="6454853" y="2185120"/>
            <a:ext cx="2344010" cy="2682327"/>
            <a:chOff x="5877974" y="2017691"/>
            <a:chExt cx="2536070" cy="2803405"/>
          </a:xfrm>
        </p:grpSpPr>
        <p:sp>
          <p:nvSpPr>
            <p:cNvPr id="2356" name="Google Shape;2356;p39">
              <a:extLst>
                <a:ext uri="{FF2B5EF4-FFF2-40B4-BE49-F238E27FC236}">
                  <a16:creationId xmlns:a16="http://schemas.microsoft.com/office/drawing/2014/main" id="{E3817F0F-E0DD-78D6-0A02-1FA231B4DA89}"/>
                </a:ext>
              </a:extLst>
            </p:cNvPr>
            <p:cNvSpPr/>
            <p:nvPr/>
          </p:nvSpPr>
          <p:spPr>
            <a:xfrm rot="801400">
              <a:off x="7673864" y="2052372"/>
              <a:ext cx="430952" cy="1116242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7" name="Google Shape;2357;p39">
              <a:extLst>
                <a:ext uri="{FF2B5EF4-FFF2-40B4-BE49-F238E27FC236}">
                  <a16:creationId xmlns:a16="http://schemas.microsoft.com/office/drawing/2014/main" id="{EA6FDF7E-0EAA-C827-2346-3DFD0EE8D34E}"/>
                </a:ext>
              </a:extLst>
            </p:cNvPr>
            <p:cNvGrpSpPr/>
            <p:nvPr/>
          </p:nvGrpSpPr>
          <p:grpSpPr>
            <a:xfrm rot="5400000">
              <a:off x="6765529" y="3247574"/>
              <a:ext cx="685966" cy="2461077"/>
              <a:chOff x="2412300" y="1908900"/>
              <a:chExt cx="368225" cy="1321100"/>
            </a:xfrm>
          </p:grpSpPr>
          <p:sp>
            <p:nvSpPr>
              <p:cNvPr id="2358" name="Google Shape;2358;p39">
                <a:extLst>
                  <a:ext uri="{FF2B5EF4-FFF2-40B4-BE49-F238E27FC236}">
                    <a16:creationId xmlns:a16="http://schemas.microsoft.com/office/drawing/2014/main" id="{8D8E70FC-C9FC-EF93-97A8-7B064C5D6596}"/>
                  </a:ext>
                </a:extLst>
              </p:cNvPr>
              <p:cNvSpPr/>
              <p:nvPr/>
            </p:nvSpPr>
            <p:spPr>
              <a:xfrm>
                <a:off x="2412350" y="1908925"/>
                <a:ext cx="3681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4725" y="52843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39">
                <a:extLst>
                  <a:ext uri="{FF2B5EF4-FFF2-40B4-BE49-F238E27FC236}">
                    <a16:creationId xmlns:a16="http://schemas.microsoft.com/office/drawing/2014/main" id="{4990CE06-43D5-C3B9-0F53-7DEB850DE037}"/>
                  </a:ext>
                </a:extLst>
              </p:cNvPr>
              <p:cNvSpPr/>
              <p:nvPr/>
            </p:nvSpPr>
            <p:spPr>
              <a:xfrm>
                <a:off x="2451200" y="2196600"/>
                <a:ext cx="290400" cy="745725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29829" extrusionOk="0">
                    <a:moveTo>
                      <a:pt x="262" y="1"/>
                    </a:moveTo>
                    <a:cubicBezTo>
                      <a:pt x="262" y="145"/>
                      <a:pt x="145" y="262"/>
                      <a:pt x="1" y="262"/>
                    </a:cubicBezTo>
                    <a:lnTo>
                      <a:pt x="1" y="29567"/>
                    </a:lnTo>
                    <a:cubicBezTo>
                      <a:pt x="145" y="29567"/>
                      <a:pt x="262" y="29684"/>
                      <a:pt x="262" y="29828"/>
                    </a:cubicBezTo>
                    <a:lnTo>
                      <a:pt x="11354" y="29828"/>
                    </a:lnTo>
                    <a:cubicBezTo>
                      <a:pt x="11354" y="29685"/>
                      <a:pt x="11471" y="29567"/>
                      <a:pt x="11615" y="29567"/>
                    </a:cubicBezTo>
                    <a:lnTo>
                      <a:pt x="11615" y="262"/>
                    </a:lnTo>
                    <a:cubicBezTo>
                      <a:pt x="11471" y="262"/>
                      <a:pt x="11354" y="145"/>
                      <a:pt x="1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39">
                <a:extLst>
                  <a:ext uri="{FF2B5EF4-FFF2-40B4-BE49-F238E27FC236}">
                    <a16:creationId xmlns:a16="http://schemas.microsoft.com/office/drawing/2014/main" id="{4D6D0C24-89DB-504E-519A-AD27D5CC877F}"/>
                  </a:ext>
                </a:extLst>
              </p:cNvPr>
              <p:cNvSpPr/>
              <p:nvPr/>
            </p:nvSpPr>
            <p:spPr>
              <a:xfrm>
                <a:off x="2482325" y="2225525"/>
                <a:ext cx="228200" cy="687850"/>
              </a:xfrm>
              <a:custGeom>
                <a:avLst/>
                <a:gdLst/>
                <a:ahLst/>
                <a:cxnLst/>
                <a:rect l="l" t="t" r="r" b="b"/>
                <a:pathLst>
                  <a:path w="9128" h="27514" extrusionOk="0">
                    <a:moveTo>
                      <a:pt x="245" y="0"/>
                    </a:moveTo>
                    <a:cubicBezTo>
                      <a:pt x="245" y="136"/>
                      <a:pt x="135" y="245"/>
                      <a:pt x="1" y="245"/>
                    </a:cubicBezTo>
                    <a:lnTo>
                      <a:pt x="1" y="27270"/>
                    </a:lnTo>
                    <a:cubicBezTo>
                      <a:pt x="135" y="27270"/>
                      <a:pt x="245" y="27379"/>
                      <a:pt x="245" y="27514"/>
                    </a:cubicBezTo>
                    <a:lnTo>
                      <a:pt x="8882" y="27514"/>
                    </a:lnTo>
                    <a:cubicBezTo>
                      <a:pt x="8882" y="27379"/>
                      <a:pt x="8990" y="27270"/>
                      <a:pt x="9127" y="27270"/>
                    </a:cubicBezTo>
                    <a:lnTo>
                      <a:pt x="9127" y="245"/>
                    </a:lnTo>
                    <a:cubicBezTo>
                      <a:pt x="8991" y="245"/>
                      <a:pt x="8882" y="136"/>
                      <a:pt x="88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39">
                <a:extLst>
                  <a:ext uri="{FF2B5EF4-FFF2-40B4-BE49-F238E27FC236}">
                    <a16:creationId xmlns:a16="http://schemas.microsoft.com/office/drawing/2014/main" id="{7574A1C3-AE92-0A3C-FD7B-5AEB915AFA9B}"/>
                  </a:ext>
                </a:extLst>
              </p:cNvPr>
              <p:cNvSpPr/>
              <p:nvPr/>
            </p:nvSpPr>
            <p:spPr>
              <a:xfrm>
                <a:off x="2412350" y="1908900"/>
                <a:ext cx="368150" cy="209250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370" extrusionOk="0">
                    <a:moveTo>
                      <a:pt x="0" y="0"/>
                    </a:moveTo>
                    <a:lnTo>
                      <a:pt x="0" y="8370"/>
                    </a:lnTo>
                    <a:lnTo>
                      <a:pt x="14725" y="8370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39">
                <a:extLst>
                  <a:ext uri="{FF2B5EF4-FFF2-40B4-BE49-F238E27FC236}">
                    <a16:creationId xmlns:a16="http://schemas.microsoft.com/office/drawing/2014/main" id="{7A2A0954-961B-3967-BF02-A20744FBEB30}"/>
                  </a:ext>
                </a:extLst>
              </p:cNvPr>
              <p:cNvSpPr/>
              <p:nvPr/>
            </p:nvSpPr>
            <p:spPr>
              <a:xfrm>
                <a:off x="2412350" y="192622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39">
                <a:extLst>
                  <a:ext uri="{FF2B5EF4-FFF2-40B4-BE49-F238E27FC236}">
                    <a16:creationId xmlns:a16="http://schemas.microsoft.com/office/drawing/2014/main" id="{74855B52-1249-FB9E-D6AB-EBFF37151CC9}"/>
                  </a:ext>
                </a:extLst>
              </p:cNvPr>
              <p:cNvSpPr/>
              <p:nvPr/>
            </p:nvSpPr>
            <p:spPr>
              <a:xfrm>
                <a:off x="2430475" y="1946425"/>
                <a:ext cx="331825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30" extrusionOk="0">
                    <a:moveTo>
                      <a:pt x="416" y="1"/>
                    </a:moveTo>
                    <a:cubicBezTo>
                      <a:pt x="186" y="1"/>
                      <a:pt x="1" y="187"/>
                      <a:pt x="1" y="416"/>
                    </a:cubicBezTo>
                    <a:cubicBezTo>
                      <a:pt x="1" y="646"/>
                      <a:pt x="185" y="830"/>
                      <a:pt x="414" y="830"/>
                    </a:cubicBezTo>
                    <a:cubicBezTo>
                      <a:pt x="414" y="830"/>
                      <a:pt x="415" y="830"/>
                      <a:pt x="416" y="830"/>
                    </a:cubicBezTo>
                    <a:cubicBezTo>
                      <a:pt x="642" y="830"/>
                      <a:pt x="830" y="646"/>
                      <a:pt x="830" y="416"/>
                    </a:cubicBezTo>
                    <a:cubicBezTo>
                      <a:pt x="830" y="188"/>
                      <a:pt x="645" y="1"/>
                      <a:pt x="416" y="1"/>
                    </a:cubicBezTo>
                    <a:close/>
                    <a:moveTo>
                      <a:pt x="2490" y="1"/>
                    </a:moveTo>
                    <a:cubicBezTo>
                      <a:pt x="2259" y="1"/>
                      <a:pt x="2075" y="187"/>
                      <a:pt x="2075" y="416"/>
                    </a:cubicBezTo>
                    <a:cubicBezTo>
                      <a:pt x="2075" y="646"/>
                      <a:pt x="2259" y="830"/>
                      <a:pt x="2488" y="830"/>
                    </a:cubicBezTo>
                    <a:cubicBezTo>
                      <a:pt x="2488" y="830"/>
                      <a:pt x="2489" y="830"/>
                      <a:pt x="2490" y="830"/>
                    </a:cubicBezTo>
                    <a:cubicBezTo>
                      <a:pt x="2716" y="830"/>
                      <a:pt x="2903" y="646"/>
                      <a:pt x="2903" y="416"/>
                    </a:cubicBezTo>
                    <a:cubicBezTo>
                      <a:pt x="2903" y="188"/>
                      <a:pt x="2717" y="1"/>
                      <a:pt x="2490" y="1"/>
                    </a:cubicBezTo>
                    <a:close/>
                    <a:moveTo>
                      <a:pt x="4562" y="1"/>
                    </a:moveTo>
                    <a:cubicBezTo>
                      <a:pt x="4332" y="1"/>
                      <a:pt x="4148" y="187"/>
                      <a:pt x="4148" y="416"/>
                    </a:cubicBezTo>
                    <a:cubicBezTo>
                      <a:pt x="4148" y="646"/>
                      <a:pt x="4331" y="830"/>
                      <a:pt x="4560" y="830"/>
                    </a:cubicBezTo>
                    <a:cubicBezTo>
                      <a:pt x="4561" y="830"/>
                      <a:pt x="4562" y="830"/>
                      <a:pt x="4562" y="830"/>
                    </a:cubicBezTo>
                    <a:cubicBezTo>
                      <a:pt x="4790" y="830"/>
                      <a:pt x="4977" y="646"/>
                      <a:pt x="4977" y="416"/>
                    </a:cubicBezTo>
                    <a:cubicBezTo>
                      <a:pt x="4977" y="188"/>
                      <a:pt x="4791" y="1"/>
                      <a:pt x="4562" y="1"/>
                    </a:cubicBezTo>
                    <a:close/>
                    <a:moveTo>
                      <a:pt x="6636" y="1"/>
                    </a:moveTo>
                    <a:cubicBezTo>
                      <a:pt x="6406" y="1"/>
                      <a:pt x="6222" y="187"/>
                      <a:pt x="6222" y="416"/>
                    </a:cubicBezTo>
                    <a:cubicBezTo>
                      <a:pt x="6222" y="646"/>
                      <a:pt x="6405" y="830"/>
                      <a:pt x="6634" y="830"/>
                    </a:cubicBezTo>
                    <a:cubicBezTo>
                      <a:pt x="6635" y="830"/>
                      <a:pt x="6636" y="830"/>
                      <a:pt x="6636" y="830"/>
                    </a:cubicBezTo>
                    <a:cubicBezTo>
                      <a:pt x="6864" y="830"/>
                      <a:pt x="7051" y="646"/>
                      <a:pt x="7051" y="416"/>
                    </a:cubicBezTo>
                    <a:cubicBezTo>
                      <a:pt x="7051" y="188"/>
                      <a:pt x="6865" y="1"/>
                      <a:pt x="6636" y="1"/>
                    </a:cubicBezTo>
                    <a:close/>
                    <a:moveTo>
                      <a:pt x="8711" y="1"/>
                    </a:moveTo>
                    <a:cubicBezTo>
                      <a:pt x="8481" y="1"/>
                      <a:pt x="8297" y="187"/>
                      <a:pt x="8297" y="416"/>
                    </a:cubicBezTo>
                    <a:cubicBezTo>
                      <a:pt x="8297" y="646"/>
                      <a:pt x="8480" y="830"/>
                      <a:pt x="8709" y="830"/>
                    </a:cubicBezTo>
                    <a:cubicBezTo>
                      <a:pt x="8710" y="830"/>
                      <a:pt x="8711" y="830"/>
                      <a:pt x="8711" y="830"/>
                    </a:cubicBezTo>
                    <a:cubicBezTo>
                      <a:pt x="8939" y="830"/>
                      <a:pt x="9126" y="646"/>
                      <a:pt x="9126" y="416"/>
                    </a:cubicBezTo>
                    <a:cubicBezTo>
                      <a:pt x="9126" y="188"/>
                      <a:pt x="8940" y="1"/>
                      <a:pt x="8711" y="1"/>
                    </a:cubicBezTo>
                    <a:close/>
                    <a:moveTo>
                      <a:pt x="10785" y="1"/>
                    </a:moveTo>
                    <a:cubicBezTo>
                      <a:pt x="10555" y="1"/>
                      <a:pt x="10370" y="187"/>
                      <a:pt x="10370" y="416"/>
                    </a:cubicBezTo>
                    <a:cubicBezTo>
                      <a:pt x="10370" y="646"/>
                      <a:pt x="10554" y="830"/>
                      <a:pt x="10783" y="830"/>
                    </a:cubicBezTo>
                    <a:cubicBezTo>
                      <a:pt x="10784" y="830"/>
                      <a:pt x="10784" y="830"/>
                      <a:pt x="10785" y="830"/>
                    </a:cubicBezTo>
                    <a:cubicBezTo>
                      <a:pt x="11012" y="830"/>
                      <a:pt x="11199" y="646"/>
                      <a:pt x="11199" y="416"/>
                    </a:cubicBezTo>
                    <a:cubicBezTo>
                      <a:pt x="11199" y="188"/>
                      <a:pt x="11014" y="1"/>
                      <a:pt x="10785" y="1"/>
                    </a:cubicBezTo>
                    <a:close/>
                    <a:moveTo>
                      <a:pt x="12859" y="1"/>
                    </a:moveTo>
                    <a:cubicBezTo>
                      <a:pt x="12629" y="1"/>
                      <a:pt x="12444" y="187"/>
                      <a:pt x="12444" y="416"/>
                    </a:cubicBezTo>
                    <a:cubicBezTo>
                      <a:pt x="12444" y="646"/>
                      <a:pt x="12628" y="830"/>
                      <a:pt x="12857" y="830"/>
                    </a:cubicBezTo>
                    <a:cubicBezTo>
                      <a:pt x="12858" y="830"/>
                      <a:pt x="12858" y="830"/>
                      <a:pt x="12859" y="830"/>
                    </a:cubicBezTo>
                    <a:cubicBezTo>
                      <a:pt x="13086" y="830"/>
                      <a:pt x="13273" y="646"/>
                      <a:pt x="13273" y="416"/>
                    </a:cubicBezTo>
                    <a:cubicBezTo>
                      <a:pt x="13273" y="188"/>
                      <a:pt x="13087" y="1"/>
                      <a:pt x="128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39">
                <a:extLst>
                  <a:ext uri="{FF2B5EF4-FFF2-40B4-BE49-F238E27FC236}">
                    <a16:creationId xmlns:a16="http://schemas.microsoft.com/office/drawing/2014/main" id="{F7DD103E-9660-B499-D9C5-414289A39FDC}"/>
                  </a:ext>
                </a:extLst>
              </p:cNvPr>
              <p:cNvSpPr/>
              <p:nvPr/>
            </p:nvSpPr>
            <p:spPr>
              <a:xfrm>
                <a:off x="2412300" y="2003300"/>
                <a:ext cx="368200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8" h="3194" extrusionOk="0">
                    <a:moveTo>
                      <a:pt x="4968" y="0"/>
                    </a:moveTo>
                    <a:cubicBezTo>
                      <a:pt x="3872" y="0"/>
                      <a:pt x="2763" y="190"/>
                      <a:pt x="1736" y="398"/>
                    </a:cubicBezTo>
                    <a:cubicBezTo>
                      <a:pt x="1351" y="475"/>
                      <a:pt x="875" y="555"/>
                      <a:pt x="422" y="555"/>
                    </a:cubicBezTo>
                    <a:cubicBezTo>
                      <a:pt x="278" y="555"/>
                      <a:pt x="136" y="547"/>
                      <a:pt x="0" y="528"/>
                    </a:cubicBezTo>
                    <a:lnTo>
                      <a:pt x="0" y="1218"/>
                    </a:lnTo>
                    <a:cubicBezTo>
                      <a:pt x="395" y="1156"/>
                      <a:pt x="777" y="1065"/>
                      <a:pt x="1180" y="961"/>
                    </a:cubicBezTo>
                    <a:cubicBezTo>
                      <a:pt x="2242" y="689"/>
                      <a:pt x="3342" y="323"/>
                      <a:pt x="4465" y="216"/>
                    </a:cubicBezTo>
                    <a:cubicBezTo>
                      <a:pt x="4636" y="199"/>
                      <a:pt x="4804" y="192"/>
                      <a:pt x="4970" y="192"/>
                    </a:cubicBezTo>
                    <a:cubicBezTo>
                      <a:pt x="6069" y="192"/>
                      <a:pt x="7045" y="532"/>
                      <a:pt x="8054" y="882"/>
                    </a:cubicBezTo>
                    <a:cubicBezTo>
                      <a:pt x="9277" y="1308"/>
                      <a:pt x="10288" y="1624"/>
                      <a:pt x="11553" y="1624"/>
                    </a:cubicBezTo>
                    <a:cubicBezTo>
                      <a:pt x="11763" y="1624"/>
                      <a:pt x="11981" y="1615"/>
                      <a:pt x="12207" y="1597"/>
                    </a:cubicBezTo>
                    <a:cubicBezTo>
                      <a:pt x="13124" y="1523"/>
                      <a:pt x="13930" y="1149"/>
                      <a:pt x="14727" y="821"/>
                    </a:cubicBezTo>
                    <a:lnTo>
                      <a:pt x="14727" y="248"/>
                    </a:lnTo>
                    <a:cubicBezTo>
                      <a:pt x="13771" y="415"/>
                      <a:pt x="12848" y="649"/>
                      <a:pt x="11863" y="749"/>
                    </a:cubicBezTo>
                    <a:cubicBezTo>
                      <a:pt x="11579" y="778"/>
                      <a:pt x="11294" y="791"/>
                      <a:pt x="11009" y="791"/>
                    </a:cubicBezTo>
                    <a:cubicBezTo>
                      <a:pt x="9449" y="791"/>
                      <a:pt x="7874" y="396"/>
                      <a:pt x="6376" y="121"/>
                    </a:cubicBezTo>
                    <a:cubicBezTo>
                      <a:pt x="5914" y="36"/>
                      <a:pt x="5443" y="0"/>
                      <a:pt x="4968" y="0"/>
                    </a:cubicBezTo>
                    <a:close/>
                    <a:moveTo>
                      <a:pt x="4934" y="667"/>
                    </a:moveTo>
                    <a:cubicBezTo>
                      <a:pt x="4805" y="667"/>
                      <a:pt x="4675" y="672"/>
                      <a:pt x="4546" y="682"/>
                    </a:cubicBezTo>
                    <a:cubicBezTo>
                      <a:pt x="4376" y="695"/>
                      <a:pt x="3885" y="738"/>
                      <a:pt x="3817" y="945"/>
                    </a:cubicBezTo>
                    <a:cubicBezTo>
                      <a:pt x="3736" y="1195"/>
                      <a:pt x="4311" y="1342"/>
                      <a:pt x="4465" y="1414"/>
                    </a:cubicBezTo>
                    <a:cubicBezTo>
                      <a:pt x="4756" y="1548"/>
                      <a:pt x="5033" y="1677"/>
                      <a:pt x="5350" y="1677"/>
                    </a:cubicBezTo>
                    <a:cubicBezTo>
                      <a:pt x="5390" y="1677"/>
                      <a:pt x="5430" y="1675"/>
                      <a:pt x="5471" y="1670"/>
                    </a:cubicBezTo>
                    <a:cubicBezTo>
                      <a:pt x="5852" y="1630"/>
                      <a:pt x="6223" y="1535"/>
                      <a:pt x="6587" y="1417"/>
                    </a:cubicBezTo>
                    <a:cubicBezTo>
                      <a:pt x="6720" y="1373"/>
                      <a:pt x="6932" y="1344"/>
                      <a:pt x="6873" y="1160"/>
                    </a:cubicBezTo>
                    <a:cubicBezTo>
                      <a:pt x="6825" y="1011"/>
                      <a:pt x="6597" y="919"/>
                      <a:pt x="6459" y="888"/>
                    </a:cubicBezTo>
                    <a:cubicBezTo>
                      <a:pt x="6263" y="844"/>
                      <a:pt x="6061" y="796"/>
                      <a:pt x="5862" y="757"/>
                    </a:cubicBezTo>
                    <a:cubicBezTo>
                      <a:pt x="5818" y="747"/>
                      <a:pt x="5771" y="740"/>
                      <a:pt x="5725" y="731"/>
                    </a:cubicBezTo>
                    <a:cubicBezTo>
                      <a:pt x="5463" y="688"/>
                      <a:pt x="5199" y="667"/>
                      <a:pt x="4934" y="667"/>
                    </a:cubicBezTo>
                    <a:close/>
                    <a:moveTo>
                      <a:pt x="1810" y="1670"/>
                    </a:moveTo>
                    <a:cubicBezTo>
                      <a:pt x="1547" y="1670"/>
                      <a:pt x="1281" y="1689"/>
                      <a:pt x="999" y="1713"/>
                    </a:cubicBezTo>
                    <a:cubicBezTo>
                      <a:pt x="763" y="1734"/>
                      <a:pt x="486" y="1780"/>
                      <a:pt x="216" y="1780"/>
                    </a:cubicBezTo>
                    <a:cubicBezTo>
                      <a:pt x="144" y="1780"/>
                      <a:pt x="72" y="1777"/>
                      <a:pt x="2" y="1769"/>
                    </a:cubicBezTo>
                    <a:lnTo>
                      <a:pt x="2" y="1984"/>
                    </a:lnTo>
                    <a:cubicBezTo>
                      <a:pt x="81" y="1972"/>
                      <a:pt x="161" y="1960"/>
                      <a:pt x="239" y="1956"/>
                    </a:cubicBezTo>
                    <a:cubicBezTo>
                      <a:pt x="293" y="1953"/>
                      <a:pt x="348" y="1951"/>
                      <a:pt x="404" y="1951"/>
                    </a:cubicBezTo>
                    <a:cubicBezTo>
                      <a:pt x="826" y="1951"/>
                      <a:pt x="1299" y="2042"/>
                      <a:pt x="1676" y="2158"/>
                    </a:cubicBezTo>
                    <a:cubicBezTo>
                      <a:pt x="2346" y="2364"/>
                      <a:pt x="2839" y="2849"/>
                      <a:pt x="3545" y="3005"/>
                    </a:cubicBezTo>
                    <a:cubicBezTo>
                      <a:pt x="4074" y="3124"/>
                      <a:pt x="4569" y="3194"/>
                      <a:pt x="5067" y="3194"/>
                    </a:cubicBezTo>
                    <a:cubicBezTo>
                      <a:pt x="5476" y="3194"/>
                      <a:pt x="5887" y="3147"/>
                      <a:pt x="6319" y="3042"/>
                    </a:cubicBezTo>
                    <a:cubicBezTo>
                      <a:pt x="7120" y="2847"/>
                      <a:pt x="7853" y="2513"/>
                      <a:pt x="8664" y="2342"/>
                    </a:cubicBezTo>
                    <a:cubicBezTo>
                      <a:pt x="9212" y="2227"/>
                      <a:pt x="9807" y="2056"/>
                      <a:pt x="10383" y="2056"/>
                    </a:cubicBezTo>
                    <a:cubicBezTo>
                      <a:pt x="10519" y="2056"/>
                      <a:pt x="10654" y="2066"/>
                      <a:pt x="10787" y="2088"/>
                    </a:cubicBezTo>
                    <a:cubicBezTo>
                      <a:pt x="11240" y="2162"/>
                      <a:pt x="11701" y="2298"/>
                      <a:pt x="12143" y="2436"/>
                    </a:cubicBezTo>
                    <a:cubicBezTo>
                      <a:pt x="12597" y="2577"/>
                      <a:pt x="13003" y="2639"/>
                      <a:pt x="13431" y="2639"/>
                    </a:cubicBezTo>
                    <a:cubicBezTo>
                      <a:pt x="13674" y="2639"/>
                      <a:pt x="13924" y="2619"/>
                      <a:pt x="14194" y="2583"/>
                    </a:cubicBezTo>
                    <a:cubicBezTo>
                      <a:pt x="14283" y="2572"/>
                      <a:pt x="14482" y="2542"/>
                      <a:pt x="14726" y="2495"/>
                    </a:cubicBezTo>
                    <a:lnTo>
                      <a:pt x="14726" y="2185"/>
                    </a:lnTo>
                    <a:cubicBezTo>
                      <a:pt x="14714" y="2189"/>
                      <a:pt x="14701" y="2190"/>
                      <a:pt x="14689" y="2192"/>
                    </a:cubicBezTo>
                    <a:cubicBezTo>
                      <a:pt x="14239" y="2274"/>
                      <a:pt x="13807" y="2314"/>
                      <a:pt x="13365" y="2314"/>
                    </a:cubicBezTo>
                    <a:cubicBezTo>
                      <a:pt x="13171" y="2314"/>
                      <a:pt x="12976" y="2306"/>
                      <a:pt x="12776" y="2291"/>
                    </a:cubicBezTo>
                    <a:cubicBezTo>
                      <a:pt x="11759" y="2207"/>
                      <a:pt x="10801" y="1758"/>
                      <a:pt x="9774" y="1758"/>
                    </a:cubicBezTo>
                    <a:cubicBezTo>
                      <a:pt x="9762" y="1758"/>
                      <a:pt x="9750" y="1758"/>
                      <a:pt x="9738" y="1758"/>
                    </a:cubicBezTo>
                    <a:cubicBezTo>
                      <a:pt x="8824" y="1767"/>
                      <a:pt x="8073" y="1959"/>
                      <a:pt x="7203" y="2207"/>
                    </a:cubicBezTo>
                    <a:cubicBezTo>
                      <a:pt x="6697" y="2351"/>
                      <a:pt x="6146" y="2427"/>
                      <a:pt x="5602" y="2427"/>
                    </a:cubicBezTo>
                    <a:cubicBezTo>
                      <a:pt x="5268" y="2427"/>
                      <a:pt x="4937" y="2399"/>
                      <a:pt x="4620" y="2339"/>
                    </a:cubicBezTo>
                    <a:cubicBezTo>
                      <a:pt x="3965" y="2213"/>
                      <a:pt x="3379" y="1913"/>
                      <a:pt x="2737" y="1768"/>
                    </a:cubicBezTo>
                    <a:cubicBezTo>
                      <a:pt x="2418" y="1695"/>
                      <a:pt x="2115" y="1670"/>
                      <a:pt x="1810" y="16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39">
                <a:extLst>
                  <a:ext uri="{FF2B5EF4-FFF2-40B4-BE49-F238E27FC236}">
                    <a16:creationId xmlns:a16="http://schemas.microsoft.com/office/drawing/2014/main" id="{422F6EEF-44B5-3AE4-7BE9-543F47986EAF}"/>
                  </a:ext>
                </a:extLst>
              </p:cNvPr>
              <p:cNvSpPr/>
              <p:nvPr/>
            </p:nvSpPr>
            <p:spPr>
              <a:xfrm>
                <a:off x="2412350" y="3005525"/>
                <a:ext cx="368150" cy="2244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979" extrusionOk="0">
                    <a:moveTo>
                      <a:pt x="0" y="1"/>
                    </a:moveTo>
                    <a:lnTo>
                      <a:pt x="0" y="8979"/>
                    </a:lnTo>
                    <a:lnTo>
                      <a:pt x="14725" y="8979"/>
                    </a:lnTo>
                    <a:lnTo>
                      <a:pt x="147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39">
                <a:extLst>
                  <a:ext uri="{FF2B5EF4-FFF2-40B4-BE49-F238E27FC236}">
                    <a16:creationId xmlns:a16="http://schemas.microsoft.com/office/drawing/2014/main" id="{BA3E05C7-6895-EF46-E6A0-C466CEFE734D}"/>
                  </a:ext>
                </a:extLst>
              </p:cNvPr>
              <p:cNvSpPr/>
              <p:nvPr/>
            </p:nvSpPr>
            <p:spPr>
              <a:xfrm>
                <a:off x="2412350" y="315147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39">
                <a:extLst>
                  <a:ext uri="{FF2B5EF4-FFF2-40B4-BE49-F238E27FC236}">
                    <a16:creationId xmlns:a16="http://schemas.microsoft.com/office/drawing/2014/main" id="{5369734F-88EA-266D-FAF6-9FA367AF2205}"/>
                  </a:ext>
                </a:extLst>
              </p:cNvPr>
              <p:cNvSpPr/>
              <p:nvPr/>
            </p:nvSpPr>
            <p:spPr>
              <a:xfrm>
                <a:off x="2430475" y="3171750"/>
                <a:ext cx="331825" cy="20725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29" extrusionOk="0">
                    <a:moveTo>
                      <a:pt x="416" y="0"/>
                    </a:moveTo>
                    <a:cubicBezTo>
                      <a:pt x="186" y="0"/>
                      <a:pt x="1" y="184"/>
                      <a:pt x="1" y="414"/>
                    </a:cubicBezTo>
                    <a:cubicBezTo>
                      <a:pt x="1" y="642"/>
                      <a:pt x="186" y="829"/>
                      <a:pt x="416" y="829"/>
                    </a:cubicBezTo>
                    <a:cubicBezTo>
                      <a:pt x="642" y="829"/>
                      <a:pt x="830" y="643"/>
                      <a:pt x="830" y="414"/>
                    </a:cubicBezTo>
                    <a:cubicBezTo>
                      <a:pt x="830" y="184"/>
                      <a:pt x="645" y="0"/>
                      <a:pt x="416" y="0"/>
                    </a:cubicBezTo>
                    <a:close/>
                    <a:moveTo>
                      <a:pt x="2490" y="0"/>
                    </a:moveTo>
                    <a:cubicBezTo>
                      <a:pt x="2260" y="0"/>
                      <a:pt x="2075" y="184"/>
                      <a:pt x="2075" y="414"/>
                    </a:cubicBezTo>
                    <a:cubicBezTo>
                      <a:pt x="2075" y="642"/>
                      <a:pt x="2259" y="829"/>
                      <a:pt x="2490" y="829"/>
                    </a:cubicBezTo>
                    <a:cubicBezTo>
                      <a:pt x="2716" y="829"/>
                      <a:pt x="2903" y="643"/>
                      <a:pt x="2903" y="414"/>
                    </a:cubicBezTo>
                    <a:cubicBezTo>
                      <a:pt x="2903" y="184"/>
                      <a:pt x="2717" y="0"/>
                      <a:pt x="2490" y="0"/>
                    </a:cubicBezTo>
                    <a:close/>
                    <a:moveTo>
                      <a:pt x="4562" y="0"/>
                    </a:moveTo>
                    <a:cubicBezTo>
                      <a:pt x="4332" y="0"/>
                      <a:pt x="4148" y="184"/>
                      <a:pt x="4148" y="414"/>
                    </a:cubicBezTo>
                    <a:cubicBezTo>
                      <a:pt x="4148" y="642"/>
                      <a:pt x="4332" y="829"/>
                      <a:pt x="4562" y="829"/>
                    </a:cubicBezTo>
                    <a:cubicBezTo>
                      <a:pt x="4790" y="829"/>
                      <a:pt x="4977" y="643"/>
                      <a:pt x="4977" y="414"/>
                    </a:cubicBezTo>
                    <a:cubicBezTo>
                      <a:pt x="4977" y="184"/>
                      <a:pt x="4791" y="0"/>
                      <a:pt x="4562" y="0"/>
                    </a:cubicBezTo>
                    <a:close/>
                    <a:moveTo>
                      <a:pt x="6637" y="0"/>
                    </a:moveTo>
                    <a:cubicBezTo>
                      <a:pt x="6406" y="0"/>
                      <a:pt x="6222" y="184"/>
                      <a:pt x="6223" y="414"/>
                    </a:cubicBezTo>
                    <a:cubicBezTo>
                      <a:pt x="6223" y="642"/>
                      <a:pt x="6407" y="829"/>
                      <a:pt x="6637" y="829"/>
                    </a:cubicBezTo>
                    <a:cubicBezTo>
                      <a:pt x="6865" y="829"/>
                      <a:pt x="7052" y="643"/>
                      <a:pt x="7052" y="414"/>
                    </a:cubicBezTo>
                    <a:cubicBezTo>
                      <a:pt x="7052" y="184"/>
                      <a:pt x="6866" y="0"/>
                      <a:pt x="6637" y="0"/>
                    </a:cubicBezTo>
                    <a:close/>
                    <a:moveTo>
                      <a:pt x="8711" y="0"/>
                    </a:moveTo>
                    <a:cubicBezTo>
                      <a:pt x="8481" y="0"/>
                      <a:pt x="8297" y="184"/>
                      <a:pt x="8297" y="414"/>
                    </a:cubicBezTo>
                    <a:cubicBezTo>
                      <a:pt x="8297" y="642"/>
                      <a:pt x="8481" y="829"/>
                      <a:pt x="8711" y="829"/>
                    </a:cubicBezTo>
                    <a:cubicBezTo>
                      <a:pt x="8939" y="829"/>
                      <a:pt x="9126" y="643"/>
                      <a:pt x="9126" y="414"/>
                    </a:cubicBezTo>
                    <a:cubicBezTo>
                      <a:pt x="9126" y="184"/>
                      <a:pt x="8940" y="0"/>
                      <a:pt x="8711" y="0"/>
                    </a:cubicBezTo>
                    <a:close/>
                    <a:moveTo>
                      <a:pt x="10785" y="0"/>
                    </a:moveTo>
                    <a:cubicBezTo>
                      <a:pt x="10555" y="0"/>
                      <a:pt x="10370" y="184"/>
                      <a:pt x="10370" y="414"/>
                    </a:cubicBezTo>
                    <a:cubicBezTo>
                      <a:pt x="10370" y="642"/>
                      <a:pt x="10555" y="829"/>
                      <a:pt x="10785" y="829"/>
                    </a:cubicBezTo>
                    <a:cubicBezTo>
                      <a:pt x="11012" y="829"/>
                      <a:pt x="11199" y="643"/>
                      <a:pt x="11199" y="414"/>
                    </a:cubicBezTo>
                    <a:cubicBezTo>
                      <a:pt x="11199" y="184"/>
                      <a:pt x="11014" y="0"/>
                      <a:pt x="10785" y="0"/>
                    </a:cubicBezTo>
                    <a:close/>
                    <a:moveTo>
                      <a:pt x="12859" y="0"/>
                    </a:moveTo>
                    <a:cubicBezTo>
                      <a:pt x="12629" y="0"/>
                      <a:pt x="12444" y="184"/>
                      <a:pt x="12444" y="414"/>
                    </a:cubicBezTo>
                    <a:cubicBezTo>
                      <a:pt x="12444" y="642"/>
                      <a:pt x="12629" y="829"/>
                      <a:pt x="12859" y="829"/>
                    </a:cubicBezTo>
                    <a:cubicBezTo>
                      <a:pt x="13086" y="829"/>
                      <a:pt x="13273" y="643"/>
                      <a:pt x="13273" y="414"/>
                    </a:cubicBezTo>
                    <a:cubicBezTo>
                      <a:pt x="13273" y="184"/>
                      <a:pt x="13087" y="0"/>
                      <a:pt x="12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39">
                <a:extLst>
                  <a:ext uri="{FF2B5EF4-FFF2-40B4-BE49-F238E27FC236}">
                    <a16:creationId xmlns:a16="http://schemas.microsoft.com/office/drawing/2014/main" id="{D8A338AB-89D7-0343-6123-75C98CE56742}"/>
                  </a:ext>
                </a:extLst>
              </p:cNvPr>
              <p:cNvSpPr/>
              <p:nvPr/>
            </p:nvSpPr>
            <p:spPr>
              <a:xfrm>
                <a:off x="2412350" y="3055775"/>
                <a:ext cx="368175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3194" extrusionOk="0">
                    <a:moveTo>
                      <a:pt x="5065" y="0"/>
                    </a:moveTo>
                    <a:cubicBezTo>
                      <a:pt x="4567" y="0"/>
                      <a:pt x="4072" y="70"/>
                      <a:pt x="3544" y="188"/>
                    </a:cubicBezTo>
                    <a:cubicBezTo>
                      <a:pt x="2838" y="346"/>
                      <a:pt x="2345" y="831"/>
                      <a:pt x="1675" y="1036"/>
                    </a:cubicBezTo>
                    <a:cubicBezTo>
                      <a:pt x="1298" y="1151"/>
                      <a:pt x="824" y="1243"/>
                      <a:pt x="402" y="1243"/>
                    </a:cubicBezTo>
                    <a:cubicBezTo>
                      <a:pt x="346" y="1243"/>
                      <a:pt x="292" y="1241"/>
                      <a:pt x="238" y="1238"/>
                    </a:cubicBezTo>
                    <a:cubicBezTo>
                      <a:pt x="161" y="1234"/>
                      <a:pt x="81" y="1223"/>
                      <a:pt x="2" y="1209"/>
                    </a:cubicBezTo>
                    <a:lnTo>
                      <a:pt x="2" y="1425"/>
                    </a:lnTo>
                    <a:cubicBezTo>
                      <a:pt x="72" y="1417"/>
                      <a:pt x="143" y="1414"/>
                      <a:pt x="215" y="1414"/>
                    </a:cubicBezTo>
                    <a:cubicBezTo>
                      <a:pt x="485" y="1414"/>
                      <a:pt x="762" y="1460"/>
                      <a:pt x="998" y="1481"/>
                    </a:cubicBezTo>
                    <a:cubicBezTo>
                      <a:pt x="1280" y="1505"/>
                      <a:pt x="1545" y="1524"/>
                      <a:pt x="1807" y="1524"/>
                    </a:cubicBezTo>
                    <a:cubicBezTo>
                      <a:pt x="2113" y="1524"/>
                      <a:pt x="2416" y="1499"/>
                      <a:pt x="2736" y="1426"/>
                    </a:cubicBezTo>
                    <a:cubicBezTo>
                      <a:pt x="3380" y="1281"/>
                      <a:pt x="3964" y="979"/>
                      <a:pt x="4619" y="855"/>
                    </a:cubicBezTo>
                    <a:cubicBezTo>
                      <a:pt x="4936" y="794"/>
                      <a:pt x="5267" y="765"/>
                      <a:pt x="5601" y="765"/>
                    </a:cubicBezTo>
                    <a:cubicBezTo>
                      <a:pt x="6146" y="765"/>
                      <a:pt x="6697" y="843"/>
                      <a:pt x="7202" y="986"/>
                    </a:cubicBezTo>
                    <a:cubicBezTo>
                      <a:pt x="8073" y="1235"/>
                      <a:pt x="8824" y="1427"/>
                      <a:pt x="9737" y="1436"/>
                    </a:cubicBezTo>
                    <a:cubicBezTo>
                      <a:pt x="9746" y="1436"/>
                      <a:pt x="9756" y="1436"/>
                      <a:pt x="9766" y="1436"/>
                    </a:cubicBezTo>
                    <a:cubicBezTo>
                      <a:pt x="10795" y="1436"/>
                      <a:pt x="11756" y="987"/>
                      <a:pt x="12777" y="903"/>
                    </a:cubicBezTo>
                    <a:cubicBezTo>
                      <a:pt x="12979" y="887"/>
                      <a:pt x="13177" y="878"/>
                      <a:pt x="13374" y="878"/>
                    </a:cubicBezTo>
                    <a:cubicBezTo>
                      <a:pt x="13813" y="878"/>
                      <a:pt x="14243" y="919"/>
                      <a:pt x="14688" y="1001"/>
                    </a:cubicBezTo>
                    <a:cubicBezTo>
                      <a:pt x="14699" y="1004"/>
                      <a:pt x="14712" y="1005"/>
                      <a:pt x="14725" y="1009"/>
                    </a:cubicBezTo>
                    <a:lnTo>
                      <a:pt x="14725" y="699"/>
                    </a:lnTo>
                    <a:cubicBezTo>
                      <a:pt x="14481" y="654"/>
                      <a:pt x="14281" y="623"/>
                      <a:pt x="14194" y="611"/>
                    </a:cubicBezTo>
                    <a:cubicBezTo>
                      <a:pt x="13922" y="575"/>
                      <a:pt x="13671" y="555"/>
                      <a:pt x="13427" y="555"/>
                    </a:cubicBezTo>
                    <a:cubicBezTo>
                      <a:pt x="13000" y="555"/>
                      <a:pt x="12595" y="616"/>
                      <a:pt x="12142" y="758"/>
                    </a:cubicBezTo>
                    <a:cubicBezTo>
                      <a:pt x="11702" y="896"/>
                      <a:pt x="11240" y="1031"/>
                      <a:pt x="10787" y="1106"/>
                    </a:cubicBezTo>
                    <a:cubicBezTo>
                      <a:pt x="10654" y="1128"/>
                      <a:pt x="10519" y="1137"/>
                      <a:pt x="10384" y="1137"/>
                    </a:cubicBezTo>
                    <a:cubicBezTo>
                      <a:pt x="9806" y="1137"/>
                      <a:pt x="9211" y="967"/>
                      <a:pt x="8664" y="852"/>
                    </a:cubicBezTo>
                    <a:cubicBezTo>
                      <a:pt x="7853" y="681"/>
                      <a:pt x="7120" y="346"/>
                      <a:pt x="6318" y="152"/>
                    </a:cubicBezTo>
                    <a:cubicBezTo>
                      <a:pt x="5886" y="47"/>
                      <a:pt x="5475" y="0"/>
                      <a:pt x="5065" y="0"/>
                    </a:cubicBezTo>
                    <a:close/>
                    <a:moveTo>
                      <a:pt x="5347" y="1519"/>
                    </a:moveTo>
                    <a:cubicBezTo>
                      <a:pt x="5031" y="1519"/>
                      <a:pt x="4753" y="1648"/>
                      <a:pt x="4464" y="1782"/>
                    </a:cubicBezTo>
                    <a:cubicBezTo>
                      <a:pt x="4311" y="1853"/>
                      <a:pt x="3734" y="2002"/>
                      <a:pt x="3816" y="2250"/>
                    </a:cubicBezTo>
                    <a:cubicBezTo>
                      <a:pt x="3883" y="2457"/>
                      <a:pt x="4376" y="2500"/>
                      <a:pt x="4546" y="2513"/>
                    </a:cubicBezTo>
                    <a:cubicBezTo>
                      <a:pt x="4675" y="2523"/>
                      <a:pt x="4804" y="2528"/>
                      <a:pt x="4933" y="2528"/>
                    </a:cubicBezTo>
                    <a:cubicBezTo>
                      <a:pt x="5198" y="2528"/>
                      <a:pt x="5462" y="2507"/>
                      <a:pt x="5724" y="2464"/>
                    </a:cubicBezTo>
                    <a:cubicBezTo>
                      <a:pt x="5769" y="2456"/>
                      <a:pt x="5816" y="2448"/>
                      <a:pt x="5862" y="2438"/>
                    </a:cubicBezTo>
                    <a:cubicBezTo>
                      <a:pt x="6061" y="2399"/>
                      <a:pt x="6263" y="2351"/>
                      <a:pt x="6459" y="2307"/>
                    </a:cubicBezTo>
                    <a:cubicBezTo>
                      <a:pt x="6597" y="2276"/>
                      <a:pt x="6825" y="2184"/>
                      <a:pt x="6874" y="2035"/>
                    </a:cubicBezTo>
                    <a:cubicBezTo>
                      <a:pt x="6932" y="1852"/>
                      <a:pt x="6721" y="1822"/>
                      <a:pt x="6586" y="1778"/>
                    </a:cubicBezTo>
                    <a:cubicBezTo>
                      <a:pt x="6222" y="1660"/>
                      <a:pt x="5852" y="1565"/>
                      <a:pt x="5471" y="1526"/>
                    </a:cubicBezTo>
                    <a:cubicBezTo>
                      <a:pt x="5429" y="1521"/>
                      <a:pt x="5388" y="1519"/>
                      <a:pt x="5347" y="1519"/>
                    </a:cubicBezTo>
                    <a:close/>
                    <a:moveTo>
                      <a:pt x="11556" y="1570"/>
                    </a:moveTo>
                    <a:cubicBezTo>
                      <a:pt x="10290" y="1570"/>
                      <a:pt x="9278" y="1887"/>
                      <a:pt x="8054" y="2312"/>
                    </a:cubicBezTo>
                    <a:cubicBezTo>
                      <a:pt x="7043" y="2661"/>
                      <a:pt x="6068" y="3002"/>
                      <a:pt x="4968" y="3002"/>
                    </a:cubicBezTo>
                    <a:cubicBezTo>
                      <a:pt x="4803" y="3002"/>
                      <a:pt x="4635" y="2995"/>
                      <a:pt x="4464" y="2978"/>
                    </a:cubicBezTo>
                    <a:cubicBezTo>
                      <a:pt x="3340" y="2870"/>
                      <a:pt x="2242" y="2505"/>
                      <a:pt x="1179" y="2233"/>
                    </a:cubicBezTo>
                    <a:cubicBezTo>
                      <a:pt x="777" y="2128"/>
                      <a:pt x="394" y="2038"/>
                      <a:pt x="0" y="1976"/>
                    </a:cubicBezTo>
                    <a:lnTo>
                      <a:pt x="0" y="2666"/>
                    </a:lnTo>
                    <a:cubicBezTo>
                      <a:pt x="136" y="2647"/>
                      <a:pt x="278" y="2639"/>
                      <a:pt x="421" y="2639"/>
                    </a:cubicBezTo>
                    <a:cubicBezTo>
                      <a:pt x="875" y="2639"/>
                      <a:pt x="1350" y="2719"/>
                      <a:pt x="1735" y="2796"/>
                    </a:cubicBezTo>
                    <a:cubicBezTo>
                      <a:pt x="2763" y="3004"/>
                      <a:pt x="3872" y="3194"/>
                      <a:pt x="4969" y="3194"/>
                    </a:cubicBezTo>
                    <a:cubicBezTo>
                      <a:pt x="5443" y="3194"/>
                      <a:pt x="5914" y="3158"/>
                      <a:pt x="6376" y="3073"/>
                    </a:cubicBezTo>
                    <a:cubicBezTo>
                      <a:pt x="7874" y="2797"/>
                      <a:pt x="9451" y="2403"/>
                      <a:pt x="11011" y="2403"/>
                    </a:cubicBezTo>
                    <a:cubicBezTo>
                      <a:pt x="11296" y="2403"/>
                      <a:pt x="11580" y="2416"/>
                      <a:pt x="11863" y="2445"/>
                    </a:cubicBezTo>
                    <a:cubicBezTo>
                      <a:pt x="12846" y="2545"/>
                      <a:pt x="13769" y="2779"/>
                      <a:pt x="14726" y="2946"/>
                    </a:cubicBezTo>
                    <a:lnTo>
                      <a:pt x="14726" y="2373"/>
                    </a:lnTo>
                    <a:cubicBezTo>
                      <a:pt x="13930" y="2045"/>
                      <a:pt x="13122" y="1671"/>
                      <a:pt x="12206" y="1597"/>
                    </a:cubicBezTo>
                    <a:cubicBezTo>
                      <a:pt x="11981" y="1579"/>
                      <a:pt x="11765" y="1570"/>
                      <a:pt x="11556" y="15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39">
                <a:extLst>
                  <a:ext uri="{FF2B5EF4-FFF2-40B4-BE49-F238E27FC236}">
                    <a16:creationId xmlns:a16="http://schemas.microsoft.com/office/drawing/2014/main" id="{F0DD685D-7720-91B8-2ADC-2A4605450D10}"/>
                  </a:ext>
                </a:extLst>
              </p:cNvPr>
              <p:cNvSpPr/>
              <p:nvPr/>
            </p:nvSpPr>
            <p:spPr>
              <a:xfrm>
                <a:off x="2523825" y="2496900"/>
                <a:ext cx="145175" cy="145150"/>
              </a:xfrm>
              <a:custGeom>
                <a:avLst/>
                <a:gdLst/>
                <a:ahLst/>
                <a:cxnLst/>
                <a:rect l="l" t="t" r="r" b="b"/>
                <a:pathLst>
                  <a:path w="5807" h="5806" extrusionOk="0">
                    <a:moveTo>
                      <a:pt x="2903" y="0"/>
                    </a:moveTo>
                    <a:cubicBezTo>
                      <a:pt x="1300" y="0"/>
                      <a:pt x="1" y="1300"/>
                      <a:pt x="1" y="2903"/>
                    </a:cubicBezTo>
                    <a:cubicBezTo>
                      <a:pt x="1" y="4506"/>
                      <a:pt x="1300" y="5806"/>
                      <a:pt x="2903" y="5806"/>
                    </a:cubicBezTo>
                    <a:cubicBezTo>
                      <a:pt x="4507" y="5806"/>
                      <a:pt x="5806" y="4506"/>
                      <a:pt x="5806" y="2903"/>
                    </a:cubicBezTo>
                    <a:cubicBezTo>
                      <a:pt x="5806" y="1300"/>
                      <a:pt x="4507" y="0"/>
                      <a:pt x="29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39">
                <a:extLst>
                  <a:ext uri="{FF2B5EF4-FFF2-40B4-BE49-F238E27FC236}">
                    <a16:creationId xmlns:a16="http://schemas.microsoft.com/office/drawing/2014/main" id="{504D4ECD-7D66-88DB-E16F-71CB3E9DAEC6}"/>
                  </a:ext>
                </a:extLst>
              </p:cNvPr>
              <p:cNvSpPr/>
              <p:nvPr/>
            </p:nvSpPr>
            <p:spPr>
              <a:xfrm>
                <a:off x="2484825" y="2270100"/>
                <a:ext cx="209825" cy="597000"/>
              </a:xfrm>
              <a:custGeom>
                <a:avLst/>
                <a:gdLst/>
                <a:ahLst/>
                <a:cxnLst/>
                <a:rect l="l" t="t" r="r" b="b"/>
                <a:pathLst>
                  <a:path w="8393" h="23880" extrusionOk="0">
                    <a:moveTo>
                      <a:pt x="4398" y="8406"/>
                    </a:moveTo>
                    <a:cubicBezTo>
                      <a:pt x="5273" y="8406"/>
                      <a:pt x="6155" y="8719"/>
                      <a:pt x="6854" y="9336"/>
                    </a:cubicBezTo>
                    <a:cubicBezTo>
                      <a:pt x="7628" y="10019"/>
                      <a:pt x="8084" y="10980"/>
                      <a:pt x="8103" y="11976"/>
                    </a:cubicBezTo>
                    <a:cubicBezTo>
                      <a:pt x="8115" y="12676"/>
                      <a:pt x="7916" y="13364"/>
                      <a:pt x="7527" y="13968"/>
                    </a:cubicBezTo>
                    <a:cubicBezTo>
                      <a:pt x="7253" y="14391"/>
                      <a:pt x="6985" y="14728"/>
                      <a:pt x="6567" y="14995"/>
                    </a:cubicBezTo>
                    <a:cubicBezTo>
                      <a:pt x="5740" y="15523"/>
                      <a:pt x="5020" y="15709"/>
                      <a:pt x="4415" y="15709"/>
                    </a:cubicBezTo>
                    <a:cubicBezTo>
                      <a:pt x="3821" y="15709"/>
                      <a:pt x="3338" y="15529"/>
                      <a:pt x="2974" y="15316"/>
                    </a:cubicBezTo>
                    <a:cubicBezTo>
                      <a:pt x="1060" y="14193"/>
                      <a:pt x="456" y="12157"/>
                      <a:pt x="977" y="10839"/>
                    </a:cubicBezTo>
                    <a:cubicBezTo>
                      <a:pt x="1276" y="10080"/>
                      <a:pt x="1707" y="9527"/>
                      <a:pt x="2370" y="9049"/>
                    </a:cubicBezTo>
                    <a:cubicBezTo>
                      <a:pt x="2968" y="8617"/>
                      <a:pt x="3680" y="8406"/>
                      <a:pt x="4398" y="8406"/>
                    </a:cubicBezTo>
                    <a:close/>
                    <a:moveTo>
                      <a:pt x="3140" y="0"/>
                    </a:moveTo>
                    <a:lnTo>
                      <a:pt x="3140" y="278"/>
                    </a:lnTo>
                    <a:lnTo>
                      <a:pt x="4324" y="278"/>
                    </a:lnTo>
                    <a:lnTo>
                      <a:pt x="4324" y="8130"/>
                    </a:lnTo>
                    <a:cubicBezTo>
                      <a:pt x="3575" y="8144"/>
                      <a:pt x="2832" y="8374"/>
                      <a:pt x="2207" y="8825"/>
                    </a:cubicBezTo>
                    <a:cubicBezTo>
                      <a:pt x="1497" y="9337"/>
                      <a:pt x="1039" y="9927"/>
                      <a:pt x="718" y="10739"/>
                    </a:cubicBezTo>
                    <a:cubicBezTo>
                      <a:pt x="0" y="12557"/>
                      <a:pt x="1230" y="14616"/>
                      <a:pt x="2832" y="15558"/>
                    </a:cubicBezTo>
                    <a:cubicBezTo>
                      <a:pt x="3301" y="15834"/>
                      <a:pt x="3802" y="15975"/>
                      <a:pt x="4324" y="15990"/>
                    </a:cubicBezTo>
                    <a:lnTo>
                      <a:pt x="4324" y="23601"/>
                    </a:lnTo>
                    <a:lnTo>
                      <a:pt x="3140" y="23601"/>
                    </a:lnTo>
                    <a:lnTo>
                      <a:pt x="3140" y="23879"/>
                    </a:lnTo>
                    <a:lnTo>
                      <a:pt x="5762" y="23879"/>
                    </a:lnTo>
                    <a:lnTo>
                      <a:pt x="5762" y="23601"/>
                    </a:lnTo>
                    <a:lnTo>
                      <a:pt x="4602" y="23601"/>
                    </a:lnTo>
                    <a:lnTo>
                      <a:pt x="4602" y="15985"/>
                    </a:lnTo>
                    <a:cubicBezTo>
                      <a:pt x="5280" y="15944"/>
                      <a:pt x="5992" y="15695"/>
                      <a:pt x="6715" y="15232"/>
                    </a:cubicBezTo>
                    <a:cubicBezTo>
                      <a:pt x="7204" y="14921"/>
                      <a:pt x="7505" y="14513"/>
                      <a:pt x="7760" y="14119"/>
                    </a:cubicBezTo>
                    <a:cubicBezTo>
                      <a:pt x="8179" y="13470"/>
                      <a:pt x="8393" y="12727"/>
                      <a:pt x="8378" y="11973"/>
                    </a:cubicBezTo>
                    <a:cubicBezTo>
                      <a:pt x="8359" y="10899"/>
                      <a:pt x="7869" y="9863"/>
                      <a:pt x="7036" y="9129"/>
                    </a:cubicBezTo>
                    <a:cubicBezTo>
                      <a:pt x="6340" y="8515"/>
                      <a:pt x="5474" y="8182"/>
                      <a:pt x="4602" y="8136"/>
                    </a:cubicBezTo>
                    <a:lnTo>
                      <a:pt x="4602" y="278"/>
                    </a:lnTo>
                    <a:lnTo>
                      <a:pt x="5762" y="278"/>
                    </a:lnTo>
                    <a:lnTo>
                      <a:pt x="57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1" name="Google Shape;2371;p39">
              <a:extLst>
                <a:ext uri="{FF2B5EF4-FFF2-40B4-BE49-F238E27FC236}">
                  <a16:creationId xmlns:a16="http://schemas.microsoft.com/office/drawing/2014/main" id="{9AE78EBB-49BD-D62B-25BA-5890D9DED889}"/>
                </a:ext>
              </a:extLst>
            </p:cNvPr>
            <p:cNvGrpSpPr/>
            <p:nvPr/>
          </p:nvGrpSpPr>
          <p:grpSpPr>
            <a:xfrm rot="5400000">
              <a:off x="7067586" y="2788661"/>
              <a:ext cx="328988" cy="2363927"/>
              <a:chOff x="3010050" y="1961050"/>
              <a:chExt cx="176600" cy="1268950"/>
            </a:xfrm>
          </p:grpSpPr>
          <p:sp>
            <p:nvSpPr>
              <p:cNvPr id="2372" name="Google Shape;2372;p39">
                <a:extLst>
                  <a:ext uri="{FF2B5EF4-FFF2-40B4-BE49-F238E27FC236}">
                    <a16:creationId xmlns:a16="http://schemas.microsoft.com/office/drawing/2014/main" id="{A8B0A760-31D1-BF4D-0E71-09B2FC7F7A80}"/>
                  </a:ext>
                </a:extLst>
              </p:cNvPr>
              <p:cNvSpPr/>
              <p:nvPr/>
            </p:nvSpPr>
            <p:spPr>
              <a:xfrm>
                <a:off x="3010050" y="1961050"/>
                <a:ext cx="176600" cy="12689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50758" extrusionOk="0">
                    <a:moveTo>
                      <a:pt x="1" y="1"/>
                    </a:moveTo>
                    <a:lnTo>
                      <a:pt x="1" y="50758"/>
                    </a:lnTo>
                    <a:lnTo>
                      <a:pt x="7063" y="50758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39">
                <a:extLst>
                  <a:ext uri="{FF2B5EF4-FFF2-40B4-BE49-F238E27FC236}">
                    <a16:creationId xmlns:a16="http://schemas.microsoft.com/office/drawing/2014/main" id="{84F26265-4DFA-FDCF-669D-5AAA38B7528E}"/>
                  </a:ext>
                </a:extLst>
              </p:cNvPr>
              <p:cNvSpPr/>
              <p:nvPr/>
            </p:nvSpPr>
            <p:spPr>
              <a:xfrm>
                <a:off x="3010050" y="312012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39">
                <a:extLst>
                  <a:ext uri="{FF2B5EF4-FFF2-40B4-BE49-F238E27FC236}">
                    <a16:creationId xmlns:a16="http://schemas.microsoft.com/office/drawing/2014/main" id="{80EA2E4F-EA9D-1FCD-3E5F-3E5C7A9594D1}"/>
                  </a:ext>
                </a:extLst>
              </p:cNvPr>
              <p:cNvSpPr/>
              <p:nvPr/>
            </p:nvSpPr>
            <p:spPr>
              <a:xfrm>
                <a:off x="3010050" y="2938175"/>
                <a:ext cx="1766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6" extrusionOk="0">
                    <a:moveTo>
                      <a:pt x="1" y="0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39">
                <a:extLst>
                  <a:ext uri="{FF2B5EF4-FFF2-40B4-BE49-F238E27FC236}">
                    <a16:creationId xmlns:a16="http://schemas.microsoft.com/office/drawing/2014/main" id="{00F01B49-869D-DBF3-1D33-1F6010DA63A8}"/>
                  </a:ext>
                </a:extLst>
              </p:cNvPr>
              <p:cNvSpPr/>
              <p:nvPr/>
            </p:nvSpPr>
            <p:spPr>
              <a:xfrm>
                <a:off x="3034625" y="314067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39">
                <a:extLst>
                  <a:ext uri="{FF2B5EF4-FFF2-40B4-BE49-F238E27FC236}">
                    <a16:creationId xmlns:a16="http://schemas.microsoft.com/office/drawing/2014/main" id="{CF4855B2-6524-25F7-558A-4C8741F9475B}"/>
                  </a:ext>
                </a:extLst>
              </p:cNvPr>
              <p:cNvSpPr/>
              <p:nvPr/>
            </p:nvSpPr>
            <p:spPr>
              <a:xfrm>
                <a:off x="3010050" y="199667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39">
                <a:extLst>
                  <a:ext uri="{FF2B5EF4-FFF2-40B4-BE49-F238E27FC236}">
                    <a16:creationId xmlns:a16="http://schemas.microsoft.com/office/drawing/2014/main" id="{378720AD-0472-B877-66FA-0D18426A8D38}"/>
                  </a:ext>
                </a:extLst>
              </p:cNvPr>
              <p:cNvSpPr/>
              <p:nvPr/>
            </p:nvSpPr>
            <p:spPr>
              <a:xfrm>
                <a:off x="3010050" y="2217250"/>
                <a:ext cx="176600" cy="3867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7" extrusionOk="0">
                    <a:moveTo>
                      <a:pt x="1" y="1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39">
                <a:extLst>
                  <a:ext uri="{FF2B5EF4-FFF2-40B4-BE49-F238E27FC236}">
                    <a16:creationId xmlns:a16="http://schemas.microsoft.com/office/drawing/2014/main" id="{82794412-6F25-9C01-89FD-0ED0CAC43775}"/>
                  </a:ext>
                </a:extLst>
              </p:cNvPr>
              <p:cNvSpPr/>
              <p:nvPr/>
            </p:nvSpPr>
            <p:spPr>
              <a:xfrm>
                <a:off x="3034625" y="201722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39">
                <a:extLst>
                  <a:ext uri="{FF2B5EF4-FFF2-40B4-BE49-F238E27FC236}">
                    <a16:creationId xmlns:a16="http://schemas.microsoft.com/office/drawing/2014/main" id="{8B990C7B-E1DE-AC67-E75D-934BCA767E1D}"/>
                  </a:ext>
                </a:extLst>
              </p:cNvPr>
              <p:cNvSpPr/>
              <p:nvPr/>
            </p:nvSpPr>
            <p:spPr>
              <a:xfrm>
                <a:off x="3034625" y="2312175"/>
                <a:ext cx="127450" cy="566775"/>
              </a:xfrm>
              <a:custGeom>
                <a:avLst/>
                <a:gdLst/>
                <a:ahLst/>
                <a:cxnLst/>
                <a:rect l="l" t="t" r="r" b="b"/>
                <a:pathLst>
                  <a:path w="5098" h="22671" extrusionOk="0">
                    <a:moveTo>
                      <a:pt x="2549" y="1"/>
                    </a:moveTo>
                    <a:cubicBezTo>
                      <a:pt x="1141" y="1"/>
                      <a:pt x="1" y="1141"/>
                      <a:pt x="1" y="2548"/>
                    </a:cubicBezTo>
                    <a:lnTo>
                      <a:pt x="1" y="20121"/>
                    </a:lnTo>
                    <a:cubicBezTo>
                      <a:pt x="1" y="21529"/>
                      <a:pt x="1141" y="22670"/>
                      <a:pt x="2549" y="22670"/>
                    </a:cubicBezTo>
                    <a:cubicBezTo>
                      <a:pt x="3957" y="22670"/>
                      <a:pt x="5097" y="21528"/>
                      <a:pt x="5097" y="20121"/>
                    </a:cubicBezTo>
                    <a:lnTo>
                      <a:pt x="5097" y="2548"/>
                    </a:lnTo>
                    <a:cubicBezTo>
                      <a:pt x="5097" y="1141"/>
                      <a:pt x="3957" y="1"/>
                      <a:pt x="2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39">
                <a:extLst>
                  <a:ext uri="{FF2B5EF4-FFF2-40B4-BE49-F238E27FC236}">
                    <a16:creationId xmlns:a16="http://schemas.microsoft.com/office/drawing/2014/main" id="{F4E49FDE-0ED9-B0B7-8A97-B4CD8FFA88A3}"/>
                  </a:ext>
                </a:extLst>
              </p:cNvPr>
              <p:cNvSpPr/>
              <p:nvPr/>
            </p:nvSpPr>
            <p:spPr>
              <a:xfrm>
                <a:off x="3063050" y="2338825"/>
                <a:ext cx="70625" cy="51570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0628" extrusionOk="0">
                    <a:moveTo>
                      <a:pt x="1412" y="1"/>
                    </a:moveTo>
                    <a:cubicBezTo>
                      <a:pt x="633" y="1"/>
                      <a:pt x="1" y="633"/>
                      <a:pt x="1" y="1413"/>
                    </a:cubicBezTo>
                    <a:cubicBezTo>
                      <a:pt x="1" y="2098"/>
                      <a:pt x="488" y="2669"/>
                      <a:pt x="1136" y="2798"/>
                    </a:cubicBezTo>
                    <a:lnTo>
                      <a:pt x="1136" y="17831"/>
                    </a:lnTo>
                    <a:cubicBezTo>
                      <a:pt x="488" y="17959"/>
                      <a:pt x="1" y="18530"/>
                      <a:pt x="1" y="19216"/>
                    </a:cubicBezTo>
                    <a:cubicBezTo>
                      <a:pt x="1" y="19996"/>
                      <a:pt x="633" y="20628"/>
                      <a:pt x="1412" y="20628"/>
                    </a:cubicBezTo>
                    <a:cubicBezTo>
                      <a:pt x="2191" y="20628"/>
                      <a:pt x="2824" y="19996"/>
                      <a:pt x="2824" y="19216"/>
                    </a:cubicBezTo>
                    <a:cubicBezTo>
                      <a:pt x="2824" y="18531"/>
                      <a:pt x="2335" y="17959"/>
                      <a:pt x="1687" y="17831"/>
                    </a:cubicBezTo>
                    <a:lnTo>
                      <a:pt x="1687" y="2798"/>
                    </a:lnTo>
                    <a:cubicBezTo>
                      <a:pt x="2335" y="2669"/>
                      <a:pt x="2824" y="2098"/>
                      <a:pt x="2824" y="1413"/>
                    </a:cubicBezTo>
                    <a:cubicBezTo>
                      <a:pt x="2824" y="633"/>
                      <a:pt x="219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39">
                <a:extLst>
                  <a:ext uri="{FF2B5EF4-FFF2-40B4-BE49-F238E27FC236}">
                    <a16:creationId xmlns:a16="http://schemas.microsoft.com/office/drawing/2014/main" id="{66876C0F-6A27-EDDA-D59C-4A9645F516A0}"/>
                  </a:ext>
                </a:extLst>
              </p:cNvPr>
              <p:cNvSpPr/>
              <p:nvPr/>
            </p:nvSpPr>
            <p:spPr>
              <a:xfrm>
                <a:off x="3073775" y="2348525"/>
                <a:ext cx="4720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939" extrusionOk="0">
                    <a:moveTo>
                      <a:pt x="946" y="141"/>
                    </a:moveTo>
                    <a:cubicBezTo>
                      <a:pt x="1021" y="141"/>
                      <a:pt x="1094" y="153"/>
                      <a:pt x="1168" y="181"/>
                    </a:cubicBezTo>
                    <a:cubicBezTo>
                      <a:pt x="1596" y="328"/>
                      <a:pt x="1749" y="730"/>
                      <a:pt x="1749" y="1028"/>
                    </a:cubicBezTo>
                    <a:cubicBezTo>
                      <a:pt x="1749" y="1291"/>
                      <a:pt x="1713" y="1435"/>
                      <a:pt x="1503" y="1591"/>
                    </a:cubicBezTo>
                    <a:cubicBezTo>
                      <a:pt x="1318" y="1728"/>
                      <a:pt x="1112" y="1800"/>
                      <a:pt x="921" y="1800"/>
                    </a:cubicBezTo>
                    <a:cubicBezTo>
                      <a:pt x="881" y="1800"/>
                      <a:pt x="841" y="1797"/>
                      <a:pt x="803" y="1791"/>
                    </a:cubicBezTo>
                    <a:cubicBezTo>
                      <a:pt x="610" y="1757"/>
                      <a:pt x="361" y="1645"/>
                      <a:pt x="277" y="1500"/>
                    </a:cubicBezTo>
                    <a:cubicBezTo>
                      <a:pt x="172" y="1318"/>
                      <a:pt x="141" y="1030"/>
                      <a:pt x="156" y="827"/>
                    </a:cubicBezTo>
                    <a:cubicBezTo>
                      <a:pt x="171" y="643"/>
                      <a:pt x="240" y="511"/>
                      <a:pt x="397" y="371"/>
                    </a:cubicBezTo>
                    <a:cubicBezTo>
                      <a:pt x="569" y="220"/>
                      <a:pt x="759" y="141"/>
                      <a:pt x="946" y="141"/>
                    </a:cubicBezTo>
                    <a:close/>
                    <a:moveTo>
                      <a:pt x="944" y="0"/>
                    </a:moveTo>
                    <a:cubicBezTo>
                      <a:pt x="723" y="0"/>
                      <a:pt x="503" y="91"/>
                      <a:pt x="305" y="266"/>
                    </a:cubicBezTo>
                    <a:cubicBezTo>
                      <a:pt x="120" y="431"/>
                      <a:pt x="34" y="596"/>
                      <a:pt x="18" y="816"/>
                    </a:cubicBezTo>
                    <a:cubicBezTo>
                      <a:pt x="0" y="1041"/>
                      <a:pt x="38" y="1361"/>
                      <a:pt x="157" y="1568"/>
                    </a:cubicBezTo>
                    <a:cubicBezTo>
                      <a:pt x="268" y="1761"/>
                      <a:pt x="557" y="1889"/>
                      <a:pt x="778" y="1926"/>
                    </a:cubicBezTo>
                    <a:cubicBezTo>
                      <a:pt x="824" y="1934"/>
                      <a:pt x="871" y="1938"/>
                      <a:pt x="919" y="1938"/>
                    </a:cubicBezTo>
                    <a:cubicBezTo>
                      <a:pt x="1141" y="1938"/>
                      <a:pt x="1376" y="1855"/>
                      <a:pt x="1584" y="1700"/>
                    </a:cubicBezTo>
                    <a:cubicBezTo>
                      <a:pt x="1839" y="1511"/>
                      <a:pt x="1887" y="1318"/>
                      <a:pt x="1887" y="1025"/>
                    </a:cubicBezTo>
                    <a:cubicBezTo>
                      <a:pt x="1887" y="571"/>
                      <a:pt x="1622" y="188"/>
                      <a:pt x="1213" y="46"/>
                    </a:cubicBezTo>
                    <a:cubicBezTo>
                      <a:pt x="1124" y="15"/>
                      <a:pt x="1034" y="0"/>
                      <a:pt x="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39">
                <a:extLst>
                  <a:ext uri="{FF2B5EF4-FFF2-40B4-BE49-F238E27FC236}">
                    <a16:creationId xmlns:a16="http://schemas.microsoft.com/office/drawing/2014/main" id="{308AC60D-A4AC-7141-0A3E-3706613E1E07}"/>
                  </a:ext>
                </a:extLst>
              </p:cNvPr>
              <p:cNvSpPr/>
              <p:nvPr/>
            </p:nvSpPr>
            <p:spPr>
              <a:xfrm>
                <a:off x="3072600" y="2796575"/>
                <a:ext cx="5200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949" extrusionOk="0">
                    <a:moveTo>
                      <a:pt x="1065" y="139"/>
                    </a:moveTo>
                    <a:cubicBezTo>
                      <a:pt x="1225" y="139"/>
                      <a:pt x="1385" y="174"/>
                      <a:pt x="1525" y="248"/>
                    </a:cubicBezTo>
                    <a:cubicBezTo>
                      <a:pt x="1643" y="311"/>
                      <a:pt x="1798" y="431"/>
                      <a:pt x="1859" y="644"/>
                    </a:cubicBezTo>
                    <a:cubicBezTo>
                      <a:pt x="1935" y="915"/>
                      <a:pt x="1903" y="1197"/>
                      <a:pt x="1771" y="1418"/>
                    </a:cubicBezTo>
                    <a:cubicBezTo>
                      <a:pt x="1654" y="1612"/>
                      <a:pt x="1472" y="1740"/>
                      <a:pt x="1245" y="1791"/>
                    </a:cubicBezTo>
                    <a:cubicBezTo>
                      <a:pt x="1190" y="1804"/>
                      <a:pt x="1136" y="1809"/>
                      <a:pt x="1084" y="1809"/>
                    </a:cubicBezTo>
                    <a:cubicBezTo>
                      <a:pt x="805" y="1809"/>
                      <a:pt x="581" y="1650"/>
                      <a:pt x="434" y="1503"/>
                    </a:cubicBezTo>
                    <a:cubicBezTo>
                      <a:pt x="321" y="1390"/>
                      <a:pt x="277" y="1311"/>
                      <a:pt x="242" y="1161"/>
                    </a:cubicBezTo>
                    <a:cubicBezTo>
                      <a:pt x="150" y="766"/>
                      <a:pt x="389" y="311"/>
                      <a:pt x="749" y="189"/>
                    </a:cubicBezTo>
                    <a:cubicBezTo>
                      <a:pt x="850" y="154"/>
                      <a:pt x="957" y="139"/>
                      <a:pt x="1065" y="139"/>
                    </a:cubicBezTo>
                    <a:close/>
                    <a:moveTo>
                      <a:pt x="1067" y="1"/>
                    </a:moveTo>
                    <a:cubicBezTo>
                      <a:pt x="943" y="1"/>
                      <a:pt x="820" y="20"/>
                      <a:pt x="705" y="59"/>
                    </a:cubicBezTo>
                    <a:cubicBezTo>
                      <a:pt x="282" y="203"/>
                      <a:pt x="0" y="733"/>
                      <a:pt x="107" y="1194"/>
                    </a:cubicBezTo>
                    <a:cubicBezTo>
                      <a:pt x="148" y="1367"/>
                      <a:pt x="205" y="1471"/>
                      <a:pt x="335" y="1601"/>
                    </a:cubicBezTo>
                    <a:cubicBezTo>
                      <a:pt x="563" y="1831"/>
                      <a:pt x="819" y="1949"/>
                      <a:pt x="1081" y="1949"/>
                    </a:cubicBezTo>
                    <a:cubicBezTo>
                      <a:pt x="1145" y="1949"/>
                      <a:pt x="1209" y="1941"/>
                      <a:pt x="1276" y="1927"/>
                    </a:cubicBezTo>
                    <a:cubicBezTo>
                      <a:pt x="1542" y="1868"/>
                      <a:pt x="1754" y="1718"/>
                      <a:pt x="1891" y="1490"/>
                    </a:cubicBezTo>
                    <a:cubicBezTo>
                      <a:pt x="2042" y="1237"/>
                      <a:pt x="2080" y="915"/>
                      <a:pt x="1993" y="606"/>
                    </a:cubicBezTo>
                    <a:cubicBezTo>
                      <a:pt x="1934" y="401"/>
                      <a:pt x="1795" y="233"/>
                      <a:pt x="1589" y="125"/>
                    </a:cubicBezTo>
                    <a:cubicBezTo>
                      <a:pt x="1433" y="43"/>
                      <a:pt x="1250" y="1"/>
                      <a:pt x="10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39">
                <a:extLst>
                  <a:ext uri="{FF2B5EF4-FFF2-40B4-BE49-F238E27FC236}">
                    <a16:creationId xmlns:a16="http://schemas.microsoft.com/office/drawing/2014/main" id="{22C04AD7-98C6-5740-0B87-3A2F650567B1}"/>
                  </a:ext>
                </a:extLst>
              </p:cNvPr>
              <p:cNvSpPr/>
              <p:nvPr/>
            </p:nvSpPr>
            <p:spPr>
              <a:xfrm>
                <a:off x="3021425" y="2088050"/>
                <a:ext cx="154850" cy="113700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4548" extrusionOk="0">
                    <a:moveTo>
                      <a:pt x="1722" y="1"/>
                    </a:moveTo>
                    <a:cubicBezTo>
                      <a:pt x="1704" y="1"/>
                      <a:pt x="1685" y="3"/>
                      <a:pt x="1667" y="8"/>
                    </a:cubicBezTo>
                    <a:cubicBezTo>
                      <a:pt x="1438" y="63"/>
                      <a:pt x="1416" y="357"/>
                      <a:pt x="1409" y="534"/>
                    </a:cubicBezTo>
                    <a:cubicBezTo>
                      <a:pt x="1375" y="1277"/>
                      <a:pt x="1455" y="2038"/>
                      <a:pt x="1503" y="2776"/>
                    </a:cubicBezTo>
                    <a:cubicBezTo>
                      <a:pt x="1529" y="3168"/>
                      <a:pt x="1223" y="4540"/>
                      <a:pt x="1863" y="4545"/>
                    </a:cubicBezTo>
                    <a:cubicBezTo>
                      <a:pt x="2415" y="4457"/>
                      <a:pt x="2179" y="3493"/>
                      <a:pt x="2164" y="3161"/>
                    </a:cubicBezTo>
                    <a:cubicBezTo>
                      <a:pt x="2123" y="2311"/>
                      <a:pt x="2431" y="1299"/>
                      <a:pt x="2153" y="470"/>
                    </a:cubicBezTo>
                    <a:cubicBezTo>
                      <a:pt x="2095" y="298"/>
                      <a:pt x="1933" y="1"/>
                      <a:pt x="1722" y="1"/>
                    </a:cubicBezTo>
                    <a:close/>
                    <a:moveTo>
                      <a:pt x="4213" y="1"/>
                    </a:moveTo>
                    <a:cubicBezTo>
                      <a:pt x="4195" y="1"/>
                      <a:pt x="4176" y="3"/>
                      <a:pt x="4158" y="8"/>
                    </a:cubicBezTo>
                    <a:cubicBezTo>
                      <a:pt x="3929" y="63"/>
                      <a:pt x="3907" y="357"/>
                      <a:pt x="3899" y="534"/>
                    </a:cubicBezTo>
                    <a:cubicBezTo>
                      <a:pt x="3866" y="1277"/>
                      <a:pt x="3946" y="2038"/>
                      <a:pt x="3994" y="2776"/>
                    </a:cubicBezTo>
                    <a:cubicBezTo>
                      <a:pt x="4020" y="3168"/>
                      <a:pt x="3714" y="4540"/>
                      <a:pt x="4353" y="4545"/>
                    </a:cubicBezTo>
                    <a:cubicBezTo>
                      <a:pt x="4906" y="4457"/>
                      <a:pt x="4671" y="3493"/>
                      <a:pt x="4655" y="3161"/>
                    </a:cubicBezTo>
                    <a:cubicBezTo>
                      <a:pt x="4614" y="2311"/>
                      <a:pt x="4922" y="1299"/>
                      <a:pt x="4644" y="470"/>
                    </a:cubicBezTo>
                    <a:cubicBezTo>
                      <a:pt x="4586" y="298"/>
                      <a:pt x="4424" y="1"/>
                      <a:pt x="4213" y="1"/>
                    </a:cubicBezTo>
                    <a:close/>
                    <a:moveTo>
                      <a:pt x="3133" y="3"/>
                    </a:moveTo>
                    <a:cubicBezTo>
                      <a:pt x="2491" y="8"/>
                      <a:pt x="2799" y="1379"/>
                      <a:pt x="2774" y="1771"/>
                    </a:cubicBezTo>
                    <a:cubicBezTo>
                      <a:pt x="2725" y="2511"/>
                      <a:pt x="2645" y="3271"/>
                      <a:pt x="2678" y="4013"/>
                    </a:cubicBezTo>
                    <a:cubicBezTo>
                      <a:pt x="2687" y="4191"/>
                      <a:pt x="2708" y="4484"/>
                      <a:pt x="2936" y="4540"/>
                    </a:cubicBezTo>
                    <a:cubicBezTo>
                      <a:pt x="2955" y="4544"/>
                      <a:pt x="2974" y="4546"/>
                      <a:pt x="2992" y="4546"/>
                    </a:cubicBezTo>
                    <a:cubicBezTo>
                      <a:pt x="3203" y="4546"/>
                      <a:pt x="3366" y="4250"/>
                      <a:pt x="3423" y="4078"/>
                    </a:cubicBezTo>
                    <a:cubicBezTo>
                      <a:pt x="3701" y="3249"/>
                      <a:pt x="3393" y="2238"/>
                      <a:pt x="3434" y="1385"/>
                    </a:cubicBezTo>
                    <a:cubicBezTo>
                      <a:pt x="3449" y="1057"/>
                      <a:pt x="3685" y="91"/>
                      <a:pt x="3133" y="3"/>
                    </a:cubicBezTo>
                    <a:close/>
                    <a:moveTo>
                      <a:pt x="5625" y="3"/>
                    </a:moveTo>
                    <a:cubicBezTo>
                      <a:pt x="4983" y="8"/>
                      <a:pt x="5291" y="1379"/>
                      <a:pt x="5266" y="1771"/>
                    </a:cubicBezTo>
                    <a:cubicBezTo>
                      <a:pt x="5218" y="2511"/>
                      <a:pt x="5137" y="3271"/>
                      <a:pt x="5171" y="4013"/>
                    </a:cubicBezTo>
                    <a:cubicBezTo>
                      <a:pt x="5179" y="4191"/>
                      <a:pt x="5200" y="4484"/>
                      <a:pt x="5428" y="4540"/>
                    </a:cubicBezTo>
                    <a:cubicBezTo>
                      <a:pt x="5447" y="4544"/>
                      <a:pt x="5466" y="4546"/>
                      <a:pt x="5484" y="4546"/>
                    </a:cubicBezTo>
                    <a:cubicBezTo>
                      <a:pt x="5696" y="4546"/>
                      <a:pt x="5858" y="4250"/>
                      <a:pt x="5915" y="4078"/>
                    </a:cubicBezTo>
                    <a:cubicBezTo>
                      <a:pt x="6193" y="3249"/>
                      <a:pt x="5885" y="2238"/>
                      <a:pt x="5926" y="1385"/>
                    </a:cubicBezTo>
                    <a:cubicBezTo>
                      <a:pt x="5940" y="1057"/>
                      <a:pt x="6176" y="91"/>
                      <a:pt x="5625" y="3"/>
                    </a:cubicBezTo>
                    <a:close/>
                    <a:moveTo>
                      <a:pt x="641" y="4"/>
                    </a:moveTo>
                    <a:cubicBezTo>
                      <a:pt x="0" y="9"/>
                      <a:pt x="307" y="1380"/>
                      <a:pt x="282" y="1772"/>
                    </a:cubicBezTo>
                    <a:cubicBezTo>
                      <a:pt x="233" y="2510"/>
                      <a:pt x="153" y="3271"/>
                      <a:pt x="186" y="4014"/>
                    </a:cubicBezTo>
                    <a:cubicBezTo>
                      <a:pt x="195" y="4192"/>
                      <a:pt x="216" y="4485"/>
                      <a:pt x="444" y="4541"/>
                    </a:cubicBezTo>
                    <a:cubicBezTo>
                      <a:pt x="463" y="4545"/>
                      <a:pt x="482" y="4548"/>
                      <a:pt x="500" y="4548"/>
                    </a:cubicBezTo>
                    <a:cubicBezTo>
                      <a:pt x="711" y="4548"/>
                      <a:pt x="874" y="4251"/>
                      <a:pt x="931" y="4079"/>
                    </a:cubicBezTo>
                    <a:cubicBezTo>
                      <a:pt x="1209" y="3250"/>
                      <a:pt x="902" y="2238"/>
                      <a:pt x="941" y="1388"/>
                    </a:cubicBezTo>
                    <a:cubicBezTo>
                      <a:pt x="957" y="1057"/>
                      <a:pt x="1193" y="91"/>
                      <a:pt x="641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39">
                <a:extLst>
                  <a:ext uri="{FF2B5EF4-FFF2-40B4-BE49-F238E27FC236}">
                    <a16:creationId xmlns:a16="http://schemas.microsoft.com/office/drawing/2014/main" id="{01008C3D-EF34-7043-0259-3C78FDADC518}"/>
                  </a:ext>
                </a:extLst>
              </p:cNvPr>
              <p:cNvSpPr/>
              <p:nvPr/>
            </p:nvSpPr>
            <p:spPr>
              <a:xfrm>
                <a:off x="3021425" y="2992675"/>
                <a:ext cx="15480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4547" extrusionOk="0">
                    <a:moveTo>
                      <a:pt x="2991" y="1"/>
                    </a:moveTo>
                    <a:cubicBezTo>
                      <a:pt x="2973" y="1"/>
                      <a:pt x="2954" y="3"/>
                      <a:pt x="2935" y="8"/>
                    </a:cubicBezTo>
                    <a:cubicBezTo>
                      <a:pt x="2706" y="63"/>
                      <a:pt x="2685" y="356"/>
                      <a:pt x="2677" y="534"/>
                    </a:cubicBezTo>
                    <a:cubicBezTo>
                      <a:pt x="2644" y="1277"/>
                      <a:pt x="2724" y="2038"/>
                      <a:pt x="2773" y="2776"/>
                    </a:cubicBezTo>
                    <a:cubicBezTo>
                      <a:pt x="2797" y="3168"/>
                      <a:pt x="2491" y="4539"/>
                      <a:pt x="3132" y="4545"/>
                    </a:cubicBezTo>
                    <a:cubicBezTo>
                      <a:pt x="3685" y="4457"/>
                      <a:pt x="3449" y="3491"/>
                      <a:pt x="3432" y="3162"/>
                    </a:cubicBezTo>
                    <a:cubicBezTo>
                      <a:pt x="3393" y="2310"/>
                      <a:pt x="3700" y="1299"/>
                      <a:pt x="3422" y="470"/>
                    </a:cubicBezTo>
                    <a:cubicBezTo>
                      <a:pt x="3364" y="297"/>
                      <a:pt x="3202" y="1"/>
                      <a:pt x="2991" y="1"/>
                    </a:cubicBezTo>
                    <a:close/>
                    <a:moveTo>
                      <a:pt x="5483" y="1"/>
                    </a:moveTo>
                    <a:cubicBezTo>
                      <a:pt x="5465" y="1"/>
                      <a:pt x="5446" y="3"/>
                      <a:pt x="5427" y="8"/>
                    </a:cubicBezTo>
                    <a:cubicBezTo>
                      <a:pt x="5198" y="63"/>
                      <a:pt x="5177" y="356"/>
                      <a:pt x="5169" y="534"/>
                    </a:cubicBezTo>
                    <a:cubicBezTo>
                      <a:pt x="5136" y="1277"/>
                      <a:pt x="5217" y="2038"/>
                      <a:pt x="5265" y="2776"/>
                    </a:cubicBezTo>
                    <a:cubicBezTo>
                      <a:pt x="5289" y="3168"/>
                      <a:pt x="4983" y="4539"/>
                      <a:pt x="5624" y="4545"/>
                    </a:cubicBezTo>
                    <a:cubicBezTo>
                      <a:pt x="6176" y="4457"/>
                      <a:pt x="5940" y="3491"/>
                      <a:pt x="5925" y="3162"/>
                    </a:cubicBezTo>
                    <a:cubicBezTo>
                      <a:pt x="5885" y="2310"/>
                      <a:pt x="6192" y="1299"/>
                      <a:pt x="5914" y="470"/>
                    </a:cubicBezTo>
                    <a:cubicBezTo>
                      <a:pt x="5856" y="297"/>
                      <a:pt x="5694" y="1"/>
                      <a:pt x="5483" y="1"/>
                    </a:cubicBezTo>
                    <a:close/>
                    <a:moveTo>
                      <a:pt x="1864" y="2"/>
                    </a:moveTo>
                    <a:cubicBezTo>
                      <a:pt x="1223" y="8"/>
                      <a:pt x="1530" y="1379"/>
                      <a:pt x="1505" y="1771"/>
                    </a:cubicBezTo>
                    <a:cubicBezTo>
                      <a:pt x="1457" y="2510"/>
                      <a:pt x="1377" y="3271"/>
                      <a:pt x="1410" y="4013"/>
                    </a:cubicBezTo>
                    <a:cubicBezTo>
                      <a:pt x="1417" y="4191"/>
                      <a:pt x="1439" y="4484"/>
                      <a:pt x="1668" y="4539"/>
                    </a:cubicBezTo>
                    <a:cubicBezTo>
                      <a:pt x="1687" y="4544"/>
                      <a:pt x="1705" y="4546"/>
                      <a:pt x="1723" y="4546"/>
                    </a:cubicBezTo>
                    <a:cubicBezTo>
                      <a:pt x="1935" y="4546"/>
                      <a:pt x="2096" y="4250"/>
                      <a:pt x="2154" y="4077"/>
                    </a:cubicBezTo>
                    <a:cubicBezTo>
                      <a:pt x="2432" y="3248"/>
                      <a:pt x="2123" y="2238"/>
                      <a:pt x="2165" y="1385"/>
                    </a:cubicBezTo>
                    <a:cubicBezTo>
                      <a:pt x="2179" y="1056"/>
                      <a:pt x="2415" y="91"/>
                      <a:pt x="1864" y="2"/>
                    </a:cubicBezTo>
                    <a:close/>
                    <a:moveTo>
                      <a:pt x="4356" y="2"/>
                    </a:moveTo>
                    <a:cubicBezTo>
                      <a:pt x="3714" y="8"/>
                      <a:pt x="4021" y="1379"/>
                      <a:pt x="3995" y="1771"/>
                    </a:cubicBezTo>
                    <a:cubicBezTo>
                      <a:pt x="3947" y="2510"/>
                      <a:pt x="3867" y="3271"/>
                      <a:pt x="3901" y="4013"/>
                    </a:cubicBezTo>
                    <a:cubicBezTo>
                      <a:pt x="3908" y="4191"/>
                      <a:pt x="3930" y="4484"/>
                      <a:pt x="4159" y="4539"/>
                    </a:cubicBezTo>
                    <a:cubicBezTo>
                      <a:pt x="4178" y="4544"/>
                      <a:pt x="4196" y="4546"/>
                      <a:pt x="4214" y="4546"/>
                    </a:cubicBezTo>
                    <a:cubicBezTo>
                      <a:pt x="4425" y="4546"/>
                      <a:pt x="4587" y="4250"/>
                      <a:pt x="4645" y="4077"/>
                    </a:cubicBezTo>
                    <a:cubicBezTo>
                      <a:pt x="4923" y="3248"/>
                      <a:pt x="4614" y="2238"/>
                      <a:pt x="4656" y="1385"/>
                    </a:cubicBezTo>
                    <a:cubicBezTo>
                      <a:pt x="4671" y="1056"/>
                      <a:pt x="4906" y="91"/>
                      <a:pt x="4356" y="2"/>
                    </a:cubicBezTo>
                    <a:close/>
                    <a:moveTo>
                      <a:pt x="502" y="2"/>
                    </a:moveTo>
                    <a:cubicBezTo>
                      <a:pt x="483" y="2"/>
                      <a:pt x="465" y="4"/>
                      <a:pt x="446" y="9"/>
                    </a:cubicBezTo>
                    <a:cubicBezTo>
                      <a:pt x="217" y="65"/>
                      <a:pt x="196" y="357"/>
                      <a:pt x="187" y="536"/>
                    </a:cubicBezTo>
                    <a:cubicBezTo>
                      <a:pt x="154" y="1277"/>
                      <a:pt x="234" y="2039"/>
                      <a:pt x="283" y="2778"/>
                    </a:cubicBezTo>
                    <a:cubicBezTo>
                      <a:pt x="308" y="3169"/>
                      <a:pt x="0" y="4542"/>
                      <a:pt x="642" y="4547"/>
                    </a:cubicBezTo>
                    <a:cubicBezTo>
                      <a:pt x="1193" y="4457"/>
                      <a:pt x="957" y="3491"/>
                      <a:pt x="944" y="3163"/>
                    </a:cubicBezTo>
                    <a:cubicBezTo>
                      <a:pt x="902" y="2311"/>
                      <a:pt x="1211" y="1301"/>
                      <a:pt x="933" y="472"/>
                    </a:cubicBezTo>
                    <a:cubicBezTo>
                      <a:pt x="875" y="299"/>
                      <a:pt x="712" y="2"/>
                      <a:pt x="50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5" name="Google Shape;2385;p39">
              <a:extLst>
                <a:ext uri="{FF2B5EF4-FFF2-40B4-BE49-F238E27FC236}">
                  <a16:creationId xmlns:a16="http://schemas.microsoft.com/office/drawing/2014/main" id="{78B40FAC-017A-0847-2761-F93BAEE595DB}"/>
                </a:ext>
              </a:extLst>
            </p:cNvPr>
            <p:cNvGrpSpPr/>
            <p:nvPr/>
          </p:nvGrpSpPr>
          <p:grpSpPr>
            <a:xfrm>
              <a:off x="6169905" y="2892751"/>
              <a:ext cx="2058020" cy="548240"/>
              <a:chOff x="6959925" y="3849675"/>
              <a:chExt cx="918800" cy="244750"/>
            </a:xfrm>
          </p:grpSpPr>
          <p:sp>
            <p:nvSpPr>
              <p:cNvPr id="2386" name="Google Shape;2386;p39">
                <a:extLst>
                  <a:ext uri="{FF2B5EF4-FFF2-40B4-BE49-F238E27FC236}">
                    <a16:creationId xmlns:a16="http://schemas.microsoft.com/office/drawing/2014/main" id="{A7C9E71E-6DE9-B17C-E53A-9C5154D33324}"/>
                  </a:ext>
                </a:extLst>
              </p:cNvPr>
              <p:cNvSpPr/>
              <p:nvPr/>
            </p:nvSpPr>
            <p:spPr>
              <a:xfrm>
                <a:off x="6959925" y="3849675"/>
                <a:ext cx="918800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36752" h="9789" extrusionOk="0">
                    <a:moveTo>
                      <a:pt x="1" y="1"/>
                    </a:moveTo>
                    <a:lnTo>
                      <a:pt x="1" y="9788"/>
                    </a:lnTo>
                    <a:lnTo>
                      <a:pt x="36751" y="9788"/>
                    </a:lnTo>
                    <a:lnTo>
                      <a:pt x="367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39">
                <a:extLst>
                  <a:ext uri="{FF2B5EF4-FFF2-40B4-BE49-F238E27FC236}">
                    <a16:creationId xmlns:a16="http://schemas.microsoft.com/office/drawing/2014/main" id="{FE52EE9F-3687-05C8-DE6C-1B139062721C}"/>
                  </a:ext>
                </a:extLst>
              </p:cNvPr>
              <p:cNvSpPr/>
              <p:nvPr/>
            </p:nvSpPr>
            <p:spPr>
              <a:xfrm>
                <a:off x="7074650" y="3849675"/>
                <a:ext cx="35775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9789" extrusionOk="0">
                    <a:moveTo>
                      <a:pt x="0" y="1"/>
                    </a:moveTo>
                    <a:lnTo>
                      <a:pt x="0" y="9788"/>
                    </a:lnTo>
                    <a:lnTo>
                      <a:pt x="1430" y="9788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39">
                <a:extLst>
                  <a:ext uri="{FF2B5EF4-FFF2-40B4-BE49-F238E27FC236}">
                    <a16:creationId xmlns:a16="http://schemas.microsoft.com/office/drawing/2014/main" id="{972F2FE0-835C-61E0-4487-31D5858FC5F8}"/>
                  </a:ext>
                </a:extLst>
              </p:cNvPr>
              <p:cNvSpPr/>
              <p:nvPr/>
            </p:nvSpPr>
            <p:spPr>
              <a:xfrm>
                <a:off x="7009550" y="3849675"/>
                <a:ext cx="165975" cy="2447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9790" extrusionOk="0">
                    <a:moveTo>
                      <a:pt x="1" y="1"/>
                    </a:moveTo>
                    <a:lnTo>
                      <a:pt x="1" y="9790"/>
                    </a:lnTo>
                    <a:lnTo>
                      <a:pt x="1430" y="9790"/>
                    </a:lnTo>
                    <a:lnTo>
                      <a:pt x="1430" y="1"/>
                    </a:lnTo>
                    <a:close/>
                    <a:moveTo>
                      <a:pt x="5210" y="1"/>
                    </a:moveTo>
                    <a:lnTo>
                      <a:pt x="5210" y="9790"/>
                    </a:lnTo>
                    <a:lnTo>
                      <a:pt x="6639" y="9790"/>
                    </a:lnTo>
                    <a:lnTo>
                      <a:pt x="6639" y="1"/>
                    </a:ln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39">
                <a:extLst>
                  <a:ext uri="{FF2B5EF4-FFF2-40B4-BE49-F238E27FC236}">
                    <a16:creationId xmlns:a16="http://schemas.microsoft.com/office/drawing/2014/main" id="{D80E24D3-AA18-39CF-61B4-3ACDA85E04EB}"/>
                  </a:ext>
                </a:extLst>
              </p:cNvPr>
              <p:cNvSpPr/>
              <p:nvPr/>
            </p:nvSpPr>
            <p:spPr>
              <a:xfrm>
                <a:off x="7223600" y="3885600"/>
                <a:ext cx="2874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11499" h="6918" extrusionOk="0">
                    <a:moveTo>
                      <a:pt x="169" y="0"/>
                    </a:moveTo>
                    <a:cubicBezTo>
                      <a:pt x="169" y="93"/>
                      <a:pt x="94" y="168"/>
                      <a:pt x="1" y="168"/>
                    </a:cubicBezTo>
                    <a:lnTo>
                      <a:pt x="1" y="6749"/>
                    </a:lnTo>
                    <a:cubicBezTo>
                      <a:pt x="94" y="6749"/>
                      <a:pt x="169" y="6824"/>
                      <a:pt x="169" y="6917"/>
                    </a:cubicBezTo>
                    <a:lnTo>
                      <a:pt x="11330" y="6917"/>
                    </a:lnTo>
                    <a:cubicBezTo>
                      <a:pt x="11330" y="6824"/>
                      <a:pt x="11405" y="6749"/>
                      <a:pt x="11499" y="6749"/>
                    </a:cubicBezTo>
                    <a:lnTo>
                      <a:pt x="11499" y="168"/>
                    </a:lnTo>
                    <a:cubicBezTo>
                      <a:pt x="11405" y="168"/>
                      <a:pt x="11330" y="92"/>
                      <a:pt x="11330" y="0"/>
                    </a:cubicBez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39">
                <a:extLst>
                  <a:ext uri="{FF2B5EF4-FFF2-40B4-BE49-F238E27FC236}">
                    <a16:creationId xmlns:a16="http://schemas.microsoft.com/office/drawing/2014/main" id="{8AA4A7C5-EAC4-EDA1-17A6-EB7722AE42B1}"/>
                  </a:ext>
                </a:extLst>
              </p:cNvPr>
              <p:cNvSpPr/>
              <p:nvPr/>
            </p:nvSpPr>
            <p:spPr>
              <a:xfrm>
                <a:off x="7246900" y="3906300"/>
                <a:ext cx="240850" cy="131525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5261" extrusionOk="0">
                    <a:moveTo>
                      <a:pt x="168" y="0"/>
                    </a:moveTo>
                    <a:cubicBezTo>
                      <a:pt x="168" y="93"/>
                      <a:pt x="93" y="168"/>
                      <a:pt x="0" y="168"/>
                    </a:cubicBezTo>
                    <a:lnTo>
                      <a:pt x="0" y="5092"/>
                    </a:lnTo>
                    <a:cubicBezTo>
                      <a:pt x="93" y="5092"/>
                      <a:pt x="168" y="5167"/>
                      <a:pt x="168" y="5260"/>
                    </a:cubicBezTo>
                    <a:lnTo>
                      <a:pt x="9465" y="5260"/>
                    </a:lnTo>
                    <a:cubicBezTo>
                      <a:pt x="9465" y="5167"/>
                      <a:pt x="9540" y="5092"/>
                      <a:pt x="9633" y="5092"/>
                    </a:cubicBezTo>
                    <a:lnTo>
                      <a:pt x="9633" y="168"/>
                    </a:lnTo>
                    <a:cubicBezTo>
                      <a:pt x="9541" y="168"/>
                      <a:pt x="9465" y="93"/>
                      <a:pt x="9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39">
                <a:extLst>
                  <a:ext uri="{FF2B5EF4-FFF2-40B4-BE49-F238E27FC236}">
                    <a16:creationId xmlns:a16="http://schemas.microsoft.com/office/drawing/2014/main" id="{7D77348E-8C52-D150-B277-B7FE5B1C99FD}"/>
                  </a:ext>
                </a:extLst>
              </p:cNvPr>
              <p:cNvSpPr/>
              <p:nvPr/>
            </p:nvSpPr>
            <p:spPr>
              <a:xfrm>
                <a:off x="7282775" y="3948125"/>
                <a:ext cx="179900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880" extrusionOk="0">
                    <a:moveTo>
                      <a:pt x="6026" y="45"/>
                    </a:moveTo>
                    <a:cubicBezTo>
                      <a:pt x="5553" y="45"/>
                      <a:pt x="5087" y="338"/>
                      <a:pt x="5043" y="918"/>
                    </a:cubicBezTo>
                    <a:cubicBezTo>
                      <a:pt x="5006" y="1396"/>
                      <a:pt x="5560" y="1836"/>
                      <a:pt x="6018" y="1836"/>
                    </a:cubicBezTo>
                    <a:cubicBezTo>
                      <a:pt x="6046" y="1836"/>
                      <a:pt x="6073" y="1834"/>
                      <a:pt x="6100" y="1831"/>
                    </a:cubicBezTo>
                    <a:cubicBezTo>
                      <a:pt x="6636" y="1766"/>
                      <a:pt x="7196" y="1352"/>
                      <a:pt x="7020" y="755"/>
                    </a:cubicBezTo>
                    <a:cubicBezTo>
                      <a:pt x="6881" y="280"/>
                      <a:pt x="6450" y="45"/>
                      <a:pt x="6026" y="45"/>
                    </a:cubicBezTo>
                    <a:close/>
                    <a:moveTo>
                      <a:pt x="1021" y="62"/>
                    </a:moveTo>
                    <a:cubicBezTo>
                      <a:pt x="547" y="62"/>
                      <a:pt x="81" y="355"/>
                      <a:pt x="37" y="935"/>
                    </a:cubicBezTo>
                    <a:cubicBezTo>
                      <a:pt x="1" y="1413"/>
                      <a:pt x="554" y="1853"/>
                      <a:pt x="1012" y="1853"/>
                    </a:cubicBezTo>
                    <a:cubicBezTo>
                      <a:pt x="1040" y="1853"/>
                      <a:pt x="1067" y="1851"/>
                      <a:pt x="1094" y="1848"/>
                    </a:cubicBezTo>
                    <a:cubicBezTo>
                      <a:pt x="1631" y="1783"/>
                      <a:pt x="2190" y="1370"/>
                      <a:pt x="2015" y="772"/>
                    </a:cubicBezTo>
                    <a:cubicBezTo>
                      <a:pt x="1875" y="297"/>
                      <a:pt x="1445" y="62"/>
                      <a:pt x="1021" y="62"/>
                    </a:cubicBezTo>
                    <a:close/>
                    <a:moveTo>
                      <a:pt x="3703" y="1"/>
                    </a:moveTo>
                    <a:cubicBezTo>
                      <a:pt x="3688" y="1"/>
                      <a:pt x="3672" y="1"/>
                      <a:pt x="3657" y="2"/>
                    </a:cubicBezTo>
                    <a:cubicBezTo>
                      <a:pt x="3515" y="8"/>
                      <a:pt x="3366" y="61"/>
                      <a:pt x="3235" y="113"/>
                    </a:cubicBezTo>
                    <a:cubicBezTo>
                      <a:pt x="3121" y="158"/>
                      <a:pt x="3021" y="221"/>
                      <a:pt x="2940" y="296"/>
                    </a:cubicBezTo>
                    <a:cubicBezTo>
                      <a:pt x="2750" y="469"/>
                      <a:pt x="2649" y="714"/>
                      <a:pt x="2636" y="991"/>
                    </a:cubicBezTo>
                    <a:cubicBezTo>
                      <a:pt x="2614" y="1467"/>
                      <a:pt x="3000" y="1878"/>
                      <a:pt x="3475" y="1879"/>
                    </a:cubicBezTo>
                    <a:cubicBezTo>
                      <a:pt x="3478" y="1879"/>
                      <a:pt x="3481" y="1879"/>
                      <a:pt x="3484" y="1879"/>
                    </a:cubicBezTo>
                    <a:cubicBezTo>
                      <a:pt x="4085" y="1879"/>
                      <a:pt x="4557" y="1659"/>
                      <a:pt x="4588" y="956"/>
                    </a:cubicBezTo>
                    <a:cubicBezTo>
                      <a:pt x="4610" y="452"/>
                      <a:pt x="4221" y="1"/>
                      <a:pt x="3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39">
                <a:extLst>
                  <a:ext uri="{FF2B5EF4-FFF2-40B4-BE49-F238E27FC236}">
                    <a16:creationId xmlns:a16="http://schemas.microsoft.com/office/drawing/2014/main" id="{7E0A01F5-6BC4-3B01-8E99-B7A7222815DB}"/>
                  </a:ext>
                </a:extLst>
              </p:cNvPr>
              <p:cNvSpPr/>
              <p:nvPr/>
            </p:nvSpPr>
            <p:spPr>
              <a:xfrm>
                <a:off x="7569800" y="3889050"/>
                <a:ext cx="252075" cy="162275"/>
              </a:xfrm>
              <a:custGeom>
                <a:avLst/>
                <a:gdLst/>
                <a:ahLst/>
                <a:cxnLst/>
                <a:rect l="l" t="t" r="r" b="b"/>
                <a:pathLst>
                  <a:path w="10083" h="6491" extrusionOk="0">
                    <a:moveTo>
                      <a:pt x="416" y="0"/>
                    </a:moveTo>
                    <a:cubicBezTo>
                      <a:pt x="187" y="0"/>
                      <a:pt x="1" y="185"/>
                      <a:pt x="1" y="414"/>
                    </a:cubicBezTo>
                    <a:cubicBezTo>
                      <a:pt x="1" y="643"/>
                      <a:pt x="187" y="829"/>
                      <a:pt x="416" y="829"/>
                    </a:cubicBezTo>
                    <a:lnTo>
                      <a:pt x="9669" y="829"/>
                    </a:lnTo>
                    <a:cubicBezTo>
                      <a:pt x="9897" y="829"/>
                      <a:pt x="10082" y="643"/>
                      <a:pt x="10082" y="414"/>
                    </a:cubicBezTo>
                    <a:cubicBezTo>
                      <a:pt x="10082" y="185"/>
                      <a:pt x="9897" y="0"/>
                      <a:pt x="9669" y="0"/>
                    </a:cubicBezTo>
                    <a:close/>
                    <a:moveTo>
                      <a:pt x="416" y="1888"/>
                    </a:moveTo>
                    <a:cubicBezTo>
                      <a:pt x="187" y="1888"/>
                      <a:pt x="1" y="2073"/>
                      <a:pt x="1" y="2302"/>
                    </a:cubicBezTo>
                    <a:cubicBezTo>
                      <a:pt x="1" y="2531"/>
                      <a:pt x="187" y="2717"/>
                      <a:pt x="416" y="2717"/>
                    </a:cubicBezTo>
                    <a:lnTo>
                      <a:pt x="9669" y="2717"/>
                    </a:lnTo>
                    <a:cubicBezTo>
                      <a:pt x="9897" y="2715"/>
                      <a:pt x="10082" y="2531"/>
                      <a:pt x="10082" y="2302"/>
                    </a:cubicBezTo>
                    <a:cubicBezTo>
                      <a:pt x="10082" y="2073"/>
                      <a:pt x="9897" y="1888"/>
                      <a:pt x="9669" y="1888"/>
                    </a:cubicBezTo>
                    <a:close/>
                    <a:moveTo>
                      <a:pt x="416" y="3774"/>
                    </a:moveTo>
                    <a:cubicBezTo>
                      <a:pt x="187" y="3774"/>
                      <a:pt x="1" y="3960"/>
                      <a:pt x="1" y="4189"/>
                    </a:cubicBezTo>
                    <a:cubicBezTo>
                      <a:pt x="1" y="4418"/>
                      <a:pt x="187" y="4603"/>
                      <a:pt x="416" y="4603"/>
                    </a:cubicBezTo>
                    <a:lnTo>
                      <a:pt x="9669" y="4603"/>
                    </a:lnTo>
                    <a:cubicBezTo>
                      <a:pt x="9897" y="4603"/>
                      <a:pt x="10082" y="4418"/>
                      <a:pt x="10082" y="4189"/>
                    </a:cubicBezTo>
                    <a:cubicBezTo>
                      <a:pt x="10082" y="3960"/>
                      <a:pt x="9897" y="3774"/>
                      <a:pt x="9669" y="3774"/>
                    </a:cubicBezTo>
                    <a:close/>
                    <a:moveTo>
                      <a:pt x="416" y="5661"/>
                    </a:moveTo>
                    <a:cubicBezTo>
                      <a:pt x="187" y="5661"/>
                      <a:pt x="1" y="5848"/>
                      <a:pt x="1" y="6076"/>
                    </a:cubicBezTo>
                    <a:cubicBezTo>
                      <a:pt x="1" y="6305"/>
                      <a:pt x="187" y="6490"/>
                      <a:pt x="416" y="6490"/>
                    </a:cubicBezTo>
                    <a:lnTo>
                      <a:pt x="9669" y="6490"/>
                    </a:lnTo>
                    <a:cubicBezTo>
                      <a:pt x="9897" y="6489"/>
                      <a:pt x="10082" y="6305"/>
                      <a:pt x="10082" y="6076"/>
                    </a:cubicBezTo>
                    <a:cubicBezTo>
                      <a:pt x="10082" y="5848"/>
                      <a:pt x="9897" y="5661"/>
                      <a:pt x="9669" y="566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39">
                <a:extLst>
                  <a:ext uri="{FF2B5EF4-FFF2-40B4-BE49-F238E27FC236}">
                    <a16:creationId xmlns:a16="http://schemas.microsoft.com/office/drawing/2014/main" id="{A48F2C94-791A-9551-A512-11633A72B4C5}"/>
                  </a:ext>
                </a:extLst>
              </p:cNvPr>
              <p:cNvSpPr/>
              <p:nvPr/>
            </p:nvSpPr>
            <p:spPr>
              <a:xfrm>
                <a:off x="7150800" y="3877000"/>
                <a:ext cx="13650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7606" extrusionOk="0">
                    <a:moveTo>
                      <a:pt x="0" y="1"/>
                    </a:moveTo>
                    <a:lnTo>
                      <a:pt x="0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0" y="1413"/>
                    </a:moveTo>
                    <a:lnTo>
                      <a:pt x="0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0" y="2825"/>
                    </a:moveTo>
                    <a:lnTo>
                      <a:pt x="0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0" y="4236"/>
                    </a:moveTo>
                    <a:lnTo>
                      <a:pt x="0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0" y="5648"/>
                    </a:moveTo>
                    <a:lnTo>
                      <a:pt x="0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0" y="7060"/>
                    </a:moveTo>
                    <a:lnTo>
                      <a:pt x="0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9">
                <a:extLst>
                  <a:ext uri="{FF2B5EF4-FFF2-40B4-BE49-F238E27FC236}">
                    <a16:creationId xmlns:a16="http://schemas.microsoft.com/office/drawing/2014/main" id="{E46B203C-973B-89EE-7CC9-C6C0B392561D}"/>
                  </a:ext>
                </a:extLst>
              </p:cNvPr>
              <p:cNvSpPr/>
              <p:nvPr/>
            </p:nvSpPr>
            <p:spPr>
              <a:xfrm>
                <a:off x="7020600" y="3877000"/>
                <a:ext cx="13675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7606" extrusionOk="0">
                    <a:moveTo>
                      <a:pt x="1" y="1"/>
                    </a:moveTo>
                    <a:lnTo>
                      <a:pt x="1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1" y="1413"/>
                    </a:moveTo>
                    <a:lnTo>
                      <a:pt x="1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1" y="2825"/>
                    </a:moveTo>
                    <a:lnTo>
                      <a:pt x="1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1" y="4236"/>
                    </a:moveTo>
                    <a:lnTo>
                      <a:pt x="1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1" y="5648"/>
                    </a:moveTo>
                    <a:lnTo>
                      <a:pt x="1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1" y="7060"/>
                    </a:moveTo>
                    <a:lnTo>
                      <a:pt x="1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5" name="Google Shape;2395;p39">
              <a:extLst>
                <a:ext uri="{FF2B5EF4-FFF2-40B4-BE49-F238E27FC236}">
                  <a16:creationId xmlns:a16="http://schemas.microsoft.com/office/drawing/2014/main" id="{7863479D-374C-88BE-2158-1BBCE186BBDE}"/>
                </a:ext>
              </a:extLst>
            </p:cNvPr>
            <p:cNvGrpSpPr/>
            <p:nvPr/>
          </p:nvGrpSpPr>
          <p:grpSpPr>
            <a:xfrm>
              <a:off x="6246618" y="3440995"/>
              <a:ext cx="1963384" cy="378392"/>
              <a:chOff x="6962375" y="1840000"/>
              <a:chExt cx="876550" cy="168925"/>
            </a:xfrm>
          </p:grpSpPr>
          <p:sp>
            <p:nvSpPr>
              <p:cNvPr id="2396" name="Google Shape;2396;p39">
                <a:extLst>
                  <a:ext uri="{FF2B5EF4-FFF2-40B4-BE49-F238E27FC236}">
                    <a16:creationId xmlns:a16="http://schemas.microsoft.com/office/drawing/2014/main" id="{314FD03B-97EB-81C0-9C72-74DE0645E071}"/>
                  </a:ext>
                </a:extLst>
              </p:cNvPr>
              <p:cNvSpPr/>
              <p:nvPr/>
            </p:nvSpPr>
            <p:spPr>
              <a:xfrm>
                <a:off x="6962375" y="1840000"/>
                <a:ext cx="876550" cy="168925"/>
              </a:xfrm>
              <a:custGeom>
                <a:avLst/>
                <a:gdLst/>
                <a:ahLst/>
                <a:cxnLst/>
                <a:rect l="l" t="t" r="r" b="b"/>
                <a:pathLst>
                  <a:path w="35062" h="6757" extrusionOk="0">
                    <a:moveTo>
                      <a:pt x="490" y="0"/>
                    </a:moveTo>
                    <a:cubicBezTo>
                      <a:pt x="219" y="0"/>
                      <a:pt x="0" y="220"/>
                      <a:pt x="0" y="489"/>
                    </a:cubicBezTo>
                    <a:lnTo>
                      <a:pt x="0" y="543"/>
                    </a:lnTo>
                    <a:cubicBezTo>
                      <a:pt x="0" y="813"/>
                      <a:pt x="219" y="1033"/>
                      <a:pt x="490" y="1033"/>
                    </a:cubicBezTo>
                    <a:lnTo>
                      <a:pt x="31488" y="1033"/>
                    </a:lnTo>
                    <a:cubicBezTo>
                      <a:pt x="32784" y="1033"/>
                      <a:pt x="33835" y="2083"/>
                      <a:pt x="33835" y="3378"/>
                    </a:cubicBezTo>
                    <a:cubicBezTo>
                      <a:pt x="33835" y="4674"/>
                      <a:pt x="32784" y="5725"/>
                      <a:pt x="31488" y="5725"/>
                    </a:cubicBezTo>
                    <a:lnTo>
                      <a:pt x="490" y="5725"/>
                    </a:lnTo>
                    <a:cubicBezTo>
                      <a:pt x="219" y="5725"/>
                      <a:pt x="0" y="5944"/>
                      <a:pt x="0" y="6215"/>
                    </a:cubicBezTo>
                    <a:lnTo>
                      <a:pt x="0" y="6268"/>
                    </a:lnTo>
                    <a:cubicBezTo>
                      <a:pt x="0" y="6538"/>
                      <a:pt x="219" y="6757"/>
                      <a:pt x="490" y="6757"/>
                    </a:cubicBezTo>
                    <a:lnTo>
                      <a:pt x="31685" y="6757"/>
                    </a:lnTo>
                    <a:cubicBezTo>
                      <a:pt x="33550" y="6757"/>
                      <a:pt x="35062" y="5245"/>
                      <a:pt x="35062" y="3380"/>
                    </a:cubicBezTo>
                    <a:cubicBezTo>
                      <a:pt x="35062" y="1512"/>
                      <a:pt x="33550" y="0"/>
                      <a:pt x="31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9">
                <a:extLst>
                  <a:ext uri="{FF2B5EF4-FFF2-40B4-BE49-F238E27FC236}">
                    <a16:creationId xmlns:a16="http://schemas.microsoft.com/office/drawing/2014/main" id="{BC9A1DF4-3937-C64E-337D-C81DA98220F4}"/>
                  </a:ext>
                </a:extLst>
              </p:cNvPr>
              <p:cNvSpPr/>
              <p:nvPr/>
            </p:nvSpPr>
            <p:spPr>
              <a:xfrm>
                <a:off x="6989325" y="1865800"/>
                <a:ext cx="818925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32757" h="4692" extrusionOk="0">
                    <a:moveTo>
                      <a:pt x="0" y="1"/>
                    </a:moveTo>
                    <a:lnTo>
                      <a:pt x="0" y="4692"/>
                    </a:lnTo>
                    <a:lnTo>
                      <a:pt x="30410" y="4692"/>
                    </a:lnTo>
                    <a:cubicBezTo>
                      <a:pt x="31706" y="4692"/>
                      <a:pt x="32757" y="3641"/>
                      <a:pt x="32757" y="2346"/>
                    </a:cubicBezTo>
                    <a:cubicBezTo>
                      <a:pt x="32757" y="1051"/>
                      <a:pt x="31706" y="1"/>
                      <a:pt x="304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9">
                <a:extLst>
                  <a:ext uri="{FF2B5EF4-FFF2-40B4-BE49-F238E27FC236}">
                    <a16:creationId xmlns:a16="http://schemas.microsoft.com/office/drawing/2014/main" id="{837B1DA8-71F2-D2FF-649D-9977B5F9B5A9}"/>
                  </a:ext>
                </a:extLst>
              </p:cNvPr>
              <p:cNvSpPr/>
              <p:nvPr/>
            </p:nvSpPr>
            <p:spPr>
              <a:xfrm>
                <a:off x="6989325" y="1887275"/>
                <a:ext cx="71730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28692" h="2935" extrusionOk="0">
                    <a:moveTo>
                      <a:pt x="141" y="0"/>
                    </a:moveTo>
                    <a:cubicBezTo>
                      <a:pt x="62" y="0"/>
                      <a:pt x="0" y="65"/>
                      <a:pt x="0" y="143"/>
                    </a:cubicBezTo>
                    <a:cubicBezTo>
                      <a:pt x="0" y="221"/>
                      <a:pt x="64" y="284"/>
                      <a:pt x="141" y="284"/>
                    </a:cubicBezTo>
                    <a:lnTo>
                      <a:pt x="28549" y="284"/>
                    </a:lnTo>
                    <a:cubicBezTo>
                      <a:pt x="28627" y="284"/>
                      <a:pt x="28692" y="220"/>
                      <a:pt x="28692" y="143"/>
                    </a:cubicBezTo>
                    <a:cubicBezTo>
                      <a:pt x="28692" y="64"/>
                      <a:pt x="28626" y="0"/>
                      <a:pt x="28549" y="0"/>
                    </a:cubicBezTo>
                    <a:close/>
                    <a:moveTo>
                      <a:pt x="141" y="884"/>
                    </a:moveTo>
                    <a:cubicBezTo>
                      <a:pt x="64" y="884"/>
                      <a:pt x="0" y="947"/>
                      <a:pt x="0" y="1026"/>
                    </a:cubicBezTo>
                    <a:cubicBezTo>
                      <a:pt x="0" y="1103"/>
                      <a:pt x="62" y="1168"/>
                      <a:pt x="141" y="1168"/>
                    </a:cubicBezTo>
                    <a:lnTo>
                      <a:pt x="20459" y="1168"/>
                    </a:lnTo>
                    <a:cubicBezTo>
                      <a:pt x="20537" y="1166"/>
                      <a:pt x="20600" y="1104"/>
                      <a:pt x="20600" y="1026"/>
                    </a:cubicBezTo>
                    <a:cubicBezTo>
                      <a:pt x="20600" y="949"/>
                      <a:pt x="20537" y="884"/>
                      <a:pt x="20458" y="884"/>
                    </a:cubicBezTo>
                    <a:close/>
                    <a:moveTo>
                      <a:pt x="141" y="1766"/>
                    </a:moveTo>
                    <a:cubicBezTo>
                      <a:pt x="64" y="1766"/>
                      <a:pt x="0" y="1829"/>
                      <a:pt x="0" y="1909"/>
                    </a:cubicBezTo>
                    <a:cubicBezTo>
                      <a:pt x="0" y="1986"/>
                      <a:pt x="62" y="2051"/>
                      <a:pt x="141" y="2051"/>
                    </a:cubicBezTo>
                    <a:lnTo>
                      <a:pt x="24085" y="2051"/>
                    </a:lnTo>
                    <a:cubicBezTo>
                      <a:pt x="24164" y="2051"/>
                      <a:pt x="24227" y="1988"/>
                      <a:pt x="24227" y="1909"/>
                    </a:cubicBezTo>
                    <a:cubicBezTo>
                      <a:pt x="24227" y="1832"/>
                      <a:pt x="24164" y="1766"/>
                      <a:pt x="24085" y="1766"/>
                    </a:cubicBezTo>
                    <a:close/>
                    <a:moveTo>
                      <a:pt x="141" y="2651"/>
                    </a:moveTo>
                    <a:cubicBezTo>
                      <a:pt x="64" y="2651"/>
                      <a:pt x="0" y="2714"/>
                      <a:pt x="0" y="2792"/>
                    </a:cubicBezTo>
                    <a:cubicBezTo>
                      <a:pt x="0" y="2870"/>
                      <a:pt x="62" y="2934"/>
                      <a:pt x="141" y="2934"/>
                    </a:cubicBezTo>
                    <a:lnTo>
                      <a:pt x="26328" y="2934"/>
                    </a:lnTo>
                    <a:cubicBezTo>
                      <a:pt x="26405" y="2934"/>
                      <a:pt x="26469" y="2870"/>
                      <a:pt x="26469" y="2792"/>
                    </a:cubicBezTo>
                    <a:cubicBezTo>
                      <a:pt x="26469" y="2715"/>
                      <a:pt x="26406" y="2651"/>
                      <a:pt x="26328" y="2651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39">
                <a:extLst>
                  <a:ext uri="{FF2B5EF4-FFF2-40B4-BE49-F238E27FC236}">
                    <a16:creationId xmlns:a16="http://schemas.microsoft.com/office/drawing/2014/main" id="{4402A20E-DD7E-BB0F-67C4-15E171FD3C7C}"/>
                  </a:ext>
                </a:extLst>
              </p:cNvPr>
              <p:cNvSpPr/>
              <p:nvPr/>
            </p:nvSpPr>
            <p:spPr>
              <a:xfrm>
                <a:off x="7318650" y="1887300"/>
                <a:ext cx="112625" cy="85575"/>
              </a:xfrm>
              <a:custGeom>
                <a:avLst/>
                <a:gdLst/>
                <a:ahLst/>
                <a:cxnLst/>
                <a:rect l="l" t="t" r="r" b="b"/>
                <a:pathLst>
                  <a:path w="4505" h="3423" extrusionOk="0">
                    <a:moveTo>
                      <a:pt x="0" y="1"/>
                    </a:moveTo>
                    <a:lnTo>
                      <a:pt x="0" y="3422"/>
                    </a:lnTo>
                    <a:lnTo>
                      <a:pt x="1053" y="3064"/>
                    </a:lnTo>
                    <a:lnTo>
                      <a:pt x="2272" y="2650"/>
                    </a:lnTo>
                    <a:lnTo>
                      <a:pt x="3489" y="3071"/>
                    </a:lnTo>
                    <a:lnTo>
                      <a:pt x="4504" y="3422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39">
                <a:extLst>
                  <a:ext uri="{FF2B5EF4-FFF2-40B4-BE49-F238E27FC236}">
                    <a16:creationId xmlns:a16="http://schemas.microsoft.com/office/drawing/2014/main" id="{C7C39793-3ED9-E40C-9E27-E03A472CBE38}"/>
                  </a:ext>
                </a:extLst>
              </p:cNvPr>
              <p:cNvSpPr/>
              <p:nvPr/>
            </p:nvSpPr>
            <p:spPr>
              <a:xfrm>
                <a:off x="7344950" y="1887300"/>
                <a:ext cx="60950" cy="76800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3072" extrusionOk="0">
                    <a:moveTo>
                      <a:pt x="1" y="1"/>
                    </a:moveTo>
                    <a:lnTo>
                      <a:pt x="1" y="3064"/>
                    </a:lnTo>
                    <a:lnTo>
                      <a:pt x="1220" y="2650"/>
                    </a:lnTo>
                    <a:lnTo>
                      <a:pt x="2437" y="3071"/>
                    </a:lnTo>
                    <a:lnTo>
                      <a:pt x="24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01" name="Google Shape;2401;p39">
            <a:extLst>
              <a:ext uri="{FF2B5EF4-FFF2-40B4-BE49-F238E27FC236}">
                <a16:creationId xmlns:a16="http://schemas.microsoft.com/office/drawing/2014/main" id="{2752F1A7-4A69-B37D-803D-61EDF8B6CBD0}"/>
              </a:ext>
            </a:extLst>
          </p:cNvPr>
          <p:cNvGrpSpPr/>
          <p:nvPr/>
        </p:nvGrpSpPr>
        <p:grpSpPr>
          <a:xfrm>
            <a:off x="173573" y="2242583"/>
            <a:ext cx="2184905" cy="2626627"/>
            <a:chOff x="3529974" y="1995248"/>
            <a:chExt cx="2236221" cy="2825858"/>
          </a:xfrm>
        </p:grpSpPr>
        <p:sp>
          <p:nvSpPr>
            <p:cNvPr id="2402" name="Google Shape;2402;p39">
              <a:extLst>
                <a:ext uri="{FF2B5EF4-FFF2-40B4-BE49-F238E27FC236}">
                  <a16:creationId xmlns:a16="http://schemas.microsoft.com/office/drawing/2014/main" id="{924D1A9B-A144-CD8D-9A0E-00CE25DA4BD7}"/>
                </a:ext>
              </a:extLst>
            </p:cNvPr>
            <p:cNvSpPr/>
            <p:nvPr/>
          </p:nvSpPr>
          <p:spPr>
            <a:xfrm rot="-1302658" flipH="1">
              <a:off x="3721149" y="3372121"/>
              <a:ext cx="430946" cy="1116226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3" name="Google Shape;2403;p39">
              <a:extLst>
                <a:ext uri="{FF2B5EF4-FFF2-40B4-BE49-F238E27FC236}">
                  <a16:creationId xmlns:a16="http://schemas.microsoft.com/office/drawing/2014/main" id="{7FD9EF8F-6EEF-77B9-4B7C-03A38D5EA711}"/>
                </a:ext>
              </a:extLst>
            </p:cNvPr>
            <p:cNvGrpSpPr/>
            <p:nvPr/>
          </p:nvGrpSpPr>
          <p:grpSpPr>
            <a:xfrm rot="5400000">
              <a:off x="4573722" y="3628632"/>
              <a:ext cx="2078795" cy="306152"/>
              <a:chOff x="5178325" y="1049075"/>
              <a:chExt cx="928075" cy="136675"/>
            </a:xfrm>
          </p:grpSpPr>
          <p:sp>
            <p:nvSpPr>
              <p:cNvPr id="2404" name="Google Shape;2404;p39">
                <a:extLst>
                  <a:ext uri="{FF2B5EF4-FFF2-40B4-BE49-F238E27FC236}">
                    <a16:creationId xmlns:a16="http://schemas.microsoft.com/office/drawing/2014/main" id="{BF97BD61-49FB-D249-2C17-BADBB2790AFE}"/>
                  </a:ext>
                </a:extLst>
              </p:cNvPr>
              <p:cNvSpPr/>
              <p:nvPr/>
            </p:nvSpPr>
            <p:spPr>
              <a:xfrm>
                <a:off x="5178325" y="1049075"/>
                <a:ext cx="928075" cy="136675"/>
              </a:xfrm>
              <a:custGeom>
                <a:avLst/>
                <a:gdLst/>
                <a:ahLst/>
                <a:cxnLst/>
                <a:rect l="l" t="t" r="r" b="b"/>
                <a:pathLst>
                  <a:path w="37123" h="5467" extrusionOk="0">
                    <a:moveTo>
                      <a:pt x="0" y="1"/>
                    </a:moveTo>
                    <a:lnTo>
                      <a:pt x="0" y="5466"/>
                    </a:lnTo>
                    <a:lnTo>
                      <a:pt x="37122" y="5466"/>
                    </a:lnTo>
                    <a:lnTo>
                      <a:pt x="371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39">
                <a:extLst>
                  <a:ext uri="{FF2B5EF4-FFF2-40B4-BE49-F238E27FC236}">
                    <a16:creationId xmlns:a16="http://schemas.microsoft.com/office/drawing/2014/main" id="{2BBA681A-4BAA-5E4C-8E84-494DA15C6817}"/>
                  </a:ext>
                </a:extLst>
              </p:cNvPr>
              <p:cNvSpPr/>
              <p:nvPr/>
            </p:nvSpPr>
            <p:spPr>
              <a:xfrm>
                <a:off x="5342300" y="1076050"/>
                <a:ext cx="76350" cy="82675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3307" extrusionOk="0">
                    <a:moveTo>
                      <a:pt x="298" y="1"/>
                    </a:moveTo>
                    <a:cubicBezTo>
                      <a:pt x="134" y="1"/>
                      <a:pt x="0" y="135"/>
                      <a:pt x="0" y="299"/>
                    </a:cubicBezTo>
                    <a:cubicBezTo>
                      <a:pt x="0" y="464"/>
                      <a:pt x="134" y="598"/>
                      <a:pt x="298" y="598"/>
                    </a:cubicBezTo>
                    <a:lnTo>
                      <a:pt x="2756" y="598"/>
                    </a:lnTo>
                    <a:cubicBezTo>
                      <a:pt x="2920" y="598"/>
                      <a:pt x="3054" y="464"/>
                      <a:pt x="3054" y="299"/>
                    </a:cubicBezTo>
                    <a:cubicBezTo>
                      <a:pt x="3054" y="135"/>
                      <a:pt x="2920" y="1"/>
                      <a:pt x="2756" y="1"/>
                    </a:cubicBezTo>
                    <a:close/>
                    <a:moveTo>
                      <a:pt x="298" y="1357"/>
                    </a:moveTo>
                    <a:cubicBezTo>
                      <a:pt x="134" y="1357"/>
                      <a:pt x="0" y="1491"/>
                      <a:pt x="0" y="1654"/>
                    </a:cubicBezTo>
                    <a:cubicBezTo>
                      <a:pt x="0" y="1819"/>
                      <a:pt x="134" y="1953"/>
                      <a:pt x="298" y="1953"/>
                    </a:cubicBezTo>
                    <a:lnTo>
                      <a:pt x="2756" y="1953"/>
                    </a:lnTo>
                    <a:cubicBezTo>
                      <a:pt x="2920" y="1952"/>
                      <a:pt x="3054" y="1819"/>
                      <a:pt x="3054" y="1654"/>
                    </a:cubicBezTo>
                    <a:cubicBezTo>
                      <a:pt x="3054" y="1491"/>
                      <a:pt x="2920" y="1357"/>
                      <a:pt x="2756" y="1357"/>
                    </a:cubicBezTo>
                    <a:close/>
                    <a:moveTo>
                      <a:pt x="298" y="2711"/>
                    </a:moveTo>
                    <a:cubicBezTo>
                      <a:pt x="134" y="2711"/>
                      <a:pt x="0" y="2845"/>
                      <a:pt x="0" y="3010"/>
                    </a:cubicBezTo>
                    <a:cubicBezTo>
                      <a:pt x="0" y="3173"/>
                      <a:pt x="134" y="3307"/>
                      <a:pt x="298" y="3307"/>
                    </a:cubicBezTo>
                    <a:lnTo>
                      <a:pt x="2756" y="3307"/>
                    </a:lnTo>
                    <a:cubicBezTo>
                      <a:pt x="2920" y="3307"/>
                      <a:pt x="3054" y="3173"/>
                      <a:pt x="3054" y="3010"/>
                    </a:cubicBezTo>
                    <a:cubicBezTo>
                      <a:pt x="3054" y="2845"/>
                      <a:pt x="2920" y="2711"/>
                      <a:pt x="2756" y="27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39">
                <a:extLst>
                  <a:ext uri="{FF2B5EF4-FFF2-40B4-BE49-F238E27FC236}">
                    <a16:creationId xmlns:a16="http://schemas.microsoft.com/office/drawing/2014/main" id="{EE99ADEC-E82F-4F2A-783E-428629CABAA2}"/>
                  </a:ext>
                </a:extLst>
              </p:cNvPr>
              <p:cNvSpPr/>
              <p:nvPr/>
            </p:nvSpPr>
            <p:spPr>
              <a:xfrm>
                <a:off x="5478375" y="1071800"/>
                <a:ext cx="489975" cy="91225"/>
              </a:xfrm>
              <a:custGeom>
                <a:avLst/>
                <a:gdLst/>
                <a:ahLst/>
                <a:cxnLst/>
                <a:rect l="l" t="t" r="r" b="b"/>
                <a:pathLst>
                  <a:path w="19599" h="3649" extrusionOk="0">
                    <a:moveTo>
                      <a:pt x="86" y="1"/>
                    </a:moveTo>
                    <a:cubicBezTo>
                      <a:pt x="39" y="1"/>
                      <a:pt x="0" y="38"/>
                      <a:pt x="0" y="86"/>
                    </a:cubicBezTo>
                    <a:lnTo>
                      <a:pt x="0" y="3563"/>
                    </a:lnTo>
                    <a:cubicBezTo>
                      <a:pt x="0" y="3610"/>
                      <a:pt x="38" y="3648"/>
                      <a:pt x="86" y="3648"/>
                    </a:cubicBezTo>
                    <a:lnTo>
                      <a:pt x="19513" y="3648"/>
                    </a:lnTo>
                    <a:cubicBezTo>
                      <a:pt x="19560" y="3648"/>
                      <a:pt x="19599" y="3611"/>
                      <a:pt x="19599" y="3563"/>
                    </a:cubicBezTo>
                    <a:lnTo>
                      <a:pt x="19599" y="86"/>
                    </a:lnTo>
                    <a:cubicBezTo>
                      <a:pt x="19598" y="38"/>
                      <a:pt x="19560" y="1"/>
                      <a:pt x="1951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39">
                <a:extLst>
                  <a:ext uri="{FF2B5EF4-FFF2-40B4-BE49-F238E27FC236}">
                    <a16:creationId xmlns:a16="http://schemas.microsoft.com/office/drawing/2014/main" id="{AF61A8BD-AC9F-0AB2-CE85-63A6B3009A53}"/>
                  </a:ext>
                </a:extLst>
              </p:cNvPr>
              <p:cNvSpPr/>
              <p:nvPr/>
            </p:nvSpPr>
            <p:spPr>
              <a:xfrm>
                <a:off x="51961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8" y="671"/>
                    </a:moveTo>
                    <a:cubicBezTo>
                      <a:pt x="1793" y="671"/>
                      <a:pt x="1798" y="671"/>
                      <a:pt x="1803" y="671"/>
                    </a:cubicBezTo>
                    <a:cubicBezTo>
                      <a:pt x="1893" y="682"/>
                      <a:pt x="1972" y="737"/>
                      <a:pt x="2016" y="820"/>
                    </a:cubicBezTo>
                    <a:cubicBezTo>
                      <a:pt x="2060" y="902"/>
                      <a:pt x="2060" y="1001"/>
                      <a:pt x="2015" y="1084"/>
                    </a:cubicBezTo>
                    <a:cubicBezTo>
                      <a:pt x="1985" y="1141"/>
                      <a:pt x="1946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9" y="1141"/>
                    </a:cubicBezTo>
                    <a:cubicBezTo>
                      <a:pt x="1624" y="1094"/>
                      <a:pt x="1582" y="1006"/>
                      <a:pt x="1585" y="905"/>
                    </a:cubicBezTo>
                    <a:cubicBezTo>
                      <a:pt x="1589" y="809"/>
                      <a:pt x="1635" y="725"/>
                      <a:pt x="1700" y="691"/>
                    </a:cubicBezTo>
                    <a:cubicBezTo>
                      <a:pt x="1727" y="677"/>
                      <a:pt x="1756" y="671"/>
                      <a:pt x="1788" y="671"/>
                    </a:cubicBezTo>
                    <a:close/>
                    <a:moveTo>
                      <a:pt x="1780" y="533"/>
                    </a:moveTo>
                    <a:cubicBezTo>
                      <a:pt x="1728" y="533"/>
                      <a:pt x="1680" y="545"/>
                      <a:pt x="1636" y="569"/>
                    </a:cubicBezTo>
                    <a:cubicBezTo>
                      <a:pt x="1525" y="628"/>
                      <a:pt x="1453" y="755"/>
                      <a:pt x="1448" y="900"/>
                    </a:cubicBezTo>
                    <a:cubicBezTo>
                      <a:pt x="1441" y="1051"/>
                      <a:pt x="1509" y="1186"/>
                      <a:pt x="1626" y="1260"/>
                    </a:cubicBezTo>
                    <a:cubicBezTo>
                      <a:pt x="1702" y="1308"/>
                      <a:pt x="1783" y="1334"/>
                      <a:pt x="1858" y="1334"/>
                    </a:cubicBezTo>
                    <a:cubicBezTo>
                      <a:pt x="1884" y="1334"/>
                      <a:pt x="1911" y="1330"/>
                      <a:pt x="1937" y="1324"/>
                    </a:cubicBezTo>
                    <a:cubicBezTo>
                      <a:pt x="2021" y="1301"/>
                      <a:pt x="2091" y="1242"/>
                      <a:pt x="2139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2" y="536"/>
                    </a:cubicBezTo>
                    <a:cubicBezTo>
                      <a:pt x="1808" y="534"/>
                      <a:pt x="1794" y="533"/>
                      <a:pt x="1780" y="533"/>
                    </a:cubicBezTo>
                    <a:close/>
                    <a:moveTo>
                      <a:pt x="1758" y="1697"/>
                    </a:moveTo>
                    <a:cubicBezTo>
                      <a:pt x="1837" y="1697"/>
                      <a:pt x="1917" y="1712"/>
                      <a:pt x="1991" y="1737"/>
                    </a:cubicBezTo>
                    <a:cubicBezTo>
                      <a:pt x="2127" y="1783"/>
                      <a:pt x="2240" y="1889"/>
                      <a:pt x="2310" y="2035"/>
                    </a:cubicBezTo>
                    <a:cubicBezTo>
                      <a:pt x="2390" y="2206"/>
                      <a:pt x="2401" y="2410"/>
                      <a:pt x="2337" y="2581"/>
                    </a:cubicBezTo>
                    <a:cubicBezTo>
                      <a:pt x="2278" y="2737"/>
                      <a:pt x="2141" y="2825"/>
                      <a:pt x="1931" y="2842"/>
                    </a:cubicBezTo>
                    <a:cubicBezTo>
                      <a:pt x="1913" y="2843"/>
                      <a:pt x="1896" y="2844"/>
                      <a:pt x="1878" y="2844"/>
                    </a:cubicBezTo>
                    <a:cubicBezTo>
                      <a:pt x="1654" y="2844"/>
                      <a:pt x="1465" y="2735"/>
                      <a:pt x="1326" y="2525"/>
                    </a:cubicBezTo>
                    <a:cubicBezTo>
                      <a:pt x="1291" y="2468"/>
                      <a:pt x="1255" y="2411"/>
                      <a:pt x="1256" y="2258"/>
                    </a:cubicBezTo>
                    <a:cubicBezTo>
                      <a:pt x="1256" y="2146"/>
                      <a:pt x="1264" y="2066"/>
                      <a:pt x="1303" y="1983"/>
                    </a:cubicBezTo>
                    <a:cubicBezTo>
                      <a:pt x="1401" y="1773"/>
                      <a:pt x="1578" y="1697"/>
                      <a:pt x="1758" y="1697"/>
                    </a:cubicBezTo>
                    <a:close/>
                    <a:moveTo>
                      <a:pt x="1756" y="1558"/>
                    </a:moveTo>
                    <a:cubicBezTo>
                      <a:pt x="1499" y="1558"/>
                      <a:pt x="1285" y="1688"/>
                      <a:pt x="1174" y="1924"/>
                    </a:cubicBezTo>
                    <a:cubicBezTo>
                      <a:pt x="1121" y="2042"/>
                      <a:pt x="1116" y="2153"/>
                      <a:pt x="1116" y="2258"/>
                    </a:cubicBezTo>
                    <a:cubicBezTo>
                      <a:pt x="1116" y="2436"/>
                      <a:pt x="1157" y="2518"/>
                      <a:pt x="1208" y="2598"/>
                    </a:cubicBezTo>
                    <a:lnTo>
                      <a:pt x="1209" y="2600"/>
                    </a:lnTo>
                    <a:cubicBezTo>
                      <a:pt x="1373" y="2848"/>
                      <a:pt x="1606" y="2982"/>
                      <a:pt x="1876" y="2982"/>
                    </a:cubicBezTo>
                    <a:cubicBezTo>
                      <a:pt x="1897" y="2982"/>
                      <a:pt x="1920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2" y="2183"/>
                      <a:pt x="2434" y="1975"/>
                    </a:cubicBezTo>
                    <a:cubicBezTo>
                      <a:pt x="2347" y="1793"/>
                      <a:pt x="2205" y="1662"/>
                      <a:pt x="2034" y="1605"/>
                    </a:cubicBezTo>
                    <a:cubicBezTo>
                      <a:pt x="1938" y="1573"/>
                      <a:pt x="1844" y="1558"/>
                      <a:pt x="1756" y="1558"/>
                    </a:cubicBezTo>
                    <a:close/>
                    <a:moveTo>
                      <a:pt x="1856" y="3308"/>
                    </a:moveTo>
                    <a:cubicBezTo>
                      <a:pt x="1872" y="3308"/>
                      <a:pt x="1887" y="3309"/>
                      <a:pt x="1900" y="3312"/>
                    </a:cubicBezTo>
                    <a:cubicBezTo>
                      <a:pt x="1947" y="3324"/>
                      <a:pt x="1986" y="3358"/>
                      <a:pt x="2016" y="3415"/>
                    </a:cubicBezTo>
                    <a:cubicBezTo>
                      <a:pt x="2061" y="3500"/>
                      <a:pt x="2061" y="3597"/>
                      <a:pt x="2017" y="3679"/>
                    </a:cubicBezTo>
                    <a:cubicBezTo>
                      <a:pt x="1973" y="3763"/>
                      <a:pt x="1894" y="3817"/>
                      <a:pt x="1804" y="3828"/>
                    </a:cubicBezTo>
                    <a:cubicBezTo>
                      <a:pt x="1795" y="3829"/>
                      <a:pt x="1786" y="3830"/>
                      <a:pt x="1778" y="3830"/>
                    </a:cubicBezTo>
                    <a:cubicBezTo>
                      <a:pt x="1750" y="3830"/>
                      <a:pt x="1724" y="3823"/>
                      <a:pt x="1700" y="3811"/>
                    </a:cubicBezTo>
                    <a:cubicBezTo>
                      <a:pt x="1633" y="3775"/>
                      <a:pt x="1589" y="3692"/>
                      <a:pt x="1585" y="3597"/>
                    </a:cubicBezTo>
                    <a:cubicBezTo>
                      <a:pt x="1582" y="3496"/>
                      <a:pt x="1624" y="3407"/>
                      <a:pt x="1699" y="3360"/>
                    </a:cubicBezTo>
                    <a:cubicBezTo>
                      <a:pt x="1754" y="3325"/>
                      <a:pt x="1808" y="3308"/>
                      <a:pt x="1856" y="3308"/>
                    </a:cubicBezTo>
                    <a:close/>
                    <a:moveTo>
                      <a:pt x="1857" y="3168"/>
                    </a:moveTo>
                    <a:cubicBezTo>
                      <a:pt x="1783" y="3168"/>
                      <a:pt x="1703" y="3193"/>
                      <a:pt x="1625" y="3243"/>
                    </a:cubicBezTo>
                    <a:cubicBezTo>
                      <a:pt x="1508" y="3317"/>
                      <a:pt x="1440" y="3451"/>
                      <a:pt x="1446" y="3602"/>
                    </a:cubicBezTo>
                    <a:cubicBezTo>
                      <a:pt x="1451" y="3748"/>
                      <a:pt x="1524" y="3875"/>
                      <a:pt x="1635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3" y="3970"/>
                      <a:pt x="1807" y="3970"/>
                      <a:pt x="1820" y="3967"/>
                    </a:cubicBezTo>
                    <a:cubicBezTo>
                      <a:pt x="1956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9" y="3351"/>
                    </a:cubicBezTo>
                    <a:cubicBezTo>
                      <a:pt x="2091" y="3260"/>
                      <a:pt x="2021" y="3201"/>
                      <a:pt x="1937" y="3179"/>
                    </a:cubicBezTo>
                    <a:cubicBezTo>
                      <a:pt x="1911" y="3172"/>
                      <a:pt x="1884" y="3168"/>
                      <a:pt x="1857" y="3168"/>
                    </a:cubicBezTo>
                    <a:close/>
                    <a:moveTo>
                      <a:pt x="2792" y="140"/>
                    </a:moveTo>
                    <a:cubicBezTo>
                      <a:pt x="2854" y="582"/>
                      <a:pt x="3205" y="934"/>
                      <a:pt x="3648" y="996"/>
                    </a:cubicBezTo>
                    <a:lnTo>
                      <a:pt x="3648" y="3517"/>
                    </a:lnTo>
                    <a:cubicBezTo>
                      <a:pt x="3205" y="3579"/>
                      <a:pt x="2854" y="3929"/>
                      <a:pt x="2792" y="4372"/>
                    </a:cubicBezTo>
                    <a:lnTo>
                      <a:pt x="995" y="4372"/>
                    </a:lnTo>
                    <a:cubicBezTo>
                      <a:pt x="934" y="3929"/>
                      <a:pt x="583" y="3579"/>
                      <a:pt x="140" y="3517"/>
                    </a:cubicBezTo>
                    <a:lnTo>
                      <a:pt x="140" y="996"/>
                    </a:lnTo>
                    <a:cubicBezTo>
                      <a:pt x="583" y="934"/>
                      <a:pt x="934" y="582"/>
                      <a:pt x="995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09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39">
                <a:extLst>
                  <a:ext uri="{FF2B5EF4-FFF2-40B4-BE49-F238E27FC236}">
                    <a16:creationId xmlns:a16="http://schemas.microsoft.com/office/drawing/2014/main" id="{1CA007FF-5D81-FC36-E971-57F9F64FF133}"/>
                  </a:ext>
                </a:extLst>
              </p:cNvPr>
              <p:cNvSpPr/>
              <p:nvPr/>
            </p:nvSpPr>
            <p:spPr>
              <a:xfrm>
                <a:off x="59929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3" y="670"/>
                    </a:moveTo>
                    <a:cubicBezTo>
                      <a:pt x="1790" y="670"/>
                      <a:pt x="1796" y="671"/>
                      <a:pt x="1803" y="671"/>
                    </a:cubicBezTo>
                    <a:cubicBezTo>
                      <a:pt x="1893" y="682"/>
                      <a:pt x="1971" y="737"/>
                      <a:pt x="2016" y="820"/>
                    </a:cubicBezTo>
                    <a:cubicBezTo>
                      <a:pt x="2060" y="902"/>
                      <a:pt x="2060" y="1001"/>
                      <a:pt x="2014" y="1084"/>
                    </a:cubicBezTo>
                    <a:cubicBezTo>
                      <a:pt x="1985" y="1141"/>
                      <a:pt x="1947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8" y="1141"/>
                    </a:cubicBezTo>
                    <a:cubicBezTo>
                      <a:pt x="1624" y="1094"/>
                      <a:pt x="1581" y="1006"/>
                      <a:pt x="1585" y="905"/>
                    </a:cubicBezTo>
                    <a:cubicBezTo>
                      <a:pt x="1589" y="809"/>
                      <a:pt x="1634" y="725"/>
                      <a:pt x="1701" y="691"/>
                    </a:cubicBezTo>
                    <a:cubicBezTo>
                      <a:pt x="1727" y="678"/>
                      <a:pt x="1754" y="670"/>
                      <a:pt x="1783" y="670"/>
                    </a:cubicBezTo>
                    <a:close/>
                    <a:moveTo>
                      <a:pt x="1780" y="533"/>
                    </a:moveTo>
                    <a:cubicBezTo>
                      <a:pt x="1729" y="533"/>
                      <a:pt x="1680" y="545"/>
                      <a:pt x="1636" y="569"/>
                    </a:cubicBezTo>
                    <a:cubicBezTo>
                      <a:pt x="1525" y="628"/>
                      <a:pt x="1452" y="755"/>
                      <a:pt x="1447" y="900"/>
                    </a:cubicBezTo>
                    <a:cubicBezTo>
                      <a:pt x="1442" y="1051"/>
                      <a:pt x="1509" y="1186"/>
                      <a:pt x="1627" y="1260"/>
                    </a:cubicBezTo>
                    <a:cubicBezTo>
                      <a:pt x="1703" y="1308"/>
                      <a:pt x="1783" y="1334"/>
                      <a:pt x="1858" y="1334"/>
                    </a:cubicBezTo>
                    <a:cubicBezTo>
                      <a:pt x="1886" y="1334"/>
                      <a:pt x="1912" y="1330"/>
                      <a:pt x="1937" y="1324"/>
                    </a:cubicBezTo>
                    <a:cubicBezTo>
                      <a:pt x="2021" y="1301"/>
                      <a:pt x="2090" y="1242"/>
                      <a:pt x="2138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1" y="536"/>
                    </a:cubicBezTo>
                    <a:cubicBezTo>
                      <a:pt x="1807" y="534"/>
                      <a:pt x="1793" y="533"/>
                      <a:pt x="1780" y="533"/>
                    </a:cubicBezTo>
                    <a:close/>
                    <a:moveTo>
                      <a:pt x="1759" y="1697"/>
                    </a:moveTo>
                    <a:cubicBezTo>
                      <a:pt x="1839" y="1697"/>
                      <a:pt x="1919" y="1712"/>
                      <a:pt x="1993" y="1737"/>
                    </a:cubicBezTo>
                    <a:cubicBezTo>
                      <a:pt x="2127" y="1783"/>
                      <a:pt x="2242" y="1889"/>
                      <a:pt x="2311" y="2035"/>
                    </a:cubicBezTo>
                    <a:cubicBezTo>
                      <a:pt x="2391" y="2206"/>
                      <a:pt x="2402" y="2410"/>
                      <a:pt x="2338" y="2581"/>
                    </a:cubicBezTo>
                    <a:cubicBezTo>
                      <a:pt x="2279" y="2736"/>
                      <a:pt x="2142" y="2825"/>
                      <a:pt x="1933" y="2842"/>
                    </a:cubicBezTo>
                    <a:cubicBezTo>
                      <a:pt x="1915" y="2843"/>
                      <a:pt x="1897" y="2844"/>
                      <a:pt x="1880" y="2844"/>
                    </a:cubicBezTo>
                    <a:cubicBezTo>
                      <a:pt x="1656" y="2844"/>
                      <a:pt x="1466" y="2735"/>
                      <a:pt x="1327" y="2525"/>
                    </a:cubicBezTo>
                    <a:cubicBezTo>
                      <a:pt x="1292" y="2468"/>
                      <a:pt x="1256" y="2411"/>
                      <a:pt x="1258" y="2258"/>
                    </a:cubicBezTo>
                    <a:cubicBezTo>
                      <a:pt x="1258" y="2146"/>
                      <a:pt x="1265" y="2066"/>
                      <a:pt x="1305" y="1983"/>
                    </a:cubicBezTo>
                    <a:cubicBezTo>
                      <a:pt x="1403" y="1773"/>
                      <a:pt x="1580" y="1697"/>
                      <a:pt x="1759" y="1697"/>
                    </a:cubicBezTo>
                    <a:close/>
                    <a:moveTo>
                      <a:pt x="1756" y="1558"/>
                    </a:moveTo>
                    <a:cubicBezTo>
                      <a:pt x="1500" y="1558"/>
                      <a:pt x="1285" y="1688"/>
                      <a:pt x="1174" y="1924"/>
                    </a:cubicBezTo>
                    <a:cubicBezTo>
                      <a:pt x="1120" y="2042"/>
                      <a:pt x="1115" y="2153"/>
                      <a:pt x="1115" y="2258"/>
                    </a:cubicBezTo>
                    <a:cubicBezTo>
                      <a:pt x="1115" y="2436"/>
                      <a:pt x="1157" y="2518"/>
                      <a:pt x="1209" y="2598"/>
                    </a:cubicBezTo>
                    <a:lnTo>
                      <a:pt x="1210" y="2600"/>
                    </a:lnTo>
                    <a:cubicBezTo>
                      <a:pt x="1372" y="2848"/>
                      <a:pt x="1606" y="2982"/>
                      <a:pt x="1875" y="2982"/>
                    </a:cubicBezTo>
                    <a:cubicBezTo>
                      <a:pt x="1897" y="2982"/>
                      <a:pt x="1921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3" y="2183"/>
                      <a:pt x="2434" y="1975"/>
                    </a:cubicBezTo>
                    <a:cubicBezTo>
                      <a:pt x="2348" y="1793"/>
                      <a:pt x="2205" y="1662"/>
                      <a:pt x="2034" y="1605"/>
                    </a:cubicBezTo>
                    <a:cubicBezTo>
                      <a:pt x="1938" y="1573"/>
                      <a:pt x="1845" y="1558"/>
                      <a:pt x="1756" y="1558"/>
                    </a:cubicBezTo>
                    <a:close/>
                    <a:moveTo>
                      <a:pt x="1858" y="3308"/>
                    </a:moveTo>
                    <a:cubicBezTo>
                      <a:pt x="1873" y="3308"/>
                      <a:pt x="1888" y="3309"/>
                      <a:pt x="1903" y="3312"/>
                    </a:cubicBezTo>
                    <a:cubicBezTo>
                      <a:pt x="1950" y="3324"/>
                      <a:pt x="1988" y="3358"/>
                      <a:pt x="2018" y="3415"/>
                    </a:cubicBezTo>
                    <a:cubicBezTo>
                      <a:pt x="2063" y="3500"/>
                      <a:pt x="2063" y="3597"/>
                      <a:pt x="2019" y="3679"/>
                    </a:cubicBezTo>
                    <a:cubicBezTo>
                      <a:pt x="1975" y="3763"/>
                      <a:pt x="1896" y="3817"/>
                      <a:pt x="1807" y="3828"/>
                    </a:cubicBezTo>
                    <a:cubicBezTo>
                      <a:pt x="1798" y="3829"/>
                      <a:pt x="1789" y="3830"/>
                      <a:pt x="1780" y="3830"/>
                    </a:cubicBezTo>
                    <a:cubicBezTo>
                      <a:pt x="1751" y="3830"/>
                      <a:pt x="1725" y="3823"/>
                      <a:pt x="1702" y="3811"/>
                    </a:cubicBezTo>
                    <a:cubicBezTo>
                      <a:pt x="1634" y="3775"/>
                      <a:pt x="1590" y="3692"/>
                      <a:pt x="1586" y="3597"/>
                    </a:cubicBezTo>
                    <a:cubicBezTo>
                      <a:pt x="1583" y="3496"/>
                      <a:pt x="1626" y="3407"/>
                      <a:pt x="1701" y="3360"/>
                    </a:cubicBezTo>
                    <a:cubicBezTo>
                      <a:pt x="1755" y="3325"/>
                      <a:pt x="1810" y="3308"/>
                      <a:pt x="1858" y="3308"/>
                    </a:cubicBezTo>
                    <a:close/>
                    <a:moveTo>
                      <a:pt x="1857" y="3168"/>
                    </a:moveTo>
                    <a:cubicBezTo>
                      <a:pt x="1782" y="3168"/>
                      <a:pt x="1702" y="3193"/>
                      <a:pt x="1626" y="3243"/>
                    </a:cubicBezTo>
                    <a:cubicBezTo>
                      <a:pt x="1508" y="3317"/>
                      <a:pt x="1441" y="3451"/>
                      <a:pt x="1446" y="3602"/>
                    </a:cubicBezTo>
                    <a:cubicBezTo>
                      <a:pt x="1451" y="3748"/>
                      <a:pt x="1524" y="3875"/>
                      <a:pt x="1634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4" y="3970"/>
                      <a:pt x="1809" y="3970"/>
                      <a:pt x="1820" y="3967"/>
                    </a:cubicBezTo>
                    <a:cubicBezTo>
                      <a:pt x="1955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8" y="3351"/>
                    </a:cubicBezTo>
                    <a:cubicBezTo>
                      <a:pt x="2090" y="3260"/>
                      <a:pt x="2020" y="3201"/>
                      <a:pt x="1937" y="3179"/>
                    </a:cubicBezTo>
                    <a:cubicBezTo>
                      <a:pt x="1911" y="3172"/>
                      <a:pt x="1885" y="3168"/>
                      <a:pt x="1857" y="3168"/>
                    </a:cubicBezTo>
                    <a:close/>
                    <a:moveTo>
                      <a:pt x="2794" y="140"/>
                    </a:moveTo>
                    <a:cubicBezTo>
                      <a:pt x="2856" y="582"/>
                      <a:pt x="3206" y="934"/>
                      <a:pt x="3649" y="996"/>
                    </a:cubicBezTo>
                    <a:lnTo>
                      <a:pt x="3649" y="3517"/>
                    </a:lnTo>
                    <a:cubicBezTo>
                      <a:pt x="3206" y="3579"/>
                      <a:pt x="2856" y="3929"/>
                      <a:pt x="2794" y="4372"/>
                    </a:cubicBezTo>
                    <a:lnTo>
                      <a:pt x="997" y="4372"/>
                    </a:lnTo>
                    <a:cubicBezTo>
                      <a:pt x="935" y="3929"/>
                      <a:pt x="584" y="3579"/>
                      <a:pt x="141" y="3517"/>
                    </a:cubicBezTo>
                    <a:lnTo>
                      <a:pt x="141" y="996"/>
                    </a:lnTo>
                    <a:cubicBezTo>
                      <a:pt x="584" y="934"/>
                      <a:pt x="935" y="582"/>
                      <a:pt x="997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10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39">
                <a:extLst>
                  <a:ext uri="{FF2B5EF4-FFF2-40B4-BE49-F238E27FC236}">
                    <a16:creationId xmlns:a16="http://schemas.microsoft.com/office/drawing/2014/main" id="{DC4CC172-B311-B165-EC30-B31A11EA165A}"/>
                  </a:ext>
                </a:extLst>
              </p:cNvPr>
              <p:cNvSpPr/>
              <p:nvPr/>
            </p:nvSpPr>
            <p:spPr>
              <a:xfrm>
                <a:off x="5503450" y="1085350"/>
                <a:ext cx="43257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17303" h="2595" extrusionOk="0">
                    <a:moveTo>
                      <a:pt x="1632" y="1"/>
                    </a:moveTo>
                    <a:cubicBezTo>
                      <a:pt x="1238" y="1"/>
                      <a:pt x="860" y="189"/>
                      <a:pt x="632" y="640"/>
                    </a:cubicBezTo>
                    <a:cubicBezTo>
                      <a:pt x="1" y="1609"/>
                      <a:pt x="914" y="2594"/>
                      <a:pt x="1890" y="2594"/>
                    </a:cubicBezTo>
                    <a:cubicBezTo>
                      <a:pt x="1978" y="2594"/>
                      <a:pt x="2067" y="2586"/>
                      <a:pt x="2156" y="2569"/>
                    </a:cubicBezTo>
                    <a:cubicBezTo>
                      <a:pt x="2924" y="2422"/>
                      <a:pt x="3382" y="1723"/>
                      <a:pt x="3057" y="967"/>
                    </a:cubicBezTo>
                    <a:cubicBezTo>
                      <a:pt x="2812" y="396"/>
                      <a:pt x="2204" y="1"/>
                      <a:pt x="1632" y="1"/>
                    </a:cubicBezTo>
                    <a:close/>
                    <a:moveTo>
                      <a:pt x="6303" y="1"/>
                    </a:moveTo>
                    <a:cubicBezTo>
                      <a:pt x="5908" y="1"/>
                      <a:pt x="5531" y="189"/>
                      <a:pt x="5303" y="640"/>
                    </a:cubicBezTo>
                    <a:cubicBezTo>
                      <a:pt x="4674" y="1610"/>
                      <a:pt x="5585" y="2594"/>
                      <a:pt x="6561" y="2594"/>
                    </a:cubicBezTo>
                    <a:cubicBezTo>
                      <a:pt x="6649" y="2594"/>
                      <a:pt x="6738" y="2586"/>
                      <a:pt x="6826" y="2569"/>
                    </a:cubicBezTo>
                    <a:cubicBezTo>
                      <a:pt x="7595" y="2422"/>
                      <a:pt x="8053" y="1723"/>
                      <a:pt x="7729" y="967"/>
                    </a:cubicBezTo>
                    <a:cubicBezTo>
                      <a:pt x="7483" y="396"/>
                      <a:pt x="6875" y="1"/>
                      <a:pt x="6303" y="1"/>
                    </a:cubicBezTo>
                    <a:close/>
                    <a:moveTo>
                      <a:pt x="10634" y="1"/>
                    </a:moveTo>
                    <a:cubicBezTo>
                      <a:pt x="10240" y="1"/>
                      <a:pt x="9862" y="189"/>
                      <a:pt x="9634" y="640"/>
                    </a:cubicBezTo>
                    <a:cubicBezTo>
                      <a:pt x="9004" y="1610"/>
                      <a:pt x="9915" y="2594"/>
                      <a:pt x="10892" y="2594"/>
                    </a:cubicBezTo>
                    <a:cubicBezTo>
                      <a:pt x="10980" y="2594"/>
                      <a:pt x="11069" y="2586"/>
                      <a:pt x="11157" y="2569"/>
                    </a:cubicBezTo>
                    <a:cubicBezTo>
                      <a:pt x="11926" y="2422"/>
                      <a:pt x="12384" y="1723"/>
                      <a:pt x="12060" y="967"/>
                    </a:cubicBezTo>
                    <a:cubicBezTo>
                      <a:pt x="11814" y="396"/>
                      <a:pt x="11206" y="1"/>
                      <a:pt x="10634" y="1"/>
                    </a:cubicBezTo>
                    <a:close/>
                    <a:moveTo>
                      <a:pt x="15552" y="1"/>
                    </a:moveTo>
                    <a:cubicBezTo>
                      <a:pt x="15158" y="1"/>
                      <a:pt x="14781" y="189"/>
                      <a:pt x="14553" y="640"/>
                    </a:cubicBezTo>
                    <a:cubicBezTo>
                      <a:pt x="13922" y="1610"/>
                      <a:pt x="14833" y="2594"/>
                      <a:pt x="15809" y="2594"/>
                    </a:cubicBezTo>
                    <a:cubicBezTo>
                      <a:pt x="15898" y="2594"/>
                      <a:pt x="15987" y="2586"/>
                      <a:pt x="16075" y="2569"/>
                    </a:cubicBezTo>
                    <a:cubicBezTo>
                      <a:pt x="16844" y="2422"/>
                      <a:pt x="17303" y="1723"/>
                      <a:pt x="16978" y="967"/>
                    </a:cubicBezTo>
                    <a:cubicBezTo>
                      <a:pt x="16731" y="396"/>
                      <a:pt x="16123" y="1"/>
                      <a:pt x="15552" y="1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0" name="Google Shape;2410;p39">
              <a:extLst>
                <a:ext uri="{FF2B5EF4-FFF2-40B4-BE49-F238E27FC236}">
                  <a16:creationId xmlns:a16="http://schemas.microsoft.com/office/drawing/2014/main" id="{BFC52CDB-43B3-A3E5-EB6A-3897B9E2C283}"/>
                </a:ext>
              </a:extLst>
            </p:cNvPr>
            <p:cNvGrpSpPr/>
            <p:nvPr/>
          </p:nvGrpSpPr>
          <p:grpSpPr>
            <a:xfrm rot="-10378015">
              <a:off x="4210037" y="2336012"/>
              <a:ext cx="543925" cy="2461053"/>
              <a:chOff x="3416200" y="1908925"/>
              <a:chExt cx="291975" cy="1321075"/>
            </a:xfrm>
          </p:grpSpPr>
          <p:sp>
            <p:nvSpPr>
              <p:cNvPr id="2411" name="Google Shape;2411;p39">
                <a:extLst>
                  <a:ext uri="{FF2B5EF4-FFF2-40B4-BE49-F238E27FC236}">
                    <a16:creationId xmlns:a16="http://schemas.microsoft.com/office/drawing/2014/main" id="{B8CC6573-F450-2F2A-FCF1-4F1F18A912C5}"/>
                  </a:ext>
                </a:extLst>
              </p:cNvPr>
              <p:cNvSpPr/>
              <p:nvPr/>
            </p:nvSpPr>
            <p:spPr>
              <a:xfrm>
                <a:off x="3416200" y="1908925"/>
                <a:ext cx="291925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7" y="5284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39">
                <a:extLst>
                  <a:ext uri="{FF2B5EF4-FFF2-40B4-BE49-F238E27FC236}">
                    <a16:creationId xmlns:a16="http://schemas.microsoft.com/office/drawing/2014/main" id="{DD78CC25-3142-ACA5-C07E-2A42CA875A76}"/>
                  </a:ext>
                </a:extLst>
              </p:cNvPr>
              <p:cNvSpPr/>
              <p:nvPr/>
            </p:nvSpPr>
            <p:spPr>
              <a:xfrm>
                <a:off x="3417250" y="2207950"/>
                <a:ext cx="283550" cy="716075"/>
              </a:xfrm>
              <a:custGeom>
                <a:avLst/>
                <a:gdLst/>
                <a:ahLst/>
                <a:cxnLst/>
                <a:rect l="l" t="t" r="r" b="b"/>
                <a:pathLst>
                  <a:path w="11342" h="28643" extrusionOk="0">
                    <a:moveTo>
                      <a:pt x="6192" y="1"/>
                    </a:moveTo>
                    <a:cubicBezTo>
                      <a:pt x="4609" y="1"/>
                      <a:pt x="2974" y="560"/>
                      <a:pt x="2060" y="1653"/>
                    </a:cubicBezTo>
                    <a:cubicBezTo>
                      <a:pt x="0" y="4118"/>
                      <a:pt x="1478" y="8364"/>
                      <a:pt x="1541" y="11246"/>
                    </a:cubicBezTo>
                    <a:cubicBezTo>
                      <a:pt x="1593" y="13569"/>
                      <a:pt x="1610" y="15882"/>
                      <a:pt x="1457" y="18218"/>
                    </a:cubicBezTo>
                    <a:cubicBezTo>
                      <a:pt x="1371" y="19537"/>
                      <a:pt x="1227" y="20853"/>
                      <a:pt x="1077" y="22167"/>
                    </a:cubicBezTo>
                    <a:cubicBezTo>
                      <a:pt x="963" y="23183"/>
                      <a:pt x="646" y="24439"/>
                      <a:pt x="814" y="25468"/>
                    </a:cubicBezTo>
                    <a:cubicBezTo>
                      <a:pt x="1206" y="27848"/>
                      <a:pt x="2933" y="28484"/>
                      <a:pt x="5155" y="28618"/>
                    </a:cubicBezTo>
                    <a:cubicBezTo>
                      <a:pt x="5418" y="28634"/>
                      <a:pt x="5677" y="28642"/>
                      <a:pt x="5930" y="28642"/>
                    </a:cubicBezTo>
                    <a:cubicBezTo>
                      <a:pt x="8494" y="28642"/>
                      <a:pt x="10490" y="27766"/>
                      <a:pt x="10738" y="24734"/>
                    </a:cubicBezTo>
                    <a:cubicBezTo>
                      <a:pt x="10965" y="21921"/>
                      <a:pt x="10026" y="19011"/>
                      <a:pt x="10018" y="16181"/>
                    </a:cubicBezTo>
                    <a:cubicBezTo>
                      <a:pt x="10013" y="14694"/>
                      <a:pt x="9846" y="13240"/>
                      <a:pt x="9941" y="11739"/>
                    </a:cubicBezTo>
                    <a:cubicBezTo>
                      <a:pt x="10048" y="10059"/>
                      <a:pt x="10447" y="8450"/>
                      <a:pt x="10628" y="6788"/>
                    </a:cubicBezTo>
                    <a:cubicBezTo>
                      <a:pt x="10885" y="4438"/>
                      <a:pt x="11342" y="2390"/>
                      <a:pt x="9200" y="851"/>
                    </a:cubicBezTo>
                    <a:cubicBezTo>
                      <a:pt x="8407" y="281"/>
                      <a:pt x="7313" y="1"/>
                      <a:pt x="61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39">
                <a:extLst>
                  <a:ext uri="{FF2B5EF4-FFF2-40B4-BE49-F238E27FC236}">
                    <a16:creationId xmlns:a16="http://schemas.microsoft.com/office/drawing/2014/main" id="{9A3B7BA8-6DFC-7520-2821-176944FF743F}"/>
                  </a:ext>
                </a:extLst>
              </p:cNvPr>
              <p:cNvSpPr/>
              <p:nvPr/>
            </p:nvSpPr>
            <p:spPr>
              <a:xfrm>
                <a:off x="3479875" y="2261125"/>
                <a:ext cx="164575" cy="616675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24667" extrusionOk="0">
                    <a:moveTo>
                      <a:pt x="230" y="1"/>
                    </a:moveTo>
                    <a:cubicBezTo>
                      <a:pt x="104" y="1"/>
                      <a:pt x="0" y="103"/>
                      <a:pt x="0" y="231"/>
                    </a:cubicBezTo>
                    <a:lnTo>
                      <a:pt x="0" y="24436"/>
                    </a:lnTo>
                    <a:cubicBezTo>
                      <a:pt x="0" y="24564"/>
                      <a:pt x="104" y="24666"/>
                      <a:pt x="230" y="24666"/>
                    </a:cubicBezTo>
                    <a:lnTo>
                      <a:pt x="6352" y="24666"/>
                    </a:lnTo>
                    <a:cubicBezTo>
                      <a:pt x="6480" y="24666"/>
                      <a:pt x="6582" y="24564"/>
                      <a:pt x="6582" y="24436"/>
                    </a:cubicBezTo>
                    <a:lnTo>
                      <a:pt x="6582" y="231"/>
                    </a:lnTo>
                    <a:cubicBezTo>
                      <a:pt x="6582" y="103"/>
                      <a:pt x="6480" y="1"/>
                      <a:pt x="63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39">
                <a:extLst>
                  <a:ext uri="{FF2B5EF4-FFF2-40B4-BE49-F238E27FC236}">
                    <a16:creationId xmlns:a16="http://schemas.microsoft.com/office/drawing/2014/main" id="{D2A9FE66-F833-EEDE-B981-FA553A8F7140}"/>
                  </a:ext>
                </a:extLst>
              </p:cNvPr>
              <p:cNvSpPr/>
              <p:nvPr/>
            </p:nvSpPr>
            <p:spPr>
              <a:xfrm>
                <a:off x="3502775" y="2288375"/>
                <a:ext cx="118800" cy="5622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22489" extrusionOk="0">
                    <a:moveTo>
                      <a:pt x="196" y="1"/>
                    </a:moveTo>
                    <a:cubicBezTo>
                      <a:pt x="196" y="109"/>
                      <a:pt x="109" y="196"/>
                      <a:pt x="1" y="196"/>
                    </a:cubicBezTo>
                    <a:lnTo>
                      <a:pt x="1" y="22292"/>
                    </a:lnTo>
                    <a:cubicBezTo>
                      <a:pt x="109" y="22292"/>
                      <a:pt x="196" y="22379"/>
                      <a:pt x="196" y="22488"/>
                    </a:cubicBezTo>
                    <a:lnTo>
                      <a:pt x="4555" y="22488"/>
                    </a:lnTo>
                    <a:cubicBezTo>
                      <a:pt x="4555" y="22379"/>
                      <a:pt x="4643" y="22292"/>
                      <a:pt x="4752" y="22292"/>
                    </a:cubicBezTo>
                    <a:lnTo>
                      <a:pt x="4752" y="196"/>
                    </a:lnTo>
                    <a:cubicBezTo>
                      <a:pt x="4644" y="196"/>
                      <a:pt x="4555" y="109"/>
                      <a:pt x="45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39">
                <a:extLst>
                  <a:ext uri="{FF2B5EF4-FFF2-40B4-BE49-F238E27FC236}">
                    <a16:creationId xmlns:a16="http://schemas.microsoft.com/office/drawing/2014/main" id="{74E5A411-1215-486E-35BA-CCC5F94A5549}"/>
                  </a:ext>
                </a:extLst>
              </p:cNvPr>
              <p:cNvSpPr/>
              <p:nvPr/>
            </p:nvSpPr>
            <p:spPr>
              <a:xfrm>
                <a:off x="3416200" y="1940125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9"/>
                    </a:lnTo>
                    <a:lnTo>
                      <a:pt x="11677" y="2739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9">
                <a:extLst>
                  <a:ext uri="{FF2B5EF4-FFF2-40B4-BE49-F238E27FC236}">
                    <a16:creationId xmlns:a16="http://schemas.microsoft.com/office/drawing/2014/main" id="{452D8AA8-9093-FB6D-9F32-C822857372EE}"/>
                  </a:ext>
                </a:extLst>
              </p:cNvPr>
              <p:cNvSpPr/>
              <p:nvPr/>
            </p:nvSpPr>
            <p:spPr>
              <a:xfrm>
                <a:off x="3416200" y="2128150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1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9">
                <a:extLst>
                  <a:ext uri="{FF2B5EF4-FFF2-40B4-BE49-F238E27FC236}">
                    <a16:creationId xmlns:a16="http://schemas.microsoft.com/office/drawing/2014/main" id="{1FD23C38-E7CC-C8A4-4DF2-E03FCF356B4A}"/>
                  </a:ext>
                </a:extLst>
              </p:cNvPr>
              <p:cNvSpPr/>
              <p:nvPr/>
            </p:nvSpPr>
            <p:spPr>
              <a:xfrm>
                <a:off x="3441450" y="2080750"/>
                <a:ext cx="2468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8" extrusionOk="0">
                    <a:moveTo>
                      <a:pt x="3524" y="0"/>
                    </a:moveTo>
                    <a:cubicBezTo>
                      <a:pt x="3444" y="0"/>
                      <a:pt x="3377" y="228"/>
                      <a:pt x="3360" y="533"/>
                    </a:cubicBezTo>
                    <a:cubicBezTo>
                      <a:pt x="3054" y="552"/>
                      <a:pt x="2826" y="618"/>
                      <a:pt x="2826" y="698"/>
                    </a:cubicBezTo>
                    <a:cubicBezTo>
                      <a:pt x="2826" y="778"/>
                      <a:pt x="3055" y="845"/>
                      <a:pt x="3360" y="862"/>
                    </a:cubicBezTo>
                    <a:cubicBezTo>
                      <a:pt x="3379" y="1168"/>
                      <a:pt x="3444" y="1396"/>
                      <a:pt x="3524" y="1396"/>
                    </a:cubicBezTo>
                    <a:cubicBezTo>
                      <a:pt x="3605" y="1396"/>
                      <a:pt x="3671" y="1167"/>
                      <a:pt x="3689" y="862"/>
                    </a:cubicBezTo>
                    <a:cubicBezTo>
                      <a:pt x="3995" y="845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3"/>
                    </a:cubicBezTo>
                    <a:cubicBezTo>
                      <a:pt x="3670" y="227"/>
                      <a:pt x="3605" y="0"/>
                      <a:pt x="3524" y="0"/>
                    </a:cubicBezTo>
                    <a:close/>
                    <a:moveTo>
                      <a:pt x="6350" y="0"/>
                    </a:moveTo>
                    <a:cubicBezTo>
                      <a:pt x="6270" y="0"/>
                      <a:pt x="6204" y="228"/>
                      <a:pt x="6187" y="533"/>
                    </a:cubicBezTo>
                    <a:cubicBezTo>
                      <a:pt x="5880" y="552"/>
                      <a:pt x="5653" y="618"/>
                      <a:pt x="5653" y="698"/>
                    </a:cubicBezTo>
                    <a:cubicBezTo>
                      <a:pt x="5653" y="778"/>
                      <a:pt x="5882" y="845"/>
                      <a:pt x="6187" y="862"/>
                    </a:cubicBezTo>
                    <a:cubicBezTo>
                      <a:pt x="6205" y="1168"/>
                      <a:pt x="6270" y="1396"/>
                      <a:pt x="6350" y="1396"/>
                    </a:cubicBezTo>
                    <a:cubicBezTo>
                      <a:pt x="6430" y="1396"/>
                      <a:pt x="6498" y="1167"/>
                      <a:pt x="6515" y="862"/>
                    </a:cubicBezTo>
                    <a:cubicBezTo>
                      <a:pt x="6820" y="845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3"/>
                    </a:cubicBezTo>
                    <a:cubicBezTo>
                      <a:pt x="6497" y="227"/>
                      <a:pt x="6430" y="0"/>
                      <a:pt x="6350" y="0"/>
                    </a:cubicBezTo>
                    <a:close/>
                    <a:moveTo>
                      <a:pt x="9176" y="0"/>
                    </a:moveTo>
                    <a:cubicBezTo>
                      <a:pt x="9096" y="0"/>
                      <a:pt x="9028" y="228"/>
                      <a:pt x="9011" y="533"/>
                    </a:cubicBezTo>
                    <a:cubicBezTo>
                      <a:pt x="8705" y="552"/>
                      <a:pt x="8478" y="618"/>
                      <a:pt x="8478" y="698"/>
                    </a:cubicBezTo>
                    <a:cubicBezTo>
                      <a:pt x="8478" y="778"/>
                      <a:pt x="8706" y="845"/>
                      <a:pt x="9011" y="862"/>
                    </a:cubicBezTo>
                    <a:cubicBezTo>
                      <a:pt x="9029" y="1168"/>
                      <a:pt x="9096" y="1396"/>
                      <a:pt x="9176" y="1396"/>
                    </a:cubicBezTo>
                    <a:cubicBezTo>
                      <a:pt x="9256" y="1396"/>
                      <a:pt x="9322" y="1167"/>
                      <a:pt x="9340" y="862"/>
                    </a:cubicBezTo>
                    <a:cubicBezTo>
                      <a:pt x="9647" y="845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3"/>
                    </a:cubicBezTo>
                    <a:cubicBezTo>
                      <a:pt x="9321" y="227"/>
                      <a:pt x="9256" y="0"/>
                      <a:pt x="9176" y="0"/>
                    </a:cubicBezTo>
                    <a:close/>
                    <a:moveTo>
                      <a:pt x="697" y="1"/>
                    </a:moveTo>
                    <a:cubicBezTo>
                      <a:pt x="617" y="1"/>
                      <a:pt x="552" y="228"/>
                      <a:pt x="534" y="535"/>
                    </a:cubicBezTo>
                    <a:cubicBezTo>
                      <a:pt x="229" y="552"/>
                      <a:pt x="0" y="619"/>
                      <a:pt x="0" y="699"/>
                    </a:cubicBezTo>
                    <a:cubicBezTo>
                      <a:pt x="0" y="779"/>
                      <a:pt x="227" y="845"/>
                      <a:pt x="534" y="864"/>
                    </a:cubicBezTo>
                    <a:cubicBezTo>
                      <a:pt x="551" y="1168"/>
                      <a:pt x="617" y="1397"/>
                      <a:pt x="697" y="1397"/>
                    </a:cubicBezTo>
                    <a:cubicBezTo>
                      <a:pt x="778" y="1397"/>
                      <a:pt x="844" y="1169"/>
                      <a:pt x="862" y="864"/>
                    </a:cubicBezTo>
                    <a:cubicBezTo>
                      <a:pt x="1168" y="845"/>
                      <a:pt x="1397" y="778"/>
                      <a:pt x="1396" y="699"/>
                    </a:cubicBezTo>
                    <a:cubicBezTo>
                      <a:pt x="1396" y="619"/>
                      <a:pt x="1168" y="553"/>
                      <a:pt x="862" y="535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9">
                <a:extLst>
                  <a:ext uri="{FF2B5EF4-FFF2-40B4-BE49-F238E27FC236}">
                    <a16:creationId xmlns:a16="http://schemas.microsoft.com/office/drawing/2014/main" id="{EDEF9DA4-D180-BCE9-0EED-669194186E98}"/>
                  </a:ext>
                </a:extLst>
              </p:cNvPr>
              <p:cNvSpPr/>
              <p:nvPr/>
            </p:nvSpPr>
            <p:spPr>
              <a:xfrm>
                <a:off x="3416200" y="3130700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8"/>
                    </a:lnTo>
                    <a:lnTo>
                      <a:pt x="11677" y="2738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9">
                <a:extLst>
                  <a:ext uri="{FF2B5EF4-FFF2-40B4-BE49-F238E27FC236}">
                    <a16:creationId xmlns:a16="http://schemas.microsoft.com/office/drawing/2014/main" id="{CC6C8195-40E8-0D56-F557-4928D0F61833}"/>
                  </a:ext>
                </a:extLst>
              </p:cNvPr>
              <p:cNvSpPr/>
              <p:nvPr/>
            </p:nvSpPr>
            <p:spPr>
              <a:xfrm>
                <a:off x="3416200" y="2998925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0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39">
                <a:extLst>
                  <a:ext uri="{FF2B5EF4-FFF2-40B4-BE49-F238E27FC236}">
                    <a16:creationId xmlns:a16="http://schemas.microsoft.com/office/drawing/2014/main" id="{E0A48314-558B-11D7-209C-DDDC3B5E44E3}"/>
                  </a:ext>
                </a:extLst>
              </p:cNvPr>
              <p:cNvSpPr/>
              <p:nvPr/>
            </p:nvSpPr>
            <p:spPr>
              <a:xfrm>
                <a:off x="3441450" y="3023600"/>
                <a:ext cx="24685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7" extrusionOk="0">
                    <a:moveTo>
                      <a:pt x="697" y="1"/>
                    </a:moveTo>
                    <a:cubicBezTo>
                      <a:pt x="617" y="1"/>
                      <a:pt x="552" y="227"/>
                      <a:pt x="534" y="534"/>
                    </a:cubicBezTo>
                    <a:cubicBezTo>
                      <a:pt x="229" y="551"/>
                      <a:pt x="0" y="618"/>
                      <a:pt x="0" y="698"/>
                    </a:cubicBezTo>
                    <a:cubicBezTo>
                      <a:pt x="0" y="778"/>
                      <a:pt x="227" y="845"/>
                      <a:pt x="534" y="863"/>
                    </a:cubicBezTo>
                    <a:cubicBezTo>
                      <a:pt x="551" y="1168"/>
                      <a:pt x="617" y="1396"/>
                      <a:pt x="697" y="1396"/>
                    </a:cubicBezTo>
                    <a:cubicBezTo>
                      <a:pt x="778" y="1396"/>
                      <a:pt x="844" y="1169"/>
                      <a:pt x="862" y="863"/>
                    </a:cubicBezTo>
                    <a:cubicBezTo>
                      <a:pt x="1168" y="846"/>
                      <a:pt x="1397" y="778"/>
                      <a:pt x="1396" y="698"/>
                    </a:cubicBezTo>
                    <a:cubicBezTo>
                      <a:pt x="1396" y="618"/>
                      <a:pt x="1168" y="553"/>
                      <a:pt x="862" y="534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  <a:moveTo>
                      <a:pt x="3524" y="1"/>
                    </a:moveTo>
                    <a:cubicBezTo>
                      <a:pt x="3444" y="1"/>
                      <a:pt x="3377" y="230"/>
                      <a:pt x="3360" y="534"/>
                    </a:cubicBezTo>
                    <a:cubicBezTo>
                      <a:pt x="3054" y="553"/>
                      <a:pt x="2826" y="618"/>
                      <a:pt x="2826" y="698"/>
                    </a:cubicBezTo>
                    <a:cubicBezTo>
                      <a:pt x="2826" y="778"/>
                      <a:pt x="3055" y="846"/>
                      <a:pt x="3360" y="863"/>
                    </a:cubicBezTo>
                    <a:cubicBezTo>
                      <a:pt x="3379" y="1169"/>
                      <a:pt x="3444" y="1396"/>
                      <a:pt x="3524" y="1396"/>
                    </a:cubicBezTo>
                    <a:cubicBezTo>
                      <a:pt x="3605" y="1396"/>
                      <a:pt x="3671" y="1168"/>
                      <a:pt x="3689" y="863"/>
                    </a:cubicBezTo>
                    <a:cubicBezTo>
                      <a:pt x="3995" y="846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4"/>
                    </a:cubicBezTo>
                    <a:cubicBezTo>
                      <a:pt x="3670" y="227"/>
                      <a:pt x="3605" y="1"/>
                      <a:pt x="3524" y="1"/>
                    </a:cubicBezTo>
                    <a:close/>
                    <a:moveTo>
                      <a:pt x="6350" y="1"/>
                    </a:moveTo>
                    <a:cubicBezTo>
                      <a:pt x="6270" y="1"/>
                      <a:pt x="6204" y="230"/>
                      <a:pt x="6187" y="534"/>
                    </a:cubicBezTo>
                    <a:cubicBezTo>
                      <a:pt x="5880" y="553"/>
                      <a:pt x="5653" y="618"/>
                      <a:pt x="5653" y="698"/>
                    </a:cubicBezTo>
                    <a:cubicBezTo>
                      <a:pt x="5653" y="778"/>
                      <a:pt x="5882" y="846"/>
                      <a:pt x="6187" y="863"/>
                    </a:cubicBezTo>
                    <a:cubicBezTo>
                      <a:pt x="6205" y="1169"/>
                      <a:pt x="6270" y="1396"/>
                      <a:pt x="6350" y="1396"/>
                    </a:cubicBezTo>
                    <a:cubicBezTo>
                      <a:pt x="6430" y="1396"/>
                      <a:pt x="6498" y="1168"/>
                      <a:pt x="6515" y="863"/>
                    </a:cubicBezTo>
                    <a:cubicBezTo>
                      <a:pt x="6820" y="846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4"/>
                    </a:cubicBezTo>
                    <a:cubicBezTo>
                      <a:pt x="6497" y="227"/>
                      <a:pt x="6430" y="1"/>
                      <a:pt x="6350" y="1"/>
                    </a:cubicBezTo>
                    <a:close/>
                    <a:moveTo>
                      <a:pt x="9176" y="1"/>
                    </a:moveTo>
                    <a:cubicBezTo>
                      <a:pt x="9096" y="1"/>
                      <a:pt x="9028" y="230"/>
                      <a:pt x="9011" y="534"/>
                    </a:cubicBezTo>
                    <a:cubicBezTo>
                      <a:pt x="8705" y="553"/>
                      <a:pt x="8478" y="618"/>
                      <a:pt x="8478" y="698"/>
                    </a:cubicBezTo>
                    <a:cubicBezTo>
                      <a:pt x="8478" y="778"/>
                      <a:pt x="8706" y="846"/>
                      <a:pt x="9011" y="863"/>
                    </a:cubicBezTo>
                    <a:cubicBezTo>
                      <a:pt x="9029" y="1169"/>
                      <a:pt x="9096" y="1396"/>
                      <a:pt x="9176" y="1396"/>
                    </a:cubicBezTo>
                    <a:cubicBezTo>
                      <a:pt x="9256" y="1396"/>
                      <a:pt x="9322" y="1168"/>
                      <a:pt x="9340" y="863"/>
                    </a:cubicBezTo>
                    <a:cubicBezTo>
                      <a:pt x="9647" y="846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4"/>
                    </a:cubicBezTo>
                    <a:cubicBezTo>
                      <a:pt x="9321" y="227"/>
                      <a:pt x="9256" y="1"/>
                      <a:pt x="91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9">
                <a:extLst>
                  <a:ext uri="{FF2B5EF4-FFF2-40B4-BE49-F238E27FC236}">
                    <a16:creationId xmlns:a16="http://schemas.microsoft.com/office/drawing/2014/main" id="{A1CA6494-248A-114F-D27D-C5DC1E53E821}"/>
                  </a:ext>
                </a:extLst>
              </p:cNvPr>
              <p:cNvSpPr/>
              <p:nvPr/>
            </p:nvSpPr>
            <p:spPr>
              <a:xfrm>
                <a:off x="3542375" y="2343300"/>
                <a:ext cx="40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323" extrusionOk="0">
                    <a:moveTo>
                      <a:pt x="772" y="1"/>
                    </a:moveTo>
                    <a:cubicBezTo>
                      <a:pt x="692" y="1"/>
                      <a:pt x="610" y="15"/>
                      <a:pt x="529" y="47"/>
                    </a:cubicBezTo>
                    <a:cubicBezTo>
                      <a:pt x="522" y="51"/>
                      <a:pt x="514" y="53"/>
                      <a:pt x="508" y="56"/>
                    </a:cubicBezTo>
                    <a:cubicBezTo>
                      <a:pt x="42" y="255"/>
                      <a:pt x="1" y="855"/>
                      <a:pt x="313" y="1200"/>
                    </a:cubicBezTo>
                    <a:cubicBezTo>
                      <a:pt x="456" y="1357"/>
                      <a:pt x="622" y="1426"/>
                      <a:pt x="783" y="1426"/>
                    </a:cubicBezTo>
                    <a:cubicBezTo>
                      <a:pt x="1049" y="1426"/>
                      <a:pt x="1301" y="1239"/>
                      <a:pt x="1419" y="950"/>
                    </a:cubicBezTo>
                    <a:cubicBezTo>
                      <a:pt x="1618" y="466"/>
                      <a:pt x="1226" y="1"/>
                      <a:pt x="772" y="1"/>
                    </a:cubicBezTo>
                    <a:close/>
                    <a:moveTo>
                      <a:pt x="772" y="2416"/>
                    </a:moveTo>
                    <a:cubicBezTo>
                      <a:pt x="692" y="2416"/>
                      <a:pt x="610" y="2430"/>
                      <a:pt x="529" y="2462"/>
                    </a:cubicBezTo>
                    <a:cubicBezTo>
                      <a:pt x="522" y="2464"/>
                      <a:pt x="514" y="2467"/>
                      <a:pt x="508" y="2470"/>
                    </a:cubicBezTo>
                    <a:cubicBezTo>
                      <a:pt x="40" y="2668"/>
                      <a:pt x="1" y="3270"/>
                      <a:pt x="313" y="3614"/>
                    </a:cubicBezTo>
                    <a:cubicBezTo>
                      <a:pt x="456" y="3771"/>
                      <a:pt x="622" y="3840"/>
                      <a:pt x="783" y="3840"/>
                    </a:cubicBezTo>
                    <a:cubicBezTo>
                      <a:pt x="1049" y="3840"/>
                      <a:pt x="1301" y="3653"/>
                      <a:pt x="1419" y="3365"/>
                    </a:cubicBezTo>
                    <a:cubicBezTo>
                      <a:pt x="1618" y="2881"/>
                      <a:pt x="1226" y="2416"/>
                      <a:pt x="772" y="2416"/>
                    </a:cubicBezTo>
                    <a:close/>
                    <a:moveTo>
                      <a:pt x="772" y="4829"/>
                    </a:moveTo>
                    <a:cubicBezTo>
                      <a:pt x="692" y="4829"/>
                      <a:pt x="610" y="4843"/>
                      <a:pt x="529" y="4875"/>
                    </a:cubicBezTo>
                    <a:cubicBezTo>
                      <a:pt x="522" y="4877"/>
                      <a:pt x="514" y="4880"/>
                      <a:pt x="508" y="4884"/>
                    </a:cubicBezTo>
                    <a:cubicBezTo>
                      <a:pt x="40" y="5082"/>
                      <a:pt x="1" y="5683"/>
                      <a:pt x="313" y="6027"/>
                    </a:cubicBezTo>
                    <a:cubicBezTo>
                      <a:pt x="456" y="6184"/>
                      <a:pt x="622" y="6253"/>
                      <a:pt x="783" y="6253"/>
                    </a:cubicBezTo>
                    <a:cubicBezTo>
                      <a:pt x="1049" y="6253"/>
                      <a:pt x="1301" y="6066"/>
                      <a:pt x="1419" y="5778"/>
                    </a:cubicBezTo>
                    <a:cubicBezTo>
                      <a:pt x="1618" y="5294"/>
                      <a:pt x="1226" y="4829"/>
                      <a:pt x="772" y="4829"/>
                    </a:cubicBezTo>
                    <a:close/>
                    <a:moveTo>
                      <a:pt x="773" y="7243"/>
                    </a:moveTo>
                    <a:cubicBezTo>
                      <a:pt x="692" y="7243"/>
                      <a:pt x="610" y="7257"/>
                      <a:pt x="529" y="7289"/>
                    </a:cubicBezTo>
                    <a:cubicBezTo>
                      <a:pt x="522" y="7292"/>
                      <a:pt x="514" y="7294"/>
                      <a:pt x="508" y="7298"/>
                    </a:cubicBezTo>
                    <a:cubicBezTo>
                      <a:pt x="40" y="7496"/>
                      <a:pt x="1" y="8098"/>
                      <a:pt x="313" y="8442"/>
                    </a:cubicBezTo>
                    <a:cubicBezTo>
                      <a:pt x="456" y="8599"/>
                      <a:pt x="622" y="8668"/>
                      <a:pt x="783" y="8668"/>
                    </a:cubicBezTo>
                    <a:cubicBezTo>
                      <a:pt x="1049" y="8668"/>
                      <a:pt x="1301" y="8481"/>
                      <a:pt x="1419" y="8192"/>
                    </a:cubicBezTo>
                    <a:cubicBezTo>
                      <a:pt x="1618" y="7708"/>
                      <a:pt x="1227" y="7243"/>
                      <a:pt x="773" y="7243"/>
                    </a:cubicBezTo>
                    <a:close/>
                    <a:moveTo>
                      <a:pt x="773" y="9656"/>
                    </a:moveTo>
                    <a:cubicBezTo>
                      <a:pt x="693" y="9656"/>
                      <a:pt x="611" y="9671"/>
                      <a:pt x="529" y="9703"/>
                    </a:cubicBezTo>
                    <a:cubicBezTo>
                      <a:pt x="522" y="9705"/>
                      <a:pt x="514" y="9708"/>
                      <a:pt x="508" y="9711"/>
                    </a:cubicBezTo>
                    <a:cubicBezTo>
                      <a:pt x="40" y="9909"/>
                      <a:pt x="1" y="10511"/>
                      <a:pt x="313" y="10855"/>
                    </a:cubicBezTo>
                    <a:cubicBezTo>
                      <a:pt x="456" y="11012"/>
                      <a:pt x="622" y="11081"/>
                      <a:pt x="783" y="11081"/>
                    </a:cubicBezTo>
                    <a:cubicBezTo>
                      <a:pt x="1049" y="11081"/>
                      <a:pt x="1301" y="10894"/>
                      <a:pt x="1419" y="10606"/>
                    </a:cubicBezTo>
                    <a:cubicBezTo>
                      <a:pt x="1618" y="10122"/>
                      <a:pt x="1227" y="9656"/>
                      <a:pt x="773" y="9656"/>
                    </a:cubicBezTo>
                    <a:close/>
                    <a:moveTo>
                      <a:pt x="772" y="12070"/>
                    </a:moveTo>
                    <a:cubicBezTo>
                      <a:pt x="692" y="12070"/>
                      <a:pt x="610" y="12084"/>
                      <a:pt x="529" y="12116"/>
                    </a:cubicBezTo>
                    <a:cubicBezTo>
                      <a:pt x="522" y="12118"/>
                      <a:pt x="514" y="12121"/>
                      <a:pt x="508" y="12125"/>
                    </a:cubicBezTo>
                    <a:cubicBezTo>
                      <a:pt x="40" y="12323"/>
                      <a:pt x="1" y="12924"/>
                      <a:pt x="313" y="13268"/>
                    </a:cubicBezTo>
                    <a:cubicBezTo>
                      <a:pt x="456" y="13425"/>
                      <a:pt x="622" y="13494"/>
                      <a:pt x="783" y="13494"/>
                    </a:cubicBezTo>
                    <a:cubicBezTo>
                      <a:pt x="1049" y="13494"/>
                      <a:pt x="1301" y="13307"/>
                      <a:pt x="1419" y="13019"/>
                    </a:cubicBezTo>
                    <a:cubicBezTo>
                      <a:pt x="1618" y="12535"/>
                      <a:pt x="1226" y="12070"/>
                      <a:pt x="772" y="12070"/>
                    </a:cubicBezTo>
                    <a:close/>
                    <a:moveTo>
                      <a:pt x="773" y="14484"/>
                    </a:moveTo>
                    <a:cubicBezTo>
                      <a:pt x="692" y="14484"/>
                      <a:pt x="610" y="14498"/>
                      <a:pt x="529" y="14530"/>
                    </a:cubicBezTo>
                    <a:cubicBezTo>
                      <a:pt x="522" y="14533"/>
                      <a:pt x="514" y="14535"/>
                      <a:pt x="508" y="14539"/>
                    </a:cubicBezTo>
                    <a:cubicBezTo>
                      <a:pt x="40" y="14737"/>
                      <a:pt x="1" y="15339"/>
                      <a:pt x="313" y="15683"/>
                    </a:cubicBezTo>
                    <a:cubicBezTo>
                      <a:pt x="456" y="15840"/>
                      <a:pt x="622" y="15909"/>
                      <a:pt x="783" y="15909"/>
                    </a:cubicBezTo>
                    <a:cubicBezTo>
                      <a:pt x="1049" y="15909"/>
                      <a:pt x="1301" y="15722"/>
                      <a:pt x="1419" y="15433"/>
                    </a:cubicBezTo>
                    <a:cubicBezTo>
                      <a:pt x="1618" y="14949"/>
                      <a:pt x="1227" y="14484"/>
                      <a:pt x="773" y="14484"/>
                    </a:cubicBezTo>
                    <a:close/>
                    <a:moveTo>
                      <a:pt x="774" y="16897"/>
                    </a:moveTo>
                    <a:cubicBezTo>
                      <a:pt x="693" y="16897"/>
                      <a:pt x="611" y="16912"/>
                      <a:pt x="529" y="16944"/>
                    </a:cubicBezTo>
                    <a:cubicBezTo>
                      <a:pt x="522" y="16946"/>
                      <a:pt x="514" y="16949"/>
                      <a:pt x="508" y="16952"/>
                    </a:cubicBezTo>
                    <a:cubicBezTo>
                      <a:pt x="40" y="17150"/>
                      <a:pt x="1" y="17752"/>
                      <a:pt x="313" y="18096"/>
                    </a:cubicBezTo>
                    <a:cubicBezTo>
                      <a:pt x="456" y="18253"/>
                      <a:pt x="622" y="18322"/>
                      <a:pt x="783" y="18322"/>
                    </a:cubicBezTo>
                    <a:cubicBezTo>
                      <a:pt x="1049" y="18322"/>
                      <a:pt x="1301" y="18135"/>
                      <a:pt x="1419" y="17847"/>
                    </a:cubicBezTo>
                    <a:cubicBezTo>
                      <a:pt x="1618" y="17362"/>
                      <a:pt x="1227" y="16897"/>
                      <a:pt x="774" y="168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9">
                <a:extLst>
                  <a:ext uri="{FF2B5EF4-FFF2-40B4-BE49-F238E27FC236}">
                    <a16:creationId xmlns:a16="http://schemas.microsoft.com/office/drawing/2014/main" id="{EC9CB41E-4FAB-26C1-4F2F-26AE2B9472C3}"/>
                  </a:ext>
                </a:extLst>
              </p:cNvPr>
              <p:cNvSpPr/>
              <p:nvPr/>
            </p:nvSpPr>
            <p:spPr>
              <a:xfrm>
                <a:off x="3416200" y="3073900"/>
                <a:ext cx="29197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93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11678" y="480"/>
                    </a:lnTo>
                    <a:lnTo>
                      <a:pt x="11678" y="1"/>
                    </a:lnTo>
                    <a:close/>
                    <a:moveTo>
                      <a:pt x="0" y="1139"/>
                    </a:moveTo>
                    <a:lnTo>
                      <a:pt x="0" y="1617"/>
                    </a:lnTo>
                    <a:lnTo>
                      <a:pt x="11678" y="1617"/>
                    </a:lnTo>
                    <a:lnTo>
                      <a:pt x="11678" y="1139"/>
                    </a:lnTo>
                    <a:close/>
                    <a:moveTo>
                      <a:pt x="5839" y="3087"/>
                    </a:moveTo>
                    <a:cubicBezTo>
                      <a:pt x="3369" y="3087"/>
                      <a:pt x="1365" y="3335"/>
                      <a:pt x="1365" y="3640"/>
                    </a:cubicBezTo>
                    <a:cubicBezTo>
                      <a:pt x="1365" y="3945"/>
                      <a:pt x="3369" y="4192"/>
                      <a:pt x="5839" y="4192"/>
                    </a:cubicBezTo>
                    <a:cubicBezTo>
                      <a:pt x="8310" y="4192"/>
                      <a:pt x="10312" y="3946"/>
                      <a:pt x="10312" y="3640"/>
                    </a:cubicBezTo>
                    <a:cubicBezTo>
                      <a:pt x="10312" y="3335"/>
                      <a:pt x="8310" y="3087"/>
                      <a:pt x="5839" y="308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39">
                <a:extLst>
                  <a:ext uri="{FF2B5EF4-FFF2-40B4-BE49-F238E27FC236}">
                    <a16:creationId xmlns:a16="http://schemas.microsoft.com/office/drawing/2014/main" id="{63EE5403-D6AF-8899-FF04-57E720BF5FCC}"/>
                  </a:ext>
                </a:extLst>
              </p:cNvPr>
              <p:cNvSpPr/>
              <p:nvPr/>
            </p:nvSpPr>
            <p:spPr>
              <a:xfrm>
                <a:off x="3416200" y="1961175"/>
                <a:ext cx="291975" cy="10417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67" extrusionOk="0">
                    <a:moveTo>
                      <a:pt x="5839" y="0"/>
                    </a:moveTo>
                    <a:cubicBezTo>
                      <a:pt x="3369" y="0"/>
                      <a:pt x="1365" y="248"/>
                      <a:pt x="1365" y="553"/>
                    </a:cubicBezTo>
                    <a:cubicBezTo>
                      <a:pt x="1365" y="858"/>
                      <a:pt x="3369" y="1105"/>
                      <a:pt x="5839" y="1105"/>
                    </a:cubicBezTo>
                    <a:cubicBezTo>
                      <a:pt x="8310" y="1105"/>
                      <a:pt x="10312" y="858"/>
                      <a:pt x="10312" y="553"/>
                    </a:cubicBezTo>
                    <a:cubicBezTo>
                      <a:pt x="10312" y="248"/>
                      <a:pt x="8310" y="0"/>
                      <a:pt x="5839" y="0"/>
                    </a:cubicBezTo>
                    <a:close/>
                    <a:moveTo>
                      <a:pt x="0" y="2550"/>
                    </a:moveTo>
                    <a:lnTo>
                      <a:pt x="0" y="3029"/>
                    </a:lnTo>
                    <a:lnTo>
                      <a:pt x="11678" y="3029"/>
                    </a:lnTo>
                    <a:lnTo>
                      <a:pt x="11678" y="2550"/>
                    </a:lnTo>
                    <a:close/>
                    <a:moveTo>
                      <a:pt x="0" y="3688"/>
                    </a:moveTo>
                    <a:lnTo>
                      <a:pt x="0" y="4166"/>
                    </a:lnTo>
                    <a:lnTo>
                      <a:pt x="11678" y="4166"/>
                    </a:lnTo>
                    <a:lnTo>
                      <a:pt x="11678" y="36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4" name="Google Shape;2424;p39">
              <a:extLst>
                <a:ext uri="{FF2B5EF4-FFF2-40B4-BE49-F238E27FC236}">
                  <a16:creationId xmlns:a16="http://schemas.microsoft.com/office/drawing/2014/main" id="{C17EBD3F-4BFE-287B-6881-8FBE6E0B8047}"/>
                </a:ext>
              </a:extLst>
            </p:cNvPr>
            <p:cNvGrpSpPr/>
            <p:nvPr/>
          </p:nvGrpSpPr>
          <p:grpSpPr>
            <a:xfrm rot="5400000">
              <a:off x="3856779" y="3399545"/>
              <a:ext cx="2469826" cy="373296"/>
              <a:chOff x="6899900" y="3128900"/>
              <a:chExt cx="1102650" cy="166650"/>
            </a:xfrm>
          </p:grpSpPr>
          <p:sp>
            <p:nvSpPr>
              <p:cNvPr id="2425" name="Google Shape;2425;p39">
                <a:extLst>
                  <a:ext uri="{FF2B5EF4-FFF2-40B4-BE49-F238E27FC236}">
                    <a16:creationId xmlns:a16="http://schemas.microsoft.com/office/drawing/2014/main" id="{09BE5181-9F70-FF50-B72E-E223450A4EC2}"/>
                  </a:ext>
                </a:extLst>
              </p:cNvPr>
              <p:cNvSpPr/>
              <p:nvPr/>
            </p:nvSpPr>
            <p:spPr>
              <a:xfrm>
                <a:off x="6899900" y="3129650"/>
                <a:ext cx="1102650" cy="165900"/>
              </a:xfrm>
              <a:custGeom>
                <a:avLst/>
                <a:gdLst/>
                <a:ahLst/>
                <a:cxnLst/>
                <a:rect l="l" t="t" r="r" b="b"/>
                <a:pathLst>
                  <a:path w="44106" h="6636" extrusionOk="0">
                    <a:moveTo>
                      <a:pt x="1" y="0"/>
                    </a:moveTo>
                    <a:lnTo>
                      <a:pt x="1" y="6636"/>
                    </a:lnTo>
                    <a:lnTo>
                      <a:pt x="44106" y="6636"/>
                    </a:lnTo>
                    <a:lnTo>
                      <a:pt x="441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39">
                <a:extLst>
                  <a:ext uri="{FF2B5EF4-FFF2-40B4-BE49-F238E27FC236}">
                    <a16:creationId xmlns:a16="http://schemas.microsoft.com/office/drawing/2014/main" id="{E8C787C3-2EA7-AACF-8DFB-952CE84323A0}"/>
                  </a:ext>
                </a:extLst>
              </p:cNvPr>
              <p:cNvSpPr/>
              <p:nvPr/>
            </p:nvSpPr>
            <p:spPr>
              <a:xfrm>
                <a:off x="7825950" y="3129650"/>
                <a:ext cx="176600" cy="16590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6636" extrusionOk="0">
                    <a:moveTo>
                      <a:pt x="0" y="0"/>
                    </a:moveTo>
                    <a:lnTo>
                      <a:pt x="0" y="6636"/>
                    </a:lnTo>
                    <a:lnTo>
                      <a:pt x="7064" y="6636"/>
                    </a:lnTo>
                    <a:lnTo>
                      <a:pt x="70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9">
                <a:extLst>
                  <a:ext uri="{FF2B5EF4-FFF2-40B4-BE49-F238E27FC236}">
                    <a16:creationId xmlns:a16="http://schemas.microsoft.com/office/drawing/2014/main" id="{653949E1-B7A9-FFAB-1C45-7283232BE7C1}"/>
                  </a:ext>
                </a:extLst>
              </p:cNvPr>
              <p:cNvSpPr/>
              <p:nvPr/>
            </p:nvSpPr>
            <p:spPr>
              <a:xfrm>
                <a:off x="6899900" y="3129650"/>
                <a:ext cx="89175" cy="165900"/>
              </a:xfrm>
              <a:custGeom>
                <a:avLst/>
                <a:gdLst/>
                <a:ahLst/>
                <a:cxnLst/>
                <a:rect l="l" t="t" r="r" b="b"/>
                <a:pathLst>
                  <a:path w="3567" h="6636" extrusionOk="0">
                    <a:moveTo>
                      <a:pt x="1" y="0"/>
                    </a:moveTo>
                    <a:lnTo>
                      <a:pt x="1" y="6636"/>
                    </a:lnTo>
                    <a:lnTo>
                      <a:pt x="3567" y="6636"/>
                    </a:lnTo>
                    <a:lnTo>
                      <a:pt x="35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9">
                <a:extLst>
                  <a:ext uri="{FF2B5EF4-FFF2-40B4-BE49-F238E27FC236}">
                    <a16:creationId xmlns:a16="http://schemas.microsoft.com/office/drawing/2014/main" id="{F580CA87-3CEC-9E54-7E92-45E1D58AA1F8}"/>
                  </a:ext>
                </a:extLst>
              </p:cNvPr>
              <p:cNvSpPr/>
              <p:nvPr/>
            </p:nvSpPr>
            <p:spPr>
              <a:xfrm>
                <a:off x="7688400" y="3128900"/>
                <a:ext cx="93800" cy="166625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6665" extrusionOk="0">
                    <a:moveTo>
                      <a:pt x="0" y="0"/>
                    </a:moveTo>
                    <a:lnTo>
                      <a:pt x="0" y="6665"/>
                    </a:lnTo>
                    <a:lnTo>
                      <a:pt x="3751" y="6665"/>
                    </a:lnTo>
                    <a:lnTo>
                      <a:pt x="37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9">
                <a:extLst>
                  <a:ext uri="{FF2B5EF4-FFF2-40B4-BE49-F238E27FC236}">
                    <a16:creationId xmlns:a16="http://schemas.microsoft.com/office/drawing/2014/main" id="{FA5549D3-679F-1076-50AA-37BF312FBA0F}"/>
                  </a:ext>
                </a:extLst>
              </p:cNvPr>
              <p:cNvSpPr/>
              <p:nvPr/>
            </p:nvSpPr>
            <p:spPr>
              <a:xfrm>
                <a:off x="7698450" y="3128900"/>
                <a:ext cx="73950" cy="166650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6666" extrusionOk="0">
                    <a:moveTo>
                      <a:pt x="852" y="0"/>
                    </a:moveTo>
                    <a:lnTo>
                      <a:pt x="852" y="6665"/>
                    </a:lnTo>
                    <a:lnTo>
                      <a:pt x="1253" y="6665"/>
                    </a:lnTo>
                    <a:lnTo>
                      <a:pt x="1253" y="0"/>
                    </a:lnTo>
                    <a:close/>
                    <a:moveTo>
                      <a:pt x="1705" y="0"/>
                    </a:moveTo>
                    <a:lnTo>
                      <a:pt x="1705" y="6665"/>
                    </a:lnTo>
                    <a:lnTo>
                      <a:pt x="2107" y="6665"/>
                    </a:lnTo>
                    <a:lnTo>
                      <a:pt x="2107" y="0"/>
                    </a:lnTo>
                    <a:close/>
                    <a:moveTo>
                      <a:pt x="2557" y="0"/>
                    </a:moveTo>
                    <a:lnTo>
                      <a:pt x="2557" y="6665"/>
                    </a:lnTo>
                    <a:lnTo>
                      <a:pt x="2958" y="6665"/>
                    </a:lnTo>
                    <a:lnTo>
                      <a:pt x="2958" y="0"/>
                    </a:lnTo>
                    <a:close/>
                    <a:moveTo>
                      <a:pt x="1" y="1"/>
                    </a:moveTo>
                    <a:lnTo>
                      <a:pt x="1" y="6666"/>
                    </a:lnTo>
                    <a:lnTo>
                      <a:pt x="402" y="6666"/>
                    </a:lnTo>
                    <a:lnTo>
                      <a:pt x="4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39">
                <a:extLst>
                  <a:ext uri="{FF2B5EF4-FFF2-40B4-BE49-F238E27FC236}">
                    <a16:creationId xmlns:a16="http://schemas.microsoft.com/office/drawing/2014/main" id="{90AF37F1-FE01-7967-86FE-349848CE0348}"/>
                  </a:ext>
                </a:extLst>
              </p:cNvPr>
              <p:cNvSpPr/>
              <p:nvPr/>
            </p:nvSpPr>
            <p:spPr>
              <a:xfrm>
                <a:off x="7180500" y="3158600"/>
                <a:ext cx="44030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17612" h="4160" extrusionOk="0">
                    <a:moveTo>
                      <a:pt x="1098" y="1"/>
                    </a:moveTo>
                    <a:cubicBezTo>
                      <a:pt x="492" y="1"/>
                      <a:pt x="1" y="494"/>
                      <a:pt x="1" y="1100"/>
                    </a:cubicBezTo>
                    <a:lnTo>
                      <a:pt x="1" y="3060"/>
                    </a:lnTo>
                    <a:cubicBezTo>
                      <a:pt x="1" y="3667"/>
                      <a:pt x="493" y="4159"/>
                      <a:pt x="1098" y="4159"/>
                    </a:cubicBezTo>
                    <a:lnTo>
                      <a:pt x="16512" y="4159"/>
                    </a:lnTo>
                    <a:cubicBezTo>
                      <a:pt x="17119" y="4159"/>
                      <a:pt x="17611" y="3665"/>
                      <a:pt x="17611" y="3060"/>
                    </a:cubicBezTo>
                    <a:lnTo>
                      <a:pt x="17611" y="1100"/>
                    </a:lnTo>
                    <a:cubicBezTo>
                      <a:pt x="17611" y="1048"/>
                      <a:pt x="17607" y="996"/>
                      <a:pt x="17599" y="946"/>
                    </a:cubicBezTo>
                    <a:cubicBezTo>
                      <a:pt x="17526" y="412"/>
                      <a:pt x="17067" y="1"/>
                      <a:pt x="165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39">
                <a:extLst>
                  <a:ext uri="{FF2B5EF4-FFF2-40B4-BE49-F238E27FC236}">
                    <a16:creationId xmlns:a16="http://schemas.microsoft.com/office/drawing/2014/main" id="{D947796A-DA52-4088-11AA-C34F98EB23E8}"/>
                  </a:ext>
                </a:extLst>
              </p:cNvPr>
              <p:cNvSpPr/>
              <p:nvPr/>
            </p:nvSpPr>
            <p:spPr>
              <a:xfrm>
                <a:off x="7180550" y="3158600"/>
                <a:ext cx="44025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17610" h="4160" extrusionOk="0">
                    <a:moveTo>
                      <a:pt x="1097" y="1"/>
                    </a:moveTo>
                    <a:cubicBezTo>
                      <a:pt x="491" y="1"/>
                      <a:pt x="0" y="494"/>
                      <a:pt x="0" y="1100"/>
                    </a:cubicBezTo>
                    <a:lnTo>
                      <a:pt x="0" y="1787"/>
                    </a:lnTo>
                    <a:cubicBezTo>
                      <a:pt x="886" y="1904"/>
                      <a:pt x="1759" y="2418"/>
                      <a:pt x="2405" y="3001"/>
                    </a:cubicBezTo>
                    <a:cubicBezTo>
                      <a:pt x="2811" y="3364"/>
                      <a:pt x="3081" y="3823"/>
                      <a:pt x="3519" y="4157"/>
                    </a:cubicBezTo>
                    <a:lnTo>
                      <a:pt x="6841" y="4157"/>
                    </a:lnTo>
                    <a:cubicBezTo>
                      <a:pt x="6448" y="4034"/>
                      <a:pt x="6028" y="3962"/>
                      <a:pt x="5659" y="3841"/>
                    </a:cubicBezTo>
                    <a:cubicBezTo>
                      <a:pt x="4856" y="3578"/>
                      <a:pt x="3979" y="3184"/>
                      <a:pt x="3364" y="2592"/>
                    </a:cubicBezTo>
                    <a:cubicBezTo>
                      <a:pt x="2666" y="1919"/>
                      <a:pt x="2429" y="941"/>
                      <a:pt x="2568" y="1"/>
                    </a:cubicBezTo>
                    <a:close/>
                    <a:moveTo>
                      <a:pt x="14123" y="1"/>
                    </a:moveTo>
                    <a:cubicBezTo>
                      <a:pt x="13748" y="325"/>
                      <a:pt x="13357" y="621"/>
                      <a:pt x="12979" y="945"/>
                    </a:cubicBezTo>
                    <a:cubicBezTo>
                      <a:pt x="12724" y="1162"/>
                      <a:pt x="12284" y="1469"/>
                      <a:pt x="12155" y="1795"/>
                    </a:cubicBezTo>
                    <a:cubicBezTo>
                      <a:pt x="11990" y="2205"/>
                      <a:pt x="12307" y="2378"/>
                      <a:pt x="12606" y="2561"/>
                    </a:cubicBezTo>
                    <a:cubicBezTo>
                      <a:pt x="13240" y="2948"/>
                      <a:pt x="13914" y="3275"/>
                      <a:pt x="14191" y="4015"/>
                    </a:cubicBezTo>
                    <a:cubicBezTo>
                      <a:pt x="14209" y="4063"/>
                      <a:pt x="14222" y="4111"/>
                      <a:pt x="14234" y="4157"/>
                    </a:cubicBezTo>
                    <a:lnTo>
                      <a:pt x="16510" y="4157"/>
                    </a:lnTo>
                    <a:cubicBezTo>
                      <a:pt x="17115" y="4157"/>
                      <a:pt x="17609" y="3665"/>
                      <a:pt x="17609" y="3059"/>
                    </a:cubicBezTo>
                    <a:lnTo>
                      <a:pt x="17609" y="2659"/>
                    </a:lnTo>
                    <a:cubicBezTo>
                      <a:pt x="17022" y="2587"/>
                      <a:pt x="16365" y="2609"/>
                      <a:pt x="15862" y="2487"/>
                    </a:cubicBezTo>
                    <a:cubicBezTo>
                      <a:pt x="15414" y="2379"/>
                      <a:pt x="14740" y="2172"/>
                      <a:pt x="15098" y="1633"/>
                    </a:cubicBezTo>
                    <a:cubicBezTo>
                      <a:pt x="15433" y="1131"/>
                      <a:pt x="16367" y="865"/>
                      <a:pt x="16952" y="865"/>
                    </a:cubicBezTo>
                    <a:cubicBezTo>
                      <a:pt x="16968" y="865"/>
                      <a:pt x="16983" y="866"/>
                      <a:pt x="16999" y="866"/>
                    </a:cubicBezTo>
                    <a:cubicBezTo>
                      <a:pt x="17188" y="871"/>
                      <a:pt x="17389" y="902"/>
                      <a:pt x="17598" y="946"/>
                    </a:cubicBezTo>
                    <a:cubicBezTo>
                      <a:pt x="17524" y="412"/>
                      <a:pt x="17065" y="1"/>
                      <a:pt x="16510" y="1"/>
                    </a:cubicBezTo>
                    <a:close/>
                    <a:moveTo>
                      <a:pt x="5381" y="1"/>
                    </a:moveTo>
                    <a:cubicBezTo>
                      <a:pt x="5416" y="304"/>
                      <a:pt x="5448" y="593"/>
                      <a:pt x="5508" y="828"/>
                    </a:cubicBezTo>
                    <a:cubicBezTo>
                      <a:pt x="5658" y="1418"/>
                      <a:pt x="5828" y="1901"/>
                      <a:pt x="6314" y="2311"/>
                    </a:cubicBezTo>
                    <a:cubicBezTo>
                      <a:pt x="6963" y="2860"/>
                      <a:pt x="7816" y="2974"/>
                      <a:pt x="8529" y="3408"/>
                    </a:cubicBezTo>
                    <a:cubicBezTo>
                      <a:pt x="8879" y="3621"/>
                      <a:pt x="9137" y="3855"/>
                      <a:pt x="9310" y="4159"/>
                    </a:cubicBezTo>
                    <a:lnTo>
                      <a:pt x="11710" y="4159"/>
                    </a:lnTo>
                    <a:cubicBezTo>
                      <a:pt x="11370" y="3802"/>
                      <a:pt x="10844" y="3549"/>
                      <a:pt x="10472" y="3363"/>
                    </a:cubicBezTo>
                    <a:cubicBezTo>
                      <a:pt x="9784" y="3017"/>
                      <a:pt x="8654" y="2567"/>
                      <a:pt x="9464" y="1733"/>
                    </a:cubicBezTo>
                    <a:cubicBezTo>
                      <a:pt x="10052" y="1128"/>
                      <a:pt x="10905" y="702"/>
                      <a:pt x="11364" y="1"/>
                    </a:cubicBezTo>
                    <a:lnTo>
                      <a:pt x="9722" y="1"/>
                    </a:lnTo>
                    <a:cubicBezTo>
                      <a:pt x="9839" y="582"/>
                      <a:pt x="9718" y="1208"/>
                      <a:pt x="9102" y="1358"/>
                    </a:cubicBezTo>
                    <a:cubicBezTo>
                      <a:pt x="8998" y="1383"/>
                      <a:pt x="8889" y="1394"/>
                      <a:pt x="8778" y="1394"/>
                    </a:cubicBezTo>
                    <a:cubicBezTo>
                      <a:pt x="8454" y="1394"/>
                      <a:pt x="8115" y="1301"/>
                      <a:pt x="7830" y="1193"/>
                    </a:cubicBezTo>
                    <a:cubicBezTo>
                      <a:pt x="7287" y="986"/>
                      <a:pt x="6892" y="793"/>
                      <a:pt x="6978" y="191"/>
                    </a:cubicBezTo>
                    <a:cubicBezTo>
                      <a:pt x="6988" y="125"/>
                      <a:pt x="6998" y="63"/>
                      <a:pt x="70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39">
                <a:extLst>
                  <a:ext uri="{FF2B5EF4-FFF2-40B4-BE49-F238E27FC236}">
                    <a16:creationId xmlns:a16="http://schemas.microsoft.com/office/drawing/2014/main" id="{86BEE71F-3BDF-7B57-136A-E0ACADA6BA4D}"/>
                  </a:ext>
                </a:extLst>
              </p:cNvPr>
              <p:cNvSpPr/>
              <p:nvPr/>
            </p:nvSpPr>
            <p:spPr>
              <a:xfrm>
                <a:off x="6922475" y="3139725"/>
                <a:ext cx="4160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5830" extrusionOk="0">
                    <a:moveTo>
                      <a:pt x="832" y="1"/>
                    </a:moveTo>
                    <a:lnTo>
                      <a:pt x="1" y="832"/>
                    </a:lnTo>
                    <a:lnTo>
                      <a:pt x="832" y="1664"/>
                    </a:lnTo>
                    <a:lnTo>
                      <a:pt x="1664" y="832"/>
                    </a:lnTo>
                    <a:lnTo>
                      <a:pt x="832" y="1"/>
                    </a:lnTo>
                    <a:close/>
                    <a:moveTo>
                      <a:pt x="832" y="2085"/>
                    </a:moveTo>
                    <a:lnTo>
                      <a:pt x="1" y="2916"/>
                    </a:lnTo>
                    <a:lnTo>
                      <a:pt x="832" y="3748"/>
                    </a:lnTo>
                    <a:lnTo>
                      <a:pt x="1664" y="2916"/>
                    </a:lnTo>
                    <a:lnTo>
                      <a:pt x="832" y="2085"/>
                    </a:lnTo>
                    <a:close/>
                    <a:moveTo>
                      <a:pt x="832" y="4167"/>
                    </a:moveTo>
                    <a:lnTo>
                      <a:pt x="1" y="4998"/>
                    </a:lnTo>
                    <a:lnTo>
                      <a:pt x="832" y="5830"/>
                    </a:lnTo>
                    <a:lnTo>
                      <a:pt x="1664" y="4998"/>
                    </a:lnTo>
                    <a:lnTo>
                      <a:pt x="832" y="416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39">
                <a:extLst>
                  <a:ext uri="{FF2B5EF4-FFF2-40B4-BE49-F238E27FC236}">
                    <a16:creationId xmlns:a16="http://schemas.microsoft.com/office/drawing/2014/main" id="{2954F941-6ED5-F959-42E7-C923720F6A4C}"/>
                  </a:ext>
                </a:extLst>
              </p:cNvPr>
              <p:cNvSpPr/>
              <p:nvPr/>
            </p:nvSpPr>
            <p:spPr>
              <a:xfrm>
                <a:off x="7837925" y="3139725"/>
                <a:ext cx="9330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3732" h="5830" extrusionOk="0">
                    <a:moveTo>
                      <a:pt x="833" y="1"/>
                    </a:moveTo>
                    <a:lnTo>
                      <a:pt x="0" y="832"/>
                    </a:lnTo>
                    <a:lnTo>
                      <a:pt x="833" y="1664"/>
                    </a:lnTo>
                    <a:lnTo>
                      <a:pt x="1664" y="832"/>
                    </a:lnTo>
                    <a:lnTo>
                      <a:pt x="833" y="1"/>
                    </a:lnTo>
                    <a:close/>
                    <a:moveTo>
                      <a:pt x="2899" y="2"/>
                    </a:moveTo>
                    <a:lnTo>
                      <a:pt x="2068" y="834"/>
                    </a:lnTo>
                    <a:lnTo>
                      <a:pt x="2899" y="1665"/>
                    </a:lnTo>
                    <a:lnTo>
                      <a:pt x="3731" y="834"/>
                    </a:lnTo>
                    <a:lnTo>
                      <a:pt x="2899" y="2"/>
                    </a:lnTo>
                    <a:close/>
                    <a:moveTo>
                      <a:pt x="833" y="2085"/>
                    </a:moveTo>
                    <a:lnTo>
                      <a:pt x="0" y="2916"/>
                    </a:lnTo>
                    <a:lnTo>
                      <a:pt x="833" y="3748"/>
                    </a:lnTo>
                    <a:lnTo>
                      <a:pt x="1664" y="2916"/>
                    </a:lnTo>
                    <a:lnTo>
                      <a:pt x="833" y="2085"/>
                    </a:lnTo>
                    <a:close/>
                    <a:moveTo>
                      <a:pt x="2899" y="2085"/>
                    </a:moveTo>
                    <a:lnTo>
                      <a:pt x="2068" y="2916"/>
                    </a:lnTo>
                    <a:lnTo>
                      <a:pt x="2899" y="3748"/>
                    </a:lnTo>
                    <a:lnTo>
                      <a:pt x="3731" y="2916"/>
                    </a:lnTo>
                    <a:lnTo>
                      <a:pt x="2899" y="2085"/>
                    </a:lnTo>
                    <a:close/>
                    <a:moveTo>
                      <a:pt x="833" y="4167"/>
                    </a:moveTo>
                    <a:lnTo>
                      <a:pt x="0" y="4998"/>
                    </a:lnTo>
                    <a:lnTo>
                      <a:pt x="833" y="5830"/>
                    </a:lnTo>
                    <a:lnTo>
                      <a:pt x="1664" y="4998"/>
                    </a:lnTo>
                    <a:lnTo>
                      <a:pt x="833" y="4167"/>
                    </a:lnTo>
                    <a:close/>
                    <a:moveTo>
                      <a:pt x="2899" y="4167"/>
                    </a:moveTo>
                    <a:lnTo>
                      <a:pt x="2068" y="4998"/>
                    </a:lnTo>
                    <a:lnTo>
                      <a:pt x="2899" y="5830"/>
                    </a:lnTo>
                    <a:lnTo>
                      <a:pt x="3731" y="4998"/>
                    </a:lnTo>
                    <a:lnTo>
                      <a:pt x="2899" y="416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39">
                <a:extLst>
                  <a:ext uri="{FF2B5EF4-FFF2-40B4-BE49-F238E27FC236}">
                    <a16:creationId xmlns:a16="http://schemas.microsoft.com/office/drawing/2014/main" id="{AB7319E7-E9B7-E431-E567-66F0A2734CB2}"/>
                  </a:ext>
                </a:extLst>
              </p:cNvPr>
              <p:cNvSpPr/>
              <p:nvPr/>
            </p:nvSpPr>
            <p:spPr>
              <a:xfrm>
                <a:off x="7026000" y="3167075"/>
                <a:ext cx="86950" cy="86925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3477" extrusionOk="0">
                    <a:moveTo>
                      <a:pt x="1739" y="1"/>
                    </a:moveTo>
                    <a:cubicBezTo>
                      <a:pt x="780" y="1"/>
                      <a:pt x="1" y="779"/>
                      <a:pt x="1" y="1739"/>
                    </a:cubicBezTo>
                    <a:cubicBezTo>
                      <a:pt x="1" y="2699"/>
                      <a:pt x="780" y="3477"/>
                      <a:pt x="1739" y="3477"/>
                    </a:cubicBezTo>
                    <a:cubicBezTo>
                      <a:pt x="2699" y="3477"/>
                      <a:pt x="3477" y="2699"/>
                      <a:pt x="3477" y="1739"/>
                    </a:cubicBezTo>
                    <a:cubicBezTo>
                      <a:pt x="3477" y="779"/>
                      <a:pt x="2699" y="1"/>
                      <a:pt x="1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5" name="Google Shape;2435;p39">
              <a:extLst>
                <a:ext uri="{FF2B5EF4-FFF2-40B4-BE49-F238E27FC236}">
                  <a16:creationId xmlns:a16="http://schemas.microsoft.com/office/drawing/2014/main" id="{E0AD579A-7BE1-E571-3973-B93512C8DEE7}"/>
                </a:ext>
              </a:extLst>
            </p:cNvPr>
            <p:cNvGrpSpPr/>
            <p:nvPr/>
          </p:nvGrpSpPr>
          <p:grpSpPr>
            <a:xfrm rot="5400000">
              <a:off x="3955718" y="3316785"/>
              <a:ext cx="2825858" cy="182784"/>
              <a:chOff x="6853950" y="1468025"/>
              <a:chExt cx="1261600" cy="81600"/>
            </a:xfrm>
          </p:grpSpPr>
          <p:sp>
            <p:nvSpPr>
              <p:cNvPr id="2436" name="Google Shape;2436;p39">
                <a:extLst>
                  <a:ext uri="{FF2B5EF4-FFF2-40B4-BE49-F238E27FC236}">
                    <a16:creationId xmlns:a16="http://schemas.microsoft.com/office/drawing/2014/main" id="{094DB5D9-F73D-B5A2-79CB-F95874D35ECA}"/>
                  </a:ext>
                </a:extLst>
              </p:cNvPr>
              <p:cNvSpPr/>
              <p:nvPr/>
            </p:nvSpPr>
            <p:spPr>
              <a:xfrm>
                <a:off x="6853950" y="1468025"/>
                <a:ext cx="12616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50464" h="3263" extrusionOk="0">
                    <a:moveTo>
                      <a:pt x="1" y="1"/>
                    </a:moveTo>
                    <a:lnTo>
                      <a:pt x="1" y="3263"/>
                    </a:lnTo>
                    <a:lnTo>
                      <a:pt x="50463" y="3263"/>
                    </a:lnTo>
                    <a:lnTo>
                      <a:pt x="504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39">
                <a:extLst>
                  <a:ext uri="{FF2B5EF4-FFF2-40B4-BE49-F238E27FC236}">
                    <a16:creationId xmlns:a16="http://schemas.microsoft.com/office/drawing/2014/main" id="{ED723098-2D5B-8FD2-34BD-72F8916552C1}"/>
                  </a:ext>
                </a:extLst>
              </p:cNvPr>
              <p:cNvSpPr/>
              <p:nvPr/>
            </p:nvSpPr>
            <p:spPr>
              <a:xfrm>
                <a:off x="6903275" y="1479450"/>
                <a:ext cx="359525" cy="58775"/>
              </a:xfrm>
              <a:custGeom>
                <a:avLst/>
                <a:gdLst/>
                <a:ahLst/>
                <a:cxnLst/>
                <a:rect l="l" t="t" r="r" b="b"/>
                <a:pathLst>
                  <a:path w="14381" h="2351" extrusionOk="0">
                    <a:moveTo>
                      <a:pt x="0" y="0"/>
                    </a:moveTo>
                    <a:lnTo>
                      <a:pt x="0" y="2350"/>
                    </a:lnTo>
                    <a:lnTo>
                      <a:pt x="14381" y="2350"/>
                    </a:lnTo>
                    <a:lnTo>
                      <a:pt x="14381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9">
                <a:extLst>
                  <a:ext uri="{FF2B5EF4-FFF2-40B4-BE49-F238E27FC236}">
                    <a16:creationId xmlns:a16="http://schemas.microsoft.com/office/drawing/2014/main" id="{1DFFEDDA-AA27-156D-6069-34FE5F8E91E1}"/>
                  </a:ext>
                </a:extLst>
              </p:cNvPr>
              <p:cNvSpPr/>
              <p:nvPr/>
            </p:nvSpPr>
            <p:spPr>
              <a:xfrm>
                <a:off x="7315925" y="1484700"/>
                <a:ext cx="124850" cy="48275"/>
              </a:xfrm>
              <a:custGeom>
                <a:avLst/>
                <a:gdLst/>
                <a:ahLst/>
                <a:cxnLst/>
                <a:rect l="l" t="t" r="r" b="b"/>
                <a:pathLst>
                  <a:path w="4994" h="1931" extrusionOk="0">
                    <a:moveTo>
                      <a:pt x="1147" y="1"/>
                    </a:moveTo>
                    <a:cubicBezTo>
                      <a:pt x="1146" y="1"/>
                      <a:pt x="1145" y="1"/>
                      <a:pt x="1143" y="1"/>
                    </a:cubicBezTo>
                    <a:cubicBezTo>
                      <a:pt x="855" y="3"/>
                      <a:pt x="526" y="79"/>
                      <a:pt x="310" y="293"/>
                    </a:cubicBezTo>
                    <a:cubicBezTo>
                      <a:pt x="294" y="309"/>
                      <a:pt x="280" y="325"/>
                      <a:pt x="265" y="342"/>
                    </a:cubicBezTo>
                    <a:cubicBezTo>
                      <a:pt x="52" y="595"/>
                      <a:pt x="1" y="1131"/>
                      <a:pt x="138" y="1428"/>
                    </a:cubicBezTo>
                    <a:cubicBezTo>
                      <a:pt x="291" y="1761"/>
                      <a:pt x="758" y="1930"/>
                      <a:pt x="1111" y="1930"/>
                    </a:cubicBezTo>
                    <a:cubicBezTo>
                      <a:pt x="1126" y="1930"/>
                      <a:pt x="1141" y="1930"/>
                      <a:pt x="1155" y="1929"/>
                    </a:cubicBezTo>
                    <a:cubicBezTo>
                      <a:pt x="1571" y="1912"/>
                      <a:pt x="1972" y="1785"/>
                      <a:pt x="2111" y="1346"/>
                    </a:cubicBezTo>
                    <a:cubicBezTo>
                      <a:pt x="2195" y="1085"/>
                      <a:pt x="2214" y="785"/>
                      <a:pt x="2078" y="539"/>
                    </a:cubicBezTo>
                    <a:cubicBezTo>
                      <a:pt x="1867" y="159"/>
                      <a:pt x="1564" y="1"/>
                      <a:pt x="1147" y="1"/>
                    </a:cubicBezTo>
                    <a:close/>
                    <a:moveTo>
                      <a:pt x="3927" y="1"/>
                    </a:moveTo>
                    <a:cubicBezTo>
                      <a:pt x="3926" y="1"/>
                      <a:pt x="3925" y="1"/>
                      <a:pt x="3923" y="1"/>
                    </a:cubicBezTo>
                    <a:cubicBezTo>
                      <a:pt x="3634" y="3"/>
                      <a:pt x="3304" y="79"/>
                      <a:pt x="3089" y="293"/>
                    </a:cubicBezTo>
                    <a:cubicBezTo>
                      <a:pt x="3073" y="309"/>
                      <a:pt x="3058" y="325"/>
                      <a:pt x="3043" y="342"/>
                    </a:cubicBezTo>
                    <a:cubicBezTo>
                      <a:pt x="2831" y="595"/>
                      <a:pt x="2780" y="1131"/>
                      <a:pt x="2917" y="1428"/>
                    </a:cubicBezTo>
                    <a:cubicBezTo>
                      <a:pt x="3071" y="1761"/>
                      <a:pt x="3536" y="1930"/>
                      <a:pt x="3889" y="1930"/>
                    </a:cubicBezTo>
                    <a:cubicBezTo>
                      <a:pt x="3904" y="1930"/>
                      <a:pt x="3919" y="1930"/>
                      <a:pt x="3934" y="1929"/>
                    </a:cubicBezTo>
                    <a:cubicBezTo>
                      <a:pt x="4351" y="1912"/>
                      <a:pt x="4752" y="1785"/>
                      <a:pt x="4891" y="1346"/>
                    </a:cubicBezTo>
                    <a:cubicBezTo>
                      <a:pt x="4973" y="1084"/>
                      <a:pt x="4994" y="785"/>
                      <a:pt x="4858" y="539"/>
                    </a:cubicBezTo>
                    <a:cubicBezTo>
                      <a:pt x="4647" y="159"/>
                      <a:pt x="4344" y="1"/>
                      <a:pt x="39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9">
                <a:extLst>
                  <a:ext uri="{FF2B5EF4-FFF2-40B4-BE49-F238E27FC236}">
                    <a16:creationId xmlns:a16="http://schemas.microsoft.com/office/drawing/2014/main" id="{A52F5194-F83E-8E6F-BAC7-A0122F62CD76}"/>
                  </a:ext>
                </a:extLst>
              </p:cNvPr>
              <p:cNvSpPr/>
              <p:nvPr/>
            </p:nvSpPr>
            <p:spPr>
              <a:xfrm>
                <a:off x="7502925" y="1468025"/>
                <a:ext cx="7057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3263" extrusionOk="0">
                    <a:moveTo>
                      <a:pt x="1" y="1"/>
                    </a:moveTo>
                    <a:lnTo>
                      <a:pt x="1" y="3263"/>
                    </a:lnTo>
                    <a:lnTo>
                      <a:pt x="2822" y="3263"/>
                    </a:lnTo>
                    <a:lnTo>
                      <a:pt x="28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9">
                <a:extLst>
                  <a:ext uri="{FF2B5EF4-FFF2-40B4-BE49-F238E27FC236}">
                    <a16:creationId xmlns:a16="http://schemas.microsoft.com/office/drawing/2014/main" id="{D472275A-5FCF-08F9-04ED-E53957C959EF}"/>
                  </a:ext>
                </a:extLst>
              </p:cNvPr>
              <p:cNvSpPr/>
              <p:nvPr/>
            </p:nvSpPr>
            <p:spPr>
              <a:xfrm>
                <a:off x="7532875" y="1468025"/>
                <a:ext cx="106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3263" extrusionOk="0">
                    <a:moveTo>
                      <a:pt x="0" y="1"/>
                    </a:moveTo>
                    <a:lnTo>
                      <a:pt x="0" y="3263"/>
                    </a:lnTo>
                    <a:lnTo>
                      <a:pt x="424" y="3263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9">
                <a:extLst>
                  <a:ext uri="{FF2B5EF4-FFF2-40B4-BE49-F238E27FC236}">
                    <a16:creationId xmlns:a16="http://schemas.microsoft.com/office/drawing/2014/main" id="{540ADBF7-6E11-A883-5A2D-E3D7EA016B39}"/>
                  </a:ext>
                </a:extLst>
              </p:cNvPr>
              <p:cNvSpPr/>
              <p:nvPr/>
            </p:nvSpPr>
            <p:spPr>
              <a:xfrm>
                <a:off x="7606775" y="1468025"/>
                <a:ext cx="106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425" h="3263" extrusionOk="0">
                    <a:moveTo>
                      <a:pt x="1" y="1"/>
                    </a:moveTo>
                    <a:lnTo>
                      <a:pt x="1" y="3263"/>
                    </a:lnTo>
                    <a:lnTo>
                      <a:pt x="424" y="3263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9">
                <a:extLst>
                  <a:ext uri="{FF2B5EF4-FFF2-40B4-BE49-F238E27FC236}">
                    <a16:creationId xmlns:a16="http://schemas.microsoft.com/office/drawing/2014/main" id="{16540C2D-121A-D001-4B67-959D18EC0E46}"/>
                  </a:ext>
                </a:extLst>
              </p:cNvPr>
              <p:cNvSpPr/>
              <p:nvPr/>
            </p:nvSpPr>
            <p:spPr>
              <a:xfrm>
                <a:off x="8027800" y="1468050"/>
                <a:ext cx="6245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2498" h="3263" extrusionOk="0">
                    <a:moveTo>
                      <a:pt x="0" y="1"/>
                    </a:moveTo>
                    <a:lnTo>
                      <a:pt x="0" y="3263"/>
                    </a:lnTo>
                    <a:lnTo>
                      <a:pt x="1480" y="3263"/>
                    </a:lnTo>
                    <a:lnTo>
                      <a:pt x="1480" y="1"/>
                    </a:lnTo>
                    <a:close/>
                    <a:moveTo>
                      <a:pt x="2074" y="1"/>
                    </a:moveTo>
                    <a:lnTo>
                      <a:pt x="2074" y="3263"/>
                    </a:lnTo>
                    <a:lnTo>
                      <a:pt x="2498" y="3263"/>
                    </a:lnTo>
                    <a:lnTo>
                      <a:pt x="24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9">
                <a:extLst>
                  <a:ext uri="{FF2B5EF4-FFF2-40B4-BE49-F238E27FC236}">
                    <a16:creationId xmlns:a16="http://schemas.microsoft.com/office/drawing/2014/main" id="{F2162E43-2630-FF98-3E3B-1CB77E7EEE8C}"/>
                  </a:ext>
                </a:extLst>
              </p:cNvPr>
              <p:cNvSpPr/>
              <p:nvPr/>
            </p:nvSpPr>
            <p:spPr>
              <a:xfrm>
                <a:off x="7656550" y="1498825"/>
                <a:ext cx="2794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1176" h="802" extrusionOk="0">
                    <a:moveTo>
                      <a:pt x="31" y="1"/>
                    </a:moveTo>
                    <a:cubicBezTo>
                      <a:pt x="31" y="18"/>
                      <a:pt x="17" y="32"/>
                      <a:pt x="0" y="32"/>
                    </a:cubicBezTo>
                    <a:lnTo>
                      <a:pt x="0" y="771"/>
                    </a:lnTo>
                    <a:cubicBezTo>
                      <a:pt x="17" y="771"/>
                      <a:pt x="31" y="784"/>
                      <a:pt x="31" y="801"/>
                    </a:cubicBezTo>
                    <a:lnTo>
                      <a:pt x="770" y="801"/>
                    </a:lnTo>
                    <a:cubicBezTo>
                      <a:pt x="769" y="784"/>
                      <a:pt x="784" y="771"/>
                      <a:pt x="801" y="771"/>
                    </a:cubicBezTo>
                    <a:lnTo>
                      <a:pt x="801" y="32"/>
                    </a:lnTo>
                    <a:cubicBezTo>
                      <a:pt x="784" y="32"/>
                      <a:pt x="770" y="18"/>
                      <a:pt x="770" y="1"/>
                    </a:cubicBezTo>
                    <a:close/>
                    <a:moveTo>
                      <a:pt x="2106" y="1"/>
                    </a:moveTo>
                    <a:cubicBezTo>
                      <a:pt x="2106" y="18"/>
                      <a:pt x="2092" y="32"/>
                      <a:pt x="2075" y="32"/>
                    </a:cubicBezTo>
                    <a:lnTo>
                      <a:pt x="2075" y="771"/>
                    </a:lnTo>
                    <a:cubicBezTo>
                      <a:pt x="2092" y="771"/>
                      <a:pt x="2106" y="784"/>
                      <a:pt x="2106" y="801"/>
                    </a:cubicBezTo>
                    <a:lnTo>
                      <a:pt x="2845" y="801"/>
                    </a:lnTo>
                    <a:cubicBezTo>
                      <a:pt x="2844" y="784"/>
                      <a:pt x="2859" y="771"/>
                      <a:pt x="2876" y="771"/>
                    </a:cubicBezTo>
                    <a:lnTo>
                      <a:pt x="2876" y="32"/>
                    </a:lnTo>
                    <a:cubicBezTo>
                      <a:pt x="2859" y="32"/>
                      <a:pt x="2845" y="18"/>
                      <a:pt x="2845" y="1"/>
                    </a:cubicBezTo>
                    <a:close/>
                    <a:moveTo>
                      <a:pt x="4181" y="1"/>
                    </a:moveTo>
                    <a:cubicBezTo>
                      <a:pt x="4181" y="18"/>
                      <a:pt x="4167" y="32"/>
                      <a:pt x="4150" y="32"/>
                    </a:cubicBezTo>
                    <a:lnTo>
                      <a:pt x="4150" y="771"/>
                    </a:lnTo>
                    <a:cubicBezTo>
                      <a:pt x="4167" y="771"/>
                      <a:pt x="4181" y="784"/>
                      <a:pt x="4181" y="801"/>
                    </a:cubicBezTo>
                    <a:lnTo>
                      <a:pt x="4920" y="801"/>
                    </a:lnTo>
                    <a:cubicBezTo>
                      <a:pt x="4919" y="784"/>
                      <a:pt x="4934" y="771"/>
                      <a:pt x="4951" y="771"/>
                    </a:cubicBezTo>
                    <a:lnTo>
                      <a:pt x="4951" y="32"/>
                    </a:lnTo>
                    <a:cubicBezTo>
                      <a:pt x="4934" y="32"/>
                      <a:pt x="4920" y="18"/>
                      <a:pt x="4920" y="1"/>
                    </a:cubicBezTo>
                    <a:close/>
                    <a:moveTo>
                      <a:pt x="6255" y="1"/>
                    </a:moveTo>
                    <a:cubicBezTo>
                      <a:pt x="6255" y="18"/>
                      <a:pt x="6241" y="32"/>
                      <a:pt x="6224" y="32"/>
                    </a:cubicBezTo>
                    <a:lnTo>
                      <a:pt x="6224" y="771"/>
                    </a:lnTo>
                    <a:cubicBezTo>
                      <a:pt x="6241" y="771"/>
                      <a:pt x="6255" y="784"/>
                      <a:pt x="6255" y="801"/>
                    </a:cubicBezTo>
                    <a:lnTo>
                      <a:pt x="6994" y="801"/>
                    </a:lnTo>
                    <a:cubicBezTo>
                      <a:pt x="6994" y="784"/>
                      <a:pt x="7009" y="771"/>
                      <a:pt x="7025" y="771"/>
                    </a:cubicBezTo>
                    <a:lnTo>
                      <a:pt x="7025" y="32"/>
                    </a:lnTo>
                    <a:cubicBezTo>
                      <a:pt x="7007" y="32"/>
                      <a:pt x="6994" y="18"/>
                      <a:pt x="6994" y="1"/>
                    </a:cubicBezTo>
                    <a:close/>
                    <a:moveTo>
                      <a:pt x="8330" y="1"/>
                    </a:moveTo>
                    <a:cubicBezTo>
                      <a:pt x="8330" y="18"/>
                      <a:pt x="8316" y="32"/>
                      <a:pt x="8299" y="32"/>
                    </a:cubicBezTo>
                    <a:lnTo>
                      <a:pt x="8299" y="771"/>
                    </a:lnTo>
                    <a:cubicBezTo>
                      <a:pt x="8316" y="771"/>
                      <a:pt x="8330" y="784"/>
                      <a:pt x="8330" y="801"/>
                    </a:cubicBezTo>
                    <a:lnTo>
                      <a:pt x="9069" y="801"/>
                    </a:lnTo>
                    <a:cubicBezTo>
                      <a:pt x="9069" y="784"/>
                      <a:pt x="9084" y="771"/>
                      <a:pt x="9100" y="771"/>
                    </a:cubicBezTo>
                    <a:lnTo>
                      <a:pt x="9100" y="32"/>
                    </a:lnTo>
                    <a:cubicBezTo>
                      <a:pt x="9082" y="32"/>
                      <a:pt x="9069" y="18"/>
                      <a:pt x="9069" y="1"/>
                    </a:cubicBezTo>
                    <a:close/>
                    <a:moveTo>
                      <a:pt x="10405" y="1"/>
                    </a:moveTo>
                    <a:cubicBezTo>
                      <a:pt x="10405" y="18"/>
                      <a:pt x="10391" y="32"/>
                      <a:pt x="10374" y="32"/>
                    </a:cubicBezTo>
                    <a:lnTo>
                      <a:pt x="10374" y="771"/>
                    </a:lnTo>
                    <a:cubicBezTo>
                      <a:pt x="10391" y="771"/>
                      <a:pt x="10405" y="784"/>
                      <a:pt x="10405" y="802"/>
                    </a:cubicBezTo>
                    <a:lnTo>
                      <a:pt x="11144" y="802"/>
                    </a:lnTo>
                    <a:cubicBezTo>
                      <a:pt x="11144" y="784"/>
                      <a:pt x="11159" y="771"/>
                      <a:pt x="11175" y="771"/>
                    </a:cubicBezTo>
                    <a:lnTo>
                      <a:pt x="11175" y="32"/>
                    </a:lnTo>
                    <a:cubicBezTo>
                      <a:pt x="11157" y="32"/>
                      <a:pt x="11144" y="18"/>
                      <a:pt x="111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9">
                <a:extLst>
                  <a:ext uri="{FF2B5EF4-FFF2-40B4-BE49-F238E27FC236}">
                    <a16:creationId xmlns:a16="http://schemas.microsoft.com/office/drawing/2014/main" id="{130AF3B0-C3F1-1EA3-D028-EB1C8C44316E}"/>
                  </a:ext>
                </a:extLst>
              </p:cNvPr>
              <p:cNvSpPr/>
              <p:nvPr/>
            </p:nvSpPr>
            <p:spPr>
              <a:xfrm>
                <a:off x="6918025" y="1489900"/>
                <a:ext cx="330500" cy="37850"/>
              </a:xfrm>
              <a:custGeom>
                <a:avLst/>
                <a:gdLst/>
                <a:ahLst/>
                <a:cxnLst/>
                <a:rect l="l" t="t" r="r" b="b"/>
                <a:pathLst>
                  <a:path w="13220" h="1514" extrusionOk="0">
                    <a:moveTo>
                      <a:pt x="10399" y="0"/>
                    </a:moveTo>
                    <a:cubicBezTo>
                      <a:pt x="10235" y="0"/>
                      <a:pt x="10071" y="9"/>
                      <a:pt x="9910" y="20"/>
                    </a:cubicBezTo>
                    <a:cubicBezTo>
                      <a:pt x="9752" y="29"/>
                      <a:pt x="9589" y="39"/>
                      <a:pt x="9426" y="39"/>
                    </a:cubicBezTo>
                    <a:cubicBezTo>
                      <a:pt x="9398" y="39"/>
                      <a:pt x="9371" y="38"/>
                      <a:pt x="9343" y="38"/>
                    </a:cubicBezTo>
                    <a:cubicBezTo>
                      <a:pt x="9246" y="36"/>
                      <a:pt x="9150" y="33"/>
                      <a:pt x="9052" y="30"/>
                    </a:cubicBezTo>
                    <a:cubicBezTo>
                      <a:pt x="8892" y="25"/>
                      <a:pt x="8729" y="20"/>
                      <a:pt x="8565" y="20"/>
                    </a:cubicBezTo>
                    <a:cubicBezTo>
                      <a:pt x="8419" y="20"/>
                      <a:pt x="8274" y="24"/>
                      <a:pt x="8128" y="36"/>
                    </a:cubicBezTo>
                    <a:cubicBezTo>
                      <a:pt x="7870" y="55"/>
                      <a:pt x="7602" y="65"/>
                      <a:pt x="7345" y="73"/>
                    </a:cubicBezTo>
                    <a:lnTo>
                      <a:pt x="7228" y="76"/>
                    </a:lnTo>
                    <a:cubicBezTo>
                      <a:pt x="7160" y="78"/>
                      <a:pt x="7093" y="79"/>
                      <a:pt x="7026" y="79"/>
                    </a:cubicBezTo>
                    <a:cubicBezTo>
                      <a:pt x="6789" y="79"/>
                      <a:pt x="6553" y="68"/>
                      <a:pt x="6322" y="57"/>
                    </a:cubicBezTo>
                    <a:cubicBezTo>
                      <a:pt x="6090" y="46"/>
                      <a:pt x="5852" y="33"/>
                      <a:pt x="5610" y="33"/>
                    </a:cubicBezTo>
                    <a:cubicBezTo>
                      <a:pt x="5539" y="33"/>
                      <a:pt x="5467" y="34"/>
                      <a:pt x="5396" y="37"/>
                    </a:cubicBezTo>
                    <a:cubicBezTo>
                      <a:pt x="5138" y="44"/>
                      <a:pt x="4878" y="50"/>
                      <a:pt x="4620" y="54"/>
                    </a:cubicBezTo>
                    <a:cubicBezTo>
                      <a:pt x="4199" y="60"/>
                      <a:pt x="3763" y="69"/>
                      <a:pt x="3335" y="95"/>
                    </a:cubicBezTo>
                    <a:cubicBezTo>
                      <a:pt x="3061" y="110"/>
                      <a:pt x="2788" y="116"/>
                      <a:pt x="2500" y="116"/>
                    </a:cubicBezTo>
                    <a:cubicBezTo>
                      <a:pt x="2246" y="116"/>
                      <a:pt x="1980" y="111"/>
                      <a:pt x="1693" y="104"/>
                    </a:cubicBezTo>
                    <a:cubicBezTo>
                      <a:pt x="1667" y="104"/>
                      <a:pt x="1641" y="103"/>
                      <a:pt x="1614" y="103"/>
                    </a:cubicBezTo>
                    <a:cubicBezTo>
                      <a:pt x="1498" y="103"/>
                      <a:pt x="1375" y="108"/>
                      <a:pt x="1246" y="113"/>
                    </a:cubicBezTo>
                    <a:cubicBezTo>
                      <a:pt x="1115" y="118"/>
                      <a:pt x="983" y="123"/>
                      <a:pt x="854" y="123"/>
                    </a:cubicBezTo>
                    <a:cubicBezTo>
                      <a:pt x="613" y="123"/>
                      <a:pt x="381" y="105"/>
                      <a:pt x="185" y="38"/>
                    </a:cubicBezTo>
                    <a:cubicBezTo>
                      <a:pt x="177" y="35"/>
                      <a:pt x="169" y="33"/>
                      <a:pt x="161" y="33"/>
                    </a:cubicBezTo>
                    <a:cubicBezTo>
                      <a:pt x="132" y="33"/>
                      <a:pt x="105" y="52"/>
                      <a:pt x="96" y="81"/>
                    </a:cubicBezTo>
                    <a:cubicBezTo>
                      <a:pt x="83" y="117"/>
                      <a:pt x="102" y="157"/>
                      <a:pt x="139" y="169"/>
                    </a:cubicBezTo>
                    <a:cubicBezTo>
                      <a:pt x="354" y="244"/>
                      <a:pt x="600" y="262"/>
                      <a:pt x="853" y="262"/>
                    </a:cubicBezTo>
                    <a:cubicBezTo>
                      <a:pt x="985" y="262"/>
                      <a:pt x="1118" y="257"/>
                      <a:pt x="1249" y="253"/>
                    </a:cubicBezTo>
                    <a:cubicBezTo>
                      <a:pt x="1371" y="249"/>
                      <a:pt x="1489" y="244"/>
                      <a:pt x="1599" y="244"/>
                    </a:cubicBezTo>
                    <a:cubicBezTo>
                      <a:pt x="1628" y="244"/>
                      <a:pt x="1657" y="245"/>
                      <a:pt x="1685" y="245"/>
                    </a:cubicBezTo>
                    <a:cubicBezTo>
                      <a:pt x="1964" y="252"/>
                      <a:pt x="2222" y="256"/>
                      <a:pt x="2469" y="256"/>
                    </a:cubicBezTo>
                    <a:cubicBezTo>
                      <a:pt x="2769" y="256"/>
                      <a:pt x="3054" y="250"/>
                      <a:pt x="3340" y="234"/>
                    </a:cubicBezTo>
                    <a:cubicBezTo>
                      <a:pt x="3766" y="208"/>
                      <a:pt x="4201" y="201"/>
                      <a:pt x="4620" y="193"/>
                    </a:cubicBezTo>
                    <a:cubicBezTo>
                      <a:pt x="4880" y="189"/>
                      <a:pt x="5139" y="183"/>
                      <a:pt x="5399" y="176"/>
                    </a:cubicBezTo>
                    <a:cubicBezTo>
                      <a:pt x="5469" y="173"/>
                      <a:pt x="5539" y="172"/>
                      <a:pt x="5609" y="172"/>
                    </a:cubicBezTo>
                    <a:cubicBezTo>
                      <a:pt x="5848" y="172"/>
                      <a:pt x="6083" y="185"/>
                      <a:pt x="6313" y="196"/>
                    </a:cubicBezTo>
                    <a:cubicBezTo>
                      <a:pt x="6543" y="207"/>
                      <a:pt x="6779" y="219"/>
                      <a:pt x="7018" y="219"/>
                    </a:cubicBezTo>
                    <a:cubicBezTo>
                      <a:pt x="7088" y="219"/>
                      <a:pt x="7159" y="218"/>
                      <a:pt x="7230" y="215"/>
                    </a:cubicBezTo>
                    <a:lnTo>
                      <a:pt x="7348" y="212"/>
                    </a:lnTo>
                    <a:cubicBezTo>
                      <a:pt x="7607" y="204"/>
                      <a:pt x="7875" y="194"/>
                      <a:pt x="8138" y="175"/>
                    </a:cubicBezTo>
                    <a:cubicBezTo>
                      <a:pt x="8280" y="163"/>
                      <a:pt x="8423" y="159"/>
                      <a:pt x="8566" y="159"/>
                    </a:cubicBezTo>
                    <a:cubicBezTo>
                      <a:pt x="8728" y="159"/>
                      <a:pt x="8889" y="164"/>
                      <a:pt x="9047" y="169"/>
                    </a:cubicBezTo>
                    <a:cubicBezTo>
                      <a:pt x="9144" y="172"/>
                      <a:pt x="9242" y="176"/>
                      <a:pt x="9340" y="177"/>
                    </a:cubicBezTo>
                    <a:cubicBezTo>
                      <a:pt x="9368" y="178"/>
                      <a:pt x="9396" y="178"/>
                      <a:pt x="9424" y="178"/>
                    </a:cubicBezTo>
                    <a:cubicBezTo>
                      <a:pt x="9591" y="178"/>
                      <a:pt x="9756" y="168"/>
                      <a:pt x="9918" y="159"/>
                    </a:cubicBezTo>
                    <a:cubicBezTo>
                      <a:pt x="10079" y="150"/>
                      <a:pt x="10245" y="139"/>
                      <a:pt x="10409" y="139"/>
                    </a:cubicBezTo>
                    <a:cubicBezTo>
                      <a:pt x="10441" y="139"/>
                      <a:pt x="10472" y="140"/>
                      <a:pt x="10504" y="141"/>
                    </a:cubicBezTo>
                    <a:cubicBezTo>
                      <a:pt x="11389" y="163"/>
                      <a:pt x="12191" y="175"/>
                      <a:pt x="12949" y="175"/>
                    </a:cubicBezTo>
                    <a:cubicBezTo>
                      <a:pt x="13012" y="175"/>
                      <a:pt x="13075" y="175"/>
                      <a:pt x="13138" y="175"/>
                    </a:cubicBezTo>
                    <a:cubicBezTo>
                      <a:pt x="13177" y="175"/>
                      <a:pt x="13208" y="144"/>
                      <a:pt x="13208" y="105"/>
                    </a:cubicBezTo>
                    <a:cubicBezTo>
                      <a:pt x="13208" y="66"/>
                      <a:pt x="13177" y="36"/>
                      <a:pt x="13138" y="36"/>
                    </a:cubicBezTo>
                    <a:cubicBezTo>
                      <a:pt x="13071" y="36"/>
                      <a:pt x="13004" y="36"/>
                      <a:pt x="12936" y="36"/>
                    </a:cubicBezTo>
                    <a:cubicBezTo>
                      <a:pt x="12183" y="36"/>
                      <a:pt x="11386" y="25"/>
                      <a:pt x="10508" y="1"/>
                    </a:cubicBezTo>
                    <a:cubicBezTo>
                      <a:pt x="10472" y="1"/>
                      <a:pt x="10436" y="0"/>
                      <a:pt x="10399" y="0"/>
                    </a:cubicBezTo>
                    <a:close/>
                    <a:moveTo>
                      <a:pt x="10453" y="609"/>
                    </a:moveTo>
                    <a:cubicBezTo>
                      <a:pt x="9931" y="609"/>
                      <a:pt x="9409" y="620"/>
                      <a:pt x="8898" y="631"/>
                    </a:cubicBezTo>
                    <a:cubicBezTo>
                      <a:pt x="8421" y="642"/>
                      <a:pt x="7926" y="652"/>
                      <a:pt x="7442" y="653"/>
                    </a:cubicBezTo>
                    <a:cubicBezTo>
                      <a:pt x="7385" y="653"/>
                      <a:pt x="7328" y="653"/>
                      <a:pt x="7271" y="653"/>
                    </a:cubicBezTo>
                    <a:cubicBezTo>
                      <a:pt x="6669" y="653"/>
                      <a:pt x="6060" y="648"/>
                      <a:pt x="5469" y="642"/>
                    </a:cubicBezTo>
                    <a:cubicBezTo>
                      <a:pt x="4901" y="637"/>
                      <a:pt x="4332" y="631"/>
                      <a:pt x="3764" y="631"/>
                    </a:cubicBezTo>
                    <a:lnTo>
                      <a:pt x="3750" y="631"/>
                    </a:lnTo>
                    <a:cubicBezTo>
                      <a:pt x="2947" y="631"/>
                      <a:pt x="2233" y="662"/>
                      <a:pt x="1565" y="725"/>
                    </a:cubicBezTo>
                    <a:cubicBezTo>
                      <a:pt x="1290" y="751"/>
                      <a:pt x="1032" y="764"/>
                      <a:pt x="782" y="764"/>
                    </a:cubicBezTo>
                    <a:cubicBezTo>
                      <a:pt x="704" y="764"/>
                      <a:pt x="627" y="762"/>
                      <a:pt x="550" y="760"/>
                    </a:cubicBezTo>
                    <a:cubicBezTo>
                      <a:pt x="537" y="760"/>
                      <a:pt x="524" y="759"/>
                      <a:pt x="510" y="759"/>
                    </a:cubicBezTo>
                    <a:cubicBezTo>
                      <a:pt x="476" y="759"/>
                      <a:pt x="441" y="760"/>
                      <a:pt x="406" y="761"/>
                    </a:cubicBezTo>
                    <a:cubicBezTo>
                      <a:pt x="368" y="762"/>
                      <a:pt x="330" y="764"/>
                      <a:pt x="293" y="764"/>
                    </a:cubicBezTo>
                    <a:cubicBezTo>
                      <a:pt x="224" y="764"/>
                      <a:pt x="158" y="759"/>
                      <a:pt x="104" y="738"/>
                    </a:cubicBezTo>
                    <a:cubicBezTo>
                      <a:pt x="96" y="735"/>
                      <a:pt x="88" y="734"/>
                      <a:pt x="80" y="734"/>
                    </a:cubicBezTo>
                    <a:cubicBezTo>
                      <a:pt x="51" y="734"/>
                      <a:pt x="25" y="751"/>
                      <a:pt x="15" y="778"/>
                    </a:cubicBezTo>
                    <a:cubicBezTo>
                      <a:pt x="1" y="814"/>
                      <a:pt x="20" y="855"/>
                      <a:pt x="54" y="868"/>
                    </a:cubicBezTo>
                    <a:cubicBezTo>
                      <a:pt x="129" y="897"/>
                      <a:pt x="212" y="903"/>
                      <a:pt x="297" y="903"/>
                    </a:cubicBezTo>
                    <a:cubicBezTo>
                      <a:pt x="309" y="903"/>
                      <a:pt x="320" y="904"/>
                      <a:pt x="331" y="904"/>
                    </a:cubicBezTo>
                    <a:cubicBezTo>
                      <a:pt x="359" y="904"/>
                      <a:pt x="386" y="903"/>
                      <a:pt x="412" y="902"/>
                    </a:cubicBezTo>
                    <a:cubicBezTo>
                      <a:pt x="447" y="901"/>
                      <a:pt x="481" y="900"/>
                      <a:pt x="513" y="900"/>
                    </a:cubicBezTo>
                    <a:cubicBezTo>
                      <a:pt x="525" y="900"/>
                      <a:pt x="537" y="900"/>
                      <a:pt x="548" y="900"/>
                    </a:cubicBezTo>
                    <a:cubicBezTo>
                      <a:pt x="626" y="902"/>
                      <a:pt x="704" y="904"/>
                      <a:pt x="783" y="904"/>
                    </a:cubicBezTo>
                    <a:cubicBezTo>
                      <a:pt x="1038" y="904"/>
                      <a:pt x="1300" y="891"/>
                      <a:pt x="1580" y="864"/>
                    </a:cubicBezTo>
                    <a:cubicBezTo>
                      <a:pt x="2244" y="802"/>
                      <a:pt x="2953" y="771"/>
                      <a:pt x="3752" y="771"/>
                    </a:cubicBezTo>
                    <a:lnTo>
                      <a:pt x="3766" y="771"/>
                    </a:lnTo>
                    <a:cubicBezTo>
                      <a:pt x="4335" y="771"/>
                      <a:pt x="4901" y="776"/>
                      <a:pt x="5469" y="781"/>
                    </a:cubicBezTo>
                    <a:cubicBezTo>
                      <a:pt x="6068" y="786"/>
                      <a:pt x="6686" y="792"/>
                      <a:pt x="7296" y="792"/>
                    </a:cubicBezTo>
                    <a:cubicBezTo>
                      <a:pt x="7346" y="792"/>
                      <a:pt x="7395" y="792"/>
                      <a:pt x="7444" y="792"/>
                    </a:cubicBezTo>
                    <a:cubicBezTo>
                      <a:pt x="7930" y="791"/>
                      <a:pt x="8426" y="780"/>
                      <a:pt x="8904" y="771"/>
                    </a:cubicBezTo>
                    <a:cubicBezTo>
                      <a:pt x="9414" y="759"/>
                      <a:pt x="9935" y="748"/>
                      <a:pt x="10455" y="748"/>
                    </a:cubicBezTo>
                    <a:cubicBezTo>
                      <a:pt x="10805" y="748"/>
                      <a:pt x="11155" y="753"/>
                      <a:pt x="11502" y="766"/>
                    </a:cubicBezTo>
                    <a:cubicBezTo>
                      <a:pt x="11718" y="775"/>
                      <a:pt x="11891" y="785"/>
                      <a:pt x="12044" y="794"/>
                    </a:cubicBezTo>
                    <a:cubicBezTo>
                      <a:pt x="12262" y="808"/>
                      <a:pt x="12451" y="819"/>
                      <a:pt x="12688" y="819"/>
                    </a:cubicBezTo>
                    <a:cubicBezTo>
                      <a:pt x="12820" y="819"/>
                      <a:pt x="12968" y="816"/>
                      <a:pt x="13144" y="807"/>
                    </a:cubicBezTo>
                    <a:cubicBezTo>
                      <a:pt x="13182" y="804"/>
                      <a:pt x="13212" y="772"/>
                      <a:pt x="13209" y="733"/>
                    </a:cubicBezTo>
                    <a:cubicBezTo>
                      <a:pt x="13207" y="696"/>
                      <a:pt x="13176" y="668"/>
                      <a:pt x="13141" y="668"/>
                    </a:cubicBezTo>
                    <a:cubicBezTo>
                      <a:pt x="13139" y="668"/>
                      <a:pt x="13137" y="668"/>
                      <a:pt x="13135" y="668"/>
                    </a:cubicBezTo>
                    <a:cubicBezTo>
                      <a:pt x="12956" y="677"/>
                      <a:pt x="12809" y="681"/>
                      <a:pt x="12676" y="681"/>
                    </a:cubicBezTo>
                    <a:cubicBezTo>
                      <a:pt x="12452" y="681"/>
                      <a:pt x="12271" y="670"/>
                      <a:pt x="12052" y="655"/>
                    </a:cubicBezTo>
                    <a:cubicBezTo>
                      <a:pt x="11896" y="646"/>
                      <a:pt x="11723" y="636"/>
                      <a:pt x="11504" y="627"/>
                    </a:cubicBezTo>
                    <a:cubicBezTo>
                      <a:pt x="11155" y="614"/>
                      <a:pt x="10804" y="609"/>
                      <a:pt x="10453" y="609"/>
                    </a:cubicBezTo>
                    <a:close/>
                    <a:moveTo>
                      <a:pt x="2895" y="1250"/>
                    </a:moveTo>
                    <a:cubicBezTo>
                      <a:pt x="2860" y="1250"/>
                      <a:pt x="2826" y="1251"/>
                      <a:pt x="2791" y="1252"/>
                    </a:cubicBezTo>
                    <a:cubicBezTo>
                      <a:pt x="1944" y="1275"/>
                      <a:pt x="1172" y="1286"/>
                      <a:pt x="443" y="1286"/>
                    </a:cubicBezTo>
                    <a:cubicBezTo>
                      <a:pt x="348" y="1286"/>
                      <a:pt x="254" y="1285"/>
                      <a:pt x="161" y="1285"/>
                    </a:cubicBezTo>
                    <a:cubicBezTo>
                      <a:pt x="123" y="1285"/>
                      <a:pt x="92" y="1316"/>
                      <a:pt x="92" y="1355"/>
                    </a:cubicBezTo>
                    <a:cubicBezTo>
                      <a:pt x="92" y="1394"/>
                      <a:pt x="123" y="1424"/>
                      <a:pt x="161" y="1424"/>
                    </a:cubicBezTo>
                    <a:cubicBezTo>
                      <a:pt x="229" y="1424"/>
                      <a:pt x="296" y="1424"/>
                      <a:pt x="365" y="1424"/>
                    </a:cubicBezTo>
                    <a:cubicBezTo>
                      <a:pt x="1118" y="1424"/>
                      <a:pt x="1917" y="1413"/>
                      <a:pt x="2795" y="1391"/>
                    </a:cubicBezTo>
                    <a:cubicBezTo>
                      <a:pt x="2829" y="1390"/>
                      <a:pt x="2863" y="1390"/>
                      <a:pt x="2896" y="1390"/>
                    </a:cubicBezTo>
                    <a:cubicBezTo>
                      <a:pt x="3059" y="1390"/>
                      <a:pt x="3223" y="1399"/>
                      <a:pt x="3381" y="1408"/>
                    </a:cubicBezTo>
                    <a:cubicBezTo>
                      <a:pt x="3544" y="1417"/>
                      <a:pt x="3711" y="1428"/>
                      <a:pt x="3879" y="1428"/>
                    </a:cubicBezTo>
                    <a:cubicBezTo>
                      <a:pt x="3905" y="1428"/>
                      <a:pt x="3932" y="1428"/>
                      <a:pt x="3958" y="1427"/>
                    </a:cubicBezTo>
                    <a:cubicBezTo>
                      <a:pt x="4056" y="1426"/>
                      <a:pt x="4154" y="1422"/>
                      <a:pt x="4251" y="1419"/>
                    </a:cubicBezTo>
                    <a:cubicBezTo>
                      <a:pt x="4410" y="1414"/>
                      <a:pt x="4572" y="1409"/>
                      <a:pt x="4734" y="1409"/>
                    </a:cubicBezTo>
                    <a:cubicBezTo>
                      <a:pt x="4876" y="1409"/>
                      <a:pt x="5019" y="1413"/>
                      <a:pt x="5160" y="1424"/>
                    </a:cubicBezTo>
                    <a:cubicBezTo>
                      <a:pt x="5423" y="1444"/>
                      <a:pt x="5690" y="1454"/>
                      <a:pt x="5947" y="1461"/>
                    </a:cubicBezTo>
                    <a:lnTo>
                      <a:pt x="6068" y="1466"/>
                    </a:lnTo>
                    <a:cubicBezTo>
                      <a:pt x="6139" y="1468"/>
                      <a:pt x="6209" y="1469"/>
                      <a:pt x="6279" y="1469"/>
                    </a:cubicBezTo>
                    <a:cubicBezTo>
                      <a:pt x="6519" y="1469"/>
                      <a:pt x="6755" y="1457"/>
                      <a:pt x="6985" y="1445"/>
                    </a:cubicBezTo>
                    <a:cubicBezTo>
                      <a:pt x="7214" y="1435"/>
                      <a:pt x="7450" y="1423"/>
                      <a:pt x="7688" y="1423"/>
                    </a:cubicBezTo>
                    <a:cubicBezTo>
                      <a:pt x="7758" y="1423"/>
                      <a:pt x="7829" y="1424"/>
                      <a:pt x="7899" y="1426"/>
                    </a:cubicBezTo>
                    <a:cubicBezTo>
                      <a:pt x="8159" y="1434"/>
                      <a:pt x="8417" y="1439"/>
                      <a:pt x="8677" y="1443"/>
                    </a:cubicBezTo>
                    <a:cubicBezTo>
                      <a:pt x="9096" y="1451"/>
                      <a:pt x="9533" y="1458"/>
                      <a:pt x="9958" y="1483"/>
                    </a:cubicBezTo>
                    <a:cubicBezTo>
                      <a:pt x="10245" y="1500"/>
                      <a:pt x="10530" y="1506"/>
                      <a:pt x="10830" y="1506"/>
                    </a:cubicBezTo>
                    <a:cubicBezTo>
                      <a:pt x="11077" y="1506"/>
                      <a:pt x="11335" y="1502"/>
                      <a:pt x="11613" y="1496"/>
                    </a:cubicBezTo>
                    <a:cubicBezTo>
                      <a:pt x="11644" y="1495"/>
                      <a:pt x="11675" y="1494"/>
                      <a:pt x="11707" y="1494"/>
                    </a:cubicBezTo>
                    <a:cubicBezTo>
                      <a:pt x="11815" y="1494"/>
                      <a:pt x="11930" y="1499"/>
                      <a:pt x="12049" y="1503"/>
                    </a:cubicBezTo>
                    <a:cubicBezTo>
                      <a:pt x="12182" y="1509"/>
                      <a:pt x="12317" y="1514"/>
                      <a:pt x="12448" y="1514"/>
                    </a:cubicBezTo>
                    <a:cubicBezTo>
                      <a:pt x="12702" y="1513"/>
                      <a:pt x="12948" y="1492"/>
                      <a:pt x="13164" y="1419"/>
                    </a:cubicBezTo>
                    <a:cubicBezTo>
                      <a:pt x="13199" y="1407"/>
                      <a:pt x="13220" y="1367"/>
                      <a:pt x="13207" y="1331"/>
                    </a:cubicBezTo>
                    <a:cubicBezTo>
                      <a:pt x="13197" y="1302"/>
                      <a:pt x="13170" y="1284"/>
                      <a:pt x="13142" y="1284"/>
                    </a:cubicBezTo>
                    <a:cubicBezTo>
                      <a:pt x="13134" y="1284"/>
                      <a:pt x="13126" y="1285"/>
                      <a:pt x="13118" y="1288"/>
                    </a:cubicBezTo>
                    <a:cubicBezTo>
                      <a:pt x="12922" y="1356"/>
                      <a:pt x="12689" y="1373"/>
                      <a:pt x="12448" y="1373"/>
                    </a:cubicBezTo>
                    <a:cubicBezTo>
                      <a:pt x="12319" y="1373"/>
                      <a:pt x="12187" y="1368"/>
                      <a:pt x="12057" y="1363"/>
                    </a:cubicBezTo>
                    <a:cubicBezTo>
                      <a:pt x="11931" y="1358"/>
                      <a:pt x="11811" y="1354"/>
                      <a:pt x="11697" y="1354"/>
                    </a:cubicBezTo>
                    <a:cubicBezTo>
                      <a:pt x="11668" y="1354"/>
                      <a:pt x="11638" y="1354"/>
                      <a:pt x="11610" y="1355"/>
                    </a:cubicBezTo>
                    <a:cubicBezTo>
                      <a:pt x="11326" y="1361"/>
                      <a:pt x="11064" y="1366"/>
                      <a:pt x="10812" y="1366"/>
                    </a:cubicBezTo>
                    <a:cubicBezTo>
                      <a:pt x="10521" y="1366"/>
                      <a:pt x="10245" y="1360"/>
                      <a:pt x="9968" y="1344"/>
                    </a:cubicBezTo>
                    <a:cubicBezTo>
                      <a:pt x="9538" y="1319"/>
                      <a:pt x="9102" y="1311"/>
                      <a:pt x="8680" y="1304"/>
                    </a:cubicBezTo>
                    <a:cubicBezTo>
                      <a:pt x="8422" y="1300"/>
                      <a:pt x="8165" y="1295"/>
                      <a:pt x="7905" y="1287"/>
                    </a:cubicBezTo>
                    <a:cubicBezTo>
                      <a:pt x="7833" y="1285"/>
                      <a:pt x="7761" y="1284"/>
                      <a:pt x="7689" y="1284"/>
                    </a:cubicBezTo>
                    <a:cubicBezTo>
                      <a:pt x="7447" y="1284"/>
                      <a:pt x="7210" y="1296"/>
                      <a:pt x="6979" y="1306"/>
                    </a:cubicBezTo>
                    <a:cubicBezTo>
                      <a:pt x="6748" y="1318"/>
                      <a:pt x="6512" y="1330"/>
                      <a:pt x="6275" y="1330"/>
                    </a:cubicBezTo>
                    <a:cubicBezTo>
                      <a:pt x="6208" y="1330"/>
                      <a:pt x="6141" y="1329"/>
                      <a:pt x="6074" y="1327"/>
                    </a:cubicBezTo>
                    <a:lnTo>
                      <a:pt x="5953" y="1322"/>
                    </a:lnTo>
                    <a:cubicBezTo>
                      <a:pt x="5696" y="1315"/>
                      <a:pt x="5432" y="1305"/>
                      <a:pt x="5171" y="1285"/>
                    </a:cubicBezTo>
                    <a:cubicBezTo>
                      <a:pt x="5026" y="1274"/>
                      <a:pt x="4881" y="1270"/>
                      <a:pt x="4736" y="1270"/>
                    </a:cubicBezTo>
                    <a:cubicBezTo>
                      <a:pt x="4572" y="1270"/>
                      <a:pt x="4408" y="1275"/>
                      <a:pt x="4247" y="1280"/>
                    </a:cubicBezTo>
                    <a:cubicBezTo>
                      <a:pt x="4150" y="1283"/>
                      <a:pt x="4053" y="1285"/>
                      <a:pt x="3956" y="1288"/>
                    </a:cubicBezTo>
                    <a:cubicBezTo>
                      <a:pt x="3930" y="1289"/>
                      <a:pt x="3904" y="1289"/>
                      <a:pt x="3879" y="1289"/>
                    </a:cubicBezTo>
                    <a:cubicBezTo>
                      <a:pt x="3714" y="1289"/>
                      <a:pt x="3548" y="1278"/>
                      <a:pt x="3389" y="1269"/>
                    </a:cubicBezTo>
                    <a:cubicBezTo>
                      <a:pt x="3227" y="1260"/>
                      <a:pt x="3061" y="1250"/>
                      <a:pt x="2895" y="125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987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39"/>
          <p:cNvSpPr txBox="1">
            <a:spLocks noGrp="1"/>
          </p:cNvSpPr>
          <p:nvPr>
            <p:ph type="title"/>
          </p:nvPr>
        </p:nvSpPr>
        <p:spPr>
          <a:xfrm>
            <a:off x="713212" y="533575"/>
            <a:ext cx="4087387" cy="108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Objectif </a:t>
            </a:r>
            <a:endParaRPr sz="4800" dirty="0"/>
          </a:p>
        </p:txBody>
      </p:sp>
      <p:sp>
        <p:nvSpPr>
          <p:cNvPr id="2354" name="Google Shape;2354;p39"/>
          <p:cNvSpPr txBox="1">
            <a:spLocks noGrp="1"/>
          </p:cNvSpPr>
          <p:nvPr>
            <p:ph type="subTitle" idx="1"/>
          </p:nvPr>
        </p:nvSpPr>
        <p:spPr>
          <a:xfrm>
            <a:off x="2898638" y="1621375"/>
            <a:ext cx="3346724" cy="2315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/>
              <a:t>Notre croissance est à l’arrêt : je propose de cibler les 32-50 ans, qui dépensent presque 800€/an, en boostant leur panier moyen et en les captant par la catégorie 0.</a:t>
            </a:r>
            <a:endParaRPr sz="2000" dirty="0"/>
          </a:p>
        </p:txBody>
      </p:sp>
      <p:grpSp>
        <p:nvGrpSpPr>
          <p:cNvPr id="2355" name="Google Shape;2355;p39"/>
          <p:cNvGrpSpPr/>
          <p:nvPr/>
        </p:nvGrpSpPr>
        <p:grpSpPr>
          <a:xfrm>
            <a:off x="6454853" y="2185120"/>
            <a:ext cx="2344010" cy="2682327"/>
            <a:chOff x="5877974" y="2017691"/>
            <a:chExt cx="2536070" cy="2803405"/>
          </a:xfrm>
        </p:grpSpPr>
        <p:sp>
          <p:nvSpPr>
            <p:cNvPr id="2356" name="Google Shape;2356;p39"/>
            <p:cNvSpPr/>
            <p:nvPr/>
          </p:nvSpPr>
          <p:spPr>
            <a:xfrm rot="801400">
              <a:off x="7673864" y="2052372"/>
              <a:ext cx="430952" cy="1116242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7" name="Google Shape;2357;p39"/>
            <p:cNvGrpSpPr/>
            <p:nvPr/>
          </p:nvGrpSpPr>
          <p:grpSpPr>
            <a:xfrm rot="5400000">
              <a:off x="6765529" y="3247574"/>
              <a:ext cx="685966" cy="2461077"/>
              <a:chOff x="2412300" y="1908900"/>
              <a:chExt cx="368225" cy="1321100"/>
            </a:xfrm>
          </p:grpSpPr>
          <p:sp>
            <p:nvSpPr>
              <p:cNvPr id="2358" name="Google Shape;2358;p39"/>
              <p:cNvSpPr/>
              <p:nvPr/>
            </p:nvSpPr>
            <p:spPr>
              <a:xfrm>
                <a:off x="2412350" y="1908925"/>
                <a:ext cx="3681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4725" y="52843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39"/>
              <p:cNvSpPr/>
              <p:nvPr/>
            </p:nvSpPr>
            <p:spPr>
              <a:xfrm>
                <a:off x="2451200" y="2196600"/>
                <a:ext cx="290400" cy="745725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29829" extrusionOk="0">
                    <a:moveTo>
                      <a:pt x="262" y="1"/>
                    </a:moveTo>
                    <a:cubicBezTo>
                      <a:pt x="262" y="145"/>
                      <a:pt x="145" y="262"/>
                      <a:pt x="1" y="262"/>
                    </a:cubicBezTo>
                    <a:lnTo>
                      <a:pt x="1" y="29567"/>
                    </a:lnTo>
                    <a:cubicBezTo>
                      <a:pt x="145" y="29567"/>
                      <a:pt x="262" y="29684"/>
                      <a:pt x="262" y="29828"/>
                    </a:cubicBezTo>
                    <a:lnTo>
                      <a:pt x="11354" y="29828"/>
                    </a:lnTo>
                    <a:cubicBezTo>
                      <a:pt x="11354" y="29685"/>
                      <a:pt x="11471" y="29567"/>
                      <a:pt x="11615" y="29567"/>
                    </a:cubicBezTo>
                    <a:lnTo>
                      <a:pt x="11615" y="262"/>
                    </a:lnTo>
                    <a:cubicBezTo>
                      <a:pt x="11471" y="262"/>
                      <a:pt x="11354" y="145"/>
                      <a:pt x="1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39"/>
              <p:cNvSpPr/>
              <p:nvPr/>
            </p:nvSpPr>
            <p:spPr>
              <a:xfrm>
                <a:off x="2482325" y="2225525"/>
                <a:ext cx="228200" cy="687850"/>
              </a:xfrm>
              <a:custGeom>
                <a:avLst/>
                <a:gdLst/>
                <a:ahLst/>
                <a:cxnLst/>
                <a:rect l="l" t="t" r="r" b="b"/>
                <a:pathLst>
                  <a:path w="9128" h="27514" extrusionOk="0">
                    <a:moveTo>
                      <a:pt x="245" y="0"/>
                    </a:moveTo>
                    <a:cubicBezTo>
                      <a:pt x="245" y="136"/>
                      <a:pt x="135" y="245"/>
                      <a:pt x="1" y="245"/>
                    </a:cubicBezTo>
                    <a:lnTo>
                      <a:pt x="1" y="27270"/>
                    </a:lnTo>
                    <a:cubicBezTo>
                      <a:pt x="135" y="27270"/>
                      <a:pt x="245" y="27379"/>
                      <a:pt x="245" y="27514"/>
                    </a:cubicBezTo>
                    <a:lnTo>
                      <a:pt x="8882" y="27514"/>
                    </a:lnTo>
                    <a:cubicBezTo>
                      <a:pt x="8882" y="27379"/>
                      <a:pt x="8990" y="27270"/>
                      <a:pt x="9127" y="27270"/>
                    </a:cubicBezTo>
                    <a:lnTo>
                      <a:pt x="9127" y="245"/>
                    </a:lnTo>
                    <a:cubicBezTo>
                      <a:pt x="8991" y="245"/>
                      <a:pt x="8882" y="136"/>
                      <a:pt x="88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39"/>
              <p:cNvSpPr/>
              <p:nvPr/>
            </p:nvSpPr>
            <p:spPr>
              <a:xfrm>
                <a:off x="2412350" y="1908900"/>
                <a:ext cx="368150" cy="209250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370" extrusionOk="0">
                    <a:moveTo>
                      <a:pt x="0" y="0"/>
                    </a:moveTo>
                    <a:lnTo>
                      <a:pt x="0" y="8370"/>
                    </a:lnTo>
                    <a:lnTo>
                      <a:pt x="14725" y="8370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39"/>
              <p:cNvSpPr/>
              <p:nvPr/>
            </p:nvSpPr>
            <p:spPr>
              <a:xfrm>
                <a:off x="2412350" y="192622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39"/>
              <p:cNvSpPr/>
              <p:nvPr/>
            </p:nvSpPr>
            <p:spPr>
              <a:xfrm>
                <a:off x="2430475" y="1946425"/>
                <a:ext cx="331825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30" extrusionOk="0">
                    <a:moveTo>
                      <a:pt x="416" y="1"/>
                    </a:moveTo>
                    <a:cubicBezTo>
                      <a:pt x="186" y="1"/>
                      <a:pt x="1" y="187"/>
                      <a:pt x="1" y="416"/>
                    </a:cubicBezTo>
                    <a:cubicBezTo>
                      <a:pt x="1" y="646"/>
                      <a:pt x="185" y="830"/>
                      <a:pt x="414" y="830"/>
                    </a:cubicBezTo>
                    <a:cubicBezTo>
                      <a:pt x="414" y="830"/>
                      <a:pt x="415" y="830"/>
                      <a:pt x="416" y="830"/>
                    </a:cubicBezTo>
                    <a:cubicBezTo>
                      <a:pt x="642" y="830"/>
                      <a:pt x="830" y="646"/>
                      <a:pt x="830" y="416"/>
                    </a:cubicBezTo>
                    <a:cubicBezTo>
                      <a:pt x="830" y="188"/>
                      <a:pt x="645" y="1"/>
                      <a:pt x="416" y="1"/>
                    </a:cubicBezTo>
                    <a:close/>
                    <a:moveTo>
                      <a:pt x="2490" y="1"/>
                    </a:moveTo>
                    <a:cubicBezTo>
                      <a:pt x="2259" y="1"/>
                      <a:pt x="2075" y="187"/>
                      <a:pt x="2075" y="416"/>
                    </a:cubicBezTo>
                    <a:cubicBezTo>
                      <a:pt x="2075" y="646"/>
                      <a:pt x="2259" y="830"/>
                      <a:pt x="2488" y="830"/>
                    </a:cubicBezTo>
                    <a:cubicBezTo>
                      <a:pt x="2488" y="830"/>
                      <a:pt x="2489" y="830"/>
                      <a:pt x="2490" y="830"/>
                    </a:cubicBezTo>
                    <a:cubicBezTo>
                      <a:pt x="2716" y="830"/>
                      <a:pt x="2903" y="646"/>
                      <a:pt x="2903" y="416"/>
                    </a:cubicBezTo>
                    <a:cubicBezTo>
                      <a:pt x="2903" y="188"/>
                      <a:pt x="2717" y="1"/>
                      <a:pt x="2490" y="1"/>
                    </a:cubicBezTo>
                    <a:close/>
                    <a:moveTo>
                      <a:pt x="4562" y="1"/>
                    </a:moveTo>
                    <a:cubicBezTo>
                      <a:pt x="4332" y="1"/>
                      <a:pt x="4148" y="187"/>
                      <a:pt x="4148" y="416"/>
                    </a:cubicBezTo>
                    <a:cubicBezTo>
                      <a:pt x="4148" y="646"/>
                      <a:pt x="4331" y="830"/>
                      <a:pt x="4560" y="830"/>
                    </a:cubicBezTo>
                    <a:cubicBezTo>
                      <a:pt x="4561" y="830"/>
                      <a:pt x="4562" y="830"/>
                      <a:pt x="4562" y="830"/>
                    </a:cubicBezTo>
                    <a:cubicBezTo>
                      <a:pt x="4790" y="830"/>
                      <a:pt x="4977" y="646"/>
                      <a:pt x="4977" y="416"/>
                    </a:cubicBezTo>
                    <a:cubicBezTo>
                      <a:pt x="4977" y="188"/>
                      <a:pt x="4791" y="1"/>
                      <a:pt x="4562" y="1"/>
                    </a:cubicBezTo>
                    <a:close/>
                    <a:moveTo>
                      <a:pt x="6636" y="1"/>
                    </a:moveTo>
                    <a:cubicBezTo>
                      <a:pt x="6406" y="1"/>
                      <a:pt x="6222" y="187"/>
                      <a:pt x="6222" y="416"/>
                    </a:cubicBezTo>
                    <a:cubicBezTo>
                      <a:pt x="6222" y="646"/>
                      <a:pt x="6405" y="830"/>
                      <a:pt x="6634" y="830"/>
                    </a:cubicBezTo>
                    <a:cubicBezTo>
                      <a:pt x="6635" y="830"/>
                      <a:pt x="6636" y="830"/>
                      <a:pt x="6636" y="830"/>
                    </a:cubicBezTo>
                    <a:cubicBezTo>
                      <a:pt x="6864" y="830"/>
                      <a:pt x="7051" y="646"/>
                      <a:pt x="7051" y="416"/>
                    </a:cubicBezTo>
                    <a:cubicBezTo>
                      <a:pt x="7051" y="188"/>
                      <a:pt x="6865" y="1"/>
                      <a:pt x="6636" y="1"/>
                    </a:cubicBezTo>
                    <a:close/>
                    <a:moveTo>
                      <a:pt x="8711" y="1"/>
                    </a:moveTo>
                    <a:cubicBezTo>
                      <a:pt x="8481" y="1"/>
                      <a:pt x="8297" y="187"/>
                      <a:pt x="8297" y="416"/>
                    </a:cubicBezTo>
                    <a:cubicBezTo>
                      <a:pt x="8297" y="646"/>
                      <a:pt x="8480" y="830"/>
                      <a:pt x="8709" y="830"/>
                    </a:cubicBezTo>
                    <a:cubicBezTo>
                      <a:pt x="8710" y="830"/>
                      <a:pt x="8711" y="830"/>
                      <a:pt x="8711" y="830"/>
                    </a:cubicBezTo>
                    <a:cubicBezTo>
                      <a:pt x="8939" y="830"/>
                      <a:pt x="9126" y="646"/>
                      <a:pt x="9126" y="416"/>
                    </a:cubicBezTo>
                    <a:cubicBezTo>
                      <a:pt x="9126" y="188"/>
                      <a:pt x="8940" y="1"/>
                      <a:pt x="8711" y="1"/>
                    </a:cubicBezTo>
                    <a:close/>
                    <a:moveTo>
                      <a:pt x="10785" y="1"/>
                    </a:moveTo>
                    <a:cubicBezTo>
                      <a:pt x="10555" y="1"/>
                      <a:pt x="10370" y="187"/>
                      <a:pt x="10370" y="416"/>
                    </a:cubicBezTo>
                    <a:cubicBezTo>
                      <a:pt x="10370" y="646"/>
                      <a:pt x="10554" y="830"/>
                      <a:pt x="10783" y="830"/>
                    </a:cubicBezTo>
                    <a:cubicBezTo>
                      <a:pt x="10784" y="830"/>
                      <a:pt x="10784" y="830"/>
                      <a:pt x="10785" y="830"/>
                    </a:cubicBezTo>
                    <a:cubicBezTo>
                      <a:pt x="11012" y="830"/>
                      <a:pt x="11199" y="646"/>
                      <a:pt x="11199" y="416"/>
                    </a:cubicBezTo>
                    <a:cubicBezTo>
                      <a:pt x="11199" y="188"/>
                      <a:pt x="11014" y="1"/>
                      <a:pt x="10785" y="1"/>
                    </a:cubicBezTo>
                    <a:close/>
                    <a:moveTo>
                      <a:pt x="12859" y="1"/>
                    </a:moveTo>
                    <a:cubicBezTo>
                      <a:pt x="12629" y="1"/>
                      <a:pt x="12444" y="187"/>
                      <a:pt x="12444" y="416"/>
                    </a:cubicBezTo>
                    <a:cubicBezTo>
                      <a:pt x="12444" y="646"/>
                      <a:pt x="12628" y="830"/>
                      <a:pt x="12857" y="830"/>
                    </a:cubicBezTo>
                    <a:cubicBezTo>
                      <a:pt x="12858" y="830"/>
                      <a:pt x="12858" y="830"/>
                      <a:pt x="12859" y="830"/>
                    </a:cubicBezTo>
                    <a:cubicBezTo>
                      <a:pt x="13086" y="830"/>
                      <a:pt x="13273" y="646"/>
                      <a:pt x="13273" y="416"/>
                    </a:cubicBezTo>
                    <a:cubicBezTo>
                      <a:pt x="13273" y="188"/>
                      <a:pt x="13087" y="1"/>
                      <a:pt x="128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39"/>
              <p:cNvSpPr/>
              <p:nvPr/>
            </p:nvSpPr>
            <p:spPr>
              <a:xfrm>
                <a:off x="2412300" y="2003300"/>
                <a:ext cx="368200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8" h="3194" extrusionOk="0">
                    <a:moveTo>
                      <a:pt x="4968" y="0"/>
                    </a:moveTo>
                    <a:cubicBezTo>
                      <a:pt x="3872" y="0"/>
                      <a:pt x="2763" y="190"/>
                      <a:pt x="1736" y="398"/>
                    </a:cubicBezTo>
                    <a:cubicBezTo>
                      <a:pt x="1351" y="475"/>
                      <a:pt x="875" y="555"/>
                      <a:pt x="422" y="555"/>
                    </a:cubicBezTo>
                    <a:cubicBezTo>
                      <a:pt x="278" y="555"/>
                      <a:pt x="136" y="547"/>
                      <a:pt x="0" y="528"/>
                    </a:cubicBezTo>
                    <a:lnTo>
                      <a:pt x="0" y="1218"/>
                    </a:lnTo>
                    <a:cubicBezTo>
                      <a:pt x="395" y="1156"/>
                      <a:pt x="777" y="1065"/>
                      <a:pt x="1180" y="961"/>
                    </a:cubicBezTo>
                    <a:cubicBezTo>
                      <a:pt x="2242" y="689"/>
                      <a:pt x="3342" y="323"/>
                      <a:pt x="4465" y="216"/>
                    </a:cubicBezTo>
                    <a:cubicBezTo>
                      <a:pt x="4636" y="199"/>
                      <a:pt x="4804" y="192"/>
                      <a:pt x="4970" y="192"/>
                    </a:cubicBezTo>
                    <a:cubicBezTo>
                      <a:pt x="6069" y="192"/>
                      <a:pt x="7045" y="532"/>
                      <a:pt x="8054" y="882"/>
                    </a:cubicBezTo>
                    <a:cubicBezTo>
                      <a:pt x="9277" y="1308"/>
                      <a:pt x="10288" y="1624"/>
                      <a:pt x="11553" y="1624"/>
                    </a:cubicBezTo>
                    <a:cubicBezTo>
                      <a:pt x="11763" y="1624"/>
                      <a:pt x="11981" y="1615"/>
                      <a:pt x="12207" y="1597"/>
                    </a:cubicBezTo>
                    <a:cubicBezTo>
                      <a:pt x="13124" y="1523"/>
                      <a:pt x="13930" y="1149"/>
                      <a:pt x="14727" y="821"/>
                    </a:cubicBezTo>
                    <a:lnTo>
                      <a:pt x="14727" y="248"/>
                    </a:lnTo>
                    <a:cubicBezTo>
                      <a:pt x="13771" y="415"/>
                      <a:pt x="12848" y="649"/>
                      <a:pt x="11863" y="749"/>
                    </a:cubicBezTo>
                    <a:cubicBezTo>
                      <a:pt x="11579" y="778"/>
                      <a:pt x="11294" y="791"/>
                      <a:pt x="11009" y="791"/>
                    </a:cubicBezTo>
                    <a:cubicBezTo>
                      <a:pt x="9449" y="791"/>
                      <a:pt x="7874" y="396"/>
                      <a:pt x="6376" y="121"/>
                    </a:cubicBezTo>
                    <a:cubicBezTo>
                      <a:pt x="5914" y="36"/>
                      <a:pt x="5443" y="0"/>
                      <a:pt x="4968" y="0"/>
                    </a:cubicBezTo>
                    <a:close/>
                    <a:moveTo>
                      <a:pt x="4934" y="667"/>
                    </a:moveTo>
                    <a:cubicBezTo>
                      <a:pt x="4805" y="667"/>
                      <a:pt x="4675" y="672"/>
                      <a:pt x="4546" y="682"/>
                    </a:cubicBezTo>
                    <a:cubicBezTo>
                      <a:pt x="4376" y="695"/>
                      <a:pt x="3885" y="738"/>
                      <a:pt x="3817" y="945"/>
                    </a:cubicBezTo>
                    <a:cubicBezTo>
                      <a:pt x="3736" y="1195"/>
                      <a:pt x="4311" y="1342"/>
                      <a:pt x="4465" y="1414"/>
                    </a:cubicBezTo>
                    <a:cubicBezTo>
                      <a:pt x="4756" y="1548"/>
                      <a:pt x="5033" y="1677"/>
                      <a:pt x="5350" y="1677"/>
                    </a:cubicBezTo>
                    <a:cubicBezTo>
                      <a:pt x="5390" y="1677"/>
                      <a:pt x="5430" y="1675"/>
                      <a:pt x="5471" y="1670"/>
                    </a:cubicBezTo>
                    <a:cubicBezTo>
                      <a:pt x="5852" y="1630"/>
                      <a:pt x="6223" y="1535"/>
                      <a:pt x="6587" y="1417"/>
                    </a:cubicBezTo>
                    <a:cubicBezTo>
                      <a:pt x="6720" y="1373"/>
                      <a:pt x="6932" y="1344"/>
                      <a:pt x="6873" y="1160"/>
                    </a:cubicBezTo>
                    <a:cubicBezTo>
                      <a:pt x="6825" y="1011"/>
                      <a:pt x="6597" y="919"/>
                      <a:pt x="6459" y="888"/>
                    </a:cubicBezTo>
                    <a:cubicBezTo>
                      <a:pt x="6263" y="844"/>
                      <a:pt x="6061" y="796"/>
                      <a:pt x="5862" y="757"/>
                    </a:cubicBezTo>
                    <a:cubicBezTo>
                      <a:pt x="5818" y="747"/>
                      <a:pt x="5771" y="740"/>
                      <a:pt x="5725" y="731"/>
                    </a:cubicBezTo>
                    <a:cubicBezTo>
                      <a:pt x="5463" y="688"/>
                      <a:pt x="5199" y="667"/>
                      <a:pt x="4934" y="667"/>
                    </a:cubicBezTo>
                    <a:close/>
                    <a:moveTo>
                      <a:pt x="1810" y="1670"/>
                    </a:moveTo>
                    <a:cubicBezTo>
                      <a:pt x="1547" y="1670"/>
                      <a:pt x="1281" y="1689"/>
                      <a:pt x="999" y="1713"/>
                    </a:cubicBezTo>
                    <a:cubicBezTo>
                      <a:pt x="763" y="1734"/>
                      <a:pt x="486" y="1780"/>
                      <a:pt x="216" y="1780"/>
                    </a:cubicBezTo>
                    <a:cubicBezTo>
                      <a:pt x="144" y="1780"/>
                      <a:pt x="72" y="1777"/>
                      <a:pt x="2" y="1769"/>
                    </a:cubicBezTo>
                    <a:lnTo>
                      <a:pt x="2" y="1984"/>
                    </a:lnTo>
                    <a:cubicBezTo>
                      <a:pt x="81" y="1972"/>
                      <a:pt x="161" y="1960"/>
                      <a:pt x="239" y="1956"/>
                    </a:cubicBezTo>
                    <a:cubicBezTo>
                      <a:pt x="293" y="1953"/>
                      <a:pt x="348" y="1951"/>
                      <a:pt x="404" y="1951"/>
                    </a:cubicBezTo>
                    <a:cubicBezTo>
                      <a:pt x="826" y="1951"/>
                      <a:pt x="1299" y="2042"/>
                      <a:pt x="1676" y="2158"/>
                    </a:cubicBezTo>
                    <a:cubicBezTo>
                      <a:pt x="2346" y="2364"/>
                      <a:pt x="2839" y="2849"/>
                      <a:pt x="3545" y="3005"/>
                    </a:cubicBezTo>
                    <a:cubicBezTo>
                      <a:pt x="4074" y="3124"/>
                      <a:pt x="4569" y="3194"/>
                      <a:pt x="5067" y="3194"/>
                    </a:cubicBezTo>
                    <a:cubicBezTo>
                      <a:pt x="5476" y="3194"/>
                      <a:pt x="5887" y="3147"/>
                      <a:pt x="6319" y="3042"/>
                    </a:cubicBezTo>
                    <a:cubicBezTo>
                      <a:pt x="7120" y="2847"/>
                      <a:pt x="7853" y="2513"/>
                      <a:pt x="8664" y="2342"/>
                    </a:cubicBezTo>
                    <a:cubicBezTo>
                      <a:pt x="9212" y="2227"/>
                      <a:pt x="9807" y="2056"/>
                      <a:pt x="10383" y="2056"/>
                    </a:cubicBezTo>
                    <a:cubicBezTo>
                      <a:pt x="10519" y="2056"/>
                      <a:pt x="10654" y="2066"/>
                      <a:pt x="10787" y="2088"/>
                    </a:cubicBezTo>
                    <a:cubicBezTo>
                      <a:pt x="11240" y="2162"/>
                      <a:pt x="11701" y="2298"/>
                      <a:pt x="12143" y="2436"/>
                    </a:cubicBezTo>
                    <a:cubicBezTo>
                      <a:pt x="12597" y="2577"/>
                      <a:pt x="13003" y="2639"/>
                      <a:pt x="13431" y="2639"/>
                    </a:cubicBezTo>
                    <a:cubicBezTo>
                      <a:pt x="13674" y="2639"/>
                      <a:pt x="13924" y="2619"/>
                      <a:pt x="14194" y="2583"/>
                    </a:cubicBezTo>
                    <a:cubicBezTo>
                      <a:pt x="14283" y="2572"/>
                      <a:pt x="14482" y="2542"/>
                      <a:pt x="14726" y="2495"/>
                    </a:cubicBezTo>
                    <a:lnTo>
                      <a:pt x="14726" y="2185"/>
                    </a:lnTo>
                    <a:cubicBezTo>
                      <a:pt x="14714" y="2189"/>
                      <a:pt x="14701" y="2190"/>
                      <a:pt x="14689" y="2192"/>
                    </a:cubicBezTo>
                    <a:cubicBezTo>
                      <a:pt x="14239" y="2274"/>
                      <a:pt x="13807" y="2314"/>
                      <a:pt x="13365" y="2314"/>
                    </a:cubicBezTo>
                    <a:cubicBezTo>
                      <a:pt x="13171" y="2314"/>
                      <a:pt x="12976" y="2306"/>
                      <a:pt x="12776" y="2291"/>
                    </a:cubicBezTo>
                    <a:cubicBezTo>
                      <a:pt x="11759" y="2207"/>
                      <a:pt x="10801" y="1758"/>
                      <a:pt x="9774" y="1758"/>
                    </a:cubicBezTo>
                    <a:cubicBezTo>
                      <a:pt x="9762" y="1758"/>
                      <a:pt x="9750" y="1758"/>
                      <a:pt x="9738" y="1758"/>
                    </a:cubicBezTo>
                    <a:cubicBezTo>
                      <a:pt x="8824" y="1767"/>
                      <a:pt x="8073" y="1959"/>
                      <a:pt x="7203" y="2207"/>
                    </a:cubicBezTo>
                    <a:cubicBezTo>
                      <a:pt x="6697" y="2351"/>
                      <a:pt x="6146" y="2427"/>
                      <a:pt x="5602" y="2427"/>
                    </a:cubicBezTo>
                    <a:cubicBezTo>
                      <a:pt x="5268" y="2427"/>
                      <a:pt x="4937" y="2399"/>
                      <a:pt x="4620" y="2339"/>
                    </a:cubicBezTo>
                    <a:cubicBezTo>
                      <a:pt x="3965" y="2213"/>
                      <a:pt x="3379" y="1913"/>
                      <a:pt x="2737" y="1768"/>
                    </a:cubicBezTo>
                    <a:cubicBezTo>
                      <a:pt x="2418" y="1695"/>
                      <a:pt x="2115" y="1670"/>
                      <a:pt x="1810" y="16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39"/>
              <p:cNvSpPr/>
              <p:nvPr/>
            </p:nvSpPr>
            <p:spPr>
              <a:xfrm>
                <a:off x="2412350" y="3005525"/>
                <a:ext cx="368150" cy="2244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979" extrusionOk="0">
                    <a:moveTo>
                      <a:pt x="0" y="1"/>
                    </a:moveTo>
                    <a:lnTo>
                      <a:pt x="0" y="8979"/>
                    </a:lnTo>
                    <a:lnTo>
                      <a:pt x="14725" y="8979"/>
                    </a:lnTo>
                    <a:lnTo>
                      <a:pt x="147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39"/>
              <p:cNvSpPr/>
              <p:nvPr/>
            </p:nvSpPr>
            <p:spPr>
              <a:xfrm>
                <a:off x="2412350" y="315147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39"/>
              <p:cNvSpPr/>
              <p:nvPr/>
            </p:nvSpPr>
            <p:spPr>
              <a:xfrm>
                <a:off x="2430475" y="3171750"/>
                <a:ext cx="331825" cy="20725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29" extrusionOk="0">
                    <a:moveTo>
                      <a:pt x="416" y="0"/>
                    </a:moveTo>
                    <a:cubicBezTo>
                      <a:pt x="186" y="0"/>
                      <a:pt x="1" y="184"/>
                      <a:pt x="1" y="414"/>
                    </a:cubicBezTo>
                    <a:cubicBezTo>
                      <a:pt x="1" y="642"/>
                      <a:pt x="186" y="829"/>
                      <a:pt x="416" y="829"/>
                    </a:cubicBezTo>
                    <a:cubicBezTo>
                      <a:pt x="642" y="829"/>
                      <a:pt x="830" y="643"/>
                      <a:pt x="830" y="414"/>
                    </a:cubicBezTo>
                    <a:cubicBezTo>
                      <a:pt x="830" y="184"/>
                      <a:pt x="645" y="0"/>
                      <a:pt x="416" y="0"/>
                    </a:cubicBezTo>
                    <a:close/>
                    <a:moveTo>
                      <a:pt x="2490" y="0"/>
                    </a:moveTo>
                    <a:cubicBezTo>
                      <a:pt x="2260" y="0"/>
                      <a:pt x="2075" y="184"/>
                      <a:pt x="2075" y="414"/>
                    </a:cubicBezTo>
                    <a:cubicBezTo>
                      <a:pt x="2075" y="642"/>
                      <a:pt x="2259" y="829"/>
                      <a:pt x="2490" y="829"/>
                    </a:cubicBezTo>
                    <a:cubicBezTo>
                      <a:pt x="2716" y="829"/>
                      <a:pt x="2903" y="643"/>
                      <a:pt x="2903" y="414"/>
                    </a:cubicBezTo>
                    <a:cubicBezTo>
                      <a:pt x="2903" y="184"/>
                      <a:pt x="2717" y="0"/>
                      <a:pt x="2490" y="0"/>
                    </a:cubicBezTo>
                    <a:close/>
                    <a:moveTo>
                      <a:pt x="4562" y="0"/>
                    </a:moveTo>
                    <a:cubicBezTo>
                      <a:pt x="4332" y="0"/>
                      <a:pt x="4148" y="184"/>
                      <a:pt x="4148" y="414"/>
                    </a:cubicBezTo>
                    <a:cubicBezTo>
                      <a:pt x="4148" y="642"/>
                      <a:pt x="4332" y="829"/>
                      <a:pt x="4562" y="829"/>
                    </a:cubicBezTo>
                    <a:cubicBezTo>
                      <a:pt x="4790" y="829"/>
                      <a:pt x="4977" y="643"/>
                      <a:pt x="4977" y="414"/>
                    </a:cubicBezTo>
                    <a:cubicBezTo>
                      <a:pt x="4977" y="184"/>
                      <a:pt x="4791" y="0"/>
                      <a:pt x="4562" y="0"/>
                    </a:cubicBezTo>
                    <a:close/>
                    <a:moveTo>
                      <a:pt x="6637" y="0"/>
                    </a:moveTo>
                    <a:cubicBezTo>
                      <a:pt x="6406" y="0"/>
                      <a:pt x="6222" y="184"/>
                      <a:pt x="6223" y="414"/>
                    </a:cubicBezTo>
                    <a:cubicBezTo>
                      <a:pt x="6223" y="642"/>
                      <a:pt x="6407" y="829"/>
                      <a:pt x="6637" y="829"/>
                    </a:cubicBezTo>
                    <a:cubicBezTo>
                      <a:pt x="6865" y="829"/>
                      <a:pt x="7052" y="643"/>
                      <a:pt x="7052" y="414"/>
                    </a:cubicBezTo>
                    <a:cubicBezTo>
                      <a:pt x="7052" y="184"/>
                      <a:pt x="6866" y="0"/>
                      <a:pt x="6637" y="0"/>
                    </a:cubicBezTo>
                    <a:close/>
                    <a:moveTo>
                      <a:pt x="8711" y="0"/>
                    </a:moveTo>
                    <a:cubicBezTo>
                      <a:pt x="8481" y="0"/>
                      <a:pt x="8297" y="184"/>
                      <a:pt x="8297" y="414"/>
                    </a:cubicBezTo>
                    <a:cubicBezTo>
                      <a:pt x="8297" y="642"/>
                      <a:pt x="8481" y="829"/>
                      <a:pt x="8711" y="829"/>
                    </a:cubicBezTo>
                    <a:cubicBezTo>
                      <a:pt x="8939" y="829"/>
                      <a:pt x="9126" y="643"/>
                      <a:pt x="9126" y="414"/>
                    </a:cubicBezTo>
                    <a:cubicBezTo>
                      <a:pt x="9126" y="184"/>
                      <a:pt x="8940" y="0"/>
                      <a:pt x="8711" y="0"/>
                    </a:cubicBezTo>
                    <a:close/>
                    <a:moveTo>
                      <a:pt x="10785" y="0"/>
                    </a:moveTo>
                    <a:cubicBezTo>
                      <a:pt x="10555" y="0"/>
                      <a:pt x="10370" y="184"/>
                      <a:pt x="10370" y="414"/>
                    </a:cubicBezTo>
                    <a:cubicBezTo>
                      <a:pt x="10370" y="642"/>
                      <a:pt x="10555" y="829"/>
                      <a:pt x="10785" y="829"/>
                    </a:cubicBezTo>
                    <a:cubicBezTo>
                      <a:pt x="11012" y="829"/>
                      <a:pt x="11199" y="643"/>
                      <a:pt x="11199" y="414"/>
                    </a:cubicBezTo>
                    <a:cubicBezTo>
                      <a:pt x="11199" y="184"/>
                      <a:pt x="11014" y="0"/>
                      <a:pt x="10785" y="0"/>
                    </a:cubicBezTo>
                    <a:close/>
                    <a:moveTo>
                      <a:pt x="12859" y="0"/>
                    </a:moveTo>
                    <a:cubicBezTo>
                      <a:pt x="12629" y="0"/>
                      <a:pt x="12444" y="184"/>
                      <a:pt x="12444" y="414"/>
                    </a:cubicBezTo>
                    <a:cubicBezTo>
                      <a:pt x="12444" y="642"/>
                      <a:pt x="12629" y="829"/>
                      <a:pt x="12859" y="829"/>
                    </a:cubicBezTo>
                    <a:cubicBezTo>
                      <a:pt x="13086" y="829"/>
                      <a:pt x="13273" y="643"/>
                      <a:pt x="13273" y="414"/>
                    </a:cubicBezTo>
                    <a:cubicBezTo>
                      <a:pt x="13273" y="184"/>
                      <a:pt x="13087" y="0"/>
                      <a:pt x="12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39"/>
              <p:cNvSpPr/>
              <p:nvPr/>
            </p:nvSpPr>
            <p:spPr>
              <a:xfrm>
                <a:off x="2412350" y="3055775"/>
                <a:ext cx="368175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3194" extrusionOk="0">
                    <a:moveTo>
                      <a:pt x="5065" y="0"/>
                    </a:moveTo>
                    <a:cubicBezTo>
                      <a:pt x="4567" y="0"/>
                      <a:pt x="4072" y="70"/>
                      <a:pt x="3544" y="188"/>
                    </a:cubicBezTo>
                    <a:cubicBezTo>
                      <a:pt x="2838" y="346"/>
                      <a:pt x="2345" y="831"/>
                      <a:pt x="1675" y="1036"/>
                    </a:cubicBezTo>
                    <a:cubicBezTo>
                      <a:pt x="1298" y="1151"/>
                      <a:pt x="824" y="1243"/>
                      <a:pt x="402" y="1243"/>
                    </a:cubicBezTo>
                    <a:cubicBezTo>
                      <a:pt x="346" y="1243"/>
                      <a:pt x="292" y="1241"/>
                      <a:pt x="238" y="1238"/>
                    </a:cubicBezTo>
                    <a:cubicBezTo>
                      <a:pt x="161" y="1234"/>
                      <a:pt x="81" y="1223"/>
                      <a:pt x="2" y="1209"/>
                    </a:cubicBezTo>
                    <a:lnTo>
                      <a:pt x="2" y="1425"/>
                    </a:lnTo>
                    <a:cubicBezTo>
                      <a:pt x="72" y="1417"/>
                      <a:pt x="143" y="1414"/>
                      <a:pt x="215" y="1414"/>
                    </a:cubicBezTo>
                    <a:cubicBezTo>
                      <a:pt x="485" y="1414"/>
                      <a:pt x="762" y="1460"/>
                      <a:pt x="998" y="1481"/>
                    </a:cubicBezTo>
                    <a:cubicBezTo>
                      <a:pt x="1280" y="1505"/>
                      <a:pt x="1545" y="1524"/>
                      <a:pt x="1807" y="1524"/>
                    </a:cubicBezTo>
                    <a:cubicBezTo>
                      <a:pt x="2113" y="1524"/>
                      <a:pt x="2416" y="1499"/>
                      <a:pt x="2736" y="1426"/>
                    </a:cubicBezTo>
                    <a:cubicBezTo>
                      <a:pt x="3380" y="1281"/>
                      <a:pt x="3964" y="979"/>
                      <a:pt x="4619" y="855"/>
                    </a:cubicBezTo>
                    <a:cubicBezTo>
                      <a:pt x="4936" y="794"/>
                      <a:pt x="5267" y="765"/>
                      <a:pt x="5601" y="765"/>
                    </a:cubicBezTo>
                    <a:cubicBezTo>
                      <a:pt x="6146" y="765"/>
                      <a:pt x="6697" y="843"/>
                      <a:pt x="7202" y="986"/>
                    </a:cubicBezTo>
                    <a:cubicBezTo>
                      <a:pt x="8073" y="1235"/>
                      <a:pt x="8824" y="1427"/>
                      <a:pt x="9737" y="1436"/>
                    </a:cubicBezTo>
                    <a:cubicBezTo>
                      <a:pt x="9746" y="1436"/>
                      <a:pt x="9756" y="1436"/>
                      <a:pt x="9766" y="1436"/>
                    </a:cubicBezTo>
                    <a:cubicBezTo>
                      <a:pt x="10795" y="1436"/>
                      <a:pt x="11756" y="987"/>
                      <a:pt x="12777" y="903"/>
                    </a:cubicBezTo>
                    <a:cubicBezTo>
                      <a:pt x="12979" y="887"/>
                      <a:pt x="13177" y="878"/>
                      <a:pt x="13374" y="878"/>
                    </a:cubicBezTo>
                    <a:cubicBezTo>
                      <a:pt x="13813" y="878"/>
                      <a:pt x="14243" y="919"/>
                      <a:pt x="14688" y="1001"/>
                    </a:cubicBezTo>
                    <a:cubicBezTo>
                      <a:pt x="14699" y="1004"/>
                      <a:pt x="14712" y="1005"/>
                      <a:pt x="14725" y="1009"/>
                    </a:cubicBezTo>
                    <a:lnTo>
                      <a:pt x="14725" y="699"/>
                    </a:lnTo>
                    <a:cubicBezTo>
                      <a:pt x="14481" y="654"/>
                      <a:pt x="14281" y="623"/>
                      <a:pt x="14194" y="611"/>
                    </a:cubicBezTo>
                    <a:cubicBezTo>
                      <a:pt x="13922" y="575"/>
                      <a:pt x="13671" y="555"/>
                      <a:pt x="13427" y="555"/>
                    </a:cubicBezTo>
                    <a:cubicBezTo>
                      <a:pt x="13000" y="555"/>
                      <a:pt x="12595" y="616"/>
                      <a:pt x="12142" y="758"/>
                    </a:cubicBezTo>
                    <a:cubicBezTo>
                      <a:pt x="11702" y="896"/>
                      <a:pt x="11240" y="1031"/>
                      <a:pt x="10787" y="1106"/>
                    </a:cubicBezTo>
                    <a:cubicBezTo>
                      <a:pt x="10654" y="1128"/>
                      <a:pt x="10519" y="1137"/>
                      <a:pt x="10384" y="1137"/>
                    </a:cubicBezTo>
                    <a:cubicBezTo>
                      <a:pt x="9806" y="1137"/>
                      <a:pt x="9211" y="967"/>
                      <a:pt x="8664" y="852"/>
                    </a:cubicBezTo>
                    <a:cubicBezTo>
                      <a:pt x="7853" y="681"/>
                      <a:pt x="7120" y="346"/>
                      <a:pt x="6318" y="152"/>
                    </a:cubicBezTo>
                    <a:cubicBezTo>
                      <a:pt x="5886" y="47"/>
                      <a:pt x="5475" y="0"/>
                      <a:pt x="5065" y="0"/>
                    </a:cubicBezTo>
                    <a:close/>
                    <a:moveTo>
                      <a:pt x="5347" y="1519"/>
                    </a:moveTo>
                    <a:cubicBezTo>
                      <a:pt x="5031" y="1519"/>
                      <a:pt x="4753" y="1648"/>
                      <a:pt x="4464" y="1782"/>
                    </a:cubicBezTo>
                    <a:cubicBezTo>
                      <a:pt x="4311" y="1853"/>
                      <a:pt x="3734" y="2002"/>
                      <a:pt x="3816" y="2250"/>
                    </a:cubicBezTo>
                    <a:cubicBezTo>
                      <a:pt x="3883" y="2457"/>
                      <a:pt x="4376" y="2500"/>
                      <a:pt x="4546" y="2513"/>
                    </a:cubicBezTo>
                    <a:cubicBezTo>
                      <a:pt x="4675" y="2523"/>
                      <a:pt x="4804" y="2528"/>
                      <a:pt x="4933" y="2528"/>
                    </a:cubicBezTo>
                    <a:cubicBezTo>
                      <a:pt x="5198" y="2528"/>
                      <a:pt x="5462" y="2507"/>
                      <a:pt x="5724" y="2464"/>
                    </a:cubicBezTo>
                    <a:cubicBezTo>
                      <a:pt x="5769" y="2456"/>
                      <a:pt x="5816" y="2448"/>
                      <a:pt x="5862" y="2438"/>
                    </a:cubicBezTo>
                    <a:cubicBezTo>
                      <a:pt x="6061" y="2399"/>
                      <a:pt x="6263" y="2351"/>
                      <a:pt x="6459" y="2307"/>
                    </a:cubicBezTo>
                    <a:cubicBezTo>
                      <a:pt x="6597" y="2276"/>
                      <a:pt x="6825" y="2184"/>
                      <a:pt x="6874" y="2035"/>
                    </a:cubicBezTo>
                    <a:cubicBezTo>
                      <a:pt x="6932" y="1852"/>
                      <a:pt x="6721" y="1822"/>
                      <a:pt x="6586" y="1778"/>
                    </a:cubicBezTo>
                    <a:cubicBezTo>
                      <a:pt x="6222" y="1660"/>
                      <a:pt x="5852" y="1565"/>
                      <a:pt x="5471" y="1526"/>
                    </a:cubicBezTo>
                    <a:cubicBezTo>
                      <a:pt x="5429" y="1521"/>
                      <a:pt x="5388" y="1519"/>
                      <a:pt x="5347" y="1519"/>
                    </a:cubicBezTo>
                    <a:close/>
                    <a:moveTo>
                      <a:pt x="11556" y="1570"/>
                    </a:moveTo>
                    <a:cubicBezTo>
                      <a:pt x="10290" y="1570"/>
                      <a:pt x="9278" y="1887"/>
                      <a:pt x="8054" y="2312"/>
                    </a:cubicBezTo>
                    <a:cubicBezTo>
                      <a:pt x="7043" y="2661"/>
                      <a:pt x="6068" y="3002"/>
                      <a:pt x="4968" y="3002"/>
                    </a:cubicBezTo>
                    <a:cubicBezTo>
                      <a:pt x="4803" y="3002"/>
                      <a:pt x="4635" y="2995"/>
                      <a:pt x="4464" y="2978"/>
                    </a:cubicBezTo>
                    <a:cubicBezTo>
                      <a:pt x="3340" y="2870"/>
                      <a:pt x="2242" y="2505"/>
                      <a:pt x="1179" y="2233"/>
                    </a:cubicBezTo>
                    <a:cubicBezTo>
                      <a:pt x="777" y="2128"/>
                      <a:pt x="394" y="2038"/>
                      <a:pt x="0" y="1976"/>
                    </a:cubicBezTo>
                    <a:lnTo>
                      <a:pt x="0" y="2666"/>
                    </a:lnTo>
                    <a:cubicBezTo>
                      <a:pt x="136" y="2647"/>
                      <a:pt x="278" y="2639"/>
                      <a:pt x="421" y="2639"/>
                    </a:cubicBezTo>
                    <a:cubicBezTo>
                      <a:pt x="875" y="2639"/>
                      <a:pt x="1350" y="2719"/>
                      <a:pt x="1735" y="2796"/>
                    </a:cubicBezTo>
                    <a:cubicBezTo>
                      <a:pt x="2763" y="3004"/>
                      <a:pt x="3872" y="3194"/>
                      <a:pt x="4969" y="3194"/>
                    </a:cubicBezTo>
                    <a:cubicBezTo>
                      <a:pt x="5443" y="3194"/>
                      <a:pt x="5914" y="3158"/>
                      <a:pt x="6376" y="3073"/>
                    </a:cubicBezTo>
                    <a:cubicBezTo>
                      <a:pt x="7874" y="2797"/>
                      <a:pt x="9451" y="2403"/>
                      <a:pt x="11011" y="2403"/>
                    </a:cubicBezTo>
                    <a:cubicBezTo>
                      <a:pt x="11296" y="2403"/>
                      <a:pt x="11580" y="2416"/>
                      <a:pt x="11863" y="2445"/>
                    </a:cubicBezTo>
                    <a:cubicBezTo>
                      <a:pt x="12846" y="2545"/>
                      <a:pt x="13769" y="2779"/>
                      <a:pt x="14726" y="2946"/>
                    </a:cubicBezTo>
                    <a:lnTo>
                      <a:pt x="14726" y="2373"/>
                    </a:lnTo>
                    <a:cubicBezTo>
                      <a:pt x="13930" y="2045"/>
                      <a:pt x="13122" y="1671"/>
                      <a:pt x="12206" y="1597"/>
                    </a:cubicBezTo>
                    <a:cubicBezTo>
                      <a:pt x="11981" y="1579"/>
                      <a:pt x="11765" y="1570"/>
                      <a:pt x="11556" y="15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39"/>
              <p:cNvSpPr/>
              <p:nvPr/>
            </p:nvSpPr>
            <p:spPr>
              <a:xfrm>
                <a:off x="2523825" y="2496900"/>
                <a:ext cx="145175" cy="145150"/>
              </a:xfrm>
              <a:custGeom>
                <a:avLst/>
                <a:gdLst/>
                <a:ahLst/>
                <a:cxnLst/>
                <a:rect l="l" t="t" r="r" b="b"/>
                <a:pathLst>
                  <a:path w="5807" h="5806" extrusionOk="0">
                    <a:moveTo>
                      <a:pt x="2903" y="0"/>
                    </a:moveTo>
                    <a:cubicBezTo>
                      <a:pt x="1300" y="0"/>
                      <a:pt x="1" y="1300"/>
                      <a:pt x="1" y="2903"/>
                    </a:cubicBezTo>
                    <a:cubicBezTo>
                      <a:pt x="1" y="4506"/>
                      <a:pt x="1300" y="5806"/>
                      <a:pt x="2903" y="5806"/>
                    </a:cubicBezTo>
                    <a:cubicBezTo>
                      <a:pt x="4507" y="5806"/>
                      <a:pt x="5806" y="4506"/>
                      <a:pt x="5806" y="2903"/>
                    </a:cubicBezTo>
                    <a:cubicBezTo>
                      <a:pt x="5806" y="1300"/>
                      <a:pt x="4507" y="0"/>
                      <a:pt x="29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39"/>
              <p:cNvSpPr/>
              <p:nvPr/>
            </p:nvSpPr>
            <p:spPr>
              <a:xfrm>
                <a:off x="2484825" y="2270100"/>
                <a:ext cx="209825" cy="597000"/>
              </a:xfrm>
              <a:custGeom>
                <a:avLst/>
                <a:gdLst/>
                <a:ahLst/>
                <a:cxnLst/>
                <a:rect l="l" t="t" r="r" b="b"/>
                <a:pathLst>
                  <a:path w="8393" h="23880" extrusionOk="0">
                    <a:moveTo>
                      <a:pt x="4398" y="8406"/>
                    </a:moveTo>
                    <a:cubicBezTo>
                      <a:pt x="5273" y="8406"/>
                      <a:pt x="6155" y="8719"/>
                      <a:pt x="6854" y="9336"/>
                    </a:cubicBezTo>
                    <a:cubicBezTo>
                      <a:pt x="7628" y="10019"/>
                      <a:pt x="8084" y="10980"/>
                      <a:pt x="8103" y="11976"/>
                    </a:cubicBezTo>
                    <a:cubicBezTo>
                      <a:pt x="8115" y="12676"/>
                      <a:pt x="7916" y="13364"/>
                      <a:pt x="7527" y="13968"/>
                    </a:cubicBezTo>
                    <a:cubicBezTo>
                      <a:pt x="7253" y="14391"/>
                      <a:pt x="6985" y="14728"/>
                      <a:pt x="6567" y="14995"/>
                    </a:cubicBezTo>
                    <a:cubicBezTo>
                      <a:pt x="5740" y="15523"/>
                      <a:pt x="5020" y="15709"/>
                      <a:pt x="4415" y="15709"/>
                    </a:cubicBezTo>
                    <a:cubicBezTo>
                      <a:pt x="3821" y="15709"/>
                      <a:pt x="3338" y="15529"/>
                      <a:pt x="2974" y="15316"/>
                    </a:cubicBezTo>
                    <a:cubicBezTo>
                      <a:pt x="1060" y="14193"/>
                      <a:pt x="456" y="12157"/>
                      <a:pt x="977" y="10839"/>
                    </a:cubicBezTo>
                    <a:cubicBezTo>
                      <a:pt x="1276" y="10080"/>
                      <a:pt x="1707" y="9527"/>
                      <a:pt x="2370" y="9049"/>
                    </a:cubicBezTo>
                    <a:cubicBezTo>
                      <a:pt x="2968" y="8617"/>
                      <a:pt x="3680" y="8406"/>
                      <a:pt x="4398" y="8406"/>
                    </a:cubicBezTo>
                    <a:close/>
                    <a:moveTo>
                      <a:pt x="3140" y="0"/>
                    </a:moveTo>
                    <a:lnTo>
                      <a:pt x="3140" y="278"/>
                    </a:lnTo>
                    <a:lnTo>
                      <a:pt x="4324" y="278"/>
                    </a:lnTo>
                    <a:lnTo>
                      <a:pt x="4324" y="8130"/>
                    </a:lnTo>
                    <a:cubicBezTo>
                      <a:pt x="3575" y="8144"/>
                      <a:pt x="2832" y="8374"/>
                      <a:pt x="2207" y="8825"/>
                    </a:cubicBezTo>
                    <a:cubicBezTo>
                      <a:pt x="1497" y="9337"/>
                      <a:pt x="1039" y="9927"/>
                      <a:pt x="718" y="10739"/>
                    </a:cubicBezTo>
                    <a:cubicBezTo>
                      <a:pt x="0" y="12557"/>
                      <a:pt x="1230" y="14616"/>
                      <a:pt x="2832" y="15558"/>
                    </a:cubicBezTo>
                    <a:cubicBezTo>
                      <a:pt x="3301" y="15834"/>
                      <a:pt x="3802" y="15975"/>
                      <a:pt x="4324" y="15990"/>
                    </a:cubicBezTo>
                    <a:lnTo>
                      <a:pt x="4324" y="23601"/>
                    </a:lnTo>
                    <a:lnTo>
                      <a:pt x="3140" y="23601"/>
                    </a:lnTo>
                    <a:lnTo>
                      <a:pt x="3140" y="23879"/>
                    </a:lnTo>
                    <a:lnTo>
                      <a:pt x="5762" y="23879"/>
                    </a:lnTo>
                    <a:lnTo>
                      <a:pt x="5762" y="23601"/>
                    </a:lnTo>
                    <a:lnTo>
                      <a:pt x="4602" y="23601"/>
                    </a:lnTo>
                    <a:lnTo>
                      <a:pt x="4602" y="15985"/>
                    </a:lnTo>
                    <a:cubicBezTo>
                      <a:pt x="5280" y="15944"/>
                      <a:pt x="5992" y="15695"/>
                      <a:pt x="6715" y="15232"/>
                    </a:cubicBezTo>
                    <a:cubicBezTo>
                      <a:pt x="7204" y="14921"/>
                      <a:pt x="7505" y="14513"/>
                      <a:pt x="7760" y="14119"/>
                    </a:cubicBezTo>
                    <a:cubicBezTo>
                      <a:pt x="8179" y="13470"/>
                      <a:pt x="8393" y="12727"/>
                      <a:pt x="8378" y="11973"/>
                    </a:cubicBezTo>
                    <a:cubicBezTo>
                      <a:pt x="8359" y="10899"/>
                      <a:pt x="7869" y="9863"/>
                      <a:pt x="7036" y="9129"/>
                    </a:cubicBezTo>
                    <a:cubicBezTo>
                      <a:pt x="6340" y="8515"/>
                      <a:pt x="5474" y="8182"/>
                      <a:pt x="4602" y="8136"/>
                    </a:cubicBezTo>
                    <a:lnTo>
                      <a:pt x="4602" y="278"/>
                    </a:lnTo>
                    <a:lnTo>
                      <a:pt x="5762" y="278"/>
                    </a:lnTo>
                    <a:lnTo>
                      <a:pt x="57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1" name="Google Shape;2371;p39"/>
            <p:cNvGrpSpPr/>
            <p:nvPr/>
          </p:nvGrpSpPr>
          <p:grpSpPr>
            <a:xfrm rot="5400000">
              <a:off x="7067586" y="2788661"/>
              <a:ext cx="328988" cy="2363927"/>
              <a:chOff x="3010050" y="1961050"/>
              <a:chExt cx="176600" cy="1268950"/>
            </a:xfrm>
          </p:grpSpPr>
          <p:sp>
            <p:nvSpPr>
              <p:cNvPr id="2372" name="Google Shape;2372;p39"/>
              <p:cNvSpPr/>
              <p:nvPr/>
            </p:nvSpPr>
            <p:spPr>
              <a:xfrm>
                <a:off x="3010050" y="1961050"/>
                <a:ext cx="176600" cy="12689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50758" extrusionOk="0">
                    <a:moveTo>
                      <a:pt x="1" y="1"/>
                    </a:moveTo>
                    <a:lnTo>
                      <a:pt x="1" y="50758"/>
                    </a:lnTo>
                    <a:lnTo>
                      <a:pt x="7063" y="50758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39"/>
              <p:cNvSpPr/>
              <p:nvPr/>
            </p:nvSpPr>
            <p:spPr>
              <a:xfrm>
                <a:off x="3010050" y="312012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39"/>
              <p:cNvSpPr/>
              <p:nvPr/>
            </p:nvSpPr>
            <p:spPr>
              <a:xfrm>
                <a:off x="3010050" y="2938175"/>
                <a:ext cx="1766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6" extrusionOk="0">
                    <a:moveTo>
                      <a:pt x="1" y="0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39"/>
              <p:cNvSpPr/>
              <p:nvPr/>
            </p:nvSpPr>
            <p:spPr>
              <a:xfrm>
                <a:off x="3034625" y="314067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39"/>
              <p:cNvSpPr/>
              <p:nvPr/>
            </p:nvSpPr>
            <p:spPr>
              <a:xfrm>
                <a:off x="3010050" y="199667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39"/>
              <p:cNvSpPr/>
              <p:nvPr/>
            </p:nvSpPr>
            <p:spPr>
              <a:xfrm>
                <a:off x="3010050" y="2217250"/>
                <a:ext cx="176600" cy="3867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7" extrusionOk="0">
                    <a:moveTo>
                      <a:pt x="1" y="1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39"/>
              <p:cNvSpPr/>
              <p:nvPr/>
            </p:nvSpPr>
            <p:spPr>
              <a:xfrm>
                <a:off x="3034625" y="201722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39"/>
              <p:cNvSpPr/>
              <p:nvPr/>
            </p:nvSpPr>
            <p:spPr>
              <a:xfrm>
                <a:off x="3034625" y="2312175"/>
                <a:ext cx="127450" cy="566775"/>
              </a:xfrm>
              <a:custGeom>
                <a:avLst/>
                <a:gdLst/>
                <a:ahLst/>
                <a:cxnLst/>
                <a:rect l="l" t="t" r="r" b="b"/>
                <a:pathLst>
                  <a:path w="5098" h="22671" extrusionOk="0">
                    <a:moveTo>
                      <a:pt x="2549" y="1"/>
                    </a:moveTo>
                    <a:cubicBezTo>
                      <a:pt x="1141" y="1"/>
                      <a:pt x="1" y="1141"/>
                      <a:pt x="1" y="2548"/>
                    </a:cubicBezTo>
                    <a:lnTo>
                      <a:pt x="1" y="20121"/>
                    </a:lnTo>
                    <a:cubicBezTo>
                      <a:pt x="1" y="21529"/>
                      <a:pt x="1141" y="22670"/>
                      <a:pt x="2549" y="22670"/>
                    </a:cubicBezTo>
                    <a:cubicBezTo>
                      <a:pt x="3957" y="22670"/>
                      <a:pt x="5097" y="21528"/>
                      <a:pt x="5097" y="20121"/>
                    </a:cubicBezTo>
                    <a:lnTo>
                      <a:pt x="5097" y="2548"/>
                    </a:lnTo>
                    <a:cubicBezTo>
                      <a:pt x="5097" y="1141"/>
                      <a:pt x="3957" y="1"/>
                      <a:pt x="2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39"/>
              <p:cNvSpPr/>
              <p:nvPr/>
            </p:nvSpPr>
            <p:spPr>
              <a:xfrm>
                <a:off x="3063050" y="2338825"/>
                <a:ext cx="70625" cy="51570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0628" extrusionOk="0">
                    <a:moveTo>
                      <a:pt x="1412" y="1"/>
                    </a:moveTo>
                    <a:cubicBezTo>
                      <a:pt x="633" y="1"/>
                      <a:pt x="1" y="633"/>
                      <a:pt x="1" y="1413"/>
                    </a:cubicBezTo>
                    <a:cubicBezTo>
                      <a:pt x="1" y="2098"/>
                      <a:pt x="488" y="2669"/>
                      <a:pt x="1136" y="2798"/>
                    </a:cubicBezTo>
                    <a:lnTo>
                      <a:pt x="1136" y="17831"/>
                    </a:lnTo>
                    <a:cubicBezTo>
                      <a:pt x="488" y="17959"/>
                      <a:pt x="1" y="18530"/>
                      <a:pt x="1" y="19216"/>
                    </a:cubicBezTo>
                    <a:cubicBezTo>
                      <a:pt x="1" y="19996"/>
                      <a:pt x="633" y="20628"/>
                      <a:pt x="1412" y="20628"/>
                    </a:cubicBezTo>
                    <a:cubicBezTo>
                      <a:pt x="2191" y="20628"/>
                      <a:pt x="2824" y="19996"/>
                      <a:pt x="2824" y="19216"/>
                    </a:cubicBezTo>
                    <a:cubicBezTo>
                      <a:pt x="2824" y="18531"/>
                      <a:pt x="2335" y="17959"/>
                      <a:pt x="1687" y="17831"/>
                    </a:cubicBezTo>
                    <a:lnTo>
                      <a:pt x="1687" y="2798"/>
                    </a:lnTo>
                    <a:cubicBezTo>
                      <a:pt x="2335" y="2669"/>
                      <a:pt x="2824" y="2098"/>
                      <a:pt x="2824" y="1413"/>
                    </a:cubicBezTo>
                    <a:cubicBezTo>
                      <a:pt x="2824" y="633"/>
                      <a:pt x="219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39"/>
              <p:cNvSpPr/>
              <p:nvPr/>
            </p:nvSpPr>
            <p:spPr>
              <a:xfrm>
                <a:off x="3073775" y="2348525"/>
                <a:ext cx="4720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939" extrusionOk="0">
                    <a:moveTo>
                      <a:pt x="946" y="141"/>
                    </a:moveTo>
                    <a:cubicBezTo>
                      <a:pt x="1021" y="141"/>
                      <a:pt x="1094" y="153"/>
                      <a:pt x="1168" y="181"/>
                    </a:cubicBezTo>
                    <a:cubicBezTo>
                      <a:pt x="1596" y="328"/>
                      <a:pt x="1749" y="730"/>
                      <a:pt x="1749" y="1028"/>
                    </a:cubicBezTo>
                    <a:cubicBezTo>
                      <a:pt x="1749" y="1291"/>
                      <a:pt x="1713" y="1435"/>
                      <a:pt x="1503" y="1591"/>
                    </a:cubicBezTo>
                    <a:cubicBezTo>
                      <a:pt x="1318" y="1728"/>
                      <a:pt x="1112" y="1800"/>
                      <a:pt x="921" y="1800"/>
                    </a:cubicBezTo>
                    <a:cubicBezTo>
                      <a:pt x="881" y="1800"/>
                      <a:pt x="841" y="1797"/>
                      <a:pt x="803" y="1791"/>
                    </a:cubicBezTo>
                    <a:cubicBezTo>
                      <a:pt x="610" y="1757"/>
                      <a:pt x="361" y="1645"/>
                      <a:pt x="277" y="1500"/>
                    </a:cubicBezTo>
                    <a:cubicBezTo>
                      <a:pt x="172" y="1318"/>
                      <a:pt x="141" y="1030"/>
                      <a:pt x="156" y="827"/>
                    </a:cubicBezTo>
                    <a:cubicBezTo>
                      <a:pt x="171" y="643"/>
                      <a:pt x="240" y="511"/>
                      <a:pt x="397" y="371"/>
                    </a:cubicBezTo>
                    <a:cubicBezTo>
                      <a:pt x="569" y="220"/>
                      <a:pt x="759" y="141"/>
                      <a:pt x="946" y="141"/>
                    </a:cubicBezTo>
                    <a:close/>
                    <a:moveTo>
                      <a:pt x="944" y="0"/>
                    </a:moveTo>
                    <a:cubicBezTo>
                      <a:pt x="723" y="0"/>
                      <a:pt x="503" y="91"/>
                      <a:pt x="305" y="266"/>
                    </a:cubicBezTo>
                    <a:cubicBezTo>
                      <a:pt x="120" y="431"/>
                      <a:pt x="34" y="596"/>
                      <a:pt x="18" y="816"/>
                    </a:cubicBezTo>
                    <a:cubicBezTo>
                      <a:pt x="0" y="1041"/>
                      <a:pt x="38" y="1361"/>
                      <a:pt x="157" y="1568"/>
                    </a:cubicBezTo>
                    <a:cubicBezTo>
                      <a:pt x="268" y="1761"/>
                      <a:pt x="557" y="1889"/>
                      <a:pt x="778" y="1926"/>
                    </a:cubicBezTo>
                    <a:cubicBezTo>
                      <a:pt x="824" y="1934"/>
                      <a:pt x="871" y="1938"/>
                      <a:pt x="919" y="1938"/>
                    </a:cubicBezTo>
                    <a:cubicBezTo>
                      <a:pt x="1141" y="1938"/>
                      <a:pt x="1376" y="1855"/>
                      <a:pt x="1584" y="1700"/>
                    </a:cubicBezTo>
                    <a:cubicBezTo>
                      <a:pt x="1839" y="1511"/>
                      <a:pt x="1887" y="1318"/>
                      <a:pt x="1887" y="1025"/>
                    </a:cubicBezTo>
                    <a:cubicBezTo>
                      <a:pt x="1887" y="571"/>
                      <a:pt x="1622" y="188"/>
                      <a:pt x="1213" y="46"/>
                    </a:cubicBezTo>
                    <a:cubicBezTo>
                      <a:pt x="1124" y="15"/>
                      <a:pt x="1034" y="0"/>
                      <a:pt x="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39"/>
              <p:cNvSpPr/>
              <p:nvPr/>
            </p:nvSpPr>
            <p:spPr>
              <a:xfrm>
                <a:off x="3072600" y="2796575"/>
                <a:ext cx="5200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949" extrusionOk="0">
                    <a:moveTo>
                      <a:pt x="1065" y="139"/>
                    </a:moveTo>
                    <a:cubicBezTo>
                      <a:pt x="1225" y="139"/>
                      <a:pt x="1385" y="174"/>
                      <a:pt x="1525" y="248"/>
                    </a:cubicBezTo>
                    <a:cubicBezTo>
                      <a:pt x="1643" y="311"/>
                      <a:pt x="1798" y="431"/>
                      <a:pt x="1859" y="644"/>
                    </a:cubicBezTo>
                    <a:cubicBezTo>
                      <a:pt x="1935" y="915"/>
                      <a:pt x="1903" y="1197"/>
                      <a:pt x="1771" y="1418"/>
                    </a:cubicBezTo>
                    <a:cubicBezTo>
                      <a:pt x="1654" y="1612"/>
                      <a:pt x="1472" y="1740"/>
                      <a:pt x="1245" y="1791"/>
                    </a:cubicBezTo>
                    <a:cubicBezTo>
                      <a:pt x="1190" y="1804"/>
                      <a:pt x="1136" y="1809"/>
                      <a:pt x="1084" y="1809"/>
                    </a:cubicBezTo>
                    <a:cubicBezTo>
                      <a:pt x="805" y="1809"/>
                      <a:pt x="581" y="1650"/>
                      <a:pt x="434" y="1503"/>
                    </a:cubicBezTo>
                    <a:cubicBezTo>
                      <a:pt x="321" y="1390"/>
                      <a:pt x="277" y="1311"/>
                      <a:pt x="242" y="1161"/>
                    </a:cubicBezTo>
                    <a:cubicBezTo>
                      <a:pt x="150" y="766"/>
                      <a:pt x="389" y="311"/>
                      <a:pt x="749" y="189"/>
                    </a:cubicBezTo>
                    <a:cubicBezTo>
                      <a:pt x="850" y="154"/>
                      <a:pt x="957" y="139"/>
                      <a:pt x="1065" y="139"/>
                    </a:cubicBezTo>
                    <a:close/>
                    <a:moveTo>
                      <a:pt x="1067" y="1"/>
                    </a:moveTo>
                    <a:cubicBezTo>
                      <a:pt x="943" y="1"/>
                      <a:pt x="820" y="20"/>
                      <a:pt x="705" y="59"/>
                    </a:cubicBezTo>
                    <a:cubicBezTo>
                      <a:pt x="282" y="203"/>
                      <a:pt x="0" y="733"/>
                      <a:pt x="107" y="1194"/>
                    </a:cubicBezTo>
                    <a:cubicBezTo>
                      <a:pt x="148" y="1367"/>
                      <a:pt x="205" y="1471"/>
                      <a:pt x="335" y="1601"/>
                    </a:cubicBezTo>
                    <a:cubicBezTo>
                      <a:pt x="563" y="1831"/>
                      <a:pt x="819" y="1949"/>
                      <a:pt x="1081" y="1949"/>
                    </a:cubicBezTo>
                    <a:cubicBezTo>
                      <a:pt x="1145" y="1949"/>
                      <a:pt x="1209" y="1941"/>
                      <a:pt x="1276" y="1927"/>
                    </a:cubicBezTo>
                    <a:cubicBezTo>
                      <a:pt x="1542" y="1868"/>
                      <a:pt x="1754" y="1718"/>
                      <a:pt x="1891" y="1490"/>
                    </a:cubicBezTo>
                    <a:cubicBezTo>
                      <a:pt x="2042" y="1237"/>
                      <a:pt x="2080" y="915"/>
                      <a:pt x="1993" y="606"/>
                    </a:cubicBezTo>
                    <a:cubicBezTo>
                      <a:pt x="1934" y="401"/>
                      <a:pt x="1795" y="233"/>
                      <a:pt x="1589" y="125"/>
                    </a:cubicBezTo>
                    <a:cubicBezTo>
                      <a:pt x="1433" y="43"/>
                      <a:pt x="1250" y="1"/>
                      <a:pt x="10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39"/>
              <p:cNvSpPr/>
              <p:nvPr/>
            </p:nvSpPr>
            <p:spPr>
              <a:xfrm>
                <a:off x="3021425" y="2088050"/>
                <a:ext cx="154850" cy="113700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4548" extrusionOk="0">
                    <a:moveTo>
                      <a:pt x="1722" y="1"/>
                    </a:moveTo>
                    <a:cubicBezTo>
                      <a:pt x="1704" y="1"/>
                      <a:pt x="1685" y="3"/>
                      <a:pt x="1667" y="8"/>
                    </a:cubicBezTo>
                    <a:cubicBezTo>
                      <a:pt x="1438" y="63"/>
                      <a:pt x="1416" y="357"/>
                      <a:pt x="1409" y="534"/>
                    </a:cubicBezTo>
                    <a:cubicBezTo>
                      <a:pt x="1375" y="1277"/>
                      <a:pt x="1455" y="2038"/>
                      <a:pt x="1503" y="2776"/>
                    </a:cubicBezTo>
                    <a:cubicBezTo>
                      <a:pt x="1529" y="3168"/>
                      <a:pt x="1223" y="4540"/>
                      <a:pt x="1863" y="4545"/>
                    </a:cubicBezTo>
                    <a:cubicBezTo>
                      <a:pt x="2415" y="4457"/>
                      <a:pt x="2179" y="3493"/>
                      <a:pt x="2164" y="3161"/>
                    </a:cubicBezTo>
                    <a:cubicBezTo>
                      <a:pt x="2123" y="2311"/>
                      <a:pt x="2431" y="1299"/>
                      <a:pt x="2153" y="470"/>
                    </a:cubicBezTo>
                    <a:cubicBezTo>
                      <a:pt x="2095" y="298"/>
                      <a:pt x="1933" y="1"/>
                      <a:pt x="1722" y="1"/>
                    </a:cubicBezTo>
                    <a:close/>
                    <a:moveTo>
                      <a:pt x="4213" y="1"/>
                    </a:moveTo>
                    <a:cubicBezTo>
                      <a:pt x="4195" y="1"/>
                      <a:pt x="4176" y="3"/>
                      <a:pt x="4158" y="8"/>
                    </a:cubicBezTo>
                    <a:cubicBezTo>
                      <a:pt x="3929" y="63"/>
                      <a:pt x="3907" y="357"/>
                      <a:pt x="3899" y="534"/>
                    </a:cubicBezTo>
                    <a:cubicBezTo>
                      <a:pt x="3866" y="1277"/>
                      <a:pt x="3946" y="2038"/>
                      <a:pt x="3994" y="2776"/>
                    </a:cubicBezTo>
                    <a:cubicBezTo>
                      <a:pt x="4020" y="3168"/>
                      <a:pt x="3714" y="4540"/>
                      <a:pt x="4353" y="4545"/>
                    </a:cubicBezTo>
                    <a:cubicBezTo>
                      <a:pt x="4906" y="4457"/>
                      <a:pt x="4671" y="3493"/>
                      <a:pt x="4655" y="3161"/>
                    </a:cubicBezTo>
                    <a:cubicBezTo>
                      <a:pt x="4614" y="2311"/>
                      <a:pt x="4922" y="1299"/>
                      <a:pt x="4644" y="470"/>
                    </a:cubicBezTo>
                    <a:cubicBezTo>
                      <a:pt x="4586" y="298"/>
                      <a:pt x="4424" y="1"/>
                      <a:pt x="4213" y="1"/>
                    </a:cubicBezTo>
                    <a:close/>
                    <a:moveTo>
                      <a:pt x="3133" y="3"/>
                    </a:moveTo>
                    <a:cubicBezTo>
                      <a:pt x="2491" y="8"/>
                      <a:pt x="2799" y="1379"/>
                      <a:pt x="2774" y="1771"/>
                    </a:cubicBezTo>
                    <a:cubicBezTo>
                      <a:pt x="2725" y="2511"/>
                      <a:pt x="2645" y="3271"/>
                      <a:pt x="2678" y="4013"/>
                    </a:cubicBezTo>
                    <a:cubicBezTo>
                      <a:pt x="2687" y="4191"/>
                      <a:pt x="2708" y="4484"/>
                      <a:pt x="2936" y="4540"/>
                    </a:cubicBezTo>
                    <a:cubicBezTo>
                      <a:pt x="2955" y="4544"/>
                      <a:pt x="2974" y="4546"/>
                      <a:pt x="2992" y="4546"/>
                    </a:cubicBezTo>
                    <a:cubicBezTo>
                      <a:pt x="3203" y="4546"/>
                      <a:pt x="3366" y="4250"/>
                      <a:pt x="3423" y="4078"/>
                    </a:cubicBezTo>
                    <a:cubicBezTo>
                      <a:pt x="3701" y="3249"/>
                      <a:pt x="3393" y="2238"/>
                      <a:pt x="3434" y="1385"/>
                    </a:cubicBezTo>
                    <a:cubicBezTo>
                      <a:pt x="3449" y="1057"/>
                      <a:pt x="3685" y="91"/>
                      <a:pt x="3133" y="3"/>
                    </a:cubicBezTo>
                    <a:close/>
                    <a:moveTo>
                      <a:pt x="5625" y="3"/>
                    </a:moveTo>
                    <a:cubicBezTo>
                      <a:pt x="4983" y="8"/>
                      <a:pt x="5291" y="1379"/>
                      <a:pt x="5266" y="1771"/>
                    </a:cubicBezTo>
                    <a:cubicBezTo>
                      <a:pt x="5218" y="2511"/>
                      <a:pt x="5137" y="3271"/>
                      <a:pt x="5171" y="4013"/>
                    </a:cubicBezTo>
                    <a:cubicBezTo>
                      <a:pt x="5179" y="4191"/>
                      <a:pt x="5200" y="4484"/>
                      <a:pt x="5428" y="4540"/>
                    </a:cubicBezTo>
                    <a:cubicBezTo>
                      <a:pt x="5447" y="4544"/>
                      <a:pt x="5466" y="4546"/>
                      <a:pt x="5484" y="4546"/>
                    </a:cubicBezTo>
                    <a:cubicBezTo>
                      <a:pt x="5696" y="4546"/>
                      <a:pt x="5858" y="4250"/>
                      <a:pt x="5915" y="4078"/>
                    </a:cubicBezTo>
                    <a:cubicBezTo>
                      <a:pt x="6193" y="3249"/>
                      <a:pt x="5885" y="2238"/>
                      <a:pt x="5926" y="1385"/>
                    </a:cubicBezTo>
                    <a:cubicBezTo>
                      <a:pt x="5940" y="1057"/>
                      <a:pt x="6176" y="91"/>
                      <a:pt x="5625" y="3"/>
                    </a:cubicBezTo>
                    <a:close/>
                    <a:moveTo>
                      <a:pt x="641" y="4"/>
                    </a:moveTo>
                    <a:cubicBezTo>
                      <a:pt x="0" y="9"/>
                      <a:pt x="307" y="1380"/>
                      <a:pt x="282" y="1772"/>
                    </a:cubicBezTo>
                    <a:cubicBezTo>
                      <a:pt x="233" y="2510"/>
                      <a:pt x="153" y="3271"/>
                      <a:pt x="186" y="4014"/>
                    </a:cubicBezTo>
                    <a:cubicBezTo>
                      <a:pt x="195" y="4192"/>
                      <a:pt x="216" y="4485"/>
                      <a:pt x="444" y="4541"/>
                    </a:cubicBezTo>
                    <a:cubicBezTo>
                      <a:pt x="463" y="4545"/>
                      <a:pt x="482" y="4548"/>
                      <a:pt x="500" y="4548"/>
                    </a:cubicBezTo>
                    <a:cubicBezTo>
                      <a:pt x="711" y="4548"/>
                      <a:pt x="874" y="4251"/>
                      <a:pt x="931" y="4079"/>
                    </a:cubicBezTo>
                    <a:cubicBezTo>
                      <a:pt x="1209" y="3250"/>
                      <a:pt x="902" y="2238"/>
                      <a:pt x="941" y="1388"/>
                    </a:cubicBezTo>
                    <a:cubicBezTo>
                      <a:pt x="957" y="1057"/>
                      <a:pt x="1193" y="91"/>
                      <a:pt x="641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39"/>
              <p:cNvSpPr/>
              <p:nvPr/>
            </p:nvSpPr>
            <p:spPr>
              <a:xfrm>
                <a:off x="3021425" y="2992675"/>
                <a:ext cx="15480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4547" extrusionOk="0">
                    <a:moveTo>
                      <a:pt x="2991" y="1"/>
                    </a:moveTo>
                    <a:cubicBezTo>
                      <a:pt x="2973" y="1"/>
                      <a:pt x="2954" y="3"/>
                      <a:pt x="2935" y="8"/>
                    </a:cubicBezTo>
                    <a:cubicBezTo>
                      <a:pt x="2706" y="63"/>
                      <a:pt x="2685" y="356"/>
                      <a:pt x="2677" y="534"/>
                    </a:cubicBezTo>
                    <a:cubicBezTo>
                      <a:pt x="2644" y="1277"/>
                      <a:pt x="2724" y="2038"/>
                      <a:pt x="2773" y="2776"/>
                    </a:cubicBezTo>
                    <a:cubicBezTo>
                      <a:pt x="2797" y="3168"/>
                      <a:pt x="2491" y="4539"/>
                      <a:pt x="3132" y="4545"/>
                    </a:cubicBezTo>
                    <a:cubicBezTo>
                      <a:pt x="3685" y="4457"/>
                      <a:pt x="3449" y="3491"/>
                      <a:pt x="3432" y="3162"/>
                    </a:cubicBezTo>
                    <a:cubicBezTo>
                      <a:pt x="3393" y="2310"/>
                      <a:pt x="3700" y="1299"/>
                      <a:pt x="3422" y="470"/>
                    </a:cubicBezTo>
                    <a:cubicBezTo>
                      <a:pt x="3364" y="297"/>
                      <a:pt x="3202" y="1"/>
                      <a:pt x="2991" y="1"/>
                    </a:cubicBezTo>
                    <a:close/>
                    <a:moveTo>
                      <a:pt x="5483" y="1"/>
                    </a:moveTo>
                    <a:cubicBezTo>
                      <a:pt x="5465" y="1"/>
                      <a:pt x="5446" y="3"/>
                      <a:pt x="5427" y="8"/>
                    </a:cubicBezTo>
                    <a:cubicBezTo>
                      <a:pt x="5198" y="63"/>
                      <a:pt x="5177" y="356"/>
                      <a:pt x="5169" y="534"/>
                    </a:cubicBezTo>
                    <a:cubicBezTo>
                      <a:pt x="5136" y="1277"/>
                      <a:pt x="5217" y="2038"/>
                      <a:pt x="5265" y="2776"/>
                    </a:cubicBezTo>
                    <a:cubicBezTo>
                      <a:pt x="5289" y="3168"/>
                      <a:pt x="4983" y="4539"/>
                      <a:pt x="5624" y="4545"/>
                    </a:cubicBezTo>
                    <a:cubicBezTo>
                      <a:pt x="6176" y="4457"/>
                      <a:pt x="5940" y="3491"/>
                      <a:pt x="5925" y="3162"/>
                    </a:cubicBezTo>
                    <a:cubicBezTo>
                      <a:pt x="5885" y="2310"/>
                      <a:pt x="6192" y="1299"/>
                      <a:pt x="5914" y="470"/>
                    </a:cubicBezTo>
                    <a:cubicBezTo>
                      <a:pt x="5856" y="297"/>
                      <a:pt x="5694" y="1"/>
                      <a:pt x="5483" y="1"/>
                    </a:cubicBezTo>
                    <a:close/>
                    <a:moveTo>
                      <a:pt x="1864" y="2"/>
                    </a:moveTo>
                    <a:cubicBezTo>
                      <a:pt x="1223" y="8"/>
                      <a:pt x="1530" y="1379"/>
                      <a:pt x="1505" y="1771"/>
                    </a:cubicBezTo>
                    <a:cubicBezTo>
                      <a:pt x="1457" y="2510"/>
                      <a:pt x="1377" y="3271"/>
                      <a:pt x="1410" y="4013"/>
                    </a:cubicBezTo>
                    <a:cubicBezTo>
                      <a:pt x="1417" y="4191"/>
                      <a:pt x="1439" y="4484"/>
                      <a:pt x="1668" y="4539"/>
                    </a:cubicBezTo>
                    <a:cubicBezTo>
                      <a:pt x="1687" y="4544"/>
                      <a:pt x="1705" y="4546"/>
                      <a:pt x="1723" y="4546"/>
                    </a:cubicBezTo>
                    <a:cubicBezTo>
                      <a:pt x="1935" y="4546"/>
                      <a:pt x="2096" y="4250"/>
                      <a:pt x="2154" y="4077"/>
                    </a:cubicBezTo>
                    <a:cubicBezTo>
                      <a:pt x="2432" y="3248"/>
                      <a:pt x="2123" y="2238"/>
                      <a:pt x="2165" y="1385"/>
                    </a:cubicBezTo>
                    <a:cubicBezTo>
                      <a:pt x="2179" y="1056"/>
                      <a:pt x="2415" y="91"/>
                      <a:pt x="1864" y="2"/>
                    </a:cubicBezTo>
                    <a:close/>
                    <a:moveTo>
                      <a:pt x="4356" y="2"/>
                    </a:moveTo>
                    <a:cubicBezTo>
                      <a:pt x="3714" y="8"/>
                      <a:pt x="4021" y="1379"/>
                      <a:pt x="3995" y="1771"/>
                    </a:cubicBezTo>
                    <a:cubicBezTo>
                      <a:pt x="3947" y="2510"/>
                      <a:pt x="3867" y="3271"/>
                      <a:pt x="3901" y="4013"/>
                    </a:cubicBezTo>
                    <a:cubicBezTo>
                      <a:pt x="3908" y="4191"/>
                      <a:pt x="3930" y="4484"/>
                      <a:pt x="4159" y="4539"/>
                    </a:cubicBezTo>
                    <a:cubicBezTo>
                      <a:pt x="4178" y="4544"/>
                      <a:pt x="4196" y="4546"/>
                      <a:pt x="4214" y="4546"/>
                    </a:cubicBezTo>
                    <a:cubicBezTo>
                      <a:pt x="4425" y="4546"/>
                      <a:pt x="4587" y="4250"/>
                      <a:pt x="4645" y="4077"/>
                    </a:cubicBezTo>
                    <a:cubicBezTo>
                      <a:pt x="4923" y="3248"/>
                      <a:pt x="4614" y="2238"/>
                      <a:pt x="4656" y="1385"/>
                    </a:cubicBezTo>
                    <a:cubicBezTo>
                      <a:pt x="4671" y="1056"/>
                      <a:pt x="4906" y="91"/>
                      <a:pt x="4356" y="2"/>
                    </a:cubicBezTo>
                    <a:close/>
                    <a:moveTo>
                      <a:pt x="502" y="2"/>
                    </a:moveTo>
                    <a:cubicBezTo>
                      <a:pt x="483" y="2"/>
                      <a:pt x="465" y="4"/>
                      <a:pt x="446" y="9"/>
                    </a:cubicBezTo>
                    <a:cubicBezTo>
                      <a:pt x="217" y="65"/>
                      <a:pt x="196" y="357"/>
                      <a:pt x="187" y="536"/>
                    </a:cubicBezTo>
                    <a:cubicBezTo>
                      <a:pt x="154" y="1277"/>
                      <a:pt x="234" y="2039"/>
                      <a:pt x="283" y="2778"/>
                    </a:cubicBezTo>
                    <a:cubicBezTo>
                      <a:pt x="308" y="3169"/>
                      <a:pt x="0" y="4542"/>
                      <a:pt x="642" y="4547"/>
                    </a:cubicBezTo>
                    <a:cubicBezTo>
                      <a:pt x="1193" y="4457"/>
                      <a:pt x="957" y="3491"/>
                      <a:pt x="944" y="3163"/>
                    </a:cubicBezTo>
                    <a:cubicBezTo>
                      <a:pt x="902" y="2311"/>
                      <a:pt x="1211" y="1301"/>
                      <a:pt x="933" y="472"/>
                    </a:cubicBezTo>
                    <a:cubicBezTo>
                      <a:pt x="875" y="299"/>
                      <a:pt x="712" y="2"/>
                      <a:pt x="50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5" name="Google Shape;2385;p39"/>
            <p:cNvGrpSpPr/>
            <p:nvPr/>
          </p:nvGrpSpPr>
          <p:grpSpPr>
            <a:xfrm>
              <a:off x="6169905" y="2892751"/>
              <a:ext cx="2058020" cy="548240"/>
              <a:chOff x="6959925" y="3849675"/>
              <a:chExt cx="918800" cy="244750"/>
            </a:xfrm>
          </p:grpSpPr>
          <p:sp>
            <p:nvSpPr>
              <p:cNvPr id="2386" name="Google Shape;2386;p39"/>
              <p:cNvSpPr/>
              <p:nvPr/>
            </p:nvSpPr>
            <p:spPr>
              <a:xfrm>
                <a:off x="6959925" y="3849675"/>
                <a:ext cx="918800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36752" h="9789" extrusionOk="0">
                    <a:moveTo>
                      <a:pt x="1" y="1"/>
                    </a:moveTo>
                    <a:lnTo>
                      <a:pt x="1" y="9788"/>
                    </a:lnTo>
                    <a:lnTo>
                      <a:pt x="36751" y="9788"/>
                    </a:lnTo>
                    <a:lnTo>
                      <a:pt x="367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39"/>
              <p:cNvSpPr/>
              <p:nvPr/>
            </p:nvSpPr>
            <p:spPr>
              <a:xfrm>
                <a:off x="7074650" y="3849675"/>
                <a:ext cx="35775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9789" extrusionOk="0">
                    <a:moveTo>
                      <a:pt x="0" y="1"/>
                    </a:moveTo>
                    <a:lnTo>
                      <a:pt x="0" y="9788"/>
                    </a:lnTo>
                    <a:lnTo>
                      <a:pt x="1430" y="9788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39"/>
              <p:cNvSpPr/>
              <p:nvPr/>
            </p:nvSpPr>
            <p:spPr>
              <a:xfrm>
                <a:off x="7009550" y="3849675"/>
                <a:ext cx="165975" cy="2447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9790" extrusionOk="0">
                    <a:moveTo>
                      <a:pt x="1" y="1"/>
                    </a:moveTo>
                    <a:lnTo>
                      <a:pt x="1" y="9790"/>
                    </a:lnTo>
                    <a:lnTo>
                      <a:pt x="1430" y="9790"/>
                    </a:lnTo>
                    <a:lnTo>
                      <a:pt x="1430" y="1"/>
                    </a:lnTo>
                    <a:close/>
                    <a:moveTo>
                      <a:pt x="5210" y="1"/>
                    </a:moveTo>
                    <a:lnTo>
                      <a:pt x="5210" y="9790"/>
                    </a:lnTo>
                    <a:lnTo>
                      <a:pt x="6639" y="9790"/>
                    </a:lnTo>
                    <a:lnTo>
                      <a:pt x="6639" y="1"/>
                    </a:ln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39"/>
              <p:cNvSpPr/>
              <p:nvPr/>
            </p:nvSpPr>
            <p:spPr>
              <a:xfrm>
                <a:off x="7223600" y="3885600"/>
                <a:ext cx="2874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11499" h="6918" extrusionOk="0">
                    <a:moveTo>
                      <a:pt x="169" y="0"/>
                    </a:moveTo>
                    <a:cubicBezTo>
                      <a:pt x="169" y="93"/>
                      <a:pt x="94" y="168"/>
                      <a:pt x="1" y="168"/>
                    </a:cubicBezTo>
                    <a:lnTo>
                      <a:pt x="1" y="6749"/>
                    </a:lnTo>
                    <a:cubicBezTo>
                      <a:pt x="94" y="6749"/>
                      <a:pt x="169" y="6824"/>
                      <a:pt x="169" y="6917"/>
                    </a:cubicBezTo>
                    <a:lnTo>
                      <a:pt x="11330" y="6917"/>
                    </a:lnTo>
                    <a:cubicBezTo>
                      <a:pt x="11330" y="6824"/>
                      <a:pt x="11405" y="6749"/>
                      <a:pt x="11499" y="6749"/>
                    </a:cubicBezTo>
                    <a:lnTo>
                      <a:pt x="11499" y="168"/>
                    </a:lnTo>
                    <a:cubicBezTo>
                      <a:pt x="11405" y="168"/>
                      <a:pt x="11330" y="92"/>
                      <a:pt x="11330" y="0"/>
                    </a:cubicBez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39"/>
              <p:cNvSpPr/>
              <p:nvPr/>
            </p:nvSpPr>
            <p:spPr>
              <a:xfrm>
                <a:off x="7246900" y="3906300"/>
                <a:ext cx="240850" cy="131525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5261" extrusionOk="0">
                    <a:moveTo>
                      <a:pt x="168" y="0"/>
                    </a:moveTo>
                    <a:cubicBezTo>
                      <a:pt x="168" y="93"/>
                      <a:pt x="93" y="168"/>
                      <a:pt x="0" y="168"/>
                    </a:cubicBezTo>
                    <a:lnTo>
                      <a:pt x="0" y="5092"/>
                    </a:lnTo>
                    <a:cubicBezTo>
                      <a:pt x="93" y="5092"/>
                      <a:pt x="168" y="5167"/>
                      <a:pt x="168" y="5260"/>
                    </a:cubicBezTo>
                    <a:lnTo>
                      <a:pt x="9465" y="5260"/>
                    </a:lnTo>
                    <a:cubicBezTo>
                      <a:pt x="9465" y="5167"/>
                      <a:pt x="9540" y="5092"/>
                      <a:pt x="9633" y="5092"/>
                    </a:cubicBezTo>
                    <a:lnTo>
                      <a:pt x="9633" y="168"/>
                    </a:lnTo>
                    <a:cubicBezTo>
                      <a:pt x="9541" y="168"/>
                      <a:pt x="9465" y="93"/>
                      <a:pt x="9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39"/>
              <p:cNvSpPr/>
              <p:nvPr/>
            </p:nvSpPr>
            <p:spPr>
              <a:xfrm>
                <a:off x="7282775" y="3948125"/>
                <a:ext cx="179900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880" extrusionOk="0">
                    <a:moveTo>
                      <a:pt x="6026" y="45"/>
                    </a:moveTo>
                    <a:cubicBezTo>
                      <a:pt x="5553" y="45"/>
                      <a:pt x="5087" y="338"/>
                      <a:pt x="5043" y="918"/>
                    </a:cubicBezTo>
                    <a:cubicBezTo>
                      <a:pt x="5006" y="1396"/>
                      <a:pt x="5560" y="1836"/>
                      <a:pt x="6018" y="1836"/>
                    </a:cubicBezTo>
                    <a:cubicBezTo>
                      <a:pt x="6046" y="1836"/>
                      <a:pt x="6073" y="1834"/>
                      <a:pt x="6100" y="1831"/>
                    </a:cubicBezTo>
                    <a:cubicBezTo>
                      <a:pt x="6636" y="1766"/>
                      <a:pt x="7196" y="1352"/>
                      <a:pt x="7020" y="755"/>
                    </a:cubicBezTo>
                    <a:cubicBezTo>
                      <a:pt x="6881" y="280"/>
                      <a:pt x="6450" y="45"/>
                      <a:pt x="6026" y="45"/>
                    </a:cubicBezTo>
                    <a:close/>
                    <a:moveTo>
                      <a:pt x="1021" y="62"/>
                    </a:moveTo>
                    <a:cubicBezTo>
                      <a:pt x="547" y="62"/>
                      <a:pt x="81" y="355"/>
                      <a:pt x="37" y="935"/>
                    </a:cubicBezTo>
                    <a:cubicBezTo>
                      <a:pt x="1" y="1413"/>
                      <a:pt x="554" y="1853"/>
                      <a:pt x="1012" y="1853"/>
                    </a:cubicBezTo>
                    <a:cubicBezTo>
                      <a:pt x="1040" y="1853"/>
                      <a:pt x="1067" y="1851"/>
                      <a:pt x="1094" y="1848"/>
                    </a:cubicBezTo>
                    <a:cubicBezTo>
                      <a:pt x="1631" y="1783"/>
                      <a:pt x="2190" y="1370"/>
                      <a:pt x="2015" y="772"/>
                    </a:cubicBezTo>
                    <a:cubicBezTo>
                      <a:pt x="1875" y="297"/>
                      <a:pt x="1445" y="62"/>
                      <a:pt x="1021" y="62"/>
                    </a:cubicBezTo>
                    <a:close/>
                    <a:moveTo>
                      <a:pt x="3703" y="1"/>
                    </a:moveTo>
                    <a:cubicBezTo>
                      <a:pt x="3688" y="1"/>
                      <a:pt x="3672" y="1"/>
                      <a:pt x="3657" y="2"/>
                    </a:cubicBezTo>
                    <a:cubicBezTo>
                      <a:pt x="3515" y="8"/>
                      <a:pt x="3366" y="61"/>
                      <a:pt x="3235" y="113"/>
                    </a:cubicBezTo>
                    <a:cubicBezTo>
                      <a:pt x="3121" y="158"/>
                      <a:pt x="3021" y="221"/>
                      <a:pt x="2940" y="296"/>
                    </a:cubicBezTo>
                    <a:cubicBezTo>
                      <a:pt x="2750" y="469"/>
                      <a:pt x="2649" y="714"/>
                      <a:pt x="2636" y="991"/>
                    </a:cubicBezTo>
                    <a:cubicBezTo>
                      <a:pt x="2614" y="1467"/>
                      <a:pt x="3000" y="1878"/>
                      <a:pt x="3475" y="1879"/>
                    </a:cubicBezTo>
                    <a:cubicBezTo>
                      <a:pt x="3478" y="1879"/>
                      <a:pt x="3481" y="1879"/>
                      <a:pt x="3484" y="1879"/>
                    </a:cubicBezTo>
                    <a:cubicBezTo>
                      <a:pt x="4085" y="1879"/>
                      <a:pt x="4557" y="1659"/>
                      <a:pt x="4588" y="956"/>
                    </a:cubicBezTo>
                    <a:cubicBezTo>
                      <a:pt x="4610" y="452"/>
                      <a:pt x="4221" y="1"/>
                      <a:pt x="3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39"/>
              <p:cNvSpPr/>
              <p:nvPr/>
            </p:nvSpPr>
            <p:spPr>
              <a:xfrm>
                <a:off x="7569800" y="3889050"/>
                <a:ext cx="252075" cy="162275"/>
              </a:xfrm>
              <a:custGeom>
                <a:avLst/>
                <a:gdLst/>
                <a:ahLst/>
                <a:cxnLst/>
                <a:rect l="l" t="t" r="r" b="b"/>
                <a:pathLst>
                  <a:path w="10083" h="6491" extrusionOk="0">
                    <a:moveTo>
                      <a:pt x="416" y="0"/>
                    </a:moveTo>
                    <a:cubicBezTo>
                      <a:pt x="187" y="0"/>
                      <a:pt x="1" y="185"/>
                      <a:pt x="1" y="414"/>
                    </a:cubicBezTo>
                    <a:cubicBezTo>
                      <a:pt x="1" y="643"/>
                      <a:pt x="187" y="829"/>
                      <a:pt x="416" y="829"/>
                    </a:cubicBezTo>
                    <a:lnTo>
                      <a:pt x="9669" y="829"/>
                    </a:lnTo>
                    <a:cubicBezTo>
                      <a:pt x="9897" y="829"/>
                      <a:pt x="10082" y="643"/>
                      <a:pt x="10082" y="414"/>
                    </a:cubicBezTo>
                    <a:cubicBezTo>
                      <a:pt x="10082" y="185"/>
                      <a:pt x="9897" y="0"/>
                      <a:pt x="9669" y="0"/>
                    </a:cubicBezTo>
                    <a:close/>
                    <a:moveTo>
                      <a:pt x="416" y="1888"/>
                    </a:moveTo>
                    <a:cubicBezTo>
                      <a:pt x="187" y="1888"/>
                      <a:pt x="1" y="2073"/>
                      <a:pt x="1" y="2302"/>
                    </a:cubicBezTo>
                    <a:cubicBezTo>
                      <a:pt x="1" y="2531"/>
                      <a:pt x="187" y="2717"/>
                      <a:pt x="416" y="2717"/>
                    </a:cubicBezTo>
                    <a:lnTo>
                      <a:pt x="9669" y="2717"/>
                    </a:lnTo>
                    <a:cubicBezTo>
                      <a:pt x="9897" y="2715"/>
                      <a:pt x="10082" y="2531"/>
                      <a:pt x="10082" y="2302"/>
                    </a:cubicBezTo>
                    <a:cubicBezTo>
                      <a:pt x="10082" y="2073"/>
                      <a:pt x="9897" y="1888"/>
                      <a:pt x="9669" y="1888"/>
                    </a:cubicBezTo>
                    <a:close/>
                    <a:moveTo>
                      <a:pt x="416" y="3774"/>
                    </a:moveTo>
                    <a:cubicBezTo>
                      <a:pt x="187" y="3774"/>
                      <a:pt x="1" y="3960"/>
                      <a:pt x="1" y="4189"/>
                    </a:cubicBezTo>
                    <a:cubicBezTo>
                      <a:pt x="1" y="4418"/>
                      <a:pt x="187" y="4603"/>
                      <a:pt x="416" y="4603"/>
                    </a:cubicBezTo>
                    <a:lnTo>
                      <a:pt x="9669" y="4603"/>
                    </a:lnTo>
                    <a:cubicBezTo>
                      <a:pt x="9897" y="4603"/>
                      <a:pt x="10082" y="4418"/>
                      <a:pt x="10082" y="4189"/>
                    </a:cubicBezTo>
                    <a:cubicBezTo>
                      <a:pt x="10082" y="3960"/>
                      <a:pt x="9897" y="3774"/>
                      <a:pt x="9669" y="3774"/>
                    </a:cubicBezTo>
                    <a:close/>
                    <a:moveTo>
                      <a:pt x="416" y="5661"/>
                    </a:moveTo>
                    <a:cubicBezTo>
                      <a:pt x="187" y="5661"/>
                      <a:pt x="1" y="5848"/>
                      <a:pt x="1" y="6076"/>
                    </a:cubicBezTo>
                    <a:cubicBezTo>
                      <a:pt x="1" y="6305"/>
                      <a:pt x="187" y="6490"/>
                      <a:pt x="416" y="6490"/>
                    </a:cubicBezTo>
                    <a:lnTo>
                      <a:pt x="9669" y="6490"/>
                    </a:lnTo>
                    <a:cubicBezTo>
                      <a:pt x="9897" y="6489"/>
                      <a:pt x="10082" y="6305"/>
                      <a:pt x="10082" y="6076"/>
                    </a:cubicBezTo>
                    <a:cubicBezTo>
                      <a:pt x="10082" y="5848"/>
                      <a:pt x="9897" y="5661"/>
                      <a:pt x="9669" y="566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39"/>
              <p:cNvSpPr/>
              <p:nvPr/>
            </p:nvSpPr>
            <p:spPr>
              <a:xfrm>
                <a:off x="7150800" y="3877000"/>
                <a:ext cx="13650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7606" extrusionOk="0">
                    <a:moveTo>
                      <a:pt x="0" y="1"/>
                    </a:moveTo>
                    <a:lnTo>
                      <a:pt x="0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0" y="1413"/>
                    </a:moveTo>
                    <a:lnTo>
                      <a:pt x="0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0" y="2825"/>
                    </a:moveTo>
                    <a:lnTo>
                      <a:pt x="0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0" y="4236"/>
                    </a:moveTo>
                    <a:lnTo>
                      <a:pt x="0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0" y="5648"/>
                    </a:moveTo>
                    <a:lnTo>
                      <a:pt x="0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0" y="7060"/>
                    </a:moveTo>
                    <a:lnTo>
                      <a:pt x="0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9"/>
              <p:cNvSpPr/>
              <p:nvPr/>
            </p:nvSpPr>
            <p:spPr>
              <a:xfrm>
                <a:off x="7020600" y="3877000"/>
                <a:ext cx="13675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7606" extrusionOk="0">
                    <a:moveTo>
                      <a:pt x="1" y="1"/>
                    </a:moveTo>
                    <a:lnTo>
                      <a:pt x="1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1" y="1413"/>
                    </a:moveTo>
                    <a:lnTo>
                      <a:pt x="1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1" y="2825"/>
                    </a:moveTo>
                    <a:lnTo>
                      <a:pt x="1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1" y="4236"/>
                    </a:moveTo>
                    <a:lnTo>
                      <a:pt x="1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1" y="5648"/>
                    </a:moveTo>
                    <a:lnTo>
                      <a:pt x="1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1" y="7060"/>
                    </a:moveTo>
                    <a:lnTo>
                      <a:pt x="1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5" name="Google Shape;2395;p39"/>
            <p:cNvGrpSpPr/>
            <p:nvPr/>
          </p:nvGrpSpPr>
          <p:grpSpPr>
            <a:xfrm>
              <a:off x="6246618" y="3440995"/>
              <a:ext cx="1963384" cy="378392"/>
              <a:chOff x="6962375" y="1840000"/>
              <a:chExt cx="876550" cy="168925"/>
            </a:xfrm>
          </p:grpSpPr>
          <p:sp>
            <p:nvSpPr>
              <p:cNvPr id="2396" name="Google Shape;2396;p39"/>
              <p:cNvSpPr/>
              <p:nvPr/>
            </p:nvSpPr>
            <p:spPr>
              <a:xfrm>
                <a:off x="6962375" y="1840000"/>
                <a:ext cx="876550" cy="168925"/>
              </a:xfrm>
              <a:custGeom>
                <a:avLst/>
                <a:gdLst/>
                <a:ahLst/>
                <a:cxnLst/>
                <a:rect l="l" t="t" r="r" b="b"/>
                <a:pathLst>
                  <a:path w="35062" h="6757" extrusionOk="0">
                    <a:moveTo>
                      <a:pt x="490" y="0"/>
                    </a:moveTo>
                    <a:cubicBezTo>
                      <a:pt x="219" y="0"/>
                      <a:pt x="0" y="220"/>
                      <a:pt x="0" y="489"/>
                    </a:cubicBezTo>
                    <a:lnTo>
                      <a:pt x="0" y="543"/>
                    </a:lnTo>
                    <a:cubicBezTo>
                      <a:pt x="0" y="813"/>
                      <a:pt x="219" y="1033"/>
                      <a:pt x="490" y="1033"/>
                    </a:cubicBezTo>
                    <a:lnTo>
                      <a:pt x="31488" y="1033"/>
                    </a:lnTo>
                    <a:cubicBezTo>
                      <a:pt x="32784" y="1033"/>
                      <a:pt x="33835" y="2083"/>
                      <a:pt x="33835" y="3378"/>
                    </a:cubicBezTo>
                    <a:cubicBezTo>
                      <a:pt x="33835" y="4674"/>
                      <a:pt x="32784" y="5725"/>
                      <a:pt x="31488" y="5725"/>
                    </a:cubicBezTo>
                    <a:lnTo>
                      <a:pt x="490" y="5725"/>
                    </a:lnTo>
                    <a:cubicBezTo>
                      <a:pt x="219" y="5725"/>
                      <a:pt x="0" y="5944"/>
                      <a:pt x="0" y="6215"/>
                    </a:cubicBezTo>
                    <a:lnTo>
                      <a:pt x="0" y="6268"/>
                    </a:lnTo>
                    <a:cubicBezTo>
                      <a:pt x="0" y="6538"/>
                      <a:pt x="219" y="6757"/>
                      <a:pt x="490" y="6757"/>
                    </a:cubicBezTo>
                    <a:lnTo>
                      <a:pt x="31685" y="6757"/>
                    </a:lnTo>
                    <a:cubicBezTo>
                      <a:pt x="33550" y="6757"/>
                      <a:pt x="35062" y="5245"/>
                      <a:pt x="35062" y="3380"/>
                    </a:cubicBezTo>
                    <a:cubicBezTo>
                      <a:pt x="35062" y="1512"/>
                      <a:pt x="33550" y="0"/>
                      <a:pt x="31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9"/>
              <p:cNvSpPr/>
              <p:nvPr/>
            </p:nvSpPr>
            <p:spPr>
              <a:xfrm>
                <a:off x="6989325" y="1865800"/>
                <a:ext cx="818925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32757" h="4692" extrusionOk="0">
                    <a:moveTo>
                      <a:pt x="0" y="1"/>
                    </a:moveTo>
                    <a:lnTo>
                      <a:pt x="0" y="4692"/>
                    </a:lnTo>
                    <a:lnTo>
                      <a:pt x="30410" y="4692"/>
                    </a:lnTo>
                    <a:cubicBezTo>
                      <a:pt x="31706" y="4692"/>
                      <a:pt x="32757" y="3641"/>
                      <a:pt x="32757" y="2346"/>
                    </a:cubicBezTo>
                    <a:cubicBezTo>
                      <a:pt x="32757" y="1051"/>
                      <a:pt x="31706" y="1"/>
                      <a:pt x="304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9"/>
              <p:cNvSpPr/>
              <p:nvPr/>
            </p:nvSpPr>
            <p:spPr>
              <a:xfrm>
                <a:off x="6989325" y="1887275"/>
                <a:ext cx="71730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28692" h="2935" extrusionOk="0">
                    <a:moveTo>
                      <a:pt x="141" y="0"/>
                    </a:moveTo>
                    <a:cubicBezTo>
                      <a:pt x="62" y="0"/>
                      <a:pt x="0" y="65"/>
                      <a:pt x="0" y="143"/>
                    </a:cubicBezTo>
                    <a:cubicBezTo>
                      <a:pt x="0" y="221"/>
                      <a:pt x="64" y="284"/>
                      <a:pt x="141" y="284"/>
                    </a:cubicBezTo>
                    <a:lnTo>
                      <a:pt x="28549" y="284"/>
                    </a:lnTo>
                    <a:cubicBezTo>
                      <a:pt x="28627" y="284"/>
                      <a:pt x="28692" y="220"/>
                      <a:pt x="28692" y="143"/>
                    </a:cubicBezTo>
                    <a:cubicBezTo>
                      <a:pt x="28692" y="64"/>
                      <a:pt x="28626" y="0"/>
                      <a:pt x="28549" y="0"/>
                    </a:cubicBezTo>
                    <a:close/>
                    <a:moveTo>
                      <a:pt x="141" y="884"/>
                    </a:moveTo>
                    <a:cubicBezTo>
                      <a:pt x="64" y="884"/>
                      <a:pt x="0" y="947"/>
                      <a:pt x="0" y="1026"/>
                    </a:cubicBezTo>
                    <a:cubicBezTo>
                      <a:pt x="0" y="1103"/>
                      <a:pt x="62" y="1168"/>
                      <a:pt x="141" y="1168"/>
                    </a:cubicBezTo>
                    <a:lnTo>
                      <a:pt x="20459" y="1168"/>
                    </a:lnTo>
                    <a:cubicBezTo>
                      <a:pt x="20537" y="1166"/>
                      <a:pt x="20600" y="1104"/>
                      <a:pt x="20600" y="1026"/>
                    </a:cubicBezTo>
                    <a:cubicBezTo>
                      <a:pt x="20600" y="949"/>
                      <a:pt x="20537" y="884"/>
                      <a:pt x="20458" y="884"/>
                    </a:cubicBezTo>
                    <a:close/>
                    <a:moveTo>
                      <a:pt x="141" y="1766"/>
                    </a:moveTo>
                    <a:cubicBezTo>
                      <a:pt x="64" y="1766"/>
                      <a:pt x="0" y="1829"/>
                      <a:pt x="0" y="1909"/>
                    </a:cubicBezTo>
                    <a:cubicBezTo>
                      <a:pt x="0" y="1986"/>
                      <a:pt x="62" y="2051"/>
                      <a:pt x="141" y="2051"/>
                    </a:cubicBezTo>
                    <a:lnTo>
                      <a:pt x="24085" y="2051"/>
                    </a:lnTo>
                    <a:cubicBezTo>
                      <a:pt x="24164" y="2051"/>
                      <a:pt x="24227" y="1988"/>
                      <a:pt x="24227" y="1909"/>
                    </a:cubicBezTo>
                    <a:cubicBezTo>
                      <a:pt x="24227" y="1832"/>
                      <a:pt x="24164" y="1766"/>
                      <a:pt x="24085" y="1766"/>
                    </a:cubicBezTo>
                    <a:close/>
                    <a:moveTo>
                      <a:pt x="141" y="2651"/>
                    </a:moveTo>
                    <a:cubicBezTo>
                      <a:pt x="64" y="2651"/>
                      <a:pt x="0" y="2714"/>
                      <a:pt x="0" y="2792"/>
                    </a:cubicBezTo>
                    <a:cubicBezTo>
                      <a:pt x="0" y="2870"/>
                      <a:pt x="62" y="2934"/>
                      <a:pt x="141" y="2934"/>
                    </a:cubicBezTo>
                    <a:lnTo>
                      <a:pt x="26328" y="2934"/>
                    </a:lnTo>
                    <a:cubicBezTo>
                      <a:pt x="26405" y="2934"/>
                      <a:pt x="26469" y="2870"/>
                      <a:pt x="26469" y="2792"/>
                    </a:cubicBezTo>
                    <a:cubicBezTo>
                      <a:pt x="26469" y="2715"/>
                      <a:pt x="26406" y="2651"/>
                      <a:pt x="26328" y="2651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39"/>
              <p:cNvSpPr/>
              <p:nvPr/>
            </p:nvSpPr>
            <p:spPr>
              <a:xfrm>
                <a:off x="7318650" y="1887300"/>
                <a:ext cx="112625" cy="85575"/>
              </a:xfrm>
              <a:custGeom>
                <a:avLst/>
                <a:gdLst/>
                <a:ahLst/>
                <a:cxnLst/>
                <a:rect l="l" t="t" r="r" b="b"/>
                <a:pathLst>
                  <a:path w="4505" h="3423" extrusionOk="0">
                    <a:moveTo>
                      <a:pt x="0" y="1"/>
                    </a:moveTo>
                    <a:lnTo>
                      <a:pt x="0" y="3422"/>
                    </a:lnTo>
                    <a:lnTo>
                      <a:pt x="1053" y="3064"/>
                    </a:lnTo>
                    <a:lnTo>
                      <a:pt x="2272" y="2650"/>
                    </a:lnTo>
                    <a:lnTo>
                      <a:pt x="3489" y="3071"/>
                    </a:lnTo>
                    <a:lnTo>
                      <a:pt x="4504" y="3422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39"/>
              <p:cNvSpPr/>
              <p:nvPr/>
            </p:nvSpPr>
            <p:spPr>
              <a:xfrm>
                <a:off x="7344950" y="1887300"/>
                <a:ext cx="60950" cy="76800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3072" extrusionOk="0">
                    <a:moveTo>
                      <a:pt x="1" y="1"/>
                    </a:moveTo>
                    <a:lnTo>
                      <a:pt x="1" y="3064"/>
                    </a:lnTo>
                    <a:lnTo>
                      <a:pt x="1220" y="2650"/>
                    </a:lnTo>
                    <a:lnTo>
                      <a:pt x="2437" y="3071"/>
                    </a:lnTo>
                    <a:lnTo>
                      <a:pt x="24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01" name="Google Shape;2401;p39"/>
          <p:cNvGrpSpPr/>
          <p:nvPr/>
        </p:nvGrpSpPr>
        <p:grpSpPr>
          <a:xfrm>
            <a:off x="173573" y="2242583"/>
            <a:ext cx="2184905" cy="2626627"/>
            <a:chOff x="3529974" y="1995248"/>
            <a:chExt cx="2236221" cy="2825858"/>
          </a:xfrm>
        </p:grpSpPr>
        <p:sp>
          <p:nvSpPr>
            <p:cNvPr id="2402" name="Google Shape;2402;p39"/>
            <p:cNvSpPr/>
            <p:nvPr/>
          </p:nvSpPr>
          <p:spPr>
            <a:xfrm rot="-1302658" flipH="1">
              <a:off x="3721149" y="3372121"/>
              <a:ext cx="430946" cy="1116226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3" name="Google Shape;2403;p39"/>
            <p:cNvGrpSpPr/>
            <p:nvPr/>
          </p:nvGrpSpPr>
          <p:grpSpPr>
            <a:xfrm rot="5400000">
              <a:off x="4573722" y="3628632"/>
              <a:ext cx="2078795" cy="306152"/>
              <a:chOff x="5178325" y="1049075"/>
              <a:chExt cx="928075" cy="136675"/>
            </a:xfrm>
          </p:grpSpPr>
          <p:sp>
            <p:nvSpPr>
              <p:cNvPr id="2404" name="Google Shape;2404;p39"/>
              <p:cNvSpPr/>
              <p:nvPr/>
            </p:nvSpPr>
            <p:spPr>
              <a:xfrm>
                <a:off x="5178325" y="1049075"/>
                <a:ext cx="928075" cy="136675"/>
              </a:xfrm>
              <a:custGeom>
                <a:avLst/>
                <a:gdLst/>
                <a:ahLst/>
                <a:cxnLst/>
                <a:rect l="l" t="t" r="r" b="b"/>
                <a:pathLst>
                  <a:path w="37123" h="5467" extrusionOk="0">
                    <a:moveTo>
                      <a:pt x="0" y="1"/>
                    </a:moveTo>
                    <a:lnTo>
                      <a:pt x="0" y="5466"/>
                    </a:lnTo>
                    <a:lnTo>
                      <a:pt x="37122" y="5466"/>
                    </a:lnTo>
                    <a:lnTo>
                      <a:pt x="371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39"/>
              <p:cNvSpPr/>
              <p:nvPr/>
            </p:nvSpPr>
            <p:spPr>
              <a:xfrm>
                <a:off x="5342300" y="1076050"/>
                <a:ext cx="76350" cy="82675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3307" extrusionOk="0">
                    <a:moveTo>
                      <a:pt x="298" y="1"/>
                    </a:moveTo>
                    <a:cubicBezTo>
                      <a:pt x="134" y="1"/>
                      <a:pt x="0" y="135"/>
                      <a:pt x="0" y="299"/>
                    </a:cubicBezTo>
                    <a:cubicBezTo>
                      <a:pt x="0" y="464"/>
                      <a:pt x="134" y="598"/>
                      <a:pt x="298" y="598"/>
                    </a:cubicBezTo>
                    <a:lnTo>
                      <a:pt x="2756" y="598"/>
                    </a:lnTo>
                    <a:cubicBezTo>
                      <a:pt x="2920" y="598"/>
                      <a:pt x="3054" y="464"/>
                      <a:pt x="3054" y="299"/>
                    </a:cubicBezTo>
                    <a:cubicBezTo>
                      <a:pt x="3054" y="135"/>
                      <a:pt x="2920" y="1"/>
                      <a:pt x="2756" y="1"/>
                    </a:cubicBezTo>
                    <a:close/>
                    <a:moveTo>
                      <a:pt x="298" y="1357"/>
                    </a:moveTo>
                    <a:cubicBezTo>
                      <a:pt x="134" y="1357"/>
                      <a:pt x="0" y="1491"/>
                      <a:pt x="0" y="1654"/>
                    </a:cubicBezTo>
                    <a:cubicBezTo>
                      <a:pt x="0" y="1819"/>
                      <a:pt x="134" y="1953"/>
                      <a:pt x="298" y="1953"/>
                    </a:cubicBezTo>
                    <a:lnTo>
                      <a:pt x="2756" y="1953"/>
                    </a:lnTo>
                    <a:cubicBezTo>
                      <a:pt x="2920" y="1952"/>
                      <a:pt x="3054" y="1819"/>
                      <a:pt x="3054" y="1654"/>
                    </a:cubicBezTo>
                    <a:cubicBezTo>
                      <a:pt x="3054" y="1491"/>
                      <a:pt x="2920" y="1357"/>
                      <a:pt x="2756" y="1357"/>
                    </a:cubicBezTo>
                    <a:close/>
                    <a:moveTo>
                      <a:pt x="298" y="2711"/>
                    </a:moveTo>
                    <a:cubicBezTo>
                      <a:pt x="134" y="2711"/>
                      <a:pt x="0" y="2845"/>
                      <a:pt x="0" y="3010"/>
                    </a:cubicBezTo>
                    <a:cubicBezTo>
                      <a:pt x="0" y="3173"/>
                      <a:pt x="134" y="3307"/>
                      <a:pt x="298" y="3307"/>
                    </a:cubicBezTo>
                    <a:lnTo>
                      <a:pt x="2756" y="3307"/>
                    </a:lnTo>
                    <a:cubicBezTo>
                      <a:pt x="2920" y="3307"/>
                      <a:pt x="3054" y="3173"/>
                      <a:pt x="3054" y="3010"/>
                    </a:cubicBezTo>
                    <a:cubicBezTo>
                      <a:pt x="3054" y="2845"/>
                      <a:pt x="2920" y="2711"/>
                      <a:pt x="2756" y="27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39"/>
              <p:cNvSpPr/>
              <p:nvPr/>
            </p:nvSpPr>
            <p:spPr>
              <a:xfrm>
                <a:off x="5478375" y="1071800"/>
                <a:ext cx="489975" cy="91225"/>
              </a:xfrm>
              <a:custGeom>
                <a:avLst/>
                <a:gdLst/>
                <a:ahLst/>
                <a:cxnLst/>
                <a:rect l="l" t="t" r="r" b="b"/>
                <a:pathLst>
                  <a:path w="19599" h="3649" extrusionOk="0">
                    <a:moveTo>
                      <a:pt x="86" y="1"/>
                    </a:moveTo>
                    <a:cubicBezTo>
                      <a:pt x="39" y="1"/>
                      <a:pt x="0" y="38"/>
                      <a:pt x="0" y="86"/>
                    </a:cubicBezTo>
                    <a:lnTo>
                      <a:pt x="0" y="3563"/>
                    </a:lnTo>
                    <a:cubicBezTo>
                      <a:pt x="0" y="3610"/>
                      <a:pt x="38" y="3648"/>
                      <a:pt x="86" y="3648"/>
                    </a:cubicBezTo>
                    <a:lnTo>
                      <a:pt x="19513" y="3648"/>
                    </a:lnTo>
                    <a:cubicBezTo>
                      <a:pt x="19560" y="3648"/>
                      <a:pt x="19599" y="3611"/>
                      <a:pt x="19599" y="3563"/>
                    </a:cubicBezTo>
                    <a:lnTo>
                      <a:pt x="19599" y="86"/>
                    </a:lnTo>
                    <a:cubicBezTo>
                      <a:pt x="19598" y="38"/>
                      <a:pt x="19560" y="1"/>
                      <a:pt x="1951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39"/>
              <p:cNvSpPr/>
              <p:nvPr/>
            </p:nvSpPr>
            <p:spPr>
              <a:xfrm>
                <a:off x="51961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8" y="671"/>
                    </a:moveTo>
                    <a:cubicBezTo>
                      <a:pt x="1793" y="671"/>
                      <a:pt x="1798" y="671"/>
                      <a:pt x="1803" y="671"/>
                    </a:cubicBezTo>
                    <a:cubicBezTo>
                      <a:pt x="1893" y="682"/>
                      <a:pt x="1972" y="737"/>
                      <a:pt x="2016" y="820"/>
                    </a:cubicBezTo>
                    <a:cubicBezTo>
                      <a:pt x="2060" y="902"/>
                      <a:pt x="2060" y="1001"/>
                      <a:pt x="2015" y="1084"/>
                    </a:cubicBezTo>
                    <a:cubicBezTo>
                      <a:pt x="1985" y="1141"/>
                      <a:pt x="1946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9" y="1141"/>
                    </a:cubicBezTo>
                    <a:cubicBezTo>
                      <a:pt x="1624" y="1094"/>
                      <a:pt x="1582" y="1006"/>
                      <a:pt x="1585" y="905"/>
                    </a:cubicBezTo>
                    <a:cubicBezTo>
                      <a:pt x="1589" y="809"/>
                      <a:pt x="1635" y="725"/>
                      <a:pt x="1700" y="691"/>
                    </a:cubicBezTo>
                    <a:cubicBezTo>
                      <a:pt x="1727" y="677"/>
                      <a:pt x="1756" y="671"/>
                      <a:pt x="1788" y="671"/>
                    </a:cubicBezTo>
                    <a:close/>
                    <a:moveTo>
                      <a:pt x="1780" y="533"/>
                    </a:moveTo>
                    <a:cubicBezTo>
                      <a:pt x="1728" y="533"/>
                      <a:pt x="1680" y="545"/>
                      <a:pt x="1636" y="569"/>
                    </a:cubicBezTo>
                    <a:cubicBezTo>
                      <a:pt x="1525" y="628"/>
                      <a:pt x="1453" y="755"/>
                      <a:pt x="1448" y="900"/>
                    </a:cubicBezTo>
                    <a:cubicBezTo>
                      <a:pt x="1441" y="1051"/>
                      <a:pt x="1509" y="1186"/>
                      <a:pt x="1626" y="1260"/>
                    </a:cubicBezTo>
                    <a:cubicBezTo>
                      <a:pt x="1702" y="1308"/>
                      <a:pt x="1783" y="1334"/>
                      <a:pt x="1858" y="1334"/>
                    </a:cubicBezTo>
                    <a:cubicBezTo>
                      <a:pt x="1884" y="1334"/>
                      <a:pt x="1911" y="1330"/>
                      <a:pt x="1937" y="1324"/>
                    </a:cubicBezTo>
                    <a:cubicBezTo>
                      <a:pt x="2021" y="1301"/>
                      <a:pt x="2091" y="1242"/>
                      <a:pt x="2139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2" y="536"/>
                    </a:cubicBezTo>
                    <a:cubicBezTo>
                      <a:pt x="1808" y="534"/>
                      <a:pt x="1794" y="533"/>
                      <a:pt x="1780" y="533"/>
                    </a:cubicBezTo>
                    <a:close/>
                    <a:moveTo>
                      <a:pt x="1758" y="1697"/>
                    </a:moveTo>
                    <a:cubicBezTo>
                      <a:pt x="1837" y="1697"/>
                      <a:pt x="1917" y="1712"/>
                      <a:pt x="1991" y="1737"/>
                    </a:cubicBezTo>
                    <a:cubicBezTo>
                      <a:pt x="2127" y="1783"/>
                      <a:pt x="2240" y="1889"/>
                      <a:pt x="2310" y="2035"/>
                    </a:cubicBezTo>
                    <a:cubicBezTo>
                      <a:pt x="2390" y="2206"/>
                      <a:pt x="2401" y="2410"/>
                      <a:pt x="2337" y="2581"/>
                    </a:cubicBezTo>
                    <a:cubicBezTo>
                      <a:pt x="2278" y="2737"/>
                      <a:pt x="2141" y="2825"/>
                      <a:pt x="1931" y="2842"/>
                    </a:cubicBezTo>
                    <a:cubicBezTo>
                      <a:pt x="1913" y="2843"/>
                      <a:pt x="1896" y="2844"/>
                      <a:pt x="1878" y="2844"/>
                    </a:cubicBezTo>
                    <a:cubicBezTo>
                      <a:pt x="1654" y="2844"/>
                      <a:pt x="1465" y="2735"/>
                      <a:pt x="1326" y="2525"/>
                    </a:cubicBezTo>
                    <a:cubicBezTo>
                      <a:pt x="1291" y="2468"/>
                      <a:pt x="1255" y="2411"/>
                      <a:pt x="1256" y="2258"/>
                    </a:cubicBezTo>
                    <a:cubicBezTo>
                      <a:pt x="1256" y="2146"/>
                      <a:pt x="1264" y="2066"/>
                      <a:pt x="1303" y="1983"/>
                    </a:cubicBezTo>
                    <a:cubicBezTo>
                      <a:pt x="1401" y="1773"/>
                      <a:pt x="1578" y="1697"/>
                      <a:pt x="1758" y="1697"/>
                    </a:cubicBezTo>
                    <a:close/>
                    <a:moveTo>
                      <a:pt x="1756" y="1558"/>
                    </a:moveTo>
                    <a:cubicBezTo>
                      <a:pt x="1499" y="1558"/>
                      <a:pt x="1285" y="1688"/>
                      <a:pt x="1174" y="1924"/>
                    </a:cubicBezTo>
                    <a:cubicBezTo>
                      <a:pt x="1121" y="2042"/>
                      <a:pt x="1116" y="2153"/>
                      <a:pt x="1116" y="2258"/>
                    </a:cubicBezTo>
                    <a:cubicBezTo>
                      <a:pt x="1116" y="2436"/>
                      <a:pt x="1157" y="2518"/>
                      <a:pt x="1208" y="2598"/>
                    </a:cubicBezTo>
                    <a:lnTo>
                      <a:pt x="1209" y="2600"/>
                    </a:lnTo>
                    <a:cubicBezTo>
                      <a:pt x="1373" y="2848"/>
                      <a:pt x="1606" y="2982"/>
                      <a:pt x="1876" y="2982"/>
                    </a:cubicBezTo>
                    <a:cubicBezTo>
                      <a:pt x="1897" y="2982"/>
                      <a:pt x="1920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2" y="2183"/>
                      <a:pt x="2434" y="1975"/>
                    </a:cubicBezTo>
                    <a:cubicBezTo>
                      <a:pt x="2347" y="1793"/>
                      <a:pt x="2205" y="1662"/>
                      <a:pt x="2034" y="1605"/>
                    </a:cubicBezTo>
                    <a:cubicBezTo>
                      <a:pt x="1938" y="1573"/>
                      <a:pt x="1844" y="1558"/>
                      <a:pt x="1756" y="1558"/>
                    </a:cubicBezTo>
                    <a:close/>
                    <a:moveTo>
                      <a:pt x="1856" y="3308"/>
                    </a:moveTo>
                    <a:cubicBezTo>
                      <a:pt x="1872" y="3308"/>
                      <a:pt x="1887" y="3309"/>
                      <a:pt x="1900" y="3312"/>
                    </a:cubicBezTo>
                    <a:cubicBezTo>
                      <a:pt x="1947" y="3324"/>
                      <a:pt x="1986" y="3358"/>
                      <a:pt x="2016" y="3415"/>
                    </a:cubicBezTo>
                    <a:cubicBezTo>
                      <a:pt x="2061" y="3500"/>
                      <a:pt x="2061" y="3597"/>
                      <a:pt x="2017" y="3679"/>
                    </a:cubicBezTo>
                    <a:cubicBezTo>
                      <a:pt x="1973" y="3763"/>
                      <a:pt x="1894" y="3817"/>
                      <a:pt x="1804" y="3828"/>
                    </a:cubicBezTo>
                    <a:cubicBezTo>
                      <a:pt x="1795" y="3829"/>
                      <a:pt x="1786" y="3830"/>
                      <a:pt x="1778" y="3830"/>
                    </a:cubicBezTo>
                    <a:cubicBezTo>
                      <a:pt x="1750" y="3830"/>
                      <a:pt x="1724" y="3823"/>
                      <a:pt x="1700" y="3811"/>
                    </a:cubicBezTo>
                    <a:cubicBezTo>
                      <a:pt x="1633" y="3775"/>
                      <a:pt x="1589" y="3692"/>
                      <a:pt x="1585" y="3597"/>
                    </a:cubicBezTo>
                    <a:cubicBezTo>
                      <a:pt x="1582" y="3496"/>
                      <a:pt x="1624" y="3407"/>
                      <a:pt x="1699" y="3360"/>
                    </a:cubicBezTo>
                    <a:cubicBezTo>
                      <a:pt x="1754" y="3325"/>
                      <a:pt x="1808" y="3308"/>
                      <a:pt x="1856" y="3308"/>
                    </a:cubicBezTo>
                    <a:close/>
                    <a:moveTo>
                      <a:pt x="1857" y="3168"/>
                    </a:moveTo>
                    <a:cubicBezTo>
                      <a:pt x="1783" y="3168"/>
                      <a:pt x="1703" y="3193"/>
                      <a:pt x="1625" y="3243"/>
                    </a:cubicBezTo>
                    <a:cubicBezTo>
                      <a:pt x="1508" y="3317"/>
                      <a:pt x="1440" y="3451"/>
                      <a:pt x="1446" y="3602"/>
                    </a:cubicBezTo>
                    <a:cubicBezTo>
                      <a:pt x="1451" y="3748"/>
                      <a:pt x="1524" y="3875"/>
                      <a:pt x="1635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3" y="3970"/>
                      <a:pt x="1807" y="3970"/>
                      <a:pt x="1820" y="3967"/>
                    </a:cubicBezTo>
                    <a:cubicBezTo>
                      <a:pt x="1956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9" y="3351"/>
                    </a:cubicBezTo>
                    <a:cubicBezTo>
                      <a:pt x="2091" y="3260"/>
                      <a:pt x="2021" y="3201"/>
                      <a:pt x="1937" y="3179"/>
                    </a:cubicBezTo>
                    <a:cubicBezTo>
                      <a:pt x="1911" y="3172"/>
                      <a:pt x="1884" y="3168"/>
                      <a:pt x="1857" y="3168"/>
                    </a:cubicBezTo>
                    <a:close/>
                    <a:moveTo>
                      <a:pt x="2792" y="140"/>
                    </a:moveTo>
                    <a:cubicBezTo>
                      <a:pt x="2854" y="582"/>
                      <a:pt x="3205" y="934"/>
                      <a:pt x="3648" y="996"/>
                    </a:cubicBezTo>
                    <a:lnTo>
                      <a:pt x="3648" y="3517"/>
                    </a:lnTo>
                    <a:cubicBezTo>
                      <a:pt x="3205" y="3579"/>
                      <a:pt x="2854" y="3929"/>
                      <a:pt x="2792" y="4372"/>
                    </a:cubicBezTo>
                    <a:lnTo>
                      <a:pt x="995" y="4372"/>
                    </a:lnTo>
                    <a:cubicBezTo>
                      <a:pt x="934" y="3929"/>
                      <a:pt x="583" y="3579"/>
                      <a:pt x="140" y="3517"/>
                    </a:cubicBezTo>
                    <a:lnTo>
                      <a:pt x="140" y="996"/>
                    </a:lnTo>
                    <a:cubicBezTo>
                      <a:pt x="583" y="934"/>
                      <a:pt x="934" y="582"/>
                      <a:pt x="995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09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39"/>
              <p:cNvSpPr/>
              <p:nvPr/>
            </p:nvSpPr>
            <p:spPr>
              <a:xfrm>
                <a:off x="59929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3" y="670"/>
                    </a:moveTo>
                    <a:cubicBezTo>
                      <a:pt x="1790" y="670"/>
                      <a:pt x="1796" y="671"/>
                      <a:pt x="1803" y="671"/>
                    </a:cubicBezTo>
                    <a:cubicBezTo>
                      <a:pt x="1893" y="682"/>
                      <a:pt x="1971" y="737"/>
                      <a:pt x="2016" y="820"/>
                    </a:cubicBezTo>
                    <a:cubicBezTo>
                      <a:pt x="2060" y="902"/>
                      <a:pt x="2060" y="1001"/>
                      <a:pt x="2014" y="1084"/>
                    </a:cubicBezTo>
                    <a:cubicBezTo>
                      <a:pt x="1985" y="1141"/>
                      <a:pt x="1947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8" y="1141"/>
                    </a:cubicBezTo>
                    <a:cubicBezTo>
                      <a:pt x="1624" y="1094"/>
                      <a:pt x="1581" y="1006"/>
                      <a:pt x="1585" y="905"/>
                    </a:cubicBezTo>
                    <a:cubicBezTo>
                      <a:pt x="1589" y="809"/>
                      <a:pt x="1634" y="725"/>
                      <a:pt x="1701" y="691"/>
                    </a:cubicBezTo>
                    <a:cubicBezTo>
                      <a:pt x="1727" y="678"/>
                      <a:pt x="1754" y="670"/>
                      <a:pt x="1783" y="670"/>
                    </a:cubicBezTo>
                    <a:close/>
                    <a:moveTo>
                      <a:pt x="1780" y="533"/>
                    </a:moveTo>
                    <a:cubicBezTo>
                      <a:pt x="1729" y="533"/>
                      <a:pt x="1680" y="545"/>
                      <a:pt x="1636" y="569"/>
                    </a:cubicBezTo>
                    <a:cubicBezTo>
                      <a:pt x="1525" y="628"/>
                      <a:pt x="1452" y="755"/>
                      <a:pt x="1447" y="900"/>
                    </a:cubicBezTo>
                    <a:cubicBezTo>
                      <a:pt x="1442" y="1051"/>
                      <a:pt x="1509" y="1186"/>
                      <a:pt x="1627" y="1260"/>
                    </a:cubicBezTo>
                    <a:cubicBezTo>
                      <a:pt x="1703" y="1308"/>
                      <a:pt x="1783" y="1334"/>
                      <a:pt x="1858" y="1334"/>
                    </a:cubicBezTo>
                    <a:cubicBezTo>
                      <a:pt x="1886" y="1334"/>
                      <a:pt x="1912" y="1330"/>
                      <a:pt x="1937" y="1324"/>
                    </a:cubicBezTo>
                    <a:cubicBezTo>
                      <a:pt x="2021" y="1301"/>
                      <a:pt x="2090" y="1242"/>
                      <a:pt x="2138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1" y="536"/>
                    </a:cubicBezTo>
                    <a:cubicBezTo>
                      <a:pt x="1807" y="534"/>
                      <a:pt x="1793" y="533"/>
                      <a:pt x="1780" y="533"/>
                    </a:cubicBezTo>
                    <a:close/>
                    <a:moveTo>
                      <a:pt x="1759" y="1697"/>
                    </a:moveTo>
                    <a:cubicBezTo>
                      <a:pt x="1839" y="1697"/>
                      <a:pt x="1919" y="1712"/>
                      <a:pt x="1993" y="1737"/>
                    </a:cubicBezTo>
                    <a:cubicBezTo>
                      <a:pt x="2127" y="1783"/>
                      <a:pt x="2242" y="1889"/>
                      <a:pt x="2311" y="2035"/>
                    </a:cubicBezTo>
                    <a:cubicBezTo>
                      <a:pt x="2391" y="2206"/>
                      <a:pt x="2402" y="2410"/>
                      <a:pt x="2338" y="2581"/>
                    </a:cubicBezTo>
                    <a:cubicBezTo>
                      <a:pt x="2279" y="2736"/>
                      <a:pt x="2142" y="2825"/>
                      <a:pt x="1933" y="2842"/>
                    </a:cubicBezTo>
                    <a:cubicBezTo>
                      <a:pt x="1915" y="2843"/>
                      <a:pt x="1897" y="2844"/>
                      <a:pt x="1880" y="2844"/>
                    </a:cubicBezTo>
                    <a:cubicBezTo>
                      <a:pt x="1656" y="2844"/>
                      <a:pt x="1466" y="2735"/>
                      <a:pt x="1327" y="2525"/>
                    </a:cubicBezTo>
                    <a:cubicBezTo>
                      <a:pt x="1292" y="2468"/>
                      <a:pt x="1256" y="2411"/>
                      <a:pt x="1258" y="2258"/>
                    </a:cubicBezTo>
                    <a:cubicBezTo>
                      <a:pt x="1258" y="2146"/>
                      <a:pt x="1265" y="2066"/>
                      <a:pt x="1305" y="1983"/>
                    </a:cubicBezTo>
                    <a:cubicBezTo>
                      <a:pt x="1403" y="1773"/>
                      <a:pt x="1580" y="1697"/>
                      <a:pt x="1759" y="1697"/>
                    </a:cubicBezTo>
                    <a:close/>
                    <a:moveTo>
                      <a:pt x="1756" y="1558"/>
                    </a:moveTo>
                    <a:cubicBezTo>
                      <a:pt x="1500" y="1558"/>
                      <a:pt x="1285" y="1688"/>
                      <a:pt x="1174" y="1924"/>
                    </a:cubicBezTo>
                    <a:cubicBezTo>
                      <a:pt x="1120" y="2042"/>
                      <a:pt x="1115" y="2153"/>
                      <a:pt x="1115" y="2258"/>
                    </a:cubicBezTo>
                    <a:cubicBezTo>
                      <a:pt x="1115" y="2436"/>
                      <a:pt x="1157" y="2518"/>
                      <a:pt x="1209" y="2598"/>
                    </a:cubicBezTo>
                    <a:lnTo>
                      <a:pt x="1210" y="2600"/>
                    </a:lnTo>
                    <a:cubicBezTo>
                      <a:pt x="1372" y="2848"/>
                      <a:pt x="1606" y="2982"/>
                      <a:pt x="1875" y="2982"/>
                    </a:cubicBezTo>
                    <a:cubicBezTo>
                      <a:pt x="1897" y="2982"/>
                      <a:pt x="1921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3" y="2183"/>
                      <a:pt x="2434" y="1975"/>
                    </a:cubicBezTo>
                    <a:cubicBezTo>
                      <a:pt x="2348" y="1793"/>
                      <a:pt x="2205" y="1662"/>
                      <a:pt x="2034" y="1605"/>
                    </a:cubicBezTo>
                    <a:cubicBezTo>
                      <a:pt x="1938" y="1573"/>
                      <a:pt x="1845" y="1558"/>
                      <a:pt x="1756" y="1558"/>
                    </a:cubicBezTo>
                    <a:close/>
                    <a:moveTo>
                      <a:pt x="1858" y="3308"/>
                    </a:moveTo>
                    <a:cubicBezTo>
                      <a:pt x="1873" y="3308"/>
                      <a:pt x="1888" y="3309"/>
                      <a:pt x="1903" y="3312"/>
                    </a:cubicBezTo>
                    <a:cubicBezTo>
                      <a:pt x="1950" y="3324"/>
                      <a:pt x="1988" y="3358"/>
                      <a:pt x="2018" y="3415"/>
                    </a:cubicBezTo>
                    <a:cubicBezTo>
                      <a:pt x="2063" y="3500"/>
                      <a:pt x="2063" y="3597"/>
                      <a:pt x="2019" y="3679"/>
                    </a:cubicBezTo>
                    <a:cubicBezTo>
                      <a:pt x="1975" y="3763"/>
                      <a:pt x="1896" y="3817"/>
                      <a:pt x="1807" y="3828"/>
                    </a:cubicBezTo>
                    <a:cubicBezTo>
                      <a:pt x="1798" y="3829"/>
                      <a:pt x="1789" y="3830"/>
                      <a:pt x="1780" y="3830"/>
                    </a:cubicBezTo>
                    <a:cubicBezTo>
                      <a:pt x="1751" y="3830"/>
                      <a:pt x="1725" y="3823"/>
                      <a:pt x="1702" y="3811"/>
                    </a:cubicBezTo>
                    <a:cubicBezTo>
                      <a:pt x="1634" y="3775"/>
                      <a:pt x="1590" y="3692"/>
                      <a:pt x="1586" y="3597"/>
                    </a:cubicBezTo>
                    <a:cubicBezTo>
                      <a:pt x="1583" y="3496"/>
                      <a:pt x="1626" y="3407"/>
                      <a:pt x="1701" y="3360"/>
                    </a:cubicBezTo>
                    <a:cubicBezTo>
                      <a:pt x="1755" y="3325"/>
                      <a:pt x="1810" y="3308"/>
                      <a:pt x="1858" y="3308"/>
                    </a:cubicBezTo>
                    <a:close/>
                    <a:moveTo>
                      <a:pt x="1857" y="3168"/>
                    </a:moveTo>
                    <a:cubicBezTo>
                      <a:pt x="1782" y="3168"/>
                      <a:pt x="1702" y="3193"/>
                      <a:pt x="1626" y="3243"/>
                    </a:cubicBezTo>
                    <a:cubicBezTo>
                      <a:pt x="1508" y="3317"/>
                      <a:pt x="1441" y="3451"/>
                      <a:pt x="1446" y="3602"/>
                    </a:cubicBezTo>
                    <a:cubicBezTo>
                      <a:pt x="1451" y="3748"/>
                      <a:pt x="1524" y="3875"/>
                      <a:pt x="1634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4" y="3970"/>
                      <a:pt x="1809" y="3970"/>
                      <a:pt x="1820" y="3967"/>
                    </a:cubicBezTo>
                    <a:cubicBezTo>
                      <a:pt x="1955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8" y="3351"/>
                    </a:cubicBezTo>
                    <a:cubicBezTo>
                      <a:pt x="2090" y="3260"/>
                      <a:pt x="2020" y="3201"/>
                      <a:pt x="1937" y="3179"/>
                    </a:cubicBezTo>
                    <a:cubicBezTo>
                      <a:pt x="1911" y="3172"/>
                      <a:pt x="1885" y="3168"/>
                      <a:pt x="1857" y="3168"/>
                    </a:cubicBezTo>
                    <a:close/>
                    <a:moveTo>
                      <a:pt x="2794" y="140"/>
                    </a:moveTo>
                    <a:cubicBezTo>
                      <a:pt x="2856" y="582"/>
                      <a:pt x="3206" y="934"/>
                      <a:pt x="3649" y="996"/>
                    </a:cubicBezTo>
                    <a:lnTo>
                      <a:pt x="3649" y="3517"/>
                    </a:lnTo>
                    <a:cubicBezTo>
                      <a:pt x="3206" y="3579"/>
                      <a:pt x="2856" y="3929"/>
                      <a:pt x="2794" y="4372"/>
                    </a:cubicBezTo>
                    <a:lnTo>
                      <a:pt x="997" y="4372"/>
                    </a:lnTo>
                    <a:cubicBezTo>
                      <a:pt x="935" y="3929"/>
                      <a:pt x="584" y="3579"/>
                      <a:pt x="141" y="3517"/>
                    </a:cubicBezTo>
                    <a:lnTo>
                      <a:pt x="141" y="996"/>
                    </a:lnTo>
                    <a:cubicBezTo>
                      <a:pt x="584" y="934"/>
                      <a:pt x="935" y="582"/>
                      <a:pt x="997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10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39"/>
              <p:cNvSpPr/>
              <p:nvPr/>
            </p:nvSpPr>
            <p:spPr>
              <a:xfrm>
                <a:off x="5503450" y="1085350"/>
                <a:ext cx="43257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17303" h="2595" extrusionOk="0">
                    <a:moveTo>
                      <a:pt x="1632" y="1"/>
                    </a:moveTo>
                    <a:cubicBezTo>
                      <a:pt x="1238" y="1"/>
                      <a:pt x="860" y="189"/>
                      <a:pt x="632" y="640"/>
                    </a:cubicBezTo>
                    <a:cubicBezTo>
                      <a:pt x="1" y="1609"/>
                      <a:pt x="914" y="2594"/>
                      <a:pt x="1890" y="2594"/>
                    </a:cubicBezTo>
                    <a:cubicBezTo>
                      <a:pt x="1978" y="2594"/>
                      <a:pt x="2067" y="2586"/>
                      <a:pt x="2156" y="2569"/>
                    </a:cubicBezTo>
                    <a:cubicBezTo>
                      <a:pt x="2924" y="2422"/>
                      <a:pt x="3382" y="1723"/>
                      <a:pt x="3057" y="967"/>
                    </a:cubicBezTo>
                    <a:cubicBezTo>
                      <a:pt x="2812" y="396"/>
                      <a:pt x="2204" y="1"/>
                      <a:pt x="1632" y="1"/>
                    </a:cubicBezTo>
                    <a:close/>
                    <a:moveTo>
                      <a:pt x="6303" y="1"/>
                    </a:moveTo>
                    <a:cubicBezTo>
                      <a:pt x="5908" y="1"/>
                      <a:pt x="5531" y="189"/>
                      <a:pt x="5303" y="640"/>
                    </a:cubicBezTo>
                    <a:cubicBezTo>
                      <a:pt x="4674" y="1610"/>
                      <a:pt x="5585" y="2594"/>
                      <a:pt x="6561" y="2594"/>
                    </a:cubicBezTo>
                    <a:cubicBezTo>
                      <a:pt x="6649" y="2594"/>
                      <a:pt x="6738" y="2586"/>
                      <a:pt x="6826" y="2569"/>
                    </a:cubicBezTo>
                    <a:cubicBezTo>
                      <a:pt x="7595" y="2422"/>
                      <a:pt x="8053" y="1723"/>
                      <a:pt x="7729" y="967"/>
                    </a:cubicBezTo>
                    <a:cubicBezTo>
                      <a:pt x="7483" y="396"/>
                      <a:pt x="6875" y="1"/>
                      <a:pt x="6303" y="1"/>
                    </a:cubicBezTo>
                    <a:close/>
                    <a:moveTo>
                      <a:pt x="10634" y="1"/>
                    </a:moveTo>
                    <a:cubicBezTo>
                      <a:pt x="10240" y="1"/>
                      <a:pt x="9862" y="189"/>
                      <a:pt x="9634" y="640"/>
                    </a:cubicBezTo>
                    <a:cubicBezTo>
                      <a:pt x="9004" y="1610"/>
                      <a:pt x="9915" y="2594"/>
                      <a:pt x="10892" y="2594"/>
                    </a:cubicBezTo>
                    <a:cubicBezTo>
                      <a:pt x="10980" y="2594"/>
                      <a:pt x="11069" y="2586"/>
                      <a:pt x="11157" y="2569"/>
                    </a:cubicBezTo>
                    <a:cubicBezTo>
                      <a:pt x="11926" y="2422"/>
                      <a:pt x="12384" y="1723"/>
                      <a:pt x="12060" y="967"/>
                    </a:cubicBezTo>
                    <a:cubicBezTo>
                      <a:pt x="11814" y="396"/>
                      <a:pt x="11206" y="1"/>
                      <a:pt x="10634" y="1"/>
                    </a:cubicBezTo>
                    <a:close/>
                    <a:moveTo>
                      <a:pt x="15552" y="1"/>
                    </a:moveTo>
                    <a:cubicBezTo>
                      <a:pt x="15158" y="1"/>
                      <a:pt x="14781" y="189"/>
                      <a:pt x="14553" y="640"/>
                    </a:cubicBezTo>
                    <a:cubicBezTo>
                      <a:pt x="13922" y="1610"/>
                      <a:pt x="14833" y="2594"/>
                      <a:pt x="15809" y="2594"/>
                    </a:cubicBezTo>
                    <a:cubicBezTo>
                      <a:pt x="15898" y="2594"/>
                      <a:pt x="15987" y="2586"/>
                      <a:pt x="16075" y="2569"/>
                    </a:cubicBezTo>
                    <a:cubicBezTo>
                      <a:pt x="16844" y="2422"/>
                      <a:pt x="17303" y="1723"/>
                      <a:pt x="16978" y="967"/>
                    </a:cubicBezTo>
                    <a:cubicBezTo>
                      <a:pt x="16731" y="396"/>
                      <a:pt x="16123" y="1"/>
                      <a:pt x="15552" y="1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0" name="Google Shape;2410;p39"/>
            <p:cNvGrpSpPr/>
            <p:nvPr/>
          </p:nvGrpSpPr>
          <p:grpSpPr>
            <a:xfrm rot="-10378015">
              <a:off x="4210037" y="2336012"/>
              <a:ext cx="543925" cy="2461053"/>
              <a:chOff x="3416200" y="1908925"/>
              <a:chExt cx="291975" cy="1321075"/>
            </a:xfrm>
          </p:grpSpPr>
          <p:sp>
            <p:nvSpPr>
              <p:cNvPr id="2411" name="Google Shape;2411;p39"/>
              <p:cNvSpPr/>
              <p:nvPr/>
            </p:nvSpPr>
            <p:spPr>
              <a:xfrm>
                <a:off x="3416200" y="1908925"/>
                <a:ext cx="291925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7" y="5284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39"/>
              <p:cNvSpPr/>
              <p:nvPr/>
            </p:nvSpPr>
            <p:spPr>
              <a:xfrm>
                <a:off x="3417250" y="2207950"/>
                <a:ext cx="283550" cy="716075"/>
              </a:xfrm>
              <a:custGeom>
                <a:avLst/>
                <a:gdLst/>
                <a:ahLst/>
                <a:cxnLst/>
                <a:rect l="l" t="t" r="r" b="b"/>
                <a:pathLst>
                  <a:path w="11342" h="28643" extrusionOk="0">
                    <a:moveTo>
                      <a:pt x="6192" y="1"/>
                    </a:moveTo>
                    <a:cubicBezTo>
                      <a:pt x="4609" y="1"/>
                      <a:pt x="2974" y="560"/>
                      <a:pt x="2060" y="1653"/>
                    </a:cubicBezTo>
                    <a:cubicBezTo>
                      <a:pt x="0" y="4118"/>
                      <a:pt x="1478" y="8364"/>
                      <a:pt x="1541" y="11246"/>
                    </a:cubicBezTo>
                    <a:cubicBezTo>
                      <a:pt x="1593" y="13569"/>
                      <a:pt x="1610" y="15882"/>
                      <a:pt x="1457" y="18218"/>
                    </a:cubicBezTo>
                    <a:cubicBezTo>
                      <a:pt x="1371" y="19537"/>
                      <a:pt x="1227" y="20853"/>
                      <a:pt x="1077" y="22167"/>
                    </a:cubicBezTo>
                    <a:cubicBezTo>
                      <a:pt x="963" y="23183"/>
                      <a:pt x="646" y="24439"/>
                      <a:pt x="814" y="25468"/>
                    </a:cubicBezTo>
                    <a:cubicBezTo>
                      <a:pt x="1206" y="27848"/>
                      <a:pt x="2933" y="28484"/>
                      <a:pt x="5155" y="28618"/>
                    </a:cubicBezTo>
                    <a:cubicBezTo>
                      <a:pt x="5418" y="28634"/>
                      <a:pt x="5677" y="28642"/>
                      <a:pt x="5930" y="28642"/>
                    </a:cubicBezTo>
                    <a:cubicBezTo>
                      <a:pt x="8494" y="28642"/>
                      <a:pt x="10490" y="27766"/>
                      <a:pt x="10738" y="24734"/>
                    </a:cubicBezTo>
                    <a:cubicBezTo>
                      <a:pt x="10965" y="21921"/>
                      <a:pt x="10026" y="19011"/>
                      <a:pt x="10018" y="16181"/>
                    </a:cubicBezTo>
                    <a:cubicBezTo>
                      <a:pt x="10013" y="14694"/>
                      <a:pt x="9846" y="13240"/>
                      <a:pt x="9941" y="11739"/>
                    </a:cubicBezTo>
                    <a:cubicBezTo>
                      <a:pt x="10048" y="10059"/>
                      <a:pt x="10447" y="8450"/>
                      <a:pt x="10628" y="6788"/>
                    </a:cubicBezTo>
                    <a:cubicBezTo>
                      <a:pt x="10885" y="4438"/>
                      <a:pt x="11342" y="2390"/>
                      <a:pt x="9200" y="851"/>
                    </a:cubicBezTo>
                    <a:cubicBezTo>
                      <a:pt x="8407" y="281"/>
                      <a:pt x="7313" y="1"/>
                      <a:pt x="61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39"/>
              <p:cNvSpPr/>
              <p:nvPr/>
            </p:nvSpPr>
            <p:spPr>
              <a:xfrm>
                <a:off x="3479875" y="2261125"/>
                <a:ext cx="164575" cy="616675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24667" extrusionOk="0">
                    <a:moveTo>
                      <a:pt x="230" y="1"/>
                    </a:moveTo>
                    <a:cubicBezTo>
                      <a:pt x="104" y="1"/>
                      <a:pt x="0" y="103"/>
                      <a:pt x="0" y="231"/>
                    </a:cubicBezTo>
                    <a:lnTo>
                      <a:pt x="0" y="24436"/>
                    </a:lnTo>
                    <a:cubicBezTo>
                      <a:pt x="0" y="24564"/>
                      <a:pt x="104" y="24666"/>
                      <a:pt x="230" y="24666"/>
                    </a:cubicBezTo>
                    <a:lnTo>
                      <a:pt x="6352" y="24666"/>
                    </a:lnTo>
                    <a:cubicBezTo>
                      <a:pt x="6480" y="24666"/>
                      <a:pt x="6582" y="24564"/>
                      <a:pt x="6582" y="24436"/>
                    </a:cubicBezTo>
                    <a:lnTo>
                      <a:pt x="6582" y="231"/>
                    </a:lnTo>
                    <a:cubicBezTo>
                      <a:pt x="6582" y="103"/>
                      <a:pt x="6480" y="1"/>
                      <a:pt x="63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39"/>
              <p:cNvSpPr/>
              <p:nvPr/>
            </p:nvSpPr>
            <p:spPr>
              <a:xfrm>
                <a:off x="3502775" y="2288375"/>
                <a:ext cx="118800" cy="5622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22489" extrusionOk="0">
                    <a:moveTo>
                      <a:pt x="196" y="1"/>
                    </a:moveTo>
                    <a:cubicBezTo>
                      <a:pt x="196" y="109"/>
                      <a:pt x="109" y="196"/>
                      <a:pt x="1" y="196"/>
                    </a:cubicBezTo>
                    <a:lnTo>
                      <a:pt x="1" y="22292"/>
                    </a:lnTo>
                    <a:cubicBezTo>
                      <a:pt x="109" y="22292"/>
                      <a:pt x="196" y="22379"/>
                      <a:pt x="196" y="22488"/>
                    </a:cubicBezTo>
                    <a:lnTo>
                      <a:pt x="4555" y="22488"/>
                    </a:lnTo>
                    <a:cubicBezTo>
                      <a:pt x="4555" y="22379"/>
                      <a:pt x="4643" y="22292"/>
                      <a:pt x="4752" y="22292"/>
                    </a:cubicBezTo>
                    <a:lnTo>
                      <a:pt x="4752" y="196"/>
                    </a:lnTo>
                    <a:cubicBezTo>
                      <a:pt x="4644" y="196"/>
                      <a:pt x="4555" y="109"/>
                      <a:pt x="45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39"/>
              <p:cNvSpPr/>
              <p:nvPr/>
            </p:nvSpPr>
            <p:spPr>
              <a:xfrm>
                <a:off x="3416200" y="1940125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9"/>
                    </a:lnTo>
                    <a:lnTo>
                      <a:pt x="11677" y="2739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9"/>
              <p:cNvSpPr/>
              <p:nvPr/>
            </p:nvSpPr>
            <p:spPr>
              <a:xfrm>
                <a:off x="3416200" y="2128150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1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9"/>
              <p:cNvSpPr/>
              <p:nvPr/>
            </p:nvSpPr>
            <p:spPr>
              <a:xfrm>
                <a:off x="3441450" y="2080750"/>
                <a:ext cx="2468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8" extrusionOk="0">
                    <a:moveTo>
                      <a:pt x="3524" y="0"/>
                    </a:moveTo>
                    <a:cubicBezTo>
                      <a:pt x="3444" y="0"/>
                      <a:pt x="3377" y="228"/>
                      <a:pt x="3360" y="533"/>
                    </a:cubicBezTo>
                    <a:cubicBezTo>
                      <a:pt x="3054" y="552"/>
                      <a:pt x="2826" y="618"/>
                      <a:pt x="2826" y="698"/>
                    </a:cubicBezTo>
                    <a:cubicBezTo>
                      <a:pt x="2826" y="778"/>
                      <a:pt x="3055" y="845"/>
                      <a:pt x="3360" y="862"/>
                    </a:cubicBezTo>
                    <a:cubicBezTo>
                      <a:pt x="3379" y="1168"/>
                      <a:pt x="3444" y="1396"/>
                      <a:pt x="3524" y="1396"/>
                    </a:cubicBezTo>
                    <a:cubicBezTo>
                      <a:pt x="3605" y="1396"/>
                      <a:pt x="3671" y="1167"/>
                      <a:pt x="3689" y="862"/>
                    </a:cubicBezTo>
                    <a:cubicBezTo>
                      <a:pt x="3995" y="845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3"/>
                    </a:cubicBezTo>
                    <a:cubicBezTo>
                      <a:pt x="3670" y="227"/>
                      <a:pt x="3605" y="0"/>
                      <a:pt x="3524" y="0"/>
                    </a:cubicBezTo>
                    <a:close/>
                    <a:moveTo>
                      <a:pt x="6350" y="0"/>
                    </a:moveTo>
                    <a:cubicBezTo>
                      <a:pt x="6270" y="0"/>
                      <a:pt x="6204" y="228"/>
                      <a:pt x="6187" y="533"/>
                    </a:cubicBezTo>
                    <a:cubicBezTo>
                      <a:pt x="5880" y="552"/>
                      <a:pt x="5653" y="618"/>
                      <a:pt x="5653" y="698"/>
                    </a:cubicBezTo>
                    <a:cubicBezTo>
                      <a:pt x="5653" y="778"/>
                      <a:pt x="5882" y="845"/>
                      <a:pt x="6187" y="862"/>
                    </a:cubicBezTo>
                    <a:cubicBezTo>
                      <a:pt x="6205" y="1168"/>
                      <a:pt x="6270" y="1396"/>
                      <a:pt x="6350" y="1396"/>
                    </a:cubicBezTo>
                    <a:cubicBezTo>
                      <a:pt x="6430" y="1396"/>
                      <a:pt x="6498" y="1167"/>
                      <a:pt x="6515" y="862"/>
                    </a:cubicBezTo>
                    <a:cubicBezTo>
                      <a:pt x="6820" y="845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3"/>
                    </a:cubicBezTo>
                    <a:cubicBezTo>
                      <a:pt x="6497" y="227"/>
                      <a:pt x="6430" y="0"/>
                      <a:pt x="6350" y="0"/>
                    </a:cubicBezTo>
                    <a:close/>
                    <a:moveTo>
                      <a:pt x="9176" y="0"/>
                    </a:moveTo>
                    <a:cubicBezTo>
                      <a:pt x="9096" y="0"/>
                      <a:pt x="9028" y="228"/>
                      <a:pt x="9011" y="533"/>
                    </a:cubicBezTo>
                    <a:cubicBezTo>
                      <a:pt x="8705" y="552"/>
                      <a:pt x="8478" y="618"/>
                      <a:pt x="8478" y="698"/>
                    </a:cubicBezTo>
                    <a:cubicBezTo>
                      <a:pt x="8478" y="778"/>
                      <a:pt x="8706" y="845"/>
                      <a:pt x="9011" y="862"/>
                    </a:cubicBezTo>
                    <a:cubicBezTo>
                      <a:pt x="9029" y="1168"/>
                      <a:pt x="9096" y="1396"/>
                      <a:pt x="9176" y="1396"/>
                    </a:cubicBezTo>
                    <a:cubicBezTo>
                      <a:pt x="9256" y="1396"/>
                      <a:pt x="9322" y="1167"/>
                      <a:pt x="9340" y="862"/>
                    </a:cubicBezTo>
                    <a:cubicBezTo>
                      <a:pt x="9647" y="845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3"/>
                    </a:cubicBezTo>
                    <a:cubicBezTo>
                      <a:pt x="9321" y="227"/>
                      <a:pt x="9256" y="0"/>
                      <a:pt x="9176" y="0"/>
                    </a:cubicBezTo>
                    <a:close/>
                    <a:moveTo>
                      <a:pt x="697" y="1"/>
                    </a:moveTo>
                    <a:cubicBezTo>
                      <a:pt x="617" y="1"/>
                      <a:pt x="552" y="228"/>
                      <a:pt x="534" y="535"/>
                    </a:cubicBezTo>
                    <a:cubicBezTo>
                      <a:pt x="229" y="552"/>
                      <a:pt x="0" y="619"/>
                      <a:pt x="0" y="699"/>
                    </a:cubicBezTo>
                    <a:cubicBezTo>
                      <a:pt x="0" y="779"/>
                      <a:pt x="227" y="845"/>
                      <a:pt x="534" y="864"/>
                    </a:cubicBezTo>
                    <a:cubicBezTo>
                      <a:pt x="551" y="1168"/>
                      <a:pt x="617" y="1397"/>
                      <a:pt x="697" y="1397"/>
                    </a:cubicBezTo>
                    <a:cubicBezTo>
                      <a:pt x="778" y="1397"/>
                      <a:pt x="844" y="1169"/>
                      <a:pt x="862" y="864"/>
                    </a:cubicBezTo>
                    <a:cubicBezTo>
                      <a:pt x="1168" y="845"/>
                      <a:pt x="1397" y="778"/>
                      <a:pt x="1396" y="699"/>
                    </a:cubicBezTo>
                    <a:cubicBezTo>
                      <a:pt x="1396" y="619"/>
                      <a:pt x="1168" y="553"/>
                      <a:pt x="862" y="535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9"/>
              <p:cNvSpPr/>
              <p:nvPr/>
            </p:nvSpPr>
            <p:spPr>
              <a:xfrm>
                <a:off x="3416200" y="3130700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8"/>
                    </a:lnTo>
                    <a:lnTo>
                      <a:pt x="11677" y="2738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9"/>
              <p:cNvSpPr/>
              <p:nvPr/>
            </p:nvSpPr>
            <p:spPr>
              <a:xfrm>
                <a:off x="3416200" y="2998925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0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39"/>
              <p:cNvSpPr/>
              <p:nvPr/>
            </p:nvSpPr>
            <p:spPr>
              <a:xfrm>
                <a:off x="3441450" y="3023600"/>
                <a:ext cx="24685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7" extrusionOk="0">
                    <a:moveTo>
                      <a:pt x="697" y="1"/>
                    </a:moveTo>
                    <a:cubicBezTo>
                      <a:pt x="617" y="1"/>
                      <a:pt x="552" y="227"/>
                      <a:pt x="534" y="534"/>
                    </a:cubicBezTo>
                    <a:cubicBezTo>
                      <a:pt x="229" y="551"/>
                      <a:pt x="0" y="618"/>
                      <a:pt x="0" y="698"/>
                    </a:cubicBezTo>
                    <a:cubicBezTo>
                      <a:pt x="0" y="778"/>
                      <a:pt x="227" y="845"/>
                      <a:pt x="534" y="863"/>
                    </a:cubicBezTo>
                    <a:cubicBezTo>
                      <a:pt x="551" y="1168"/>
                      <a:pt x="617" y="1396"/>
                      <a:pt x="697" y="1396"/>
                    </a:cubicBezTo>
                    <a:cubicBezTo>
                      <a:pt x="778" y="1396"/>
                      <a:pt x="844" y="1169"/>
                      <a:pt x="862" y="863"/>
                    </a:cubicBezTo>
                    <a:cubicBezTo>
                      <a:pt x="1168" y="846"/>
                      <a:pt x="1397" y="778"/>
                      <a:pt x="1396" y="698"/>
                    </a:cubicBezTo>
                    <a:cubicBezTo>
                      <a:pt x="1396" y="618"/>
                      <a:pt x="1168" y="553"/>
                      <a:pt x="862" y="534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  <a:moveTo>
                      <a:pt x="3524" y="1"/>
                    </a:moveTo>
                    <a:cubicBezTo>
                      <a:pt x="3444" y="1"/>
                      <a:pt x="3377" y="230"/>
                      <a:pt x="3360" y="534"/>
                    </a:cubicBezTo>
                    <a:cubicBezTo>
                      <a:pt x="3054" y="553"/>
                      <a:pt x="2826" y="618"/>
                      <a:pt x="2826" y="698"/>
                    </a:cubicBezTo>
                    <a:cubicBezTo>
                      <a:pt x="2826" y="778"/>
                      <a:pt x="3055" y="846"/>
                      <a:pt x="3360" y="863"/>
                    </a:cubicBezTo>
                    <a:cubicBezTo>
                      <a:pt x="3379" y="1169"/>
                      <a:pt x="3444" y="1396"/>
                      <a:pt x="3524" y="1396"/>
                    </a:cubicBezTo>
                    <a:cubicBezTo>
                      <a:pt x="3605" y="1396"/>
                      <a:pt x="3671" y="1168"/>
                      <a:pt x="3689" y="863"/>
                    </a:cubicBezTo>
                    <a:cubicBezTo>
                      <a:pt x="3995" y="846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4"/>
                    </a:cubicBezTo>
                    <a:cubicBezTo>
                      <a:pt x="3670" y="227"/>
                      <a:pt x="3605" y="1"/>
                      <a:pt x="3524" y="1"/>
                    </a:cubicBezTo>
                    <a:close/>
                    <a:moveTo>
                      <a:pt x="6350" y="1"/>
                    </a:moveTo>
                    <a:cubicBezTo>
                      <a:pt x="6270" y="1"/>
                      <a:pt x="6204" y="230"/>
                      <a:pt x="6187" y="534"/>
                    </a:cubicBezTo>
                    <a:cubicBezTo>
                      <a:pt x="5880" y="553"/>
                      <a:pt x="5653" y="618"/>
                      <a:pt x="5653" y="698"/>
                    </a:cubicBezTo>
                    <a:cubicBezTo>
                      <a:pt x="5653" y="778"/>
                      <a:pt x="5882" y="846"/>
                      <a:pt x="6187" y="863"/>
                    </a:cubicBezTo>
                    <a:cubicBezTo>
                      <a:pt x="6205" y="1169"/>
                      <a:pt x="6270" y="1396"/>
                      <a:pt x="6350" y="1396"/>
                    </a:cubicBezTo>
                    <a:cubicBezTo>
                      <a:pt x="6430" y="1396"/>
                      <a:pt x="6498" y="1168"/>
                      <a:pt x="6515" y="863"/>
                    </a:cubicBezTo>
                    <a:cubicBezTo>
                      <a:pt x="6820" y="846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4"/>
                    </a:cubicBezTo>
                    <a:cubicBezTo>
                      <a:pt x="6497" y="227"/>
                      <a:pt x="6430" y="1"/>
                      <a:pt x="6350" y="1"/>
                    </a:cubicBezTo>
                    <a:close/>
                    <a:moveTo>
                      <a:pt x="9176" y="1"/>
                    </a:moveTo>
                    <a:cubicBezTo>
                      <a:pt x="9096" y="1"/>
                      <a:pt x="9028" y="230"/>
                      <a:pt x="9011" y="534"/>
                    </a:cubicBezTo>
                    <a:cubicBezTo>
                      <a:pt x="8705" y="553"/>
                      <a:pt x="8478" y="618"/>
                      <a:pt x="8478" y="698"/>
                    </a:cubicBezTo>
                    <a:cubicBezTo>
                      <a:pt x="8478" y="778"/>
                      <a:pt x="8706" y="846"/>
                      <a:pt x="9011" y="863"/>
                    </a:cubicBezTo>
                    <a:cubicBezTo>
                      <a:pt x="9029" y="1169"/>
                      <a:pt x="9096" y="1396"/>
                      <a:pt x="9176" y="1396"/>
                    </a:cubicBezTo>
                    <a:cubicBezTo>
                      <a:pt x="9256" y="1396"/>
                      <a:pt x="9322" y="1168"/>
                      <a:pt x="9340" y="863"/>
                    </a:cubicBezTo>
                    <a:cubicBezTo>
                      <a:pt x="9647" y="846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4"/>
                    </a:cubicBezTo>
                    <a:cubicBezTo>
                      <a:pt x="9321" y="227"/>
                      <a:pt x="9256" y="1"/>
                      <a:pt x="91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9"/>
              <p:cNvSpPr/>
              <p:nvPr/>
            </p:nvSpPr>
            <p:spPr>
              <a:xfrm>
                <a:off x="3542375" y="2343300"/>
                <a:ext cx="40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323" extrusionOk="0">
                    <a:moveTo>
                      <a:pt x="772" y="1"/>
                    </a:moveTo>
                    <a:cubicBezTo>
                      <a:pt x="692" y="1"/>
                      <a:pt x="610" y="15"/>
                      <a:pt x="529" y="47"/>
                    </a:cubicBezTo>
                    <a:cubicBezTo>
                      <a:pt x="522" y="51"/>
                      <a:pt x="514" y="53"/>
                      <a:pt x="508" y="56"/>
                    </a:cubicBezTo>
                    <a:cubicBezTo>
                      <a:pt x="42" y="255"/>
                      <a:pt x="1" y="855"/>
                      <a:pt x="313" y="1200"/>
                    </a:cubicBezTo>
                    <a:cubicBezTo>
                      <a:pt x="456" y="1357"/>
                      <a:pt x="622" y="1426"/>
                      <a:pt x="783" y="1426"/>
                    </a:cubicBezTo>
                    <a:cubicBezTo>
                      <a:pt x="1049" y="1426"/>
                      <a:pt x="1301" y="1239"/>
                      <a:pt x="1419" y="950"/>
                    </a:cubicBezTo>
                    <a:cubicBezTo>
                      <a:pt x="1618" y="466"/>
                      <a:pt x="1226" y="1"/>
                      <a:pt x="772" y="1"/>
                    </a:cubicBezTo>
                    <a:close/>
                    <a:moveTo>
                      <a:pt x="772" y="2416"/>
                    </a:moveTo>
                    <a:cubicBezTo>
                      <a:pt x="692" y="2416"/>
                      <a:pt x="610" y="2430"/>
                      <a:pt x="529" y="2462"/>
                    </a:cubicBezTo>
                    <a:cubicBezTo>
                      <a:pt x="522" y="2464"/>
                      <a:pt x="514" y="2467"/>
                      <a:pt x="508" y="2470"/>
                    </a:cubicBezTo>
                    <a:cubicBezTo>
                      <a:pt x="40" y="2668"/>
                      <a:pt x="1" y="3270"/>
                      <a:pt x="313" y="3614"/>
                    </a:cubicBezTo>
                    <a:cubicBezTo>
                      <a:pt x="456" y="3771"/>
                      <a:pt x="622" y="3840"/>
                      <a:pt x="783" y="3840"/>
                    </a:cubicBezTo>
                    <a:cubicBezTo>
                      <a:pt x="1049" y="3840"/>
                      <a:pt x="1301" y="3653"/>
                      <a:pt x="1419" y="3365"/>
                    </a:cubicBezTo>
                    <a:cubicBezTo>
                      <a:pt x="1618" y="2881"/>
                      <a:pt x="1226" y="2416"/>
                      <a:pt x="772" y="2416"/>
                    </a:cubicBezTo>
                    <a:close/>
                    <a:moveTo>
                      <a:pt x="772" y="4829"/>
                    </a:moveTo>
                    <a:cubicBezTo>
                      <a:pt x="692" y="4829"/>
                      <a:pt x="610" y="4843"/>
                      <a:pt x="529" y="4875"/>
                    </a:cubicBezTo>
                    <a:cubicBezTo>
                      <a:pt x="522" y="4877"/>
                      <a:pt x="514" y="4880"/>
                      <a:pt x="508" y="4884"/>
                    </a:cubicBezTo>
                    <a:cubicBezTo>
                      <a:pt x="40" y="5082"/>
                      <a:pt x="1" y="5683"/>
                      <a:pt x="313" y="6027"/>
                    </a:cubicBezTo>
                    <a:cubicBezTo>
                      <a:pt x="456" y="6184"/>
                      <a:pt x="622" y="6253"/>
                      <a:pt x="783" y="6253"/>
                    </a:cubicBezTo>
                    <a:cubicBezTo>
                      <a:pt x="1049" y="6253"/>
                      <a:pt x="1301" y="6066"/>
                      <a:pt x="1419" y="5778"/>
                    </a:cubicBezTo>
                    <a:cubicBezTo>
                      <a:pt x="1618" y="5294"/>
                      <a:pt x="1226" y="4829"/>
                      <a:pt x="772" y="4829"/>
                    </a:cubicBezTo>
                    <a:close/>
                    <a:moveTo>
                      <a:pt x="773" y="7243"/>
                    </a:moveTo>
                    <a:cubicBezTo>
                      <a:pt x="692" y="7243"/>
                      <a:pt x="610" y="7257"/>
                      <a:pt x="529" y="7289"/>
                    </a:cubicBezTo>
                    <a:cubicBezTo>
                      <a:pt x="522" y="7292"/>
                      <a:pt x="514" y="7294"/>
                      <a:pt x="508" y="7298"/>
                    </a:cubicBezTo>
                    <a:cubicBezTo>
                      <a:pt x="40" y="7496"/>
                      <a:pt x="1" y="8098"/>
                      <a:pt x="313" y="8442"/>
                    </a:cubicBezTo>
                    <a:cubicBezTo>
                      <a:pt x="456" y="8599"/>
                      <a:pt x="622" y="8668"/>
                      <a:pt x="783" y="8668"/>
                    </a:cubicBezTo>
                    <a:cubicBezTo>
                      <a:pt x="1049" y="8668"/>
                      <a:pt x="1301" y="8481"/>
                      <a:pt x="1419" y="8192"/>
                    </a:cubicBezTo>
                    <a:cubicBezTo>
                      <a:pt x="1618" y="7708"/>
                      <a:pt x="1227" y="7243"/>
                      <a:pt x="773" y="7243"/>
                    </a:cubicBezTo>
                    <a:close/>
                    <a:moveTo>
                      <a:pt x="773" y="9656"/>
                    </a:moveTo>
                    <a:cubicBezTo>
                      <a:pt x="693" y="9656"/>
                      <a:pt x="611" y="9671"/>
                      <a:pt x="529" y="9703"/>
                    </a:cubicBezTo>
                    <a:cubicBezTo>
                      <a:pt x="522" y="9705"/>
                      <a:pt x="514" y="9708"/>
                      <a:pt x="508" y="9711"/>
                    </a:cubicBezTo>
                    <a:cubicBezTo>
                      <a:pt x="40" y="9909"/>
                      <a:pt x="1" y="10511"/>
                      <a:pt x="313" y="10855"/>
                    </a:cubicBezTo>
                    <a:cubicBezTo>
                      <a:pt x="456" y="11012"/>
                      <a:pt x="622" y="11081"/>
                      <a:pt x="783" y="11081"/>
                    </a:cubicBezTo>
                    <a:cubicBezTo>
                      <a:pt x="1049" y="11081"/>
                      <a:pt x="1301" y="10894"/>
                      <a:pt x="1419" y="10606"/>
                    </a:cubicBezTo>
                    <a:cubicBezTo>
                      <a:pt x="1618" y="10122"/>
                      <a:pt x="1227" y="9656"/>
                      <a:pt x="773" y="9656"/>
                    </a:cubicBezTo>
                    <a:close/>
                    <a:moveTo>
                      <a:pt x="772" y="12070"/>
                    </a:moveTo>
                    <a:cubicBezTo>
                      <a:pt x="692" y="12070"/>
                      <a:pt x="610" y="12084"/>
                      <a:pt x="529" y="12116"/>
                    </a:cubicBezTo>
                    <a:cubicBezTo>
                      <a:pt x="522" y="12118"/>
                      <a:pt x="514" y="12121"/>
                      <a:pt x="508" y="12125"/>
                    </a:cubicBezTo>
                    <a:cubicBezTo>
                      <a:pt x="40" y="12323"/>
                      <a:pt x="1" y="12924"/>
                      <a:pt x="313" y="13268"/>
                    </a:cubicBezTo>
                    <a:cubicBezTo>
                      <a:pt x="456" y="13425"/>
                      <a:pt x="622" y="13494"/>
                      <a:pt x="783" y="13494"/>
                    </a:cubicBezTo>
                    <a:cubicBezTo>
                      <a:pt x="1049" y="13494"/>
                      <a:pt x="1301" y="13307"/>
                      <a:pt x="1419" y="13019"/>
                    </a:cubicBezTo>
                    <a:cubicBezTo>
                      <a:pt x="1618" y="12535"/>
                      <a:pt x="1226" y="12070"/>
                      <a:pt x="772" y="12070"/>
                    </a:cubicBezTo>
                    <a:close/>
                    <a:moveTo>
                      <a:pt x="773" y="14484"/>
                    </a:moveTo>
                    <a:cubicBezTo>
                      <a:pt x="692" y="14484"/>
                      <a:pt x="610" y="14498"/>
                      <a:pt x="529" y="14530"/>
                    </a:cubicBezTo>
                    <a:cubicBezTo>
                      <a:pt x="522" y="14533"/>
                      <a:pt x="514" y="14535"/>
                      <a:pt x="508" y="14539"/>
                    </a:cubicBezTo>
                    <a:cubicBezTo>
                      <a:pt x="40" y="14737"/>
                      <a:pt x="1" y="15339"/>
                      <a:pt x="313" y="15683"/>
                    </a:cubicBezTo>
                    <a:cubicBezTo>
                      <a:pt x="456" y="15840"/>
                      <a:pt x="622" y="15909"/>
                      <a:pt x="783" y="15909"/>
                    </a:cubicBezTo>
                    <a:cubicBezTo>
                      <a:pt x="1049" y="15909"/>
                      <a:pt x="1301" y="15722"/>
                      <a:pt x="1419" y="15433"/>
                    </a:cubicBezTo>
                    <a:cubicBezTo>
                      <a:pt x="1618" y="14949"/>
                      <a:pt x="1227" y="14484"/>
                      <a:pt x="773" y="14484"/>
                    </a:cubicBezTo>
                    <a:close/>
                    <a:moveTo>
                      <a:pt x="774" y="16897"/>
                    </a:moveTo>
                    <a:cubicBezTo>
                      <a:pt x="693" y="16897"/>
                      <a:pt x="611" y="16912"/>
                      <a:pt x="529" y="16944"/>
                    </a:cubicBezTo>
                    <a:cubicBezTo>
                      <a:pt x="522" y="16946"/>
                      <a:pt x="514" y="16949"/>
                      <a:pt x="508" y="16952"/>
                    </a:cubicBezTo>
                    <a:cubicBezTo>
                      <a:pt x="40" y="17150"/>
                      <a:pt x="1" y="17752"/>
                      <a:pt x="313" y="18096"/>
                    </a:cubicBezTo>
                    <a:cubicBezTo>
                      <a:pt x="456" y="18253"/>
                      <a:pt x="622" y="18322"/>
                      <a:pt x="783" y="18322"/>
                    </a:cubicBezTo>
                    <a:cubicBezTo>
                      <a:pt x="1049" y="18322"/>
                      <a:pt x="1301" y="18135"/>
                      <a:pt x="1419" y="17847"/>
                    </a:cubicBezTo>
                    <a:cubicBezTo>
                      <a:pt x="1618" y="17362"/>
                      <a:pt x="1227" y="16897"/>
                      <a:pt x="774" y="168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9"/>
              <p:cNvSpPr/>
              <p:nvPr/>
            </p:nvSpPr>
            <p:spPr>
              <a:xfrm>
                <a:off x="3416200" y="3073900"/>
                <a:ext cx="29197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93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11678" y="480"/>
                    </a:lnTo>
                    <a:lnTo>
                      <a:pt x="11678" y="1"/>
                    </a:lnTo>
                    <a:close/>
                    <a:moveTo>
                      <a:pt x="0" y="1139"/>
                    </a:moveTo>
                    <a:lnTo>
                      <a:pt x="0" y="1617"/>
                    </a:lnTo>
                    <a:lnTo>
                      <a:pt x="11678" y="1617"/>
                    </a:lnTo>
                    <a:lnTo>
                      <a:pt x="11678" y="1139"/>
                    </a:lnTo>
                    <a:close/>
                    <a:moveTo>
                      <a:pt x="5839" y="3087"/>
                    </a:moveTo>
                    <a:cubicBezTo>
                      <a:pt x="3369" y="3087"/>
                      <a:pt x="1365" y="3335"/>
                      <a:pt x="1365" y="3640"/>
                    </a:cubicBezTo>
                    <a:cubicBezTo>
                      <a:pt x="1365" y="3945"/>
                      <a:pt x="3369" y="4192"/>
                      <a:pt x="5839" y="4192"/>
                    </a:cubicBezTo>
                    <a:cubicBezTo>
                      <a:pt x="8310" y="4192"/>
                      <a:pt x="10312" y="3946"/>
                      <a:pt x="10312" y="3640"/>
                    </a:cubicBezTo>
                    <a:cubicBezTo>
                      <a:pt x="10312" y="3335"/>
                      <a:pt x="8310" y="3087"/>
                      <a:pt x="5839" y="308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39"/>
              <p:cNvSpPr/>
              <p:nvPr/>
            </p:nvSpPr>
            <p:spPr>
              <a:xfrm>
                <a:off x="3416200" y="1961175"/>
                <a:ext cx="291975" cy="10417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67" extrusionOk="0">
                    <a:moveTo>
                      <a:pt x="5839" y="0"/>
                    </a:moveTo>
                    <a:cubicBezTo>
                      <a:pt x="3369" y="0"/>
                      <a:pt x="1365" y="248"/>
                      <a:pt x="1365" y="553"/>
                    </a:cubicBezTo>
                    <a:cubicBezTo>
                      <a:pt x="1365" y="858"/>
                      <a:pt x="3369" y="1105"/>
                      <a:pt x="5839" y="1105"/>
                    </a:cubicBezTo>
                    <a:cubicBezTo>
                      <a:pt x="8310" y="1105"/>
                      <a:pt x="10312" y="858"/>
                      <a:pt x="10312" y="553"/>
                    </a:cubicBezTo>
                    <a:cubicBezTo>
                      <a:pt x="10312" y="248"/>
                      <a:pt x="8310" y="0"/>
                      <a:pt x="5839" y="0"/>
                    </a:cubicBezTo>
                    <a:close/>
                    <a:moveTo>
                      <a:pt x="0" y="2550"/>
                    </a:moveTo>
                    <a:lnTo>
                      <a:pt x="0" y="3029"/>
                    </a:lnTo>
                    <a:lnTo>
                      <a:pt x="11678" y="3029"/>
                    </a:lnTo>
                    <a:lnTo>
                      <a:pt x="11678" y="2550"/>
                    </a:lnTo>
                    <a:close/>
                    <a:moveTo>
                      <a:pt x="0" y="3688"/>
                    </a:moveTo>
                    <a:lnTo>
                      <a:pt x="0" y="4166"/>
                    </a:lnTo>
                    <a:lnTo>
                      <a:pt x="11678" y="4166"/>
                    </a:lnTo>
                    <a:lnTo>
                      <a:pt x="11678" y="36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4" name="Google Shape;2424;p39"/>
            <p:cNvGrpSpPr/>
            <p:nvPr/>
          </p:nvGrpSpPr>
          <p:grpSpPr>
            <a:xfrm rot="5400000">
              <a:off x="3856779" y="3399545"/>
              <a:ext cx="2469826" cy="373296"/>
              <a:chOff x="6899900" y="3128900"/>
              <a:chExt cx="1102650" cy="166650"/>
            </a:xfrm>
          </p:grpSpPr>
          <p:sp>
            <p:nvSpPr>
              <p:cNvPr id="2425" name="Google Shape;2425;p39"/>
              <p:cNvSpPr/>
              <p:nvPr/>
            </p:nvSpPr>
            <p:spPr>
              <a:xfrm>
                <a:off x="6899900" y="3129650"/>
                <a:ext cx="1102650" cy="165900"/>
              </a:xfrm>
              <a:custGeom>
                <a:avLst/>
                <a:gdLst/>
                <a:ahLst/>
                <a:cxnLst/>
                <a:rect l="l" t="t" r="r" b="b"/>
                <a:pathLst>
                  <a:path w="44106" h="6636" extrusionOk="0">
                    <a:moveTo>
                      <a:pt x="1" y="0"/>
                    </a:moveTo>
                    <a:lnTo>
                      <a:pt x="1" y="6636"/>
                    </a:lnTo>
                    <a:lnTo>
                      <a:pt x="44106" y="6636"/>
                    </a:lnTo>
                    <a:lnTo>
                      <a:pt x="441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39"/>
              <p:cNvSpPr/>
              <p:nvPr/>
            </p:nvSpPr>
            <p:spPr>
              <a:xfrm>
                <a:off x="7825950" y="3129650"/>
                <a:ext cx="176600" cy="16590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6636" extrusionOk="0">
                    <a:moveTo>
                      <a:pt x="0" y="0"/>
                    </a:moveTo>
                    <a:lnTo>
                      <a:pt x="0" y="6636"/>
                    </a:lnTo>
                    <a:lnTo>
                      <a:pt x="7064" y="6636"/>
                    </a:lnTo>
                    <a:lnTo>
                      <a:pt x="70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9"/>
              <p:cNvSpPr/>
              <p:nvPr/>
            </p:nvSpPr>
            <p:spPr>
              <a:xfrm>
                <a:off x="6899900" y="3129650"/>
                <a:ext cx="89175" cy="165900"/>
              </a:xfrm>
              <a:custGeom>
                <a:avLst/>
                <a:gdLst/>
                <a:ahLst/>
                <a:cxnLst/>
                <a:rect l="l" t="t" r="r" b="b"/>
                <a:pathLst>
                  <a:path w="3567" h="6636" extrusionOk="0">
                    <a:moveTo>
                      <a:pt x="1" y="0"/>
                    </a:moveTo>
                    <a:lnTo>
                      <a:pt x="1" y="6636"/>
                    </a:lnTo>
                    <a:lnTo>
                      <a:pt x="3567" y="6636"/>
                    </a:lnTo>
                    <a:lnTo>
                      <a:pt x="35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9"/>
              <p:cNvSpPr/>
              <p:nvPr/>
            </p:nvSpPr>
            <p:spPr>
              <a:xfrm>
                <a:off x="7688400" y="3128900"/>
                <a:ext cx="93800" cy="166625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6665" extrusionOk="0">
                    <a:moveTo>
                      <a:pt x="0" y="0"/>
                    </a:moveTo>
                    <a:lnTo>
                      <a:pt x="0" y="6665"/>
                    </a:lnTo>
                    <a:lnTo>
                      <a:pt x="3751" y="6665"/>
                    </a:lnTo>
                    <a:lnTo>
                      <a:pt x="37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9"/>
              <p:cNvSpPr/>
              <p:nvPr/>
            </p:nvSpPr>
            <p:spPr>
              <a:xfrm>
                <a:off x="7698450" y="3128900"/>
                <a:ext cx="73950" cy="166650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6666" extrusionOk="0">
                    <a:moveTo>
                      <a:pt x="852" y="0"/>
                    </a:moveTo>
                    <a:lnTo>
                      <a:pt x="852" y="6665"/>
                    </a:lnTo>
                    <a:lnTo>
                      <a:pt x="1253" y="6665"/>
                    </a:lnTo>
                    <a:lnTo>
                      <a:pt x="1253" y="0"/>
                    </a:lnTo>
                    <a:close/>
                    <a:moveTo>
                      <a:pt x="1705" y="0"/>
                    </a:moveTo>
                    <a:lnTo>
                      <a:pt x="1705" y="6665"/>
                    </a:lnTo>
                    <a:lnTo>
                      <a:pt x="2107" y="6665"/>
                    </a:lnTo>
                    <a:lnTo>
                      <a:pt x="2107" y="0"/>
                    </a:lnTo>
                    <a:close/>
                    <a:moveTo>
                      <a:pt x="2557" y="0"/>
                    </a:moveTo>
                    <a:lnTo>
                      <a:pt x="2557" y="6665"/>
                    </a:lnTo>
                    <a:lnTo>
                      <a:pt x="2958" y="6665"/>
                    </a:lnTo>
                    <a:lnTo>
                      <a:pt x="2958" y="0"/>
                    </a:lnTo>
                    <a:close/>
                    <a:moveTo>
                      <a:pt x="1" y="1"/>
                    </a:moveTo>
                    <a:lnTo>
                      <a:pt x="1" y="6666"/>
                    </a:lnTo>
                    <a:lnTo>
                      <a:pt x="402" y="6666"/>
                    </a:lnTo>
                    <a:lnTo>
                      <a:pt x="4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39"/>
              <p:cNvSpPr/>
              <p:nvPr/>
            </p:nvSpPr>
            <p:spPr>
              <a:xfrm>
                <a:off x="7180500" y="3158600"/>
                <a:ext cx="44030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17612" h="4160" extrusionOk="0">
                    <a:moveTo>
                      <a:pt x="1098" y="1"/>
                    </a:moveTo>
                    <a:cubicBezTo>
                      <a:pt x="492" y="1"/>
                      <a:pt x="1" y="494"/>
                      <a:pt x="1" y="1100"/>
                    </a:cubicBezTo>
                    <a:lnTo>
                      <a:pt x="1" y="3060"/>
                    </a:lnTo>
                    <a:cubicBezTo>
                      <a:pt x="1" y="3667"/>
                      <a:pt x="493" y="4159"/>
                      <a:pt x="1098" y="4159"/>
                    </a:cubicBezTo>
                    <a:lnTo>
                      <a:pt x="16512" y="4159"/>
                    </a:lnTo>
                    <a:cubicBezTo>
                      <a:pt x="17119" y="4159"/>
                      <a:pt x="17611" y="3665"/>
                      <a:pt x="17611" y="3060"/>
                    </a:cubicBezTo>
                    <a:lnTo>
                      <a:pt x="17611" y="1100"/>
                    </a:lnTo>
                    <a:cubicBezTo>
                      <a:pt x="17611" y="1048"/>
                      <a:pt x="17607" y="996"/>
                      <a:pt x="17599" y="946"/>
                    </a:cubicBezTo>
                    <a:cubicBezTo>
                      <a:pt x="17526" y="412"/>
                      <a:pt x="17067" y="1"/>
                      <a:pt x="165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39"/>
              <p:cNvSpPr/>
              <p:nvPr/>
            </p:nvSpPr>
            <p:spPr>
              <a:xfrm>
                <a:off x="7180550" y="3158600"/>
                <a:ext cx="44025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17610" h="4160" extrusionOk="0">
                    <a:moveTo>
                      <a:pt x="1097" y="1"/>
                    </a:moveTo>
                    <a:cubicBezTo>
                      <a:pt x="491" y="1"/>
                      <a:pt x="0" y="494"/>
                      <a:pt x="0" y="1100"/>
                    </a:cubicBezTo>
                    <a:lnTo>
                      <a:pt x="0" y="1787"/>
                    </a:lnTo>
                    <a:cubicBezTo>
                      <a:pt x="886" y="1904"/>
                      <a:pt x="1759" y="2418"/>
                      <a:pt x="2405" y="3001"/>
                    </a:cubicBezTo>
                    <a:cubicBezTo>
                      <a:pt x="2811" y="3364"/>
                      <a:pt x="3081" y="3823"/>
                      <a:pt x="3519" y="4157"/>
                    </a:cubicBezTo>
                    <a:lnTo>
                      <a:pt x="6841" y="4157"/>
                    </a:lnTo>
                    <a:cubicBezTo>
                      <a:pt x="6448" y="4034"/>
                      <a:pt x="6028" y="3962"/>
                      <a:pt x="5659" y="3841"/>
                    </a:cubicBezTo>
                    <a:cubicBezTo>
                      <a:pt x="4856" y="3578"/>
                      <a:pt x="3979" y="3184"/>
                      <a:pt x="3364" y="2592"/>
                    </a:cubicBezTo>
                    <a:cubicBezTo>
                      <a:pt x="2666" y="1919"/>
                      <a:pt x="2429" y="941"/>
                      <a:pt x="2568" y="1"/>
                    </a:cubicBezTo>
                    <a:close/>
                    <a:moveTo>
                      <a:pt x="14123" y="1"/>
                    </a:moveTo>
                    <a:cubicBezTo>
                      <a:pt x="13748" y="325"/>
                      <a:pt x="13357" y="621"/>
                      <a:pt x="12979" y="945"/>
                    </a:cubicBezTo>
                    <a:cubicBezTo>
                      <a:pt x="12724" y="1162"/>
                      <a:pt x="12284" y="1469"/>
                      <a:pt x="12155" y="1795"/>
                    </a:cubicBezTo>
                    <a:cubicBezTo>
                      <a:pt x="11990" y="2205"/>
                      <a:pt x="12307" y="2378"/>
                      <a:pt x="12606" y="2561"/>
                    </a:cubicBezTo>
                    <a:cubicBezTo>
                      <a:pt x="13240" y="2948"/>
                      <a:pt x="13914" y="3275"/>
                      <a:pt x="14191" y="4015"/>
                    </a:cubicBezTo>
                    <a:cubicBezTo>
                      <a:pt x="14209" y="4063"/>
                      <a:pt x="14222" y="4111"/>
                      <a:pt x="14234" y="4157"/>
                    </a:cubicBezTo>
                    <a:lnTo>
                      <a:pt x="16510" y="4157"/>
                    </a:lnTo>
                    <a:cubicBezTo>
                      <a:pt x="17115" y="4157"/>
                      <a:pt x="17609" y="3665"/>
                      <a:pt x="17609" y="3059"/>
                    </a:cubicBezTo>
                    <a:lnTo>
                      <a:pt x="17609" y="2659"/>
                    </a:lnTo>
                    <a:cubicBezTo>
                      <a:pt x="17022" y="2587"/>
                      <a:pt x="16365" y="2609"/>
                      <a:pt x="15862" y="2487"/>
                    </a:cubicBezTo>
                    <a:cubicBezTo>
                      <a:pt x="15414" y="2379"/>
                      <a:pt x="14740" y="2172"/>
                      <a:pt x="15098" y="1633"/>
                    </a:cubicBezTo>
                    <a:cubicBezTo>
                      <a:pt x="15433" y="1131"/>
                      <a:pt x="16367" y="865"/>
                      <a:pt x="16952" y="865"/>
                    </a:cubicBezTo>
                    <a:cubicBezTo>
                      <a:pt x="16968" y="865"/>
                      <a:pt x="16983" y="866"/>
                      <a:pt x="16999" y="866"/>
                    </a:cubicBezTo>
                    <a:cubicBezTo>
                      <a:pt x="17188" y="871"/>
                      <a:pt x="17389" y="902"/>
                      <a:pt x="17598" y="946"/>
                    </a:cubicBezTo>
                    <a:cubicBezTo>
                      <a:pt x="17524" y="412"/>
                      <a:pt x="17065" y="1"/>
                      <a:pt x="16510" y="1"/>
                    </a:cubicBezTo>
                    <a:close/>
                    <a:moveTo>
                      <a:pt x="5381" y="1"/>
                    </a:moveTo>
                    <a:cubicBezTo>
                      <a:pt x="5416" y="304"/>
                      <a:pt x="5448" y="593"/>
                      <a:pt x="5508" y="828"/>
                    </a:cubicBezTo>
                    <a:cubicBezTo>
                      <a:pt x="5658" y="1418"/>
                      <a:pt x="5828" y="1901"/>
                      <a:pt x="6314" y="2311"/>
                    </a:cubicBezTo>
                    <a:cubicBezTo>
                      <a:pt x="6963" y="2860"/>
                      <a:pt x="7816" y="2974"/>
                      <a:pt x="8529" y="3408"/>
                    </a:cubicBezTo>
                    <a:cubicBezTo>
                      <a:pt x="8879" y="3621"/>
                      <a:pt x="9137" y="3855"/>
                      <a:pt x="9310" y="4159"/>
                    </a:cubicBezTo>
                    <a:lnTo>
                      <a:pt x="11710" y="4159"/>
                    </a:lnTo>
                    <a:cubicBezTo>
                      <a:pt x="11370" y="3802"/>
                      <a:pt x="10844" y="3549"/>
                      <a:pt x="10472" y="3363"/>
                    </a:cubicBezTo>
                    <a:cubicBezTo>
                      <a:pt x="9784" y="3017"/>
                      <a:pt x="8654" y="2567"/>
                      <a:pt x="9464" y="1733"/>
                    </a:cubicBezTo>
                    <a:cubicBezTo>
                      <a:pt x="10052" y="1128"/>
                      <a:pt x="10905" y="702"/>
                      <a:pt x="11364" y="1"/>
                    </a:cubicBezTo>
                    <a:lnTo>
                      <a:pt x="9722" y="1"/>
                    </a:lnTo>
                    <a:cubicBezTo>
                      <a:pt x="9839" y="582"/>
                      <a:pt x="9718" y="1208"/>
                      <a:pt x="9102" y="1358"/>
                    </a:cubicBezTo>
                    <a:cubicBezTo>
                      <a:pt x="8998" y="1383"/>
                      <a:pt x="8889" y="1394"/>
                      <a:pt x="8778" y="1394"/>
                    </a:cubicBezTo>
                    <a:cubicBezTo>
                      <a:pt x="8454" y="1394"/>
                      <a:pt x="8115" y="1301"/>
                      <a:pt x="7830" y="1193"/>
                    </a:cubicBezTo>
                    <a:cubicBezTo>
                      <a:pt x="7287" y="986"/>
                      <a:pt x="6892" y="793"/>
                      <a:pt x="6978" y="191"/>
                    </a:cubicBezTo>
                    <a:cubicBezTo>
                      <a:pt x="6988" y="125"/>
                      <a:pt x="6998" y="63"/>
                      <a:pt x="70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39"/>
              <p:cNvSpPr/>
              <p:nvPr/>
            </p:nvSpPr>
            <p:spPr>
              <a:xfrm>
                <a:off x="6922475" y="3139725"/>
                <a:ext cx="4160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5830" extrusionOk="0">
                    <a:moveTo>
                      <a:pt x="832" y="1"/>
                    </a:moveTo>
                    <a:lnTo>
                      <a:pt x="1" y="832"/>
                    </a:lnTo>
                    <a:lnTo>
                      <a:pt x="832" y="1664"/>
                    </a:lnTo>
                    <a:lnTo>
                      <a:pt x="1664" y="832"/>
                    </a:lnTo>
                    <a:lnTo>
                      <a:pt x="832" y="1"/>
                    </a:lnTo>
                    <a:close/>
                    <a:moveTo>
                      <a:pt x="832" y="2085"/>
                    </a:moveTo>
                    <a:lnTo>
                      <a:pt x="1" y="2916"/>
                    </a:lnTo>
                    <a:lnTo>
                      <a:pt x="832" y="3748"/>
                    </a:lnTo>
                    <a:lnTo>
                      <a:pt x="1664" y="2916"/>
                    </a:lnTo>
                    <a:lnTo>
                      <a:pt x="832" y="2085"/>
                    </a:lnTo>
                    <a:close/>
                    <a:moveTo>
                      <a:pt x="832" y="4167"/>
                    </a:moveTo>
                    <a:lnTo>
                      <a:pt x="1" y="4998"/>
                    </a:lnTo>
                    <a:lnTo>
                      <a:pt x="832" y="5830"/>
                    </a:lnTo>
                    <a:lnTo>
                      <a:pt x="1664" y="4998"/>
                    </a:lnTo>
                    <a:lnTo>
                      <a:pt x="832" y="416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39"/>
              <p:cNvSpPr/>
              <p:nvPr/>
            </p:nvSpPr>
            <p:spPr>
              <a:xfrm>
                <a:off x="7837925" y="3139725"/>
                <a:ext cx="9330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3732" h="5830" extrusionOk="0">
                    <a:moveTo>
                      <a:pt x="833" y="1"/>
                    </a:moveTo>
                    <a:lnTo>
                      <a:pt x="0" y="832"/>
                    </a:lnTo>
                    <a:lnTo>
                      <a:pt x="833" y="1664"/>
                    </a:lnTo>
                    <a:lnTo>
                      <a:pt x="1664" y="832"/>
                    </a:lnTo>
                    <a:lnTo>
                      <a:pt x="833" y="1"/>
                    </a:lnTo>
                    <a:close/>
                    <a:moveTo>
                      <a:pt x="2899" y="2"/>
                    </a:moveTo>
                    <a:lnTo>
                      <a:pt x="2068" y="834"/>
                    </a:lnTo>
                    <a:lnTo>
                      <a:pt x="2899" y="1665"/>
                    </a:lnTo>
                    <a:lnTo>
                      <a:pt x="3731" y="834"/>
                    </a:lnTo>
                    <a:lnTo>
                      <a:pt x="2899" y="2"/>
                    </a:lnTo>
                    <a:close/>
                    <a:moveTo>
                      <a:pt x="833" y="2085"/>
                    </a:moveTo>
                    <a:lnTo>
                      <a:pt x="0" y="2916"/>
                    </a:lnTo>
                    <a:lnTo>
                      <a:pt x="833" y="3748"/>
                    </a:lnTo>
                    <a:lnTo>
                      <a:pt x="1664" y="2916"/>
                    </a:lnTo>
                    <a:lnTo>
                      <a:pt x="833" y="2085"/>
                    </a:lnTo>
                    <a:close/>
                    <a:moveTo>
                      <a:pt x="2899" y="2085"/>
                    </a:moveTo>
                    <a:lnTo>
                      <a:pt x="2068" y="2916"/>
                    </a:lnTo>
                    <a:lnTo>
                      <a:pt x="2899" y="3748"/>
                    </a:lnTo>
                    <a:lnTo>
                      <a:pt x="3731" y="2916"/>
                    </a:lnTo>
                    <a:lnTo>
                      <a:pt x="2899" y="2085"/>
                    </a:lnTo>
                    <a:close/>
                    <a:moveTo>
                      <a:pt x="833" y="4167"/>
                    </a:moveTo>
                    <a:lnTo>
                      <a:pt x="0" y="4998"/>
                    </a:lnTo>
                    <a:lnTo>
                      <a:pt x="833" y="5830"/>
                    </a:lnTo>
                    <a:lnTo>
                      <a:pt x="1664" y="4998"/>
                    </a:lnTo>
                    <a:lnTo>
                      <a:pt x="833" y="4167"/>
                    </a:lnTo>
                    <a:close/>
                    <a:moveTo>
                      <a:pt x="2899" y="4167"/>
                    </a:moveTo>
                    <a:lnTo>
                      <a:pt x="2068" y="4998"/>
                    </a:lnTo>
                    <a:lnTo>
                      <a:pt x="2899" y="5830"/>
                    </a:lnTo>
                    <a:lnTo>
                      <a:pt x="3731" y="4998"/>
                    </a:lnTo>
                    <a:lnTo>
                      <a:pt x="2899" y="416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39"/>
              <p:cNvSpPr/>
              <p:nvPr/>
            </p:nvSpPr>
            <p:spPr>
              <a:xfrm>
                <a:off x="7026000" y="3167075"/>
                <a:ext cx="86950" cy="86925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3477" extrusionOk="0">
                    <a:moveTo>
                      <a:pt x="1739" y="1"/>
                    </a:moveTo>
                    <a:cubicBezTo>
                      <a:pt x="780" y="1"/>
                      <a:pt x="1" y="779"/>
                      <a:pt x="1" y="1739"/>
                    </a:cubicBezTo>
                    <a:cubicBezTo>
                      <a:pt x="1" y="2699"/>
                      <a:pt x="780" y="3477"/>
                      <a:pt x="1739" y="3477"/>
                    </a:cubicBezTo>
                    <a:cubicBezTo>
                      <a:pt x="2699" y="3477"/>
                      <a:pt x="3477" y="2699"/>
                      <a:pt x="3477" y="1739"/>
                    </a:cubicBezTo>
                    <a:cubicBezTo>
                      <a:pt x="3477" y="779"/>
                      <a:pt x="2699" y="1"/>
                      <a:pt x="1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5" name="Google Shape;2435;p39"/>
            <p:cNvGrpSpPr/>
            <p:nvPr/>
          </p:nvGrpSpPr>
          <p:grpSpPr>
            <a:xfrm rot="5400000">
              <a:off x="3955718" y="3316785"/>
              <a:ext cx="2825858" cy="182784"/>
              <a:chOff x="6853950" y="1468025"/>
              <a:chExt cx="1261600" cy="81600"/>
            </a:xfrm>
          </p:grpSpPr>
          <p:sp>
            <p:nvSpPr>
              <p:cNvPr id="2436" name="Google Shape;2436;p39"/>
              <p:cNvSpPr/>
              <p:nvPr/>
            </p:nvSpPr>
            <p:spPr>
              <a:xfrm>
                <a:off x="6853950" y="1468025"/>
                <a:ext cx="12616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50464" h="3263" extrusionOk="0">
                    <a:moveTo>
                      <a:pt x="1" y="1"/>
                    </a:moveTo>
                    <a:lnTo>
                      <a:pt x="1" y="3263"/>
                    </a:lnTo>
                    <a:lnTo>
                      <a:pt x="50463" y="3263"/>
                    </a:lnTo>
                    <a:lnTo>
                      <a:pt x="504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39"/>
              <p:cNvSpPr/>
              <p:nvPr/>
            </p:nvSpPr>
            <p:spPr>
              <a:xfrm>
                <a:off x="6903275" y="1479450"/>
                <a:ext cx="359525" cy="58775"/>
              </a:xfrm>
              <a:custGeom>
                <a:avLst/>
                <a:gdLst/>
                <a:ahLst/>
                <a:cxnLst/>
                <a:rect l="l" t="t" r="r" b="b"/>
                <a:pathLst>
                  <a:path w="14381" h="2351" extrusionOk="0">
                    <a:moveTo>
                      <a:pt x="0" y="0"/>
                    </a:moveTo>
                    <a:lnTo>
                      <a:pt x="0" y="2350"/>
                    </a:lnTo>
                    <a:lnTo>
                      <a:pt x="14381" y="2350"/>
                    </a:lnTo>
                    <a:lnTo>
                      <a:pt x="14381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9"/>
              <p:cNvSpPr/>
              <p:nvPr/>
            </p:nvSpPr>
            <p:spPr>
              <a:xfrm>
                <a:off x="7315925" y="1484700"/>
                <a:ext cx="124850" cy="48275"/>
              </a:xfrm>
              <a:custGeom>
                <a:avLst/>
                <a:gdLst/>
                <a:ahLst/>
                <a:cxnLst/>
                <a:rect l="l" t="t" r="r" b="b"/>
                <a:pathLst>
                  <a:path w="4994" h="1931" extrusionOk="0">
                    <a:moveTo>
                      <a:pt x="1147" y="1"/>
                    </a:moveTo>
                    <a:cubicBezTo>
                      <a:pt x="1146" y="1"/>
                      <a:pt x="1145" y="1"/>
                      <a:pt x="1143" y="1"/>
                    </a:cubicBezTo>
                    <a:cubicBezTo>
                      <a:pt x="855" y="3"/>
                      <a:pt x="526" y="79"/>
                      <a:pt x="310" y="293"/>
                    </a:cubicBezTo>
                    <a:cubicBezTo>
                      <a:pt x="294" y="309"/>
                      <a:pt x="280" y="325"/>
                      <a:pt x="265" y="342"/>
                    </a:cubicBezTo>
                    <a:cubicBezTo>
                      <a:pt x="52" y="595"/>
                      <a:pt x="1" y="1131"/>
                      <a:pt x="138" y="1428"/>
                    </a:cubicBezTo>
                    <a:cubicBezTo>
                      <a:pt x="291" y="1761"/>
                      <a:pt x="758" y="1930"/>
                      <a:pt x="1111" y="1930"/>
                    </a:cubicBezTo>
                    <a:cubicBezTo>
                      <a:pt x="1126" y="1930"/>
                      <a:pt x="1141" y="1930"/>
                      <a:pt x="1155" y="1929"/>
                    </a:cubicBezTo>
                    <a:cubicBezTo>
                      <a:pt x="1571" y="1912"/>
                      <a:pt x="1972" y="1785"/>
                      <a:pt x="2111" y="1346"/>
                    </a:cubicBezTo>
                    <a:cubicBezTo>
                      <a:pt x="2195" y="1085"/>
                      <a:pt x="2214" y="785"/>
                      <a:pt x="2078" y="539"/>
                    </a:cubicBezTo>
                    <a:cubicBezTo>
                      <a:pt x="1867" y="159"/>
                      <a:pt x="1564" y="1"/>
                      <a:pt x="1147" y="1"/>
                    </a:cubicBezTo>
                    <a:close/>
                    <a:moveTo>
                      <a:pt x="3927" y="1"/>
                    </a:moveTo>
                    <a:cubicBezTo>
                      <a:pt x="3926" y="1"/>
                      <a:pt x="3925" y="1"/>
                      <a:pt x="3923" y="1"/>
                    </a:cubicBezTo>
                    <a:cubicBezTo>
                      <a:pt x="3634" y="3"/>
                      <a:pt x="3304" y="79"/>
                      <a:pt x="3089" y="293"/>
                    </a:cubicBezTo>
                    <a:cubicBezTo>
                      <a:pt x="3073" y="309"/>
                      <a:pt x="3058" y="325"/>
                      <a:pt x="3043" y="342"/>
                    </a:cubicBezTo>
                    <a:cubicBezTo>
                      <a:pt x="2831" y="595"/>
                      <a:pt x="2780" y="1131"/>
                      <a:pt x="2917" y="1428"/>
                    </a:cubicBezTo>
                    <a:cubicBezTo>
                      <a:pt x="3071" y="1761"/>
                      <a:pt x="3536" y="1930"/>
                      <a:pt x="3889" y="1930"/>
                    </a:cubicBezTo>
                    <a:cubicBezTo>
                      <a:pt x="3904" y="1930"/>
                      <a:pt x="3919" y="1930"/>
                      <a:pt x="3934" y="1929"/>
                    </a:cubicBezTo>
                    <a:cubicBezTo>
                      <a:pt x="4351" y="1912"/>
                      <a:pt x="4752" y="1785"/>
                      <a:pt x="4891" y="1346"/>
                    </a:cubicBezTo>
                    <a:cubicBezTo>
                      <a:pt x="4973" y="1084"/>
                      <a:pt x="4994" y="785"/>
                      <a:pt x="4858" y="539"/>
                    </a:cubicBezTo>
                    <a:cubicBezTo>
                      <a:pt x="4647" y="159"/>
                      <a:pt x="4344" y="1"/>
                      <a:pt x="39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9"/>
              <p:cNvSpPr/>
              <p:nvPr/>
            </p:nvSpPr>
            <p:spPr>
              <a:xfrm>
                <a:off x="7502925" y="1468025"/>
                <a:ext cx="7057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3263" extrusionOk="0">
                    <a:moveTo>
                      <a:pt x="1" y="1"/>
                    </a:moveTo>
                    <a:lnTo>
                      <a:pt x="1" y="3263"/>
                    </a:lnTo>
                    <a:lnTo>
                      <a:pt x="2822" y="3263"/>
                    </a:lnTo>
                    <a:lnTo>
                      <a:pt x="28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9"/>
              <p:cNvSpPr/>
              <p:nvPr/>
            </p:nvSpPr>
            <p:spPr>
              <a:xfrm>
                <a:off x="7532875" y="1468025"/>
                <a:ext cx="106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3263" extrusionOk="0">
                    <a:moveTo>
                      <a:pt x="0" y="1"/>
                    </a:moveTo>
                    <a:lnTo>
                      <a:pt x="0" y="3263"/>
                    </a:lnTo>
                    <a:lnTo>
                      <a:pt x="424" y="3263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9"/>
              <p:cNvSpPr/>
              <p:nvPr/>
            </p:nvSpPr>
            <p:spPr>
              <a:xfrm>
                <a:off x="7606775" y="1468025"/>
                <a:ext cx="106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425" h="3263" extrusionOk="0">
                    <a:moveTo>
                      <a:pt x="1" y="1"/>
                    </a:moveTo>
                    <a:lnTo>
                      <a:pt x="1" y="3263"/>
                    </a:lnTo>
                    <a:lnTo>
                      <a:pt x="424" y="3263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9"/>
              <p:cNvSpPr/>
              <p:nvPr/>
            </p:nvSpPr>
            <p:spPr>
              <a:xfrm>
                <a:off x="8027800" y="1468050"/>
                <a:ext cx="6245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2498" h="3263" extrusionOk="0">
                    <a:moveTo>
                      <a:pt x="0" y="1"/>
                    </a:moveTo>
                    <a:lnTo>
                      <a:pt x="0" y="3263"/>
                    </a:lnTo>
                    <a:lnTo>
                      <a:pt x="1480" y="3263"/>
                    </a:lnTo>
                    <a:lnTo>
                      <a:pt x="1480" y="1"/>
                    </a:lnTo>
                    <a:close/>
                    <a:moveTo>
                      <a:pt x="2074" y="1"/>
                    </a:moveTo>
                    <a:lnTo>
                      <a:pt x="2074" y="3263"/>
                    </a:lnTo>
                    <a:lnTo>
                      <a:pt x="2498" y="3263"/>
                    </a:lnTo>
                    <a:lnTo>
                      <a:pt x="24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9"/>
              <p:cNvSpPr/>
              <p:nvPr/>
            </p:nvSpPr>
            <p:spPr>
              <a:xfrm>
                <a:off x="7656550" y="1498825"/>
                <a:ext cx="2794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1176" h="802" extrusionOk="0">
                    <a:moveTo>
                      <a:pt x="31" y="1"/>
                    </a:moveTo>
                    <a:cubicBezTo>
                      <a:pt x="31" y="18"/>
                      <a:pt x="17" y="32"/>
                      <a:pt x="0" y="32"/>
                    </a:cubicBezTo>
                    <a:lnTo>
                      <a:pt x="0" y="771"/>
                    </a:lnTo>
                    <a:cubicBezTo>
                      <a:pt x="17" y="771"/>
                      <a:pt x="31" y="784"/>
                      <a:pt x="31" y="801"/>
                    </a:cubicBezTo>
                    <a:lnTo>
                      <a:pt x="770" y="801"/>
                    </a:lnTo>
                    <a:cubicBezTo>
                      <a:pt x="769" y="784"/>
                      <a:pt x="784" y="771"/>
                      <a:pt x="801" y="771"/>
                    </a:cubicBezTo>
                    <a:lnTo>
                      <a:pt x="801" y="32"/>
                    </a:lnTo>
                    <a:cubicBezTo>
                      <a:pt x="784" y="32"/>
                      <a:pt x="770" y="18"/>
                      <a:pt x="770" y="1"/>
                    </a:cubicBezTo>
                    <a:close/>
                    <a:moveTo>
                      <a:pt x="2106" y="1"/>
                    </a:moveTo>
                    <a:cubicBezTo>
                      <a:pt x="2106" y="18"/>
                      <a:pt x="2092" y="32"/>
                      <a:pt x="2075" y="32"/>
                    </a:cubicBezTo>
                    <a:lnTo>
                      <a:pt x="2075" y="771"/>
                    </a:lnTo>
                    <a:cubicBezTo>
                      <a:pt x="2092" y="771"/>
                      <a:pt x="2106" y="784"/>
                      <a:pt x="2106" y="801"/>
                    </a:cubicBezTo>
                    <a:lnTo>
                      <a:pt x="2845" y="801"/>
                    </a:lnTo>
                    <a:cubicBezTo>
                      <a:pt x="2844" y="784"/>
                      <a:pt x="2859" y="771"/>
                      <a:pt x="2876" y="771"/>
                    </a:cubicBezTo>
                    <a:lnTo>
                      <a:pt x="2876" y="32"/>
                    </a:lnTo>
                    <a:cubicBezTo>
                      <a:pt x="2859" y="32"/>
                      <a:pt x="2845" y="18"/>
                      <a:pt x="2845" y="1"/>
                    </a:cubicBezTo>
                    <a:close/>
                    <a:moveTo>
                      <a:pt x="4181" y="1"/>
                    </a:moveTo>
                    <a:cubicBezTo>
                      <a:pt x="4181" y="18"/>
                      <a:pt x="4167" y="32"/>
                      <a:pt x="4150" y="32"/>
                    </a:cubicBezTo>
                    <a:lnTo>
                      <a:pt x="4150" y="771"/>
                    </a:lnTo>
                    <a:cubicBezTo>
                      <a:pt x="4167" y="771"/>
                      <a:pt x="4181" y="784"/>
                      <a:pt x="4181" y="801"/>
                    </a:cubicBezTo>
                    <a:lnTo>
                      <a:pt x="4920" y="801"/>
                    </a:lnTo>
                    <a:cubicBezTo>
                      <a:pt x="4919" y="784"/>
                      <a:pt x="4934" y="771"/>
                      <a:pt x="4951" y="771"/>
                    </a:cubicBezTo>
                    <a:lnTo>
                      <a:pt x="4951" y="32"/>
                    </a:lnTo>
                    <a:cubicBezTo>
                      <a:pt x="4934" y="32"/>
                      <a:pt x="4920" y="18"/>
                      <a:pt x="4920" y="1"/>
                    </a:cubicBezTo>
                    <a:close/>
                    <a:moveTo>
                      <a:pt x="6255" y="1"/>
                    </a:moveTo>
                    <a:cubicBezTo>
                      <a:pt x="6255" y="18"/>
                      <a:pt x="6241" y="32"/>
                      <a:pt x="6224" y="32"/>
                    </a:cubicBezTo>
                    <a:lnTo>
                      <a:pt x="6224" y="771"/>
                    </a:lnTo>
                    <a:cubicBezTo>
                      <a:pt x="6241" y="771"/>
                      <a:pt x="6255" y="784"/>
                      <a:pt x="6255" y="801"/>
                    </a:cubicBezTo>
                    <a:lnTo>
                      <a:pt x="6994" y="801"/>
                    </a:lnTo>
                    <a:cubicBezTo>
                      <a:pt x="6994" y="784"/>
                      <a:pt x="7009" y="771"/>
                      <a:pt x="7025" y="771"/>
                    </a:cubicBezTo>
                    <a:lnTo>
                      <a:pt x="7025" y="32"/>
                    </a:lnTo>
                    <a:cubicBezTo>
                      <a:pt x="7007" y="32"/>
                      <a:pt x="6994" y="18"/>
                      <a:pt x="6994" y="1"/>
                    </a:cubicBezTo>
                    <a:close/>
                    <a:moveTo>
                      <a:pt x="8330" y="1"/>
                    </a:moveTo>
                    <a:cubicBezTo>
                      <a:pt x="8330" y="18"/>
                      <a:pt x="8316" y="32"/>
                      <a:pt x="8299" y="32"/>
                    </a:cubicBezTo>
                    <a:lnTo>
                      <a:pt x="8299" y="771"/>
                    </a:lnTo>
                    <a:cubicBezTo>
                      <a:pt x="8316" y="771"/>
                      <a:pt x="8330" y="784"/>
                      <a:pt x="8330" y="801"/>
                    </a:cubicBezTo>
                    <a:lnTo>
                      <a:pt x="9069" y="801"/>
                    </a:lnTo>
                    <a:cubicBezTo>
                      <a:pt x="9069" y="784"/>
                      <a:pt x="9084" y="771"/>
                      <a:pt x="9100" y="771"/>
                    </a:cubicBezTo>
                    <a:lnTo>
                      <a:pt x="9100" y="32"/>
                    </a:lnTo>
                    <a:cubicBezTo>
                      <a:pt x="9082" y="32"/>
                      <a:pt x="9069" y="18"/>
                      <a:pt x="9069" y="1"/>
                    </a:cubicBezTo>
                    <a:close/>
                    <a:moveTo>
                      <a:pt x="10405" y="1"/>
                    </a:moveTo>
                    <a:cubicBezTo>
                      <a:pt x="10405" y="18"/>
                      <a:pt x="10391" y="32"/>
                      <a:pt x="10374" y="32"/>
                    </a:cubicBezTo>
                    <a:lnTo>
                      <a:pt x="10374" y="771"/>
                    </a:lnTo>
                    <a:cubicBezTo>
                      <a:pt x="10391" y="771"/>
                      <a:pt x="10405" y="784"/>
                      <a:pt x="10405" y="802"/>
                    </a:cubicBezTo>
                    <a:lnTo>
                      <a:pt x="11144" y="802"/>
                    </a:lnTo>
                    <a:cubicBezTo>
                      <a:pt x="11144" y="784"/>
                      <a:pt x="11159" y="771"/>
                      <a:pt x="11175" y="771"/>
                    </a:cubicBezTo>
                    <a:lnTo>
                      <a:pt x="11175" y="32"/>
                    </a:lnTo>
                    <a:cubicBezTo>
                      <a:pt x="11157" y="32"/>
                      <a:pt x="11144" y="18"/>
                      <a:pt x="111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9"/>
              <p:cNvSpPr/>
              <p:nvPr/>
            </p:nvSpPr>
            <p:spPr>
              <a:xfrm>
                <a:off x="6918025" y="1489900"/>
                <a:ext cx="330500" cy="37850"/>
              </a:xfrm>
              <a:custGeom>
                <a:avLst/>
                <a:gdLst/>
                <a:ahLst/>
                <a:cxnLst/>
                <a:rect l="l" t="t" r="r" b="b"/>
                <a:pathLst>
                  <a:path w="13220" h="1514" extrusionOk="0">
                    <a:moveTo>
                      <a:pt x="10399" y="0"/>
                    </a:moveTo>
                    <a:cubicBezTo>
                      <a:pt x="10235" y="0"/>
                      <a:pt x="10071" y="9"/>
                      <a:pt x="9910" y="20"/>
                    </a:cubicBezTo>
                    <a:cubicBezTo>
                      <a:pt x="9752" y="29"/>
                      <a:pt x="9589" y="39"/>
                      <a:pt x="9426" y="39"/>
                    </a:cubicBezTo>
                    <a:cubicBezTo>
                      <a:pt x="9398" y="39"/>
                      <a:pt x="9371" y="38"/>
                      <a:pt x="9343" y="38"/>
                    </a:cubicBezTo>
                    <a:cubicBezTo>
                      <a:pt x="9246" y="36"/>
                      <a:pt x="9150" y="33"/>
                      <a:pt x="9052" y="30"/>
                    </a:cubicBezTo>
                    <a:cubicBezTo>
                      <a:pt x="8892" y="25"/>
                      <a:pt x="8729" y="20"/>
                      <a:pt x="8565" y="20"/>
                    </a:cubicBezTo>
                    <a:cubicBezTo>
                      <a:pt x="8419" y="20"/>
                      <a:pt x="8274" y="24"/>
                      <a:pt x="8128" y="36"/>
                    </a:cubicBezTo>
                    <a:cubicBezTo>
                      <a:pt x="7870" y="55"/>
                      <a:pt x="7602" y="65"/>
                      <a:pt x="7345" y="73"/>
                    </a:cubicBezTo>
                    <a:lnTo>
                      <a:pt x="7228" y="76"/>
                    </a:lnTo>
                    <a:cubicBezTo>
                      <a:pt x="7160" y="78"/>
                      <a:pt x="7093" y="79"/>
                      <a:pt x="7026" y="79"/>
                    </a:cubicBezTo>
                    <a:cubicBezTo>
                      <a:pt x="6789" y="79"/>
                      <a:pt x="6553" y="68"/>
                      <a:pt x="6322" y="57"/>
                    </a:cubicBezTo>
                    <a:cubicBezTo>
                      <a:pt x="6090" y="46"/>
                      <a:pt x="5852" y="33"/>
                      <a:pt x="5610" y="33"/>
                    </a:cubicBezTo>
                    <a:cubicBezTo>
                      <a:pt x="5539" y="33"/>
                      <a:pt x="5467" y="34"/>
                      <a:pt x="5396" y="37"/>
                    </a:cubicBezTo>
                    <a:cubicBezTo>
                      <a:pt x="5138" y="44"/>
                      <a:pt x="4878" y="50"/>
                      <a:pt x="4620" y="54"/>
                    </a:cubicBezTo>
                    <a:cubicBezTo>
                      <a:pt x="4199" y="60"/>
                      <a:pt x="3763" y="69"/>
                      <a:pt x="3335" y="95"/>
                    </a:cubicBezTo>
                    <a:cubicBezTo>
                      <a:pt x="3061" y="110"/>
                      <a:pt x="2788" y="116"/>
                      <a:pt x="2500" y="116"/>
                    </a:cubicBezTo>
                    <a:cubicBezTo>
                      <a:pt x="2246" y="116"/>
                      <a:pt x="1980" y="111"/>
                      <a:pt x="1693" y="104"/>
                    </a:cubicBezTo>
                    <a:cubicBezTo>
                      <a:pt x="1667" y="104"/>
                      <a:pt x="1641" y="103"/>
                      <a:pt x="1614" y="103"/>
                    </a:cubicBezTo>
                    <a:cubicBezTo>
                      <a:pt x="1498" y="103"/>
                      <a:pt x="1375" y="108"/>
                      <a:pt x="1246" y="113"/>
                    </a:cubicBezTo>
                    <a:cubicBezTo>
                      <a:pt x="1115" y="118"/>
                      <a:pt x="983" y="123"/>
                      <a:pt x="854" y="123"/>
                    </a:cubicBezTo>
                    <a:cubicBezTo>
                      <a:pt x="613" y="123"/>
                      <a:pt x="381" y="105"/>
                      <a:pt x="185" y="38"/>
                    </a:cubicBezTo>
                    <a:cubicBezTo>
                      <a:pt x="177" y="35"/>
                      <a:pt x="169" y="33"/>
                      <a:pt x="161" y="33"/>
                    </a:cubicBezTo>
                    <a:cubicBezTo>
                      <a:pt x="132" y="33"/>
                      <a:pt x="105" y="52"/>
                      <a:pt x="96" y="81"/>
                    </a:cubicBezTo>
                    <a:cubicBezTo>
                      <a:pt x="83" y="117"/>
                      <a:pt x="102" y="157"/>
                      <a:pt x="139" y="169"/>
                    </a:cubicBezTo>
                    <a:cubicBezTo>
                      <a:pt x="354" y="244"/>
                      <a:pt x="600" y="262"/>
                      <a:pt x="853" y="262"/>
                    </a:cubicBezTo>
                    <a:cubicBezTo>
                      <a:pt x="985" y="262"/>
                      <a:pt x="1118" y="257"/>
                      <a:pt x="1249" y="253"/>
                    </a:cubicBezTo>
                    <a:cubicBezTo>
                      <a:pt x="1371" y="249"/>
                      <a:pt x="1489" y="244"/>
                      <a:pt x="1599" y="244"/>
                    </a:cubicBezTo>
                    <a:cubicBezTo>
                      <a:pt x="1628" y="244"/>
                      <a:pt x="1657" y="245"/>
                      <a:pt x="1685" y="245"/>
                    </a:cubicBezTo>
                    <a:cubicBezTo>
                      <a:pt x="1964" y="252"/>
                      <a:pt x="2222" y="256"/>
                      <a:pt x="2469" y="256"/>
                    </a:cubicBezTo>
                    <a:cubicBezTo>
                      <a:pt x="2769" y="256"/>
                      <a:pt x="3054" y="250"/>
                      <a:pt x="3340" y="234"/>
                    </a:cubicBezTo>
                    <a:cubicBezTo>
                      <a:pt x="3766" y="208"/>
                      <a:pt x="4201" y="201"/>
                      <a:pt x="4620" y="193"/>
                    </a:cubicBezTo>
                    <a:cubicBezTo>
                      <a:pt x="4880" y="189"/>
                      <a:pt x="5139" y="183"/>
                      <a:pt x="5399" y="176"/>
                    </a:cubicBezTo>
                    <a:cubicBezTo>
                      <a:pt x="5469" y="173"/>
                      <a:pt x="5539" y="172"/>
                      <a:pt x="5609" y="172"/>
                    </a:cubicBezTo>
                    <a:cubicBezTo>
                      <a:pt x="5848" y="172"/>
                      <a:pt x="6083" y="185"/>
                      <a:pt x="6313" y="196"/>
                    </a:cubicBezTo>
                    <a:cubicBezTo>
                      <a:pt x="6543" y="207"/>
                      <a:pt x="6779" y="219"/>
                      <a:pt x="7018" y="219"/>
                    </a:cubicBezTo>
                    <a:cubicBezTo>
                      <a:pt x="7088" y="219"/>
                      <a:pt x="7159" y="218"/>
                      <a:pt x="7230" y="215"/>
                    </a:cubicBezTo>
                    <a:lnTo>
                      <a:pt x="7348" y="212"/>
                    </a:lnTo>
                    <a:cubicBezTo>
                      <a:pt x="7607" y="204"/>
                      <a:pt x="7875" y="194"/>
                      <a:pt x="8138" y="175"/>
                    </a:cubicBezTo>
                    <a:cubicBezTo>
                      <a:pt x="8280" y="163"/>
                      <a:pt x="8423" y="159"/>
                      <a:pt x="8566" y="159"/>
                    </a:cubicBezTo>
                    <a:cubicBezTo>
                      <a:pt x="8728" y="159"/>
                      <a:pt x="8889" y="164"/>
                      <a:pt x="9047" y="169"/>
                    </a:cubicBezTo>
                    <a:cubicBezTo>
                      <a:pt x="9144" y="172"/>
                      <a:pt x="9242" y="176"/>
                      <a:pt x="9340" y="177"/>
                    </a:cubicBezTo>
                    <a:cubicBezTo>
                      <a:pt x="9368" y="178"/>
                      <a:pt x="9396" y="178"/>
                      <a:pt x="9424" y="178"/>
                    </a:cubicBezTo>
                    <a:cubicBezTo>
                      <a:pt x="9591" y="178"/>
                      <a:pt x="9756" y="168"/>
                      <a:pt x="9918" y="159"/>
                    </a:cubicBezTo>
                    <a:cubicBezTo>
                      <a:pt x="10079" y="150"/>
                      <a:pt x="10245" y="139"/>
                      <a:pt x="10409" y="139"/>
                    </a:cubicBezTo>
                    <a:cubicBezTo>
                      <a:pt x="10441" y="139"/>
                      <a:pt x="10472" y="140"/>
                      <a:pt x="10504" y="141"/>
                    </a:cubicBezTo>
                    <a:cubicBezTo>
                      <a:pt x="11389" y="163"/>
                      <a:pt x="12191" y="175"/>
                      <a:pt x="12949" y="175"/>
                    </a:cubicBezTo>
                    <a:cubicBezTo>
                      <a:pt x="13012" y="175"/>
                      <a:pt x="13075" y="175"/>
                      <a:pt x="13138" y="175"/>
                    </a:cubicBezTo>
                    <a:cubicBezTo>
                      <a:pt x="13177" y="175"/>
                      <a:pt x="13208" y="144"/>
                      <a:pt x="13208" y="105"/>
                    </a:cubicBezTo>
                    <a:cubicBezTo>
                      <a:pt x="13208" y="66"/>
                      <a:pt x="13177" y="36"/>
                      <a:pt x="13138" y="36"/>
                    </a:cubicBezTo>
                    <a:cubicBezTo>
                      <a:pt x="13071" y="36"/>
                      <a:pt x="13004" y="36"/>
                      <a:pt x="12936" y="36"/>
                    </a:cubicBezTo>
                    <a:cubicBezTo>
                      <a:pt x="12183" y="36"/>
                      <a:pt x="11386" y="25"/>
                      <a:pt x="10508" y="1"/>
                    </a:cubicBezTo>
                    <a:cubicBezTo>
                      <a:pt x="10472" y="1"/>
                      <a:pt x="10436" y="0"/>
                      <a:pt x="10399" y="0"/>
                    </a:cubicBezTo>
                    <a:close/>
                    <a:moveTo>
                      <a:pt x="10453" y="609"/>
                    </a:moveTo>
                    <a:cubicBezTo>
                      <a:pt x="9931" y="609"/>
                      <a:pt x="9409" y="620"/>
                      <a:pt x="8898" y="631"/>
                    </a:cubicBezTo>
                    <a:cubicBezTo>
                      <a:pt x="8421" y="642"/>
                      <a:pt x="7926" y="652"/>
                      <a:pt x="7442" y="653"/>
                    </a:cubicBezTo>
                    <a:cubicBezTo>
                      <a:pt x="7385" y="653"/>
                      <a:pt x="7328" y="653"/>
                      <a:pt x="7271" y="653"/>
                    </a:cubicBezTo>
                    <a:cubicBezTo>
                      <a:pt x="6669" y="653"/>
                      <a:pt x="6060" y="648"/>
                      <a:pt x="5469" y="642"/>
                    </a:cubicBezTo>
                    <a:cubicBezTo>
                      <a:pt x="4901" y="637"/>
                      <a:pt x="4332" y="631"/>
                      <a:pt x="3764" y="631"/>
                    </a:cubicBezTo>
                    <a:lnTo>
                      <a:pt x="3750" y="631"/>
                    </a:lnTo>
                    <a:cubicBezTo>
                      <a:pt x="2947" y="631"/>
                      <a:pt x="2233" y="662"/>
                      <a:pt x="1565" y="725"/>
                    </a:cubicBezTo>
                    <a:cubicBezTo>
                      <a:pt x="1290" y="751"/>
                      <a:pt x="1032" y="764"/>
                      <a:pt x="782" y="764"/>
                    </a:cubicBezTo>
                    <a:cubicBezTo>
                      <a:pt x="704" y="764"/>
                      <a:pt x="627" y="762"/>
                      <a:pt x="550" y="760"/>
                    </a:cubicBezTo>
                    <a:cubicBezTo>
                      <a:pt x="537" y="760"/>
                      <a:pt x="524" y="759"/>
                      <a:pt x="510" y="759"/>
                    </a:cubicBezTo>
                    <a:cubicBezTo>
                      <a:pt x="476" y="759"/>
                      <a:pt x="441" y="760"/>
                      <a:pt x="406" y="761"/>
                    </a:cubicBezTo>
                    <a:cubicBezTo>
                      <a:pt x="368" y="762"/>
                      <a:pt x="330" y="764"/>
                      <a:pt x="293" y="764"/>
                    </a:cubicBezTo>
                    <a:cubicBezTo>
                      <a:pt x="224" y="764"/>
                      <a:pt x="158" y="759"/>
                      <a:pt x="104" y="738"/>
                    </a:cubicBezTo>
                    <a:cubicBezTo>
                      <a:pt x="96" y="735"/>
                      <a:pt x="88" y="734"/>
                      <a:pt x="80" y="734"/>
                    </a:cubicBezTo>
                    <a:cubicBezTo>
                      <a:pt x="51" y="734"/>
                      <a:pt x="25" y="751"/>
                      <a:pt x="15" y="778"/>
                    </a:cubicBezTo>
                    <a:cubicBezTo>
                      <a:pt x="1" y="814"/>
                      <a:pt x="20" y="855"/>
                      <a:pt x="54" y="868"/>
                    </a:cubicBezTo>
                    <a:cubicBezTo>
                      <a:pt x="129" y="897"/>
                      <a:pt x="212" y="903"/>
                      <a:pt x="297" y="903"/>
                    </a:cubicBezTo>
                    <a:cubicBezTo>
                      <a:pt x="309" y="903"/>
                      <a:pt x="320" y="904"/>
                      <a:pt x="331" y="904"/>
                    </a:cubicBezTo>
                    <a:cubicBezTo>
                      <a:pt x="359" y="904"/>
                      <a:pt x="386" y="903"/>
                      <a:pt x="412" y="902"/>
                    </a:cubicBezTo>
                    <a:cubicBezTo>
                      <a:pt x="447" y="901"/>
                      <a:pt x="481" y="900"/>
                      <a:pt x="513" y="900"/>
                    </a:cubicBezTo>
                    <a:cubicBezTo>
                      <a:pt x="525" y="900"/>
                      <a:pt x="537" y="900"/>
                      <a:pt x="548" y="900"/>
                    </a:cubicBezTo>
                    <a:cubicBezTo>
                      <a:pt x="626" y="902"/>
                      <a:pt x="704" y="904"/>
                      <a:pt x="783" y="904"/>
                    </a:cubicBezTo>
                    <a:cubicBezTo>
                      <a:pt x="1038" y="904"/>
                      <a:pt x="1300" y="891"/>
                      <a:pt x="1580" y="864"/>
                    </a:cubicBezTo>
                    <a:cubicBezTo>
                      <a:pt x="2244" y="802"/>
                      <a:pt x="2953" y="771"/>
                      <a:pt x="3752" y="771"/>
                    </a:cubicBezTo>
                    <a:lnTo>
                      <a:pt x="3766" y="771"/>
                    </a:lnTo>
                    <a:cubicBezTo>
                      <a:pt x="4335" y="771"/>
                      <a:pt x="4901" y="776"/>
                      <a:pt x="5469" y="781"/>
                    </a:cubicBezTo>
                    <a:cubicBezTo>
                      <a:pt x="6068" y="786"/>
                      <a:pt x="6686" y="792"/>
                      <a:pt x="7296" y="792"/>
                    </a:cubicBezTo>
                    <a:cubicBezTo>
                      <a:pt x="7346" y="792"/>
                      <a:pt x="7395" y="792"/>
                      <a:pt x="7444" y="792"/>
                    </a:cubicBezTo>
                    <a:cubicBezTo>
                      <a:pt x="7930" y="791"/>
                      <a:pt x="8426" y="780"/>
                      <a:pt x="8904" y="771"/>
                    </a:cubicBezTo>
                    <a:cubicBezTo>
                      <a:pt x="9414" y="759"/>
                      <a:pt x="9935" y="748"/>
                      <a:pt x="10455" y="748"/>
                    </a:cubicBezTo>
                    <a:cubicBezTo>
                      <a:pt x="10805" y="748"/>
                      <a:pt x="11155" y="753"/>
                      <a:pt x="11502" y="766"/>
                    </a:cubicBezTo>
                    <a:cubicBezTo>
                      <a:pt x="11718" y="775"/>
                      <a:pt x="11891" y="785"/>
                      <a:pt x="12044" y="794"/>
                    </a:cubicBezTo>
                    <a:cubicBezTo>
                      <a:pt x="12262" y="808"/>
                      <a:pt x="12451" y="819"/>
                      <a:pt x="12688" y="819"/>
                    </a:cubicBezTo>
                    <a:cubicBezTo>
                      <a:pt x="12820" y="819"/>
                      <a:pt x="12968" y="816"/>
                      <a:pt x="13144" y="807"/>
                    </a:cubicBezTo>
                    <a:cubicBezTo>
                      <a:pt x="13182" y="804"/>
                      <a:pt x="13212" y="772"/>
                      <a:pt x="13209" y="733"/>
                    </a:cubicBezTo>
                    <a:cubicBezTo>
                      <a:pt x="13207" y="696"/>
                      <a:pt x="13176" y="668"/>
                      <a:pt x="13141" y="668"/>
                    </a:cubicBezTo>
                    <a:cubicBezTo>
                      <a:pt x="13139" y="668"/>
                      <a:pt x="13137" y="668"/>
                      <a:pt x="13135" y="668"/>
                    </a:cubicBezTo>
                    <a:cubicBezTo>
                      <a:pt x="12956" y="677"/>
                      <a:pt x="12809" y="681"/>
                      <a:pt x="12676" y="681"/>
                    </a:cubicBezTo>
                    <a:cubicBezTo>
                      <a:pt x="12452" y="681"/>
                      <a:pt x="12271" y="670"/>
                      <a:pt x="12052" y="655"/>
                    </a:cubicBezTo>
                    <a:cubicBezTo>
                      <a:pt x="11896" y="646"/>
                      <a:pt x="11723" y="636"/>
                      <a:pt x="11504" y="627"/>
                    </a:cubicBezTo>
                    <a:cubicBezTo>
                      <a:pt x="11155" y="614"/>
                      <a:pt x="10804" y="609"/>
                      <a:pt x="10453" y="609"/>
                    </a:cubicBezTo>
                    <a:close/>
                    <a:moveTo>
                      <a:pt x="2895" y="1250"/>
                    </a:moveTo>
                    <a:cubicBezTo>
                      <a:pt x="2860" y="1250"/>
                      <a:pt x="2826" y="1251"/>
                      <a:pt x="2791" y="1252"/>
                    </a:cubicBezTo>
                    <a:cubicBezTo>
                      <a:pt x="1944" y="1275"/>
                      <a:pt x="1172" y="1286"/>
                      <a:pt x="443" y="1286"/>
                    </a:cubicBezTo>
                    <a:cubicBezTo>
                      <a:pt x="348" y="1286"/>
                      <a:pt x="254" y="1285"/>
                      <a:pt x="161" y="1285"/>
                    </a:cubicBezTo>
                    <a:cubicBezTo>
                      <a:pt x="123" y="1285"/>
                      <a:pt x="92" y="1316"/>
                      <a:pt x="92" y="1355"/>
                    </a:cubicBezTo>
                    <a:cubicBezTo>
                      <a:pt x="92" y="1394"/>
                      <a:pt x="123" y="1424"/>
                      <a:pt x="161" y="1424"/>
                    </a:cubicBezTo>
                    <a:cubicBezTo>
                      <a:pt x="229" y="1424"/>
                      <a:pt x="296" y="1424"/>
                      <a:pt x="365" y="1424"/>
                    </a:cubicBezTo>
                    <a:cubicBezTo>
                      <a:pt x="1118" y="1424"/>
                      <a:pt x="1917" y="1413"/>
                      <a:pt x="2795" y="1391"/>
                    </a:cubicBezTo>
                    <a:cubicBezTo>
                      <a:pt x="2829" y="1390"/>
                      <a:pt x="2863" y="1390"/>
                      <a:pt x="2896" y="1390"/>
                    </a:cubicBezTo>
                    <a:cubicBezTo>
                      <a:pt x="3059" y="1390"/>
                      <a:pt x="3223" y="1399"/>
                      <a:pt x="3381" y="1408"/>
                    </a:cubicBezTo>
                    <a:cubicBezTo>
                      <a:pt x="3544" y="1417"/>
                      <a:pt x="3711" y="1428"/>
                      <a:pt x="3879" y="1428"/>
                    </a:cubicBezTo>
                    <a:cubicBezTo>
                      <a:pt x="3905" y="1428"/>
                      <a:pt x="3932" y="1428"/>
                      <a:pt x="3958" y="1427"/>
                    </a:cubicBezTo>
                    <a:cubicBezTo>
                      <a:pt x="4056" y="1426"/>
                      <a:pt x="4154" y="1422"/>
                      <a:pt x="4251" y="1419"/>
                    </a:cubicBezTo>
                    <a:cubicBezTo>
                      <a:pt x="4410" y="1414"/>
                      <a:pt x="4572" y="1409"/>
                      <a:pt x="4734" y="1409"/>
                    </a:cubicBezTo>
                    <a:cubicBezTo>
                      <a:pt x="4876" y="1409"/>
                      <a:pt x="5019" y="1413"/>
                      <a:pt x="5160" y="1424"/>
                    </a:cubicBezTo>
                    <a:cubicBezTo>
                      <a:pt x="5423" y="1444"/>
                      <a:pt x="5690" y="1454"/>
                      <a:pt x="5947" y="1461"/>
                    </a:cubicBezTo>
                    <a:lnTo>
                      <a:pt x="6068" y="1466"/>
                    </a:lnTo>
                    <a:cubicBezTo>
                      <a:pt x="6139" y="1468"/>
                      <a:pt x="6209" y="1469"/>
                      <a:pt x="6279" y="1469"/>
                    </a:cubicBezTo>
                    <a:cubicBezTo>
                      <a:pt x="6519" y="1469"/>
                      <a:pt x="6755" y="1457"/>
                      <a:pt x="6985" y="1445"/>
                    </a:cubicBezTo>
                    <a:cubicBezTo>
                      <a:pt x="7214" y="1435"/>
                      <a:pt x="7450" y="1423"/>
                      <a:pt x="7688" y="1423"/>
                    </a:cubicBezTo>
                    <a:cubicBezTo>
                      <a:pt x="7758" y="1423"/>
                      <a:pt x="7829" y="1424"/>
                      <a:pt x="7899" y="1426"/>
                    </a:cubicBezTo>
                    <a:cubicBezTo>
                      <a:pt x="8159" y="1434"/>
                      <a:pt x="8417" y="1439"/>
                      <a:pt x="8677" y="1443"/>
                    </a:cubicBezTo>
                    <a:cubicBezTo>
                      <a:pt x="9096" y="1451"/>
                      <a:pt x="9533" y="1458"/>
                      <a:pt x="9958" y="1483"/>
                    </a:cubicBezTo>
                    <a:cubicBezTo>
                      <a:pt x="10245" y="1500"/>
                      <a:pt x="10530" y="1506"/>
                      <a:pt x="10830" y="1506"/>
                    </a:cubicBezTo>
                    <a:cubicBezTo>
                      <a:pt x="11077" y="1506"/>
                      <a:pt x="11335" y="1502"/>
                      <a:pt x="11613" y="1496"/>
                    </a:cubicBezTo>
                    <a:cubicBezTo>
                      <a:pt x="11644" y="1495"/>
                      <a:pt x="11675" y="1494"/>
                      <a:pt x="11707" y="1494"/>
                    </a:cubicBezTo>
                    <a:cubicBezTo>
                      <a:pt x="11815" y="1494"/>
                      <a:pt x="11930" y="1499"/>
                      <a:pt x="12049" y="1503"/>
                    </a:cubicBezTo>
                    <a:cubicBezTo>
                      <a:pt x="12182" y="1509"/>
                      <a:pt x="12317" y="1514"/>
                      <a:pt x="12448" y="1514"/>
                    </a:cubicBezTo>
                    <a:cubicBezTo>
                      <a:pt x="12702" y="1513"/>
                      <a:pt x="12948" y="1492"/>
                      <a:pt x="13164" y="1419"/>
                    </a:cubicBezTo>
                    <a:cubicBezTo>
                      <a:pt x="13199" y="1407"/>
                      <a:pt x="13220" y="1367"/>
                      <a:pt x="13207" y="1331"/>
                    </a:cubicBezTo>
                    <a:cubicBezTo>
                      <a:pt x="13197" y="1302"/>
                      <a:pt x="13170" y="1284"/>
                      <a:pt x="13142" y="1284"/>
                    </a:cubicBezTo>
                    <a:cubicBezTo>
                      <a:pt x="13134" y="1284"/>
                      <a:pt x="13126" y="1285"/>
                      <a:pt x="13118" y="1288"/>
                    </a:cubicBezTo>
                    <a:cubicBezTo>
                      <a:pt x="12922" y="1356"/>
                      <a:pt x="12689" y="1373"/>
                      <a:pt x="12448" y="1373"/>
                    </a:cubicBezTo>
                    <a:cubicBezTo>
                      <a:pt x="12319" y="1373"/>
                      <a:pt x="12187" y="1368"/>
                      <a:pt x="12057" y="1363"/>
                    </a:cubicBezTo>
                    <a:cubicBezTo>
                      <a:pt x="11931" y="1358"/>
                      <a:pt x="11811" y="1354"/>
                      <a:pt x="11697" y="1354"/>
                    </a:cubicBezTo>
                    <a:cubicBezTo>
                      <a:pt x="11668" y="1354"/>
                      <a:pt x="11638" y="1354"/>
                      <a:pt x="11610" y="1355"/>
                    </a:cubicBezTo>
                    <a:cubicBezTo>
                      <a:pt x="11326" y="1361"/>
                      <a:pt x="11064" y="1366"/>
                      <a:pt x="10812" y="1366"/>
                    </a:cubicBezTo>
                    <a:cubicBezTo>
                      <a:pt x="10521" y="1366"/>
                      <a:pt x="10245" y="1360"/>
                      <a:pt x="9968" y="1344"/>
                    </a:cubicBezTo>
                    <a:cubicBezTo>
                      <a:pt x="9538" y="1319"/>
                      <a:pt x="9102" y="1311"/>
                      <a:pt x="8680" y="1304"/>
                    </a:cubicBezTo>
                    <a:cubicBezTo>
                      <a:pt x="8422" y="1300"/>
                      <a:pt x="8165" y="1295"/>
                      <a:pt x="7905" y="1287"/>
                    </a:cubicBezTo>
                    <a:cubicBezTo>
                      <a:pt x="7833" y="1285"/>
                      <a:pt x="7761" y="1284"/>
                      <a:pt x="7689" y="1284"/>
                    </a:cubicBezTo>
                    <a:cubicBezTo>
                      <a:pt x="7447" y="1284"/>
                      <a:pt x="7210" y="1296"/>
                      <a:pt x="6979" y="1306"/>
                    </a:cubicBezTo>
                    <a:cubicBezTo>
                      <a:pt x="6748" y="1318"/>
                      <a:pt x="6512" y="1330"/>
                      <a:pt x="6275" y="1330"/>
                    </a:cubicBezTo>
                    <a:cubicBezTo>
                      <a:pt x="6208" y="1330"/>
                      <a:pt x="6141" y="1329"/>
                      <a:pt x="6074" y="1327"/>
                    </a:cubicBezTo>
                    <a:lnTo>
                      <a:pt x="5953" y="1322"/>
                    </a:lnTo>
                    <a:cubicBezTo>
                      <a:pt x="5696" y="1315"/>
                      <a:pt x="5432" y="1305"/>
                      <a:pt x="5171" y="1285"/>
                    </a:cubicBezTo>
                    <a:cubicBezTo>
                      <a:pt x="5026" y="1274"/>
                      <a:pt x="4881" y="1270"/>
                      <a:pt x="4736" y="1270"/>
                    </a:cubicBezTo>
                    <a:cubicBezTo>
                      <a:pt x="4572" y="1270"/>
                      <a:pt x="4408" y="1275"/>
                      <a:pt x="4247" y="1280"/>
                    </a:cubicBezTo>
                    <a:cubicBezTo>
                      <a:pt x="4150" y="1283"/>
                      <a:pt x="4053" y="1285"/>
                      <a:pt x="3956" y="1288"/>
                    </a:cubicBezTo>
                    <a:cubicBezTo>
                      <a:pt x="3930" y="1289"/>
                      <a:pt x="3904" y="1289"/>
                      <a:pt x="3879" y="1289"/>
                    </a:cubicBezTo>
                    <a:cubicBezTo>
                      <a:pt x="3714" y="1289"/>
                      <a:pt x="3548" y="1278"/>
                      <a:pt x="3389" y="1269"/>
                    </a:cubicBezTo>
                    <a:cubicBezTo>
                      <a:pt x="3227" y="1260"/>
                      <a:pt x="3061" y="1250"/>
                      <a:pt x="2895" y="125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Google Shape;252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 données </a:t>
            </a:r>
            <a:endParaRPr dirty="0"/>
          </a:p>
        </p:txBody>
      </p:sp>
      <p:pic>
        <p:nvPicPr>
          <p:cNvPr id="7" name="Graphique 6" descr="Public cible avec un remplissage uni">
            <a:extLst>
              <a:ext uri="{FF2B5EF4-FFF2-40B4-BE49-F238E27FC236}">
                <a16:creationId xmlns:a16="http://schemas.microsoft.com/office/drawing/2014/main" id="{C826A0D4-CCAD-2778-188D-61AA8285A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00749" y="2257521"/>
            <a:ext cx="914400" cy="9144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1F98A55-5218-722D-D6EE-E739CDC7538B}"/>
              </a:ext>
            </a:extLst>
          </p:cNvPr>
          <p:cNvSpPr txBox="1"/>
          <p:nvPr/>
        </p:nvSpPr>
        <p:spPr>
          <a:xfrm>
            <a:off x="2307771" y="298725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 err="1">
                <a:solidFill>
                  <a:schemeClr val="tx1"/>
                </a:solidFill>
              </a:rPr>
              <a:t>Customers</a:t>
            </a:r>
            <a:endParaRPr lang="fr-FR" sz="1800" dirty="0">
              <a:solidFill>
                <a:schemeClr val="tx1"/>
              </a:solidFill>
            </a:endParaRPr>
          </a:p>
        </p:txBody>
      </p:sp>
      <p:pic>
        <p:nvPicPr>
          <p:cNvPr id="10" name="Graphique 9" descr="Transférer avec un remplissage uni">
            <a:extLst>
              <a:ext uri="{FF2B5EF4-FFF2-40B4-BE49-F238E27FC236}">
                <a16:creationId xmlns:a16="http://schemas.microsoft.com/office/drawing/2014/main" id="{468841B1-A538-7615-D514-9C456059F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93371" y="1134551"/>
            <a:ext cx="914400" cy="914400"/>
          </a:xfrm>
          <a:prstGeom prst="rect">
            <a:avLst/>
          </a:prstGeom>
        </p:spPr>
      </p:pic>
      <p:pic>
        <p:nvPicPr>
          <p:cNvPr id="12" name="Graphique 11" descr="Livres sur une étagère avec un remplissage uni">
            <a:extLst>
              <a:ext uri="{FF2B5EF4-FFF2-40B4-BE49-F238E27FC236}">
                <a16:creationId xmlns:a16="http://schemas.microsoft.com/office/drawing/2014/main" id="{6B480881-D2C1-6B64-2046-F9BCBE8BB4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49642" y="3356587"/>
            <a:ext cx="914400" cy="9144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08C23A2-E9B8-03E3-EB26-26E2E15F8924}"/>
              </a:ext>
            </a:extLst>
          </p:cNvPr>
          <p:cNvSpPr txBox="1"/>
          <p:nvPr/>
        </p:nvSpPr>
        <p:spPr>
          <a:xfrm>
            <a:off x="1097801" y="1864285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chemeClr val="tx1"/>
                </a:solidFill>
              </a:rPr>
              <a:t>Transactions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580B0D0-72F5-D9FD-4DB2-DF8AE10A42B8}"/>
              </a:ext>
            </a:extLst>
          </p:cNvPr>
          <p:cNvSpPr txBox="1"/>
          <p:nvPr/>
        </p:nvSpPr>
        <p:spPr>
          <a:xfrm>
            <a:off x="3716964" y="417116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chemeClr val="tx1"/>
                </a:solidFill>
              </a:rPr>
              <a:t>Product</a:t>
            </a:r>
          </a:p>
        </p:txBody>
      </p:sp>
      <p:pic>
        <p:nvPicPr>
          <p:cNvPr id="16" name="Graphique 15" descr="Retour avec un remplissage uni">
            <a:extLst>
              <a:ext uri="{FF2B5EF4-FFF2-40B4-BE49-F238E27FC236}">
                <a16:creationId xmlns:a16="http://schemas.microsoft.com/office/drawing/2014/main" id="{8E0C65A8-F4F6-9456-6791-B937D9D59F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1426754" y="2483882"/>
            <a:ext cx="688039" cy="688039"/>
          </a:xfrm>
          <a:prstGeom prst="rect">
            <a:avLst/>
          </a:prstGeom>
        </p:spPr>
      </p:pic>
      <p:pic>
        <p:nvPicPr>
          <p:cNvPr id="17" name="Graphique 16" descr="Retour avec un remplissage uni">
            <a:extLst>
              <a:ext uri="{FF2B5EF4-FFF2-40B4-BE49-F238E27FC236}">
                <a16:creationId xmlns:a16="http://schemas.microsoft.com/office/drawing/2014/main" id="{9C7C937B-F0D0-3F64-87BB-1E70AD6851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2668567" y="3557635"/>
            <a:ext cx="688039" cy="688039"/>
          </a:xfrm>
          <a:prstGeom prst="rect">
            <a:avLst/>
          </a:prstGeom>
        </p:spPr>
      </p:pic>
      <p:pic>
        <p:nvPicPr>
          <p:cNvPr id="19" name="Graphique 18" descr="Verrou avec un remplissage uni">
            <a:extLst>
              <a:ext uri="{FF2B5EF4-FFF2-40B4-BE49-F238E27FC236}">
                <a16:creationId xmlns:a16="http://schemas.microsoft.com/office/drawing/2014/main" id="{6FE35CBD-9DF9-52F2-9436-29EA1AF9F5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54229" y="1871610"/>
            <a:ext cx="1400566" cy="1400566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8843B0F9-F6A8-5BE6-0ECE-7A6E57778BDD}"/>
              </a:ext>
            </a:extLst>
          </p:cNvPr>
          <p:cNvSpPr txBox="1"/>
          <p:nvPr/>
        </p:nvSpPr>
        <p:spPr>
          <a:xfrm>
            <a:off x="6254795" y="2305875"/>
            <a:ext cx="1647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tx1"/>
                </a:solidFill>
              </a:rPr>
              <a:t>RGPD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8">
          <a:extLst>
            <a:ext uri="{FF2B5EF4-FFF2-40B4-BE49-F238E27FC236}">
              <a16:creationId xmlns:a16="http://schemas.microsoft.com/office/drawing/2014/main" id="{3E334574-62A3-1220-3DB4-D53161244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Google Shape;2529;p41">
            <a:extLst>
              <a:ext uri="{FF2B5EF4-FFF2-40B4-BE49-F238E27FC236}">
                <a16:creationId xmlns:a16="http://schemas.microsoft.com/office/drawing/2014/main" id="{8E50D6DD-2D7E-7DF1-D331-67B77C66C4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</a:t>
            </a:r>
            <a:r>
              <a:rPr lang="en" dirty="0" err="1"/>
              <a:t>nombre</a:t>
            </a:r>
            <a:r>
              <a:rPr lang="en" dirty="0"/>
              <a:t> de clients par </a:t>
            </a:r>
            <a:r>
              <a:rPr lang="en" dirty="0" err="1"/>
              <a:t>mois</a:t>
            </a:r>
            <a:r>
              <a:rPr lang="en" dirty="0"/>
              <a:t> </a:t>
            </a:r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D400FB2-FDC9-E89E-F181-EB5A29DE7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17725"/>
            <a:ext cx="7772400" cy="385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4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8">
          <a:extLst>
            <a:ext uri="{FF2B5EF4-FFF2-40B4-BE49-F238E27FC236}">
              <a16:creationId xmlns:a16="http://schemas.microsoft.com/office/drawing/2014/main" id="{822C9683-D845-F924-7609-56AF9BE98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Google Shape;2529;p41">
            <a:extLst>
              <a:ext uri="{FF2B5EF4-FFF2-40B4-BE49-F238E27FC236}">
                <a16:creationId xmlns:a16="http://schemas.microsoft.com/office/drawing/2014/main" id="{66812B92-DC6F-4BB8-D51C-741B5476A0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Notre chiffre d’affaires</a:t>
            </a:r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5E23C79-AC3F-021F-DFE3-D9AF9179ED6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587829" y="1017725"/>
            <a:ext cx="7913914" cy="350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2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Google Shape;2611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clients </a:t>
            </a:r>
            <a:r>
              <a:rPr lang="en" dirty="0" err="1"/>
              <a:t>particuliers</a:t>
            </a:r>
            <a:r>
              <a:rPr lang="en" dirty="0"/>
              <a:t> </a:t>
            </a:r>
            <a:endParaRPr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F4C6EB6-5BAA-2B75-17D1-AC059F3D6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622" y="1317250"/>
            <a:ext cx="4084864" cy="31585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0">
          <a:extLst>
            <a:ext uri="{FF2B5EF4-FFF2-40B4-BE49-F238E27FC236}">
              <a16:creationId xmlns:a16="http://schemas.microsoft.com/office/drawing/2014/main" id="{F9BDB954-0009-9161-942B-26E1EE026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Google Shape;2611;p43">
            <a:extLst>
              <a:ext uri="{FF2B5EF4-FFF2-40B4-BE49-F238E27FC236}">
                <a16:creationId xmlns:a16="http://schemas.microsoft.com/office/drawing/2014/main" id="{2F7B034F-5C72-0169-FDF8-3FF9E625BB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clients </a:t>
            </a:r>
            <a:r>
              <a:rPr lang="en" dirty="0" err="1"/>
              <a:t>particuliers</a:t>
            </a:r>
            <a:r>
              <a:rPr lang="en" dirty="0"/>
              <a:t> et B2B 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64FE66F-563C-DFB2-5F49-8BDA96F2C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464" y="1106715"/>
            <a:ext cx="5989320" cy="371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15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0">
          <a:extLst>
            <a:ext uri="{FF2B5EF4-FFF2-40B4-BE49-F238E27FC236}">
              <a16:creationId xmlns:a16="http://schemas.microsoft.com/office/drawing/2014/main" id="{B238027B-E4AF-B30F-3754-C1D427A1C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Google Shape;2611;p43">
            <a:extLst>
              <a:ext uri="{FF2B5EF4-FFF2-40B4-BE49-F238E27FC236}">
                <a16:creationId xmlns:a16="http://schemas.microsoft.com/office/drawing/2014/main" id="{0339DA3F-4D0F-7086-F4A5-742A27D2E9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clients </a:t>
            </a:r>
            <a:r>
              <a:rPr lang="en" dirty="0" err="1"/>
              <a:t>particuliers</a:t>
            </a:r>
            <a:r>
              <a:rPr lang="en" dirty="0"/>
              <a:t> </a:t>
            </a:r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B9FFD90-0774-21DF-0A6F-DF4376740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633" y="1136628"/>
            <a:ext cx="5782733" cy="367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4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0">
          <a:extLst>
            <a:ext uri="{FF2B5EF4-FFF2-40B4-BE49-F238E27FC236}">
              <a16:creationId xmlns:a16="http://schemas.microsoft.com/office/drawing/2014/main" id="{C81658A7-C0CC-848D-1F57-DD00EED52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Google Shape;2611;p43">
            <a:extLst>
              <a:ext uri="{FF2B5EF4-FFF2-40B4-BE49-F238E27FC236}">
                <a16:creationId xmlns:a16="http://schemas.microsoft.com/office/drawing/2014/main" id="{59B74C7C-D3DD-FFFF-1273-1B884A27C3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clients </a:t>
            </a:r>
            <a:r>
              <a:rPr lang="en" dirty="0" err="1"/>
              <a:t>particuliers</a:t>
            </a:r>
            <a:r>
              <a:rPr lang="en" dirty="0"/>
              <a:t> </a:t>
            </a: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851F041-7A3E-2C3F-D3E5-A4F40F616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017725"/>
            <a:ext cx="6501384" cy="371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46383"/>
      </p:ext>
    </p:extLst>
  </p:cSld>
  <p:clrMapOvr>
    <a:masterClrMapping/>
  </p:clrMapOvr>
</p:sld>
</file>

<file path=ppt/theme/theme1.xml><?xml version="1.0" encoding="utf-8"?>
<a:theme xmlns:a="http://schemas.openxmlformats.org/drawingml/2006/main" name="Literature Review by Slidesgo">
  <a:themeElements>
    <a:clrScheme name="Simple Light">
      <a:dk1>
        <a:srgbClr val="233766"/>
      </a:dk1>
      <a:lt1>
        <a:srgbClr val="FFF3E1"/>
      </a:lt1>
      <a:dk2>
        <a:srgbClr val="FFFFFF"/>
      </a:dk2>
      <a:lt2>
        <a:srgbClr val="DA564C"/>
      </a:lt2>
      <a:accent1>
        <a:srgbClr val="96582E"/>
      </a:accent1>
      <a:accent2>
        <a:srgbClr val="EE9347"/>
      </a:accent2>
      <a:accent3>
        <a:srgbClr val="F9B050"/>
      </a:accent3>
      <a:accent4>
        <a:srgbClr val="6BB3EA"/>
      </a:accent4>
      <a:accent5>
        <a:srgbClr val="77C267"/>
      </a:accent5>
      <a:accent6>
        <a:srgbClr val="46846B"/>
      </a:accent6>
      <a:hlink>
        <a:srgbClr val="2337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18293</TotalTime>
  <Words>183</Words>
  <Application>Microsoft Macintosh PowerPoint</Application>
  <PresentationFormat>Affichage à l'écran (16:9)</PresentationFormat>
  <Paragraphs>31</Paragraphs>
  <Slides>15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Hepta Slab Medium</vt:lpstr>
      <vt:lpstr>Bebas Neue</vt:lpstr>
      <vt:lpstr>Arial</vt:lpstr>
      <vt:lpstr>Catamaran</vt:lpstr>
      <vt:lpstr>Literature Review by Slidesgo</vt:lpstr>
      <vt:lpstr>Analyser les ventes d’une librairie avec Python</vt:lpstr>
      <vt:lpstr>Objectif </vt:lpstr>
      <vt:lpstr>Nos données </vt:lpstr>
      <vt:lpstr>Le nombre de clients par mois </vt:lpstr>
      <vt:lpstr>Notre chiffre d’affaires</vt:lpstr>
      <vt:lpstr>Les clients particuliers </vt:lpstr>
      <vt:lpstr>Les clients particuliers et B2B </vt:lpstr>
      <vt:lpstr>Les clients particuliers </vt:lpstr>
      <vt:lpstr>Les clients particuliers </vt:lpstr>
      <vt:lpstr>Les clients particuliers </vt:lpstr>
      <vt:lpstr>Tests statistiques pour la relation âge et montant des achats </vt:lpstr>
      <vt:lpstr>La cible 32 – 50 ans achète fréquemment </vt:lpstr>
      <vt:lpstr>La cible 32 – 50 semble consommer des produits de la catégorie 0 </vt:lpstr>
      <vt:lpstr>La cible 32 – 50 ans a un panier moyen plus faible</vt:lpstr>
      <vt:lpstr>Pour conclure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Charles Claeyman</cp:lastModifiedBy>
  <cp:revision>4</cp:revision>
  <dcterms:modified xsi:type="dcterms:W3CDTF">2025-05-26T12:09:14Z</dcterms:modified>
</cp:coreProperties>
</file>