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89419-3A7A-42E8-B7EB-5BBA16B1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E21A74-2179-4B5D-8C72-49D599D9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CF522-E356-4CF6-BB14-B9CD6478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A2465-46A7-45CF-8C6C-629F3A52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236B8-DFF6-45D8-9556-95BB8D72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7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8FD4-A25E-4DE6-A496-CAA524F9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1C934-E9DF-443B-9E1D-5E07EA181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EEC8B-A0D1-4CDA-8E2A-6629616F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B1F08-3D9B-49AB-BD78-14E43F8F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AC779-E464-4498-9C37-91219487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6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49A356-9A67-4F84-B580-2364F20A5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C0E27F-21CD-47B7-A9F3-59698B349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3E468-7BA8-46E8-9B20-72D82F3D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D8EBE-1EFD-4BDE-9213-ECABEFDB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1D8F0-FC85-44E7-A66C-011B7E13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61C4E-757B-46D2-B39B-CBABC149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63B0E-74EB-4BEF-886D-E15B7912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7CC2-546C-4159-A8B1-79BD2F5D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E3BB6-0D94-43E5-A885-1CDD86C1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3EB81-619F-4FDB-B54F-2BBC7EEC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E196D-E3E1-433D-8536-67BA6622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003F2-7A76-4DCD-BE58-3FAEFC1E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DC95-5636-460F-9033-F60062A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B9B3D-CC8F-469B-8E23-3ED89C8E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EC62D-AC11-4237-9897-F5121539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C3EFD-CE9C-404C-AF5D-EB874918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181D9-3244-491A-A132-38D785362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BA5DD-7121-48DD-9DD6-AF32676C1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EABB9-DF77-4ABE-AA9F-D9A17C1D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279DF-1E2D-49BE-853A-A6D8A8DB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D36E4-AAC6-4DA2-9C32-A5E4B3DF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6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C0971-9F62-43A1-B969-8C16BF00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B0E56-C2AD-4459-B0E6-5A639072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58796-06D7-4A94-A00A-E793775F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EDC3D-90A4-49F0-9F75-6A3FFF71A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3F8915-581A-4539-82E7-74D47478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9A76F-EEC5-4F26-B2D8-BA396F31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73CF4-13A8-4D6A-82D5-A8161C60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AB69D0-722B-4F7E-919D-FF7CBD64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2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77730-E092-4EE7-8D76-66E0E23A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737CA8-F441-4971-8814-841369CC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7598A-1049-44A4-8164-D1E99A96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94ED59-B034-4BE9-952C-D1C7A0CE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9AA03-DAD2-44D1-AABE-EFDB1F2B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F9C365-E916-459E-9498-6ECF2072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DDAAC-85FA-46D6-B7A5-925B4D8F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D5D28-C124-483E-A34F-D7390069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03B36-35E6-41AE-B001-EB54EB83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CECB3-DCEF-4CC6-B57B-D3411270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A3145-3791-4DD2-8A77-B1343228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07EF9-A229-4B3D-8791-9F7FE5A9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893FD-F230-47C6-92C9-D7673C9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0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20C4C-C3D9-46EE-9BB3-27A44BB4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D0D91D-1AC6-43D1-AAC6-95EA5FB8F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3F08F1-E28D-4BE4-9208-FAF2C6C4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F2E58-EC00-4756-A860-75724159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2FE9B-5293-4362-BBD7-00AAD25C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7E07C-05F5-4435-A174-6BF75BF2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1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02B347-5511-4AEB-97D4-238EB90B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FC452-8469-4771-BBFD-29D46521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90777-605E-4537-9DA0-7C40063D8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9097-FA57-4470-A0E1-7C7749F09117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ED40E-B1AF-4212-A668-2BE5E4A1D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BC088-A03A-46D9-A2CC-30139F72B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95FB-E4A9-4F02-ACD3-7D73EE4CD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2A0B710-C60A-4A32-98C8-DA4C1CA1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15270"/>
              </p:ext>
            </p:extLst>
          </p:nvPr>
        </p:nvGraphicFramePr>
        <p:xfrm>
          <a:off x="6067766" y="3681577"/>
          <a:ext cx="3816904" cy="8021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8452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908452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r>
                        <a:rPr lang="en-US" altLang="zh-CN" dirty="0"/>
                        <a:t> Prototype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0E719B9-FAED-40BA-A3B5-1F98A7A3BC7E}"/>
              </a:ext>
            </a:extLst>
          </p:cNvPr>
          <p:cNvGraphicFramePr>
            <a:graphicFrameLocks noGrp="1"/>
          </p:cNvGraphicFramePr>
          <p:nvPr/>
        </p:nvGraphicFramePr>
        <p:xfrm>
          <a:off x="1215379" y="1594797"/>
          <a:ext cx="3081538" cy="802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39DA664-1EEC-448C-B6FD-09BC2202038F}"/>
              </a:ext>
            </a:extLst>
          </p:cNvPr>
          <p:cNvGraphicFramePr>
            <a:graphicFrameLocks noGrp="1"/>
          </p:cNvGraphicFramePr>
          <p:nvPr/>
        </p:nvGraphicFramePr>
        <p:xfrm>
          <a:off x="1215379" y="2929246"/>
          <a:ext cx="3081538" cy="802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67CAE1F-37B3-4BDB-97CF-4C2BD3207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64656"/>
              </p:ext>
            </p:extLst>
          </p:nvPr>
        </p:nvGraphicFramePr>
        <p:xfrm>
          <a:off x="6096000" y="1350886"/>
          <a:ext cx="3816904" cy="1167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8452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908452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SuperType</a:t>
                      </a:r>
                      <a:r>
                        <a:rPr lang="en-US" altLang="zh-CN" dirty="0"/>
                        <a:t> Prototype(</a:t>
                      </a:r>
                      <a:r>
                        <a:rPr lang="zh-CN" altLang="en-US" dirty="0"/>
                        <a:t>默认原型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getSuperValue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7A8FCAB-1AE8-4581-B96B-85B0B55BE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35037"/>
              </p:ext>
            </p:extLst>
          </p:nvPr>
        </p:nvGraphicFramePr>
        <p:xfrm>
          <a:off x="6067766" y="3681577"/>
          <a:ext cx="3816904" cy="1167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8452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908452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r>
                        <a:rPr lang="en-US" altLang="zh-CN" dirty="0"/>
                        <a:t> Prototype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8350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EFF0B17-DCB7-497A-B135-3E97E2961B42}"/>
              </a:ext>
            </a:extLst>
          </p:cNvPr>
          <p:cNvGraphicFramePr>
            <a:graphicFrameLocks noGrp="1"/>
          </p:cNvGraphicFramePr>
          <p:nvPr/>
        </p:nvGraphicFramePr>
        <p:xfrm>
          <a:off x="1215379" y="4573933"/>
          <a:ext cx="3081538" cy="11679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SubTupe</a:t>
                      </a:r>
                      <a:r>
                        <a:rPr lang="en-US" altLang="zh-CN" dirty="0"/>
                        <a:t> instance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03900F56-BFDF-4920-8C4A-A4E589BB7021}"/>
              </a:ext>
            </a:extLst>
          </p:cNvPr>
          <p:cNvCxnSpPr>
            <a:cxnSpLocks/>
          </p:cNvCxnSpPr>
          <p:nvPr/>
        </p:nvCxnSpPr>
        <p:spPr>
          <a:xfrm>
            <a:off x="3480047" y="3551230"/>
            <a:ext cx="2587719" cy="31055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5A82E2D-E74C-42A7-B883-2B7322CA4BF8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3408964" y="1350886"/>
            <a:ext cx="4595488" cy="876942"/>
          </a:xfrm>
          <a:prstGeom prst="bentConnector4">
            <a:avLst>
              <a:gd name="adj1" fmla="val 29236"/>
              <a:gd name="adj2" fmla="val 126068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4BDDADF-07EF-462D-A222-BFB2601A9A2E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>
            <a:off x="2756148" y="1594798"/>
            <a:ext cx="6026888" cy="377931"/>
          </a:xfrm>
          <a:prstGeom prst="bentConnector4">
            <a:avLst>
              <a:gd name="adj1" fmla="val -28920"/>
              <a:gd name="adj2" fmla="val 36015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DEDFA109-FFF1-4EE0-91F3-5385BB37406F}"/>
              </a:ext>
            </a:extLst>
          </p:cNvPr>
          <p:cNvSpPr/>
          <p:nvPr/>
        </p:nvSpPr>
        <p:spPr>
          <a:xfrm>
            <a:off x="6067766" y="4129238"/>
            <a:ext cx="3816904" cy="693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B683BF8-239B-40C4-A0C5-2E3468835162}"/>
              </a:ext>
            </a:extLst>
          </p:cNvPr>
          <p:cNvCxnSpPr>
            <a:cxnSpLocks/>
          </p:cNvCxnSpPr>
          <p:nvPr/>
        </p:nvCxnSpPr>
        <p:spPr>
          <a:xfrm flipV="1">
            <a:off x="3480047" y="3861787"/>
            <a:ext cx="2587719" cy="132340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955CAADD-0082-408D-924E-2DCA734241EC}"/>
              </a:ext>
            </a:extLst>
          </p:cNvPr>
          <p:cNvSpPr/>
          <p:nvPr/>
        </p:nvSpPr>
        <p:spPr>
          <a:xfrm>
            <a:off x="1215379" y="5016026"/>
            <a:ext cx="3081538" cy="693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2BE12C9-5050-4ADC-B3A0-6226874CF78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V="1">
            <a:off x="7160583" y="2194755"/>
            <a:ext cx="2919274" cy="1231535"/>
          </a:xfrm>
          <a:prstGeom prst="bentConnector5">
            <a:avLst>
              <a:gd name="adj1" fmla="val 44289"/>
              <a:gd name="adj2" fmla="val 363636"/>
              <a:gd name="adj3" fmla="val 10783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3EA6D5FF-96DE-4CCF-98DE-5F09021A04F8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2756148" y="2929247"/>
            <a:ext cx="6479840" cy="1334449"/>
          </a:xfrm>
          <a:prstGeom prst="bentConnector4">
            <a:avLst>
              <a:gd name="adj1" fmla="val -18483"/>
              <a:gd name="adj2" fmla="val 11713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8A24E3B-3B52-4021-BEAB-D80F98238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84978"/>
              </p:ext>
            </p:extLst>
          </p:nvPr>
        </p:nvGraphicFramePr>
        <p:xfrm>
          <a:off x="6067766" y="4839611"/>
          <a:ext cx="3816904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452">
                  <a:extLst>
                    <a:ext uri="{9D8B030D-6E8A-4147-A177-3AD203B41FA5}">
                      <a16:colId xmlns:a16="http://schemas.microsoft.com/office/drawing/2014/main" val="4051773959"/>
                    </a:ext>
                  </a:extLst>
                </a:gridCol>
                <a:gridCol w="1908452">
                  <a:extLst>
                    <a:ext uri="{9D8B030D-6E8A-4147-A177-3AD203B41FA5}">
                      <a16:colId xmlns:a16="http://schemas.microsoft.com/office/drawing/2014/main" val="4141317630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getSubValue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(Function)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04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5CCB1B-8541-4693-A101-8E1024C89AD3}"/>
              </a:ext>
            </a:extLst>
          </p:cNvPr>
          <p:cNvGraphicFramePr>
            <a:graphicFrameLocks noGrp="1"/>
          </p:cNvGraphicFramePr>
          <p:nvPr/>
        </p:nvGraphicFramePr>
        <p:xfrm>
          <a:off x="1215379" y="1594797"/>
          <a:ext cx="3081538" cy="802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CFA2B6-6554-40B6-B509-29C6047F8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12153"/>
              </p:ext>
            </p:extLst>
          </p:nvPr>
        </p:nvGraphicFramePr>
        <p:xfrm>
          <a:off x="1215379" y="3596471"/>
          <a:ext cx="3081538" cy="802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077CB7-B082-4548-8137-6383E0E09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01980"/>
              </p:ext>
            </p:extLst>
          </p:nvPr>
        </p:nvGraphicFramePr>
        <p:xfrm>
          <a:off x="5598160" y="1350886"/>
          <a:ext cx="4739640" cy="1167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SuperType</a:t>
                      </a:r>
                      <a:r>
                        <a:rPr lang="en-US" altLang="zh-CN" dirty="0"/>
                        <a:t> Prototype(</a:t>
                      </a:r>
                      <a:r>
                        <a:rPr lang="zh-CN" altLang="en-US" dirty="0"/>
                        <a:t>默认原型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AFA0294-72D8-4F5E-A74B-07A0AF19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22086"/>
              </p:ext>
            </p:extLst>
          </p:nvPr>
        </p:nvGraphicFramePr>
        <p:xfrm>
          <a:off x="5569926" y="3645665"/>
          <a:ext cx="4739640" cy="8113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4557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r>
                        <a:rPr lang="en-US" altLang="zh-CN" dirty="0"/>
                        <a:t> Prototype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</a:tbl>
          </a:graphicData>
        </a:graphic>
      </p:graphicFrame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E951FEB-E4A7-44BF-941D-0FC2EC74D468}"/>
              </a:ext>
            </a:extLst>
          </p:cNvPr>
          <p:cNvCxnSpPr>
            <a:cxnSpLocks/>
          </p:cNvCxnSpPr>
          <p:nvPr/>
        </p:nvCxnSpPr>
        <p:spPr>
          <a:xfrm flipV="1">
            <a:off x="3408964" y="1350886"/>
            <a:ext cx="4595488" cy="876942"/>
          </a:xfrm>
          <a:prstGeom prst="bentConnector4">
            <a:avLst>
              <a:gd name="adj1" fmla="val 29236"/>
              <a:gd name="adj2" fmla="val 126068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43E0C64-29DE-40C1-9340-ACB4C815AE3C}"/>
              </a:ext>
            </a:extLst>
          </p:cNvPr>
          <p:cNvCxnSpPr>
            <a:cxnSpLocks/>
          </p:cNvCxnSpPr>
          <p:nvPr/>
        </p:nvCxnSpPr>
        <p:spPr>
          <a:xfrm rot="10800000">
            <a:off x="2756148" y="1594798"/>
            <a:ext cx="6026888" cy="377931"/>
          </a:xfrm>
          <a:prstGeom prst="bentConnector4">
            <a:avLst>
              <a:gd name="adj1" fmla="val -29753"/>
              <a:gd name="adj2" fmla="val 36015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22B8799-E132-418F-B939-5A32E5F50A42}"/>
              </a:ext>
            </a:extLst>
          </p:cNvPr>
          <p:cNvCxnSpPr>
            <a:cxnSpLocks/>
          </p:cNvCxnSpPr>
          <p:nvPr/>
        </p:nvCxnSpPr>
        <p:spPr>
          <a:xfrm flipV="1">
            <a:off x="3484880" y="3861787"/>
            <a:ext cx="2085046" cy="3380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668B465-BE82-4107-842A-FB3B4CFC9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83271"/>
              </p:ext>
            </p:extLst>
          </p:nvPr>
        </p:nvGraphicFramePr>
        <p:xfrm>
          <a:off x="5567680" y="3645665"/>
          <a:ext cx="4739640" cy="1533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r>
                        <a:rPr lang="en-US" altLang="zh-CN" dirty="0"/>
                        <a:t> Prototype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undefined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83506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[“red”, “blue”]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87064"/>
                  </a:ext>
                </a:extLst>
              </a:tr>
            </a:tbl>
          </a:graphicData>
        </a:graphic>
      </p:graphicFrame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993D924-EC26-46F1-902F-A359F65530B9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2756148" y="3596471"/>
            <a:ext cx="6479840" cy="667226"/>
          </a:xfrm>
          <a:prstGeom prst="bentConnector4">
            <a:avLst>
              <a:gd name="adj1" fmla="val -19746"/>
              <a:gd name="adj2" fmla="val 13426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925E41A-168C-4A76-80AF-40C5E1B706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60583" y="2194755"/>
            <a:ext cx="2919274" cy="1231535"/>
          </a:xfrm>
          <a:prstGeom prst="bentConnector5">
            <a:avLst>
              <a:gd name="adj1" fmla="val 44289"/>
              <a:gd name="adj2" fmla="val 363636"/>
              <a:gd name="adj3" fmla="val 10783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BD6A794-C923-46D3-B79B-F5574CAED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35086"/>
              </p:ext>
            </p:extLst>
          </p:nvPr>
        </p:nvGraphicFramePr>
        <p:xfrm>
          <a:off x="5567680" y="5579354"/>
          <a:ext cx="473964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4051773959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4141317630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sayAge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(Function)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5560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93B9561-6DD9-465A-B0F8-B5CA7886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52523"/>
              </p:ext>
            </p:extLst>
          </p:nvPr>
        </p:nvGraphicFramePr>
        <p:xfrm>
          <a:off x="5567680" y="5213655"/>
          <a:ext cx="473964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4051773959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4141317630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constructor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55606"/>
                  </a:ext>
                </a:extLst>
              </a:tr>
            </a:tbl>
          </a:graphicData>
        </a:graphic>
      </p:graphicFrame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F95BCFD-13F1-4576-B8A1-A46E4EE9FE37}"/>
              </a:ext>
            </a:extLst>
          </p:cNvPr>
          <p:cNvCxnSpPr>
            <a:cxnSpLocks/>
            <a:stCxn id="16" idx="3"/>
            <a:endCxn id="5" idx="0"/>
          </p:cNvCxnSpPr>
          <p:nvPr/>
        </p:nvCxnSpPr>
        <p:spPr>
          <a:xfrm flipH="1" flipV="1">
            <a:off x="2756148" y="3596471"/>
            <a:ext cx="7551172" cy="1800064"/>
          </a:xfrm>
          <a:prstGeom prst="bentConnector4">
            <a:avLst>
              <a:gd name="adj1" fmla="val -3027"/>
              <a:gd name="adj2" fmla="val 1127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8D0D479-4EB4-4E9E-98F4-57375C763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08793"/>
              </p:ext>
            </p:extLst>
          </p:nvPr>
        </p:nvGraphicFramePr>
        <p:xfrm>
          <a:off x="1215379" y="4529013"/>
          <a:ext cx="3081538" cy="18994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SubTupe</a:t>
                      </a:r>
                      <a:r>
                        <a:rPr lang="en-US" altLang="zh-CN" dirty="0"/>
                        <a:t> instance1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3221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[“red”, “blue”]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5059"/>
                  </a:ext>
                </a:extLst>
              </a:tr>
            </a:tbl>
          </a:graphicData>
        </a:graphic>
      </p:graphicFrame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FF0693B-1610-4D16-8AB0-BC5742E5B299}"/>
              </a:ext>
            </a:extLst>
          </p:cNvPr>
          <p:cNvCxnSpPr>
            <a:cxnSpLocks/>
          </p:cNvCxnSpPr>
          <p:nvPr/>
        </p:nvCxnSpPr>
        <p:spPr>
          <a:xfrm flipV="1">
            <a:off x="3484880" y="3861787"/>
            <a:ext cx="2085046" cy="12833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46C3285-D3E8-43D8-A8D0-87E3A9BA1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72386"/>
              </p:ext>
            </p:extLst>
          </p:nvPr>
        </p:nvGraphicFramePr>
        <p:xfrm>
          <a:off x="1215379" y="6037327"/>
          <a:ext cx="3081538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778247569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27916630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[“red”, “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blue”,”black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”]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64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9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EC22F5C-05F6-419A-9DEA-2CDDAB9834FA}"/>
              </a:ext>
            </a:extLst>
          </p:cNvPr>
          <p:cNvGraphicFramePr>
            <a:graphicFrameLocks noGrp="1"/>
          </p:cNvGraphicFramePr>
          <p:nvPr/>
        </p:nvGraphicFramePr>
        <p:xfrm>
          <a:off x="1215379" y="1594797"/>
          <a:ext cx="3081538" cy="802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E15CA5-40C0-455C-B2A0-EEAC10E35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13402"/>
              </p:ext>
            </p:extLst>
          </p:nvPr>
        </p:nvGraphicFramePr>
        <p:xfrm>
          <a:off x="1215379" y="3596471"/>
          <a:ext cx="3081538" cy="802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E21691-6D50-4C83-9198-63C3003B8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52367"/>
              </p:ext>
            </p:extLst>
          </p:nvPr>
        </p:nvGraphicFramePr>
        <p:xfrm>
          <a:off x="5598160" y="1350886"/>
          <a:ext cx="4739640" cy="1167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SuperType</a:t>
                      </a:r>
                      <a:r>
                        <a:rPr lang="en-US" altLang="zh-CN" dirty="0"/>
                        <a:t> Prototype(</a:t>
                      </a:r>
                      <a:r>
                        <a:rPr lang="zh-CN" altLang="en-US" dirty="0"/>
                        <a:t>默认原型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50DCEEB-CF49-4BB2-AE62-8849D42EC2A3}"/>
              </a:ext>
            </a:extLst>
          </p:cNvPr>
          <p:cNvCxnSpPr>
            <a:cxnSpLocks/>
          </p:cNvCxnSpPr>
          <p:nvPr/>
        </p:nvCxnSpPr>
        <p:spPr>
          <a:xfrm flipV="1">
            <a:off x="3408964" y="1350886"/>
            <a:ext cx="4595488" cy="876942"/>
          </a:xfrm>
          <a:prstGeom prst="bentConnector4">
            <a:avLst>
              <a:gd name="adj1" fmla="val 29236"/>
              <a:gd name="adj2" fmla="val 126068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6954755-4858-4A70-873C-1D2F7033890C}"/>
              </a:ext>
            </a:extLst>
          </p:cNvPr>
          <p:cNvCxnSpPr>
            <a:cxnSpLocks/>
          </p:cNvCxnSpPr>
          <p:nvPr/>
        </p:nvCxnSpPr>
        <p:spPr>
          <a:xfrm rot="10800000">
            <a:off x="2756148" y="1594798"/>
            <a:ext cx="6026888" cy="377931"/>
          </a:xfrm>
          <a:prstGeom prst="bentConnector4">
            <a:avLst>
              <a:gd name="adj1" fmla="val -29753"/>
              <a:gd name="adj2" fmla="val 36015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AB124C44-4085-4DA5-B8C9-81F7744612DA}"/>
              </a:ext>
            </a:extLst>
          </p:cNvPr>
          <p:cNvCxnSpPr>
            <a:cxnSpLocks/>
          </p:cNvCxnSpPr>
          <p:nvPr/>
        </p:nvCxnSpPr>
        <p:spPr>
          <a:xfrm flipV="1">
            <a:off x="3484880" y="3861787"/>
            <a:ext cx="2085046" cy="3380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4C11A30-60A7-4E02-A26C-0F495A1A3204}"/>
              </a:ext>
            </a:extLst>
          </p:cNvPr>
          <p:cNvGraphicFramePr>
            <a:graphicFrameLocks noGrp="1"/>
          </p:cNvGraphicFramePr>
          <p:nvPr/>
        </p:nvGraphicFramePr>
        <p:xfrm>
          <a:off x="5569926" y="3645665"/>
          <a:ext cx="4739640" cy="8113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4557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r>
                        <a:rPr lang="en-US" altLang="zh-CN" dirty="0"/>
                        <a:t> Prototype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</a:tbl>
          </a:graphicData>
        </a:graphic>
      </p:graphicFrame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4D44BF9-564B-44CC-B954-3EC22ADECEE4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2756148" y="3596471"/>
            <a:ext cx="6601212" cy="742690"/>
          </a:xfrm>
          <a:prstGeom prst="bentConnector4">
            <a:avLst>
              <a:gd name="adj1" fmla="val -18309"/>
              <a:gd name="adj2" fmla="val 13078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A5F219B-8E8A-408C-B45C-642382B0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58555"/>
              </p:ext>
            </p:extLst>
          </p:nvPr>
        </p:nvGraphicFramePr>
        <p:xfrm>
          <a:off x="1215379" y="4529013"/>
          <a:ext cx="3081538" cy="18994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SubTupe</a:t>
                      </a:r>
                      <a:r>
                        <a:rPr lang="en-US" altLang="zh-CN" dirty="0"/>
                        <a:t> person1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3221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[“red”, “blue”]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5059"/>
                  </a:ext>
                </a:extLst>
              </a:tr>
            </a:tbl>
          </a:graphicData>
        </a:graphic>
      </p:graphicFrame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7658259-A164-488B-B29A-7A7DEADA57D5}"/>
              </a:ext>
            </a:extLst>
          </p:cNvPr>
          <p:cNvCxnSpPr>
            <a:cxnSpLocks/>
          </p:cNvCxnSpPr>
          <p:nvPr/>
        </p:nvCxnSpPr>
        <p:spPr>
          <a:xfrm flipV="1">
            <a:off x="3484880" y="3861787"/>
            <a:ext cx="2085046" cy="128335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D0ACCEF-0D43-4A28-95F7-4C61AE76E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01804"/>
              </p:ext>
            </p:extLst>
          </p:nvPr>
        </p:nvGraphicFramePr>
        <p:xfrm>
          <a:off x="5569926" y="4824277"/>
          <a:ext cx="4739640" cy="8113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4557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</a:tbl>
          </a:graphicData>
        </a:graphic>
      </p:graphicFrame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C911F07-910E-448F-9E4A-22CC3F1C1D3C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V="1">
            <a:off x="6598738" y="2720128"/>
            <a:ext cx="4127864" cy="1389380"/>
          </a:xfrm>
          <a:prstGeom prst="bentConnector5">
            <a:avLst>
              <a:gd name="adj1" fmla="val 164"/>
              <a:gd name="adj2" fmla="val -129067"/>
              <a:gd name="adj3" fmla="val 10553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5C72629-4761-4641-8A52-D080DBA3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94062"/>
              </p:ext>
            </p:extLst>
          </p:nvPr>
        </p:nvGraphicFramePr>
        <p:xfrm>
          <a:off x="5569926" y="5663143"/>
          <a:ext cx="473964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3431197801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3318457319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constructor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70758"/>
                  </a:ext>
                </a:extLst>
              </a:tr>
            </a:tbl>
          </a:graphicData>
        </a:graphic>
      </p:graphicFrame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8209418-42B4-4714-8B42-6989692192DA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2756148" y="3596472"/>
            <a:ext cx="6601212" cy="2253627"/>
          </a:xfrm>
          <a:prstGeom prst="bentConnector4">
            <a:avLst>
              <a:gd name="adj1" fmla="val -22773"/>
              <a:gd name="adj2" fmla="val 12276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10FCF17-F57C-4F99-B76B-8504733575FF}"/>
              </a:ext>
            </a:extLst>
          </p:cNvPr>
          <p:cNvCxnSpPr>
            <a:cxnSpLocks/>
          </p:cNvCxnSpPr>
          <p:nvPr/>
        </p:nvCxnSpPr>
        <p:spPr>
          <a:xfrm>
            <a:off x="3484880" y="4199827"/>
            <a:ext cx="2113280" cy="849693"/>
          </a:xfrm>
          <a:prstGeom prst="bentConnector3">
            <a:avLst>
              <a:gd name="adj1" fmla="val 64423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EC22F5C-05F6-419A-9DEA-2CDDAB9834FA}"/>
              </a:ext>
            </a:extLst>
          </p:cNvPr>
          <p:cNvGraphicFramePr>
            <a:graphicFrameLocks noGrp="1"/>
          </p:cNvGraphicFramePr>
          <p:nvPr/>
        </p:nvGraphicFramePr>
        <p:xfrm>
          <a:off x="1215379" y="1594797"/>
          <a:ext cx="3081538" cy="802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E15CA5-40C0-455C-B2A0-EEAC10E35563}"/>
              </a:ext>
            </a:extLst>
          </p:cNvPr>
          <p:cNvGraphicFramePr>
            <a:graphicFrameLocks noGrp="1"/>
          </p:cNvGraphicFramePr>
          <p:nvPr/>
        </p:nvGraphicFramePr>
        <p:xfrm>
          <a:off x="1215379" y="3596471"/>
          <a:ext cx="3081538" cy="802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E21691-6D50-4C83-9198-63C3003B83CC}"/>
              </a:ext>
            </a:extLst>
          </p:cNvPr>
          <p:cNvGraphicFramePr>
            <a:graphicFrameLocks noGrp="1"/>
          </p:cNvGraphicFramePr>
          <p:nvPr/>
        </p:nvGraphicFramePr>
        <p:xfrm>
          <a:off x="5598160" y="1350886"/>
          <a:ext cx="4739640" cy="11679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SuperType</a:t>
                      </a:r>
                      <a:r>
                        <a:rPr lang="en-US" altLang="zh-CN" dirty="0"/>
                        <a:t> Prototype(</a:t>
                      </a:r>
                      <a:r>
                        <a:rPr lang="zh-CN" altLang="en-US" dirty="0"/>
                        <a:t>默认原型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sayName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</a:tbl>
          </a:graphicData>
        </a:graphic>
      </p:graphicFrame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50DCEEB-CF49-4BB2-AE62-8849D42EC2A3}"/>
              </a:ext>
            </a:extLst>
          </p:cNvPr>
          <p:cNvCxnSpPr>
            <a:cxnSpLocks/>
          </p:cNvCxnSpPr>
          <p:nvPr/>
        </p:nvCxnSpPr>
        <p:spPr>
          <a:xfrm flipV="1">
            <a:off x="3408964" y="1350886"/>
            <a:ext cx="4595488" cy="876942"/>
          </a:xfrm>
          <a:prstGeom prst="bentConnector4">
            <a:avLst>
              <a:gd name="adj1" fmla="val 29236"/>
              <a:gd name="adj2" fmla="val 126068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6954755-4858-4A70-873C-1D2F7033890C}"/>
              </a:ext>
            </a:extLst>
          </p:cNvPr>
          <p:cNvCxnSpPr>
            <a:cxnSpLocks/>
          </p:cNvCxnSpPr>
          <p:nvPr/>
        </p:nvCxnSpPr>
        <p:spPr>
          <a:xfrm rot="10800000">
            <a:off x="2756148" y="1594798"/>
            <a:ext cx="6026888" cy="377931"/>
          </a:xfrm>
          <a:prstGeom prst="bentConnector4">
            <a:avLst>
              <a:gd name="adj1" fmla="val -29753"/>
              <a:gd name="adj2" fmla="val 36015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D0ACCEF-0D43-4A28-95F7-4C61AE76E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76719"/>
              </p:ext>
            </p:extLst>
          </p:nvPr>
        </p:nvGraphicFramePr>
        <p:xfrm>
          <a:off x="5598160" y="3586204"/>
          <a:ext cx="4739640" cy="8113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4557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prototype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</a:tbl>
          </a:graphicData>
        </a:graphic>
      </p:graphicFrame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C911F07-910E-448F-9E4A-22CC3F1C1D3C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V="1">
            <a:off x="7216081" y="2102785"/>
            <a:ext cx="2893180" cy="1389381"/>
          </a:xfrm>
          <a:prstGeom prst="bentConnector5">
            <a:avLst>
              <a:gd name="adj1" fmla="val 44213"/>
              <a:gd name="adj2" fmla="val 330895"/>
              <a:gd name="adj3" fmla="val 10790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5C72629-4761-4641-8A52-D080DBA3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65072"/>
              </p:ext>
            </p:extLst>
          </p:nvPr>
        </p:nvGraphicFramePr>
        <p:xfrm>
          <a:off x="5598160" y="4406226"/>
          <a:ext cx="473964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3431197801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3318457319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constructor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70758"/>
                  </a:ext>
                </a:extLst>
              </a:tr>
            </a:tbl>
          </a:graphicData>
        </a:graphic>
      </p:graphicFrame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8209418-42B4-4714-8B42-6989692192DA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2756148" y="3596472"/>
            <a:ext cx="6601212" cy="992639"/>
          </a:xfrm>
          <a:prstGeom prst="bentConnector4">
            <a:avLst>
              <a:gd name="adj1" fmla="val -19848"/>
              <a:gd name="adj2" fmla="val 12303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10FCF17-F57C-4F99-B76B-8504733575FF}"/>
              </a:ext>
            </a:extLst>
          </p:cNvPr>
          <p:cNvCxnSpPr>
            <a:cxnSpLocks/>
          </p:cNvCxnSpPr>
          <p:nvPr/>
        </p:nvCxnSpPr>
        <p:spPr>
          <a:xfrm flipV="1">
            <a:off x="3484880" y="3765635"/>
            <a:ext cx="2113280" cy="43419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7E890160-73CE-4CBA-97E4-FB48D6C9E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63633"/>
              </p:ext>
            </p:extLst>
          </p:nvPr>
        </p:nvGraphicFramePr>
        <p:xfrm>
          <a:off x="1215379" y="4529013"/>
          <a:ext cx="3081538" cy="18994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0769">
                  <a:extLst>
                    <a:ext uri="{9D8B030D-6E8A-4147-A177-3AD203B41FA5}">
                      <a16:colId xmlns:a16="http://schemas.microsoft.com/office/drawing/2014/main" val="2193294442"/>
                    </a:ext>
                  </a:extLst>
                </a:gridCol>
                <a:gridCol w="1540769">
                  <a:extLst>
                    <a:ext uri="{9D8B030D-6E8A-4147-A177-3AD203B41FA5}">
                      <a16:colId xmlns:a16="http://schemas.microsoft.com/office/drawing/2014/main" val="1166805848"/>
                    </a:ext>
                  </a:extLst>
                </a:gridCol>
              </a:tblGrid>
              <a:tr h="43643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SubTupe</a:t>
                      </a:r>
                      <a:r>
                        <a:rPr lang="en-US" altLang="zh-CN" dirty="0"/>
                        <a:t> person2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46398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8792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第二人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31660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53221"/>
                  </a:ext>
                </a:extLst>
              </a:tr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[“red”, “blue”]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5059"/>
                  </a:ext>
                </a:extLst>
              </a:tr>
            </a:tbl>
          </a:graphicData>
        </a:graphic>
      </p:graphicFrame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AB2BA33-E665-4AD1-9294-F4ED4FF662C3}"/>
              </a:ext>
            </a:extLst>
          </p:cNvPr>
          <p:cNvCxnSpPr>
            <a:cxnSpLocks/>
          </p:cNvCxnSpPr>
          <p:nvPr/>
        </p:nvCxnSpPr>
        <p:spPr>
          <a:xfrm flipV="1">
            <a:off x="3484880" y="3765635"/>
            <a:ext cx="2113280" cy="137950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60CBF8F-2567-4E6E-B32A-71895084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25791"/>
              </p:ext>
            </p:extLst>
          </p:nvPr>
        </p:nvGraphicFramePr>
        <p:xfrm>
          <a:off x="5598160" y="4780669"/>
          <a:ext cx="473964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9820">
                  <a:extLst>
                    <a:ext uri="{9D8B030D-6E8A-4147-A177-3AD203B41FA5}">
                      <a16:colId xmlns:a16="http://schemas.microsoft.com/office/drawing/2014/main" val="3431197801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3318457319"/>
                    </a:ext>
                  </a:extLst>
                </a:gridCol>
              </a:tblGrid>
              <a:tr h="344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sayAge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Function()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7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宽屏</PresentationFormat>
  <Paragraphs>91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锐基 陈</dc:creator>
  <cp:lastModifiedBy>锐基 陈</cp:lastModifiedBy>
  <cp:revision>15</cp:revision>
  <dcterms:created xsi:type="dcterms:W3CDTF">2019-07-25T13:17:00Z</dcterms:created>
  <dcterms:modified xsi:type="dcterms:W3CDTF">2019-07-27T15:41:53Z</dcterms:modified>
</cp:coreProperties>
</file>