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0279975" cy="42808525"/>
  <p:notesSz cx="6858000" cy="9144000"/>
  <p:defaultTextStyle>
    <a:lvl1pPr defTabSz="2088215">
      <a:defRPr>
        <a:latin typeface="Calibri"/>
        <a:ea typeface="Calibri"/>
        <a:cs typeface="Calibri"/>
        <a:sym typeface="Calibri"/>
      </a:defRPr>
    </a:lvl1pPr>
    <a:lvl2pPr indent="2088215" defTabSz="2088215">
      <a:defRPr>
        <a:latin typeface="Calibri"/>
        <a:ea typeface="Calibri"/>
        <a:cs typeface="Calibri"/>
        <a:sym typeface="Calibri"/>
      </a:defRPr>
    </a:lvl2pPr>
    <a:lvl3pPr indent="4176431" defTabSz="2088215">
      <a:defRPr>
        <a:latin typeface="Calibri"/>
        <a:ea typeface="Calibri"/>
        <a:cs typeface="Calibri"/>
        <a:sym typeface="Calibri"/>
      </a:defRPr>
    </a:lvl3pPr>
    <a:lvl4pPr indent="6264646" defTabSz="2088215">
      <a:defRPr>
        <a:latin typeface="Calibri"/>
        <a:ea typeface="Calibri"/>
        <a:cs typeface="Calibri"/>
        <a:sym typeface="Calibri"/>
      </a:defRPr>
    </a:lvl4pPr>
    <a:lvl5pPr indent="8352861" defTabSz="2088215">
      <a:defRPr>
        <a:latin typeface="Calibri"/>
        <a:ea typeface="Calibri"/>
        <a:cs typeface="Calibri"/>
        <a:sym typeface="Calibri"/>
      </a:defRPr>
    </a:lvl5pPr>
    <a:lvl6pPr indent="10441076" defTabSz="2088215">
      <a:defRPr>
        <a:latin typeface="Calibri"/>
        <a:ea typeface="Calibri"/>
        <a:cs typeface="Calibri"/>
        <a:sym typeface="Calibri"/>
      </a:defRPr>
    </a:lvl6pPr>
    <a:lvl7pPr indent="12529292" defTabSz="2088215">
      <a:defRPr>
        <a:latin typeface="Calibri"/>
        <a:ea typeface="Calibri"/>
        <a:cs typeface="Calibri"/>
        <a:sym typeface="Calibri"/>
      </a:defRPr>
    </a:lvl7pPr>
    <a:lvl8pPr indent="14617507" defTabSz="2088215">
      <a:defRPr>
        <a:latin typeface="Calibri"/>
        <a:ea typeface="Calibri"/>
        <a:cs typeface="Calibri"/>
        <a:sym typeface="Calibri"/>
      </a:defRPr>
    </a:lvl8pPr>
    <a:lvl9pPr indent="16705722" defTabSz="2088215">
      <a:defRPr>
        <a:latin typeface="Calibri"/>
        <a:ea typeface="Calibri"/>
        <a:cs typeface="Calibri"/>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1" autoAdjust="0"/>
    <p:restoredTop sz="94675" autoAdjust="0"/>
  </p:normalViewPr>
  <p:slideViewPr>
    <p:cSldViewPr>
      <p:cViewPr>
        <p:scale>
          <a:sx n="33" d="100"/>
          <a:sy n="33" d="100"/>
        </p:scale>
        <p:origin x="-1794" y="3672"/>
      </p:cViewPr>
      <p:guideLst>
        <p:guide orient="horz" pos="13483"/>
        <p:guide pos="9537"/>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85" d="100"/>
          <a:sy n="85" d="100"/>
        </p:scale>
        <p:origin x="-3138" y="-90"/>
      </p:cViewPr>
      <p:guideLst>
        <p:guide orient="horz" pos="2880"/>
        <p:guide pos="2160"/>
      </p:guideLst>
    </p:cSldViewPr>
  </p:notesViewPr>
  <p:gridSpacing cx="1828668" cy="182866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 name="Shape 46"/>
          <p:cNvSpPr>
            <a:spLocks noGrp="1" noRot="1" noChangeAspect="1"/>
          </p:cNvSpPr>
          <p:nvPr>
            <p:ph type="sldImg"/>
          </p:nvPr>
        </p:nvSpPr>
        <p:spPr>
          <a:xfrm>
            <a:off x="2216150" y="685800"/>
            <a:ext cx="2425700" cy="3429000"/>
          </a:xfrm>
          <a:prstGeom prst="rect">
            <a:avLst/>
          </a:prstGeom>
        </p:spPr>
        <p:txBody>
          <a:bodyPr/>
          <a:lstStyle/>
          <a:p>
            <a:pPr lvl="0"/>
            <a:endParaRPr/>
          </a:p>
        </p:txBody>
      </p:sp>
      <p:sp>
        <p:nvSpPr>
          <p:cNvPr id="47" name="Shape 47"/>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151589375"/>
      </p:ext>
    </p:extLst>
  </p:cSld>
  <p:clrMap bg1="lt1" tx1="dk1" bg2="lt2" tx2="dk2" accent1="accent1" accent2="accent2" accent3="accent3" accent4="accent4" accent5="accent5" accent6="accent6" hlink="hlink" folHlink="folHlink"/>
  <p:notesStyle>
    <a:lvl1pPr defTabSz="2088215">
      <a:lnSpc>
        <a:spcPct val="125000"/>
      </a:lnSpc>
      <a:defRPr sz="11000">
        <a:latin typeface="+mn-lt"/>
        <a:ea typeface="+mn-ea"/>
        <a:cs typeface="+mn-cs"/>
        <a:sym typeface="Avenir Roman"/>
      </a:defRPr>
    </a:lvl1pPr>
    <a:lvl2pPr indent="1044108" defTabSz="2088215">
      <a:lnSpc>
        <a:spcPct val="125000"/>
      </a:lnSpc>
      <a:defRPr sz="11000">
        <a:latin typeface="+mn-lt"/>
        <a:ea typeface="+mn-ea"/>
        <a:cs typeface="+mn-cs"/>
        <a:sym typeface="Avenir Roman"/>
      </a:defRPr>
    </a:lvl2pPr>
    <a:lvl3pPr indent="2088215" defTabSz="2088215">
      <a:lnSpc>
        <a:spcPct val="125000"/>
      </a:lnSpc>
      <a:defRPr sz="11000">
        <a:latin typeface="+mn-lt"/>
        <a:ea typeface="+mn-ea"/>
        <a:cs typeface="+mn-cs"/>
        <a:sym typeface="Avenir Roman"/>
      </a:defRPr>
    </a:lvl3pPr>
    <a:lvl4pPr indent="3132323" defTabSz="2088215">
      <a:lnSpc>
        <a:spcPct val="125000"/>
      </a:lnSpc>
      <a:defRPr sz="11000">
        <a:latin typeface="+mn-lt"/>
        <a:ea typeface="+mn-ea"/>
        <a:cs typeface="+mn-cs"/>
        <a:sym typeface="Avenir Roman"/>
      </a:defRPr>
    </a:lvl4pPr>
    <a:lvl5pPr indent="4176431" defTabSz="2088215">
      <a:lnSpc>
        <a:spcPct val="125000"/>
      </a:lnSpc>
      <a:defRPr sz="11000">
        <a:latin typeface="+mn-lt"/>
        <a:ea typeface="+mn-ea"/>
        <a:cs typeface="+mn-cs"/>
        <a:sym typeface="Avenir Roman"/>
      </a:defRPr>
    </a:lvl5pPr>
    <a:lvl6pPr indent="5220538" defTabSz="2088215">
      <a:lnSpc>
        <a:spcPct val="125000"/>
      </a:lnSpc>
      <a:defRPr sz="11000">
        <a:latin typeface="+mn-lt"/>
        <a:ea typeface="+mn-ea"/>
        <a:cs typeface="+mn-cs"/>
        <a:sym typeface="Avenir Roman"/>
      </a:defRPr>
    </a:lvl6pPr>
    <a:lvl7pPr indent="6264646" defTabSz="2088215">
      <a:lnSpc>
        <a:spcPct val="125000"/>
      </a:lnSpc>
      <a:defRPr sz="11000">
        <a:latin typeface="+mn-lt"/>
        <a:ea typeface="+mn-ea"/>
        <a:cs typeface="+mn-cs"/>
        <a:sym typeface="Avenir Roman"/>
      </a:defRPr>
    </a:lvl7pPr>
    <a:lvl8pPr indent="7308753" defTabSz="2088215">
      <a:lnSpc>
        <a:spcPct val="125000"/>
      </a:lnSpc>
      <a:defRPr sz="11000">
        <a:latin typeface="+mn-lt"/>
        <a:ea typeface="+mn-ea"/>
        <a:cs typeface="+mn-cs"/>
        <a:sym typeface="Avenir Roman"/>
      </a:defRPr>
    </a:lvl8pPr>
    <a:lvl9pPr indent="8352861" defTabSz="2088215">
      <a:lnSpc>
        <a:spcPct val="125000"/>
      </a:lnSpc>
      <a:defRPr sz="11000">
        <a:latin typeface="+mn-lt"/>
        <a:ea typeface="+mn-ea"/>
        <a:cs typeface="+mn-cs"/>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iapositive de titre">
    <p:spTree>
      <p:nvGrpSpPr>
        <p:cNvPr id="1" name=""/>
        <p:cNvGrpSpPr/>
        <p:nvPr/>
      </p:nvGrpSpPr>
      <p:grpSpPr>
        <a:xfrm>
          <a:off x="0" y="0"/>
          <a:ext cx="0" cy="0"/>
          <a:chOff x="0" y="0"/>
          <a:chExt cx="0" cy="0"/>
        </a:xfrm>
      </p:grpSpPr>
      <p:sp>
        <p:nvSpPr>
          <p:cNvPr id="6" name="Shape 6"/>
          <p:cNvSpPr>
            <a:spLocks noGrp="1"/>
          </p:cNvSpPr>
          <p:nvPr>
            <p:ph type="title"/>
          </p:nvPr>
        </p:nvSpPr>
        <p:spPr>
          <a:xfrm>
            <a:off x="2270998" y="11514712"/>
            <a:ext cx="25737979" cy="12743457"/>
          </a:xfrm>
          <a:prstGeom prst="rect">
            <a:avLst/>
          </a:prstGeom>
        </p:spPr>
        <p:txBody>
          <a:bodyPr/>
          <a:lstStyle/>
          <a:p>
            <a:pPr lvl="0">
              <a:defRPr sz="1800"/>
            </a:pPr>
            <a:r>
              <a:rPr sz="20100"/>
              <a:t>Cliquez et modifiez le titre</a:t>
            </a:r>
          </a:p>
        </p:txBody>
      </p:sp>
      <p:sp>
        <p:nvSpPr>
          <p:cNvPr id="7" name="Shape 7"/>
          <p:cNvSpPr>
            <a:spLocks noGrp="1"/>
          </p:cNvSpPr>
          <p:nvPr>
            <p:ph type="body" idx="1"/>
          </p:nvPr>
        </p:nvSpPr>
        <p:spPr>
          <a:xfrm>
            <a:off x="4541996" y="24258164"/>
            <a:ext cx="21195983" cy="18550361"/>
          </a:xfrm>
          <a:prstGeom prst="rect">
            <a:avLst/>
          </a:prstGeom>
        </p:spPr>
        <p:txBody>
          <a:bodyPr/>
          <a:lstStyle>
            <a:lvl1pPr marL="0" indent="0" algn="ctr">
              <a:buSzTx/>
              <a:buFontTx/>
              <a:buNone/>
              <a:defRPr>
                <a:solidFill>
                  <a:srgbClr val="888888"/>
                </a:solidFill>
              </a:defRPr>
            </a:lvl1pPr>
          </a:lstStyle>
          <a:p>
            <a:pPr lvl="0">
              <a:defRPr sz="1800">
                <a:solidFill>
                  <a:srgbClr val="000000"/>
                </a:solidFill>
              </a:defRPr>
            </a:pPr>
            <a:r>
              <a:rPr sz="14600">
                <a:solidFill>
                  <a:srgbClr val="888888"/>
                </a:solidFill>
              </a:rPr>
              <a:t>Cliquez pour modifier le style des sous-titres du masque</a:t>
            </a:r>
          </a:p>
        </p:txBody>
      </p:sp>
      <p:sp>
        <p:nvSpPr>
          <p:cNvPr id="8" name="Shape 8"/>
          <p:cNvSpPr>
            <a:spLocks noGrp="1"/>
          </p:cNvSpPr>
          <p:nvPr>
            <p:ph type="sldNum" sz="quarter" idx="2"/>
          </p:nvPr>
        </p:nvSpPr>
        <p:spPr>
          <a:prstGeom prst="rect">
            <a:avLst/>
          </a:prstGeom>
        </p:spPr>
        <p:txBody>
          <a:bodyPr/>
          <a:lstStyle/>
          <a:p>
            <a:pPr lvl="0"/>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re et texte vertical">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20100"/>
              <a:t>Cliquez et modifiez le titre</a:t>
            </a:r>
          </a:p>
        </p:txBody>
      </p:sp>
      <p:sp>
        <p:nvSpPr>
          <p:cNvPr id="40" name="Shape 40"/>
          <p:cNvSpPr>
            <a:spLocks noGrp="1"/>
          </p:cNvSpPr>
          <p:nvPr>
            <p:ph type="body" idx="1"/>
          </p:nvPr>
        </p:nvSpPr>
        <p:spPr>
          <a:prstGeom prst="rect">
            <a:avLst/>
          </a:prstGeom>
        </p:spPr>
        <p:txBody>
          <a:bodyPr/>
          <a:lstStyle/>
          <a:p>
            <a:pPr lvl="0">
              <a:defRPr sz="1800"/>
            </a:pPr>
            <a:r>
              <a:rPr sz="14600"/>
              <a:t>Cliquez pour modifier les styles du texte du masque</a:t>
            </a:r>
          </a:p>
          <a:p>
            <a:pPr lvl="1">
              <a:defRPr sz="1800"/>
            </a:pPr>
            <a:r>
              <a:rPr sz="14600"/>
              <a:t>Deuxième niveau</a:t>
            </a:r>
          </a:p>
          <a:p>
            <a:pPr lvl="2">
              <a:defRPr sz="1800"/>
            </a:pPr>
            <a:r>
              <a:rPr sz="14600"/>
              <a:t>Troisième niveau</a:t>
            </a:r>
          </a:p>
          <a:p>
            <a:pPr lvl="3">
              <a:defRPr sz="1800"/>
            </a:pPr>
            <a:r>
              <a:rPr sz="14600"/>
              <a:t>Quatrième niveau</a:t>
            </a:r>
          </a:p>
          <a:p>
            <a:pPr lvl="4">
              <a:defRPr sz="1800"/>
            </a:pPr>
            <a:r>
              <a:rPr sz="14600"/>
              <a:t>Cinquième niveau</a:t>
            </a:r>
          </a:p>
        </p:txBody>
      </p:sp>
      <p:sp>
        <p:nvSpPr>
          <p:cNvPr id="41" name="Shape 41"/>
          <p:cNvSpPr>
            <a:spLocks noGrp="1"/>
          </p:cNvSpPr>
          <p:nvPr>
            <p:ph type="sldNum" sz="quarter" idx="2"/>
          </p:nvPr>
        </p:nvSpPr>
        <p:spPr>
          <a:prstGeom prst="rect">
            <a:avLst/>
          </a:prstGeom>
        </p:spPr>
        <p:txBody>
          <a:bodyPr/>
          <a:lstStyle/>
          <a:p>
            <a:pPr lvl="0"/>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re vertical et texte">
    <p:spTree>
      <p:nvGrpSpPr>
        <p:cNvPr id="1" name=""/>
        <p:cNvGrpSpPr/>
        <p:nvPr/>
      </p:nvGrpSpPr>
      <p:grpSpPr>
        <a:xfrm>
          <a:off x="0" y="0"/>
          <a:ext cx="0" cy="0"/>
          <a:chOff x="0" y="0"/>
          <a:chExt cx="0" cy="0"/>
        </a:xfrm>
      </p:grpSpPr>
      <p:sp>
        <p:nvSpPr>
          <p:cNvPr id="43" name="Shape 43"/>
          <p:cNvSpPr>
            <a:spLocks noGrp="1"/>
          </p:cNvSpPr>
          <p:nvPr>
            <p:ph type="title"/>
          </p:nvPr>
        </p:nvSpPr>
        <p:spPr>
          <a:xfrm>
            <a:off x="16464737" y="2289074"/>
            <a:ext cx="5109752" cy="48694702"/>
          </a:xfrm>
          <a:prstGeom prst="rect">
            <a:avLst/>
          </a:prstGeom>
        </p:spPr>
        <p:txBody>
          <a:bodyPr/>
          <a:lstStyle/>
          <a:p>
            <a:pPr lvl="0">
              <a:defRPr sz="1800"/>
            </a:pPr>
            <a:r>
              <a:rPr sz="20100"/>
              <a:t>Cliquez et modifiez le titre</a:t>
            </a:r>
          </a:p>
        </p:txBody>
      </p:sp>
      <p:sp>
        <p:nvSpPr>
          <p:cNvPr id="44" name="Shape 44"/>
          <p:cNvSpPr>
            <a:spLocks noGrp="1"/>
          </p:cNvSpPr>
          <p:nvPr>
            <p:ph type="body" idx="1"/>
          </p:nvPr>
        </p:nvSpPr>
        <p:spPr>
          <a:xfrm>
            <a:off x="1135501" y="2289074"/>
            <a:ext cx="14824573" cy="48694702"/>
          </a:xfrm>
          <a:prstGeom prst="rect">
            <a:avLst/>
          </a:prstGeom>
        </p:spPr>
        <p:txBody>
          <a:bodyPr/>
          <a:lstStyle/>
          <a:p>
            <a:pPr lvl="0">
              <a:defRPr sz="1800"/>
            </a:pPr>
            <a:r>
              <a:rPr sz="14600"/>
              <a:t>Cliquez pour modifier les styles du texte du masque</a:t>
            </a:r>
          </a:p>
          <a:p>
            <a:pPr lvl="1">
              <a:defRPr sz="1800"/>
            </a:pPr>
            <a:r>
              <a:rPr sz="14600"/>
              <a:t>Deuxième niveau</a:t>
            </a:r>
          </a:p>
          <a:p>
            <a:pPr lvl="2">
              <a:defRPr sz="1800"/>
            </a:pPr>
            <a:r>
              <a:rPr sz="14600"/>
              <a:t>Troisième niveau</a:t>
            </a:r>
          </a:p>
          <a:p>
            <a:pPr lvl="3">
              <a:defRPr sz="1800"/>
            </a:pPr>
            <a:r>
              <a:rPr sz="14600"/>
              <a:t>Quatrième niveau</a:t>
            </a:r>
          </a:p>
          <a:p>
            <a:pPr lvl="4">
              <a:defRPr sz="1800"/>
            </a:pPr>
            <a:r>
              <a:rPr sz="14600"/>
              <a:t>Cinquième niveau</a:t>
            </a:r>
          </a:p>
        </p:txBody>
      </p:sp>
      <p:sp>
        <p:nvSpPr>
          <p:cNvPr id="45" name="Shape 45"/>
          <p:cNvSpPr>
            <a:spLocks noGrp="1"/>
          </p:cNvSpPr>
          <p:nvPr>
            <p:ph type="sldNum" sz="quarter" idx="2"/>
          </p:nvPr>
        </p:nvSpPr>
        <p:spPr>
          <a:prstGeom prst="rect">
            <a:avLst/>
          </a:prstGeom>
        </p:spPr>
        <p:txBody>
          <a:bodyPr/>
          <a:lstStyle/>
          <a:p>
            <a:pPr lvl="0"/>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re et contenu">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defRPr sz="1800"/>
            </a:pPr>
            <a:r>
              <a:rPr sz="20100"/>
              <a:t>Cliquez et modifiez le titre</a:t>
            </a:r>
          </a:p>
        </p:txBody>
      </p:sp>
      <p:sp>
        <p:nvSpPr>
          <p:cNvPr id="11" name="Shape 11"/>
          <p:cNvSpPr>
            <a:spLocks noGrp="1"/>
          </p:cNvSpPr>
          <p:nvPr>
            <p:ph type="body" idx="1"/>
          </p:nvPr>
        </p:nvSpPr>
        <p:spPr>
          <a:prstGeom prst="rect">
            <a:avLst/>
          </a:prstGeom>
        </p:spPr>
        <p:txBody>
          <a:bodyPr/>
          <a:lstStyle/>
          <a:p>
            <a:pPr lvl="0">
              <a:defRPr sz="1800"/>
            </a:pPr>
            <a:r>
              <a:rPr sz="14600"/>
              <a:t>Cliquez pour modifier les styles du texte du masque</a:t>
            </a:r>
          </a:p>
          <a:p>
            <a:pPr lvl="1">
              <a:defRPr sz="1800"/>
            </a:pPr>
            <a:r>
              <a:rPr sz="14600"/>
              <a:t>Deuxième niveau</a:t>
            </a:r>
          </a:p>
          <a:p>
            <a:pPr lvl="2">
              <a:defRPr sz="1800"/>
            </a:pPr>
            <a:r>
              <a:rPr sz="14600"/>
              <a:t>Troisième niveau</a:t>
            </a:r>
          </a:p>
          <a:p>
            <a:pPr lvl="3">
              <a:defRPr sz="1800"/>
            </a:pPr>
            <a:r>
              <a:rPr sz="14600"/>
              <a:t>Quatrième niveau</a:t>
            </a:r>
          </a:p>
          <a:p>
            <a:pPr lvl="4">
              <a:defRPr sz="1800"/>
            </a:pPr>
            <a:r>
              <a:rPr sz="14600"/>
              <a:t>Cinquième niveau</a:t>
            </a:r>
          </a:p>
        </p:txBody>
      </p:sp>
      <p:sp>
        <p:nvSpPr>
          <p:cNvPr id="12" name="Shape 12"/>
          <p:cNvSpPr>
            <a:spLocks noGrp="1"/>
          </p:cNvSpPr>
          <p:nvPr>
            <p:ph type="sldNum" sz="quarter" idx="2"/>
          </p:nvPr>
        </p:nvSpPr>
        <p:spPr>
          <a:prstGeom prst="rect">
            <a:avLst/>
          </a:prstGeom>
        </p:spPr>
        <p:txBody>
          <a:bodyPr/>
          <a:lstStyle/>
          <a:p>
            <a:pPr lvl="0"/>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En-tête de section">
    <p:spTree>
      <p:nvGrpSpPr>
        <p:cNvPr id="1" name=""/>
        <p:cNvGrpSpPr/>
        <p:nvPr/>
      </p:nvGrpSpPr>
      <p:grpSpPr>
        <a:xfrm>
          <a:off x="0" y="0"/>
          <a:ext cx="0" cy="0"/>
          <a:chOff x="0" y="0"/>
          <a:chExt cx="0" cy="0"/>
        </a:xfrm>
      </p:grpSpPr>
      <p:sp>
        <p:nvSpPr>
          <p:cNvPr id="14" name="Shape 14"/>
          <p:cNvSpPr>
            <a:spLocks noGrp="1"/>
          </p:cNvSpPr>
          <p:nvPr>
            <p:ph type="title"/>
          </p:nvPr>
        </p:nvSpPr>
        <p:spPr>
          <a:xfrm>
            <a:off x="2391913" y="27508440"/>
            <a:ext cx="25737983" cy="8502253"/>
          </a:xfrm>
          <a:prstGeom prst="rect">
            <a:avLst/>
          </a:prstGeom>
        </p:spPr>
        <p:txBody>
          <a:bodyPr anchor="t"/>
          <a:lstStyle>
            <a:lvl1pPr algn="l">
              <a:defRPr sz="18300" b="1" cap="all"/>
            </a:lvl1pPr>
          </a:lstStyle>
          <a:p>
            <a:pPr lvl="0">
              <a:defRPr sz="1800" b="0" cap="none"/>
            </a:pPr>
            <a:r>
              <a:rPr sz="18300" b="1" cap="all"/>
              <a:t>Cliquez et modifiez le titre</a:t>
            </a:r>
          </a:p>
        </p:txBody>
      </p:sp>
      <p:sp>
        <p:nvSpPr>
          <p:cNvPr id="15" name="Shape 15"/>
          <p:cNvSpPr>
            <a:spLocks noGrp="1"/>
          </p:cNvSpPr>
          <p:nvPr>
            <p:ph type="body" idx="1"/>
          </p:nvPr>
        </p:nvSpPr>
        <p:spPr>
          <a:xfrm>
            <a:off x="2391913" y="18144082"/>
            <a:ext cx="25737983" cy="9364365"/>
          </a:xfrm>
          <a:prstGeom prst="rect">
            <a:avLst/>
          </a:prstGeom>
        </p:spPr>
        <p:txBody>
          <a:bodyPr anchor="b"/>
          <a:lstStyle>
            <a:lvl1pPr marL="0" indent="0">
              <a:spcBef>
                <a:spcPts val="1827"/>
              </a:spcBef>
              <a:buSzTx/>
              <a:buFontTx/>
              <a:buNone/>
              <a:defRPr sz="9100">
                <a:solidFill>
                  <a:srgbClr val="888888"/>
                </a:solidFill>
              </a:defRPr>
            </a:lvl1pPr>
          </a:lstStyle>
          <a:p>
            <a:pPr lvl="0">
              <a:defRPr sz="1800">
                <a:solidFill>
                  <a:srgbClr val="000000"/>
                </a:solidFill>
              </a:defRPr>
            </a:pPr>
            <a:r>
              <a:rPr sz="9100">
                <a:solidFill>
                  <a:srgbClr val="888888"/>
                </a:solidFill>
              </a:rPr>
              <a:t>Cliquez pour modifier les styles du texte du masque</a:t>
            </a:r>
          </a:p>
        </p:txBody>
      </p:sp>
      <p:sp>
        <p:nvSpPr>
          <p:cNvPr id="16" name="Shape 16"/>
          <p:cNvSpPr>
            <a:spLocks noGrp="1"/>
          </p:cNvSpPr>
          <p:nvPr>
            <p:ph type="sldNum" sz="quarter" idx="2"/>
          </p:nvPr>
        </p:nvSpPr>
        <p:spPr>
          <a:prstGeom prst="rect">
            <a:avLst/>
          </a:prstGeom>
        </p:spPr>
        <p:txBody>
          <a:bodyPr/>
          <a:lstStyle/>
          <a:p>
            <a:pPr lvl="0"/>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eux contenus">
    <p:spTree>
      <p:nvGrpSpPr>
        <p:cNvPr id="1" name=""/>
        <p:cNvGrpSpPr/>
        <p:nvPr/>
      </p:nvGrpSpPr>
      <p:grpSpPr>
        <a:xfrm>
          <a:off x="0" y="0"/>
          <a:ext cx="0" cy="0"/>
          <a:chOff x="0" y="0"/>
          <a:chExt cx="0" cy="0"/>
        </a:xfrm>
      </p:grpSpPr>
      <p:sp>
        <p:nvSpPr>
          <p:cNvPr id="18" name="Shape 18"/>
          <p:cNvSpPr>
            <a:spLocks noGrp="1"/>
          </p:cNvSpPr>
          <p:nvPr>
            <p:ph type="title"/>
          </p:nvPr>
        </p:nvSpPr>
        <p:spPr>
          <a:xfrm>
            <a:off x="1513999" y="0"/>
            <a:ext cx="27251978" cy="10563406"/>
          </a:xfrm>
          <a:prstGeom prst="rect">
            <a:avLst/>
          </a:prstGeom>
        </p:spPr>
        <p:txBody>
          <a:bodyPr/>
          <a:lstStyle/>
          <a:p>
            <a:pPr lvl="0">
              <a:defRPr sz="1800"/>
            </a:pPr>
            <a:r>
              <a:rPr sz="20100"/>
              <a:t>Cliquez et modifiez le titre</a:t>
            </a:r>
          </a:p>
        </p:txBody>
      </p:sp>
      <p:sp>
        <p:nvSpPr>
          <p:cNvPr id="19" name="Shape 19"/>
          <p:cNvSpPr>
            <a:spLocks noGrp="1"/>
          </p:cNvSpPr>
          <p:nvPr>
            <p:ph type="body" idx="1"/>
          </p:nvPr>
        </p:nvSpPr>
        <p:spPr>
          <a:xfrm>
            <a:off x="1135501" y="13318210"/>
            <a:ext cx="9967158" cy="37665561"/>
          </a:xfrm>
          <a:prstGeom prst="rect">
            <a:avLst/>
          </a:prstGeom>
        </p:spPr>
        <p:txBody>
          <a:bodyPr/>
          <a:lstStyle>
            <a:lvl1pPr>
              <a:spcBef>
                <a:spcPts val="2740"/>
              </a:spcBef>
              <a:defRPr sz="12800"/>
            </a:lvl1pPr>
            <a:lvl2pPr marL="3610872" indent="-1522657">
              <a:spcBef>
                <a:spcPts val="2740"/>
              </a:spcBef>
              <a:defRPr sz="12800"/>
            </a:lvl2pPr>
            <a:lvl3pPr marL="5638177" indent="-1461746">
              <a:spcBef>
                <a:spcPts val="2740"/>
              </a:spcBef>
              <a:defRPr sz="12800"/>
            </a:lvl3pPr>
            <a:lvl4pPr marL="7888813" indent="-1624167">
              <a:spcBef>
                <a:spcPts val="2740"/>
              </a:spcBef>
              <a:defRPr sz="12800"/>
            </a:lvl4pPr>
            <a:lvl5pPr marL="9977029" indent="-1624167">
              <a:spcBef>
                <a:spcPts val="2740"/>
              </a:spcBef>
              <a:defRPr sz="12800"/>
            </a:lvl5pPr>
          </a:lstStyle>
          <a:p>
            <a:pPr lvl="0">
              <a:defRPr sz="1800"/>
            </a:pPr>
            <a:r>
              <a:rPr sz="12800"/>
              <a:t>Cliquez pour modifier les styles du texte du masque</a:t>
            </a:r>
          </a:p>
          <a:p>
            <a:pPr lvl="1">
              <a:defRPr sz="1800"/>
            </a:pPr>
            <a:r>
              <a:rPr sz="12800"/>
              <a:t>Deuxième niveau</a:t>
            </a:r>
          </a:p>
          <a:p>
            <a:pPr lvl="2">
              <a:defRPr sz="1800"/>
            </a:pPr>
            <a:r>
              <a:rPr sz="12800"/>
              <a:t>Troisième niveau</a:t>
            </a:r>
          </a:p>
          <a:p>
            <a:pPr lvl="3">
              <a:defRPr sz="1800"/>
            </a:pPr>
            <a:r>
              <a:rPr sz="12800"/>
              <a:t>Quatrième niveau</a:t>
            </a:r>
          </a:p>
          <a:p>
            <a:pPr lvl="4">
              <a:defRPr sz="1800"/>
            </a:pPr>
            <a:r>
              <a:rPr sz="12800"/>
              <a:t>Cinquième niveau</a:t>
            </a:r>
          </a:p>
        </p:txBody>
      </p:sp>
      <p:sp>
        <p:nvSpPr>
          <p:cNvPr id="20" name="Shape 20"/>
          <p:cNvSpPr>
            <a:spLocks noGrp="1"/>
          </p:cNvSpPr>
          <p:nvPr>
            <p:ph type="sldNum" sz="quarter" idx="2"/>
          </p:nvPr>
        </p:nvSpPr>
        <p:spPr>
          <a:prstGeom prst="rect">
            <a:avLst/>
          </a:prstGeom>
        </p:spPr>
        <p:txBody>
          <a:bodyPr/>
          <a:lstStyle/>
          <a:p>
            <a:pPr lvl="0"/>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aison">
    <p:spTree>
      <p:nvGrpSpPr>
        <p:cNvPr id="1" name=""/>
        <p:cNvGrpSpPr/>
        <p:nvPr/>
      </p:nvGrpSpPr>
      <p:grpSpPr>
        <a:xfrm>
          <a:off x="0" y="0"/>
          <a:ext cx="0" cy="0"/>
          <a:chOff x="0" y="0"/>
          <a:chExt cx="0" cy="0"/>
        </a:xfrm>
      </p:grpSpPr>
      <p:sp>
        <p:nvSpPr>
          <p:cNvPr id="22" name="Shape 22"/>
          <p:cNvSpPr>
            <a:spLocks noGrp="1"/>
          </p:cNvSpPr>
          <p:nvPr>
            <p:ph type="title"/>
          </p:nvPr>
        </p:nvSpPr>
        <p:spPr>
          <a:xfrm>
            <a:off x="1513999" y="1603045"/>
            <a:ext cx="27251978" cy="7357317"/>
          </a:xfrm>
          <a:prstGeom prst="rect">
            <a:avLst/>
          </a:prstGeom>
        </p:spPr>
        <p:txBody>
          <a:bodyPr/>
          <a:lstStyle/>
          <a:p>
            <a:pPr lvl="0">
              <a:defRPr sz="1800"/>
            </a:pPr>
            <a:r>
              <a:rPr sz="20100"/>
              <a:t>Cliquez et modifiez le titre</a:t>
            </a:r>
          </a:p>
        </p:txBody>
      </p:sp>
      <p:sp>
        <p:nvSpPr>
          <p:cNvPr id="23" name="Shape 23"/>
          <p:cNvSpPr>
            <a:spLocks noGrp="1"/>
          </p:cNvSpPr>
          <p:nvPr>
            <p:ph type="body" idx="1"/>
          </p:nvPr>
        </p:nvSpPr>
        <p:spPr>
          <a:xfrm>
            <a:off x="1513999" y="8960357"/>
            <a:ext cx="13378919" cy="4615493"/>
          </a:xfrm>
          <a:prstGeom prst="rect">
            <a:avLst/>
          </a:prstGeom>
        </p:spPr>
        <p:txBody>
          <a:bodyPr anchor="b"/>
          <a:lstStyle>
            <a:lvl1pPr marL="0" indent="0">
              <a:spcBef>
                <a:spcPts val="2284"/>
              </a:spcBef>
              <a:buSzTx/>
              <a:buFontTx/>
              <a:buNone/>
              <a:defRPr sz="11000" b="1"/>
            </a:lvl1pPr>
          </a:lstStyle>
          <a:p>
            <a:pPr lvl="0">
              <a:defRPr sz="1800" b="0"/>
            </a:pPr>
            <a:r>
              <a:rPr sz="11000" b="1"/>
              <a:t>Cliquez pour modifier les styles du texte du masque</a:t>
            </a:r>
          </a:p>
        </p:txBody>
      </p:sp>
      <p:sp>
        <p:nvSpPr>
          <p:cNvPr id="24" name="Shape 24"/>
          <p:cNvSpPr>
            <a:spLocks noGrp="1"/>
          </p:cNvSpPr>
          <p:nvPr>
            <p:ph type="sldNum" sz="quarter" idx="2"/>
          </p:nvPr>
        </p:nvSpPr>
        <p:spPr>
          <a:prstGeom prst="rect">
            <a:avLst/>
          </a:prstGeom>
        </p:spPr>
        <p:txBody>
          <a:bodyPr/>
          <a:lstStyle/>
          <a:p>
            <a:pPr lvl="0"/>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re seul">
    <p:spTree>
      <p:nvGrpSpPr>
        <p:cNvPr id="1" name=""/>
        <p:cNvGrpSpPr/>
        <p:nvPr/>
      </p:nvGrpSpPr>
      <p:grpSpPr>
        <a:xfrm>
          <a:off x="0" y="0"/>
          <a:ext cx="0" cy="0"/>
          <a:chOff x="0" y="0"/>
          <a:chExt cx="0" cy="0"/>
        </a:xfrm>
      </p:grpSpPr>
      <p:sp>
        <p:nvSpPr>
          <p:cNvPr id="26" name="Shape 26"/>
          <p:cNvSpPr>
            <a:spLocks noGrp="1"/>
          </p:cNvSpPr>
          <p:nvPr>
            <p:ph type="title"/>
          </p:nvPr>
        </p:nvSpPr>
        <p:spPr>
          <a:xfrm>
            <a:off x="1513999" y="574750"/>
            <a:ext cx="27251978" cy="9413906"/>
          </a:xfrm>
          <a:prstGeom prst="rect">
            <a:avLst/>
          </a:prstGeom>
        </p:spPr>
        <p:txBody>
          <a:bodyPr/>
          <a:lstStyle/>
          <a:p>
            <a:pPr lvl="0">
              <a:defRPr sz="1800"/>
            </a:pPr>
            <a:r>
              <a:rPr sz="20100"/>
              <a:t>Cliquez et modifiez le titre</a:t>
            </a:r>
          </a:p>
        </p:txBody>
      </p:sp>
      <p:sp>
        <p:nvSpPr>
          <p:cNvPr id="27" name="Shape 27"/>
          <p:cNvSpPr>
            <a:spLocks noGrp="1"/>
          </p:cNvSpPr>
          <p:nvPr>
            <p:ph type="sldNum" sz="quarter" idx="2"/>
          </p:nvPr>
        </p:nvSpPr>
        <p:spPr>
          <a:prstGeom prst="rect">
            <a:avLst/>
          </a:prstGeom>
        </p:spPr>
        <p:txBody>
          <a:bodyPr/>
          <a:lstStyle/>
          <a:p>
            <a:pPr lvl="0"/>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Vide">
    <p:spTree>
      <p:nvGrpSpPr>
        <p:cNvPr id="1" name=""/>
        <p:cNvGrpSpPr/>
        <p:nvPr/>
      </p:nvGrpSpPr>
      <p:grpSpPr>
        <a:xfrm>
          <a:off x="0" y="0"/>
          <a:ext cx="0" cy="0"/>
          <a:chOff x="0" y="0"/>
          <a:chExt cx="0" cy="0"/>
        </a:xfrm>
      </p:grpSpPr>
      <p:sp>
        <p:nvSpPr>
          <p:cNvPr id="29" name="Shape 29"/>
          <p:cNvSpPr>
            <a:spLocks noGrp="1"/>
          </p:cNvSpPr>
          <p:nvPr>
            <p:ph type="sldNum" sz="quarter" idx="2"/>
          </p:nvPr>
        </p:nvSpPr>
        <p:spPr>
          <a:prstGeom prst="rect">
            <a:avLst/>
          </a:prstGeom>
        </p:spPr>
        <p:txBody>
          <a:bodyPr/>
          <a:lstStyle/>
          <a:p>
            <a:pPr lvl="0"/>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u avec légende">
    <p:spTree>
      <p:nvGrpSpPr>
        <p:cNvPr id="1" name=""/>
        <p:cNvGrpSpPr/>
        <p:nvPr/>
      </p:nvGrpSpPr>
      <p:grpSpPr>
        <a:xfrm>
          <a:off x="0" y="0"/>
          <a:ext cx="0" cy="0"/>
          <a:chOff x="0" y="0"/>
          <a:chExt cx="0" cy="0"/>
        </a:xfrm>
      </p:grpSpPr>
      <p:sp>
        <p:nvSpPr>
          <p:cNvPr id="31" name="Shape 31"/>
          <p:cNvSpPr>
            <a:spLocks noGrp="1"/>
          </p:cNvSpPr>
          <p:nvPr>
            <p:ph type="title"/>
          </p:nvPr>
        </p:nvSpPr>
        <p:spPr>
          <a:xfrm>
            <a:off x="1514001" y="2"/>
            <a:ext cx="9961904" cy="8958082"/>
          </a:xfrm>
          <a:prstGeom prst="rect">
            <a:avLst/>
          </a:prstGeom>
        </p:spPr>
        <p:txBody>
          <a:bodyPr anchor="b"/>
          <a:lstStyle>
            <a:lvl1pPr algn="l">
              <a:defRPr sz="9100" b="1"/>
            </a:lvl1pPr>
          </a:lstStyle>
          <a:p>
            <a:pPr lvl="0">
              <a:defRPr sz="1800" b="0"/>
            </a:pPr>
            <a:r>
              <a:rPr sz="9100" b="1"/>
              <a:t>Cliquez et modifiez le titre</a:t>
            </a:r>
          </a:p>
        </p:txBody>
      </p:sp>
      <p:sp>
        <p:nvSpPr>
          <p:cNvPr id="32" name="Shape 32"/>
          <p:cNvSpPr>
            <a:spLocks noGrp="1"/>
          </p:cNvSpPr>
          <p:nvPr>
            <p:ph type="body" idx="1"/>
          </p:nvPr>
        </p:nvSpPr>
        <p:spPr>
          <a:xfrm>
            <a:off x="11838622" y="1704413"/>
            <a:ext cx="16927354" cy="41104119"/>
          </a:xfrm>
          <a:prstGeom prst="rect">
            <a:avLst/>
          </a:prstGeom>
        </p:spPr>
        <p:txBody>
          <a:bodyPr/>
          <a:lstStyle/>
          <a:p>
            <a:pPr lvl="0">
              <a:defRPr sz="1800"/>
            </a:pPr>
            <a:r>
              <a:rPr sz="14600"/>
              <a:t>Cliquez pour modifier les styles du texte du masque</a:t>
            </a:r>
          </a:p>
          <a:p>
            <a:pPr lvl="1">
              <a:defRPr sz="1800"/>
            </a:pPr>
            <a:r>
              <a:rPr sz="14600"/>
              <a:t>Deuxième niveau</a:t>
            </a:r>
          </a:p>
          <a:p>
            <a:pPr lvl="2">
              <a:defRPr sz="1800"/>
            </a:pPr>
            <a:r>
              <a:rPr sz="14600"/>
              <a:t>Troisième niveau</a:t>
            </a:r>
          </a:p>
          <a:p>
            <a:pPr lvl="3">
              <a:defRPr sz="1800"/>
            </a:pPr>
            <a:r>
              <a:rPr sz="14600"/>
              <a:t>Quatrième niveau</a:t>
            </a:r>
          </a:p>
          <a:p>
            <a:pPr lvl="4">
              <a:defRPr sz="1800"/>
            </a:pPr>
            <a:r>
              <a:rPr sz="14600"/>
              <a:t>Cinquième niveau</a:t>
            </a:r>
          </a:p>
        </p:txBody>
      </p:sp>
      <p:sp>
        <p:nvSpPr>
          <p:cNvPr id="33" name="Shape 33"/>
          <p:cNvSpPr>
            <a:spLocks noGrp="1"/>
          </p:cNvSpPr>
          <p:nvPr>
            <p:ph type="sldNum" sz="quarter" idx="2"/>
          </p:nvPr>
        </p:nvSpPr>
        <p:spPr>
          <a:prstGeom prst="rect">
            <a:avLst/>
          </a:prstGeom>
        </p:spPr>
        <p:txBody>
          <a:bodyPr/>
          <a:lstStyle/>
          <a:p>
            <a:pPr lvl="0"/>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Image avec légende">
    <p:spTree>
      <p:nvGrpSpPr>
        <p:cNvPr id="1" name=""/>
        <p:cNvGrpSpPr/>
        <p:nvPr/>
      </p:nvGrpSpPr>
      <p:grpSpPr>
        <a:xfrm>
          <a:off x="0" y="0"/>
          <a:ext cx="0" cy="0"/>
          <a:chOff x="0" y="0"/>
          <a:chExt cx="0" cy="0"/>
        </a:xfrm>
      </p:grpSpPr>
      <p:sp>
        <p:nvSpPr>
          <p:cNvPr id="35" name="Shape 35"/>
          <p:cNvSpPr>
            <a:spLocks noGrp="1"/>
          </p:cNvSpPr>
          <p:nvPr>
            <p:ph type="title"/>
          </p:nvPr>
        </p:nvSpPr>
        <p:spPr>
          <a:xfrm>
            <a:off x="5935089" y="29965968"/>
            <a:ext cx="18167989" cy="3537658"/>
          </a:xfrm>
          <a:prstGeom prst="rect">
            <a:avLst/>
          </a:prstGeom>
        </p:spPr>
        <p:txBody>
          <a:bodyPr anchor="b"/>
          <a:lstStyle>
            <a:lvl1pPr algn="l">
              <a:defRPr sz="9100" b="1"/>
            </a:lvl1pPr>
          </a:lstStyle>
          <a:p>
            <a:pPr lvl="0">
              <a:defRPr sz="1800" b="0"/>
            </a:pPr>
            <a:r>
              <a:rPr sz="9100" b="1"/>
              <a:t>Cliquez et modifiez le titre</a:t>
            </a:r>
          </a:p>
        </p:txBody>
      </p:sp>
      <p:sp>
        <p:nvSpPr>
          <p:cNvPr id="36" name="Shape 36"/>
          <p:cNvSpPr>
            <a:spLocks noGrp="1"/>
          </p:cNvSpPr>
          <p:nvPr>
            <p:ph type="body" idx="1"/>
          </p:nvPr>
        </p:nvSpPr>
        <p:spPr>
          <a:xfrm>
            <a:off x="5935089" y="33503616"/>
            <a:ext cx="18167989" cy="5024056"/>
          </a:xfrm>
          <a:prstGeom prst="rect">
            <a:avLst/>
          </a:prstGeom>
        </p:spPr>
        <p:txBody>
          <a:bodyPr/>
          <a:lstStyle>
            <a:lvl1pPr marL="0" indent="0">
              <a:spcBef>
                <a:spcPts val="1370"/>
              </a:spcBef>
              <a:buSzTx/>
              <a:buFontTx/>
              <a:buNone/>
              <a:defRPr sz="6400"/>
            </a:lvl1pPr>
          </a:lstStyle>
          <a:p>
            <a:pPr lvl="0">
              <a:defRPr sz="1800"/>
            </a:pPr>
            <a:r>
              <a:rPr sz="6400"/>
              <a:t>Cliquez pour modifier les styles du texte du masque</a:t>
            </a:r>
          </a:p>
        </p:txBody>
      </p:sp>
      <p:sp>
        <p:nvSpPr>
          <p:cNvPr id="37" name="Shape 37"/>
          <p:cNvSpPr>
            <a:spLocks noGrp="1"/>
          </p:cNvSpPr>
          <p:nvPr>
            <p:ph type="sldNum" sz="quarter" idx="2"/>
          </p:nvPr>
        </p:nvSpPr>
        <p:spPr>
          <a:prstGeom prst="rect">
            <a:avLst/>
          </a:prstGeom>
        </p:spPr>
        <p:txBody>
          <a:bodyPr/>
          <a:lstStyle/>
          <a:p>
            <a:pPr lvl="0"/>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513999" y="574746"/>
            <a:ext cx="27251978" cy="9413915"/>
          </a:xfrm>
          <a:prstGeom prst="rect">
            <a:avLst/>
          </a:prstGeom>
          <a:ln w="12700">
            <a:miter lim="400000"/>
          </a:ln>
          <a:extLst>
            <a:ext uri="{C572A759-6A51-4108-AA02-DFA0A04FC94B}">
              <ma14:wrappingTextBoxFlag xmlns="" xmlns:ma14="http://schemas.microsoft.com/office/mac/drawingml/2011/main" val="1"/>
            </a:ext>
          </a:extLst>
        </p:spPr>
        <p:txBody>
          <a:bodyPr lIns="208817" tIns="208822" rIns="208817" bIns="208822" anchor="ctr">
            <a:normAutofit/>
          </a:bodyPr>
          <a:lstStyle/>
          <a:p>
            <a:pPr lvl="0">
              <a:defRPr sz="1800"/>
            </a:pPr>
            <a:r>
              <a:rPr sz="20100"/>
              <a:t>Cliquez et modifiez le titre</a:t>
            </a:r>
          </a:p>
        </p:txBody>
      </p:sp>
      <p:sp>
        <p:nvSpPr>
          <p:cNvPr id="3" name="Shape 3"/>
          <p:cNvSpPr>
            <a:spLocks noGrp="1"/>
          </p:cNvSpPr>
          <p:nvPr>
            <p:ph type="body" idx="1"/>
          </p:nvPr>
        </p:nvSpPr>
        <p:spPr>
          <a:xfrm>
            <a:off x="1513999" y="9988658"/>
            <a:ext cx="27251978" cy="32819874"/>
          </a:xfrm>
          <a:prstGeom prst="rect">
            <a:avLst/>
          </a:prstGeom>
          <a:ln w="12700">
            <a:miter lim="400000"/>
          </a:ln>
          <a:extLst>
            <a:ext uri="{C572A759-6A51-4108-AA02-DFA0A04FC94B}">
              <ma14:wrappingTextBoxFlag xmlns="" xmlns:ma14="http://schemas.microsoft.com/office/mac/drawingml/2011/main" val="1"/>
            </a:ext>
          </a:extLst>
        </p:spPr>
        <p:txBody>
          <a:bodyPr lIns="208817" tIns="208822" rIns="208817" bIns="208822">
            <a:normAutofit/>
          </a:bodyPr>
          <a:lstStyle/>
          <a:p>
            <a:pPr lvl="0">
              <a:defRPr sz="1800"/>
            </a:pPr>
            <a:r>
              <a:rPr sz="14600"/>
              <a:t>Cliquez pour modifier les styles du texte du masque</a:t>
            </a:r>
          </a:p>
          <a:p>
            <a:pPr lvl="1">
              <a:defRPr sz="1800"/>
            </a:pPr>
            <a:r>
              <a:rPr sz="14600"/>
              <a:t>Deuxième niveau</a:t>
            </a:r>
          </a:p>
          <a:p>
            <a:pPr lvl="2">
              <a:defRPr sz="1800"/>
            </a:pPr>
            <a:r>
              <a:rPr sz="14600"/>
              <a:t>Troisième niveau</a:t>
            </a:r>
          </a:p>
          <a:p>
            <a:pPr lvl="3">
              <a:defRPr sz="1800"/>
            </a:pPr>
            <a:r>
              <a:rPr sz="14600"/>
              <a:t>Quatrième niveau</a:t>
            </a:r>
          </a:p>
          <a:p>
            <a:pPr lvl="4">
              <a:defRPr sz="1800"/>
            </a:pPr>
            <a:r>
              <a:rPr sz="14600"/>
              <a:t>Cinquième niveau</a:t>
            </a:r>
          </a:p>
        </p:txBody>
      </p:sp>
      <p:sp>
        <p:nvSpPr>
          <p:cNvPr id="4" name="Shape 4"/>
          <p:cNvSpPr>
            <a:spLocks noGrp="1"/>
          </p:cNvSpPr>
          <p:nvPr>
            <p:ph type="sldNum" sz="quarter" idx="2"/>
          </p:nvPr>
        </p:nvSpPr>
        <p:spPr>
          <a:xfrm>
            <a:off x="21700649" y="40186505"/>
            <a:ext cx="7065328" cy="1260478"/>
          </a:xfrm>
          <a:prstGeom prst="rect">
            <a:avLst/>
          </a:prstGeom>
          <a:ln w="12700">
            <a:miter lim="400000"/>
          </a:ln>
        </p:spPr>
        <p:txBody>
          <a:bodyPr lIns="208817" tIns="208822" rIns="208817" bIns="208822" anchor="ctr">
            <a:spAutoFit/>
          </a:bodyPr>
          <a:lstStyle>
            <a:lvl1pPr algn="r">
              <a:defRPr sz="5500">
                <a:solidFill>
                  <a:srgbClr val="888888"/>
                </a:solidFill>
              </a:defRPr>
            </a:lvl1pPr>
          </a:lstStyle>
          <a:p>
            <a:pPr lvl="0"/>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algn="ctr" defTabSz="2088215">
        <a:defRPr sz="20100">
          <a:latin typeface="Calibri"/>
          <a:ea typeface="Calibri"/>
          <a:cs typeface="Calibri"/>
          <a:sym typeface="Calibri"/>
        </a:defRPr>
      </a:lvl1pPr>
      <a:lvl2pPr algn="ctr" defTabSz="2088215">
        <a:defRPr sz="20100">
          <a:latin typeface="Calibri"/>
          <a:ea typeface="Calibri"/>
          <a:cs typeface="Calibri"/>
          <a:sym typeface="Calibri"/>
        </a:defRPr>
      </a:lvl2pPr>
      <a:lvl3pPr algn="ctr" defTabSz="2088215">
        <a:defRPr sz="20100">
          <a:latin typeface="Calibri"/>
          <a:ea typeface="Calibri"/>
          <a:cs typeface="Calibri"/>
          <a:sym typeface="Calibri"/>
        </a:defRPr>
      </a:lvl3pPr>
      <a:lvl4pPr algn="ctr" defTabSz="2088215">
        <a:defRPr sz="20100">
          <a:latin typeface="Calibri"/>
          <a:ea typeface="Calibri"/>
          <a:cs typeface="Calibri"/>
          <a:sym typeface="Calibri"/>
        </a:defRPr>
      </a:lvl4pPr>
      <a:lvl5pPr algn="ctr" defTabSz="2088215">
        <a:defRPr sz="20100">
          <a:latin typeface="Calibri"/>
          <a:ea typeface="Calibri"/>
          <a:cs typeface="Calibri"/>
          <a:sym typeface="Calibri"/>
        </a:defRPr>
      </a:lvl5pPr>
      <a:lvl6pPr algn="ctr" defTabSz="2088215">
        <a:defRPr sz="20100">
          <a:latin typeface="Calibri"/>
          <a:ea typeface="Calibri"/>
          <a:cs typeface="Calibri"/>
          <a:sym typeface="Calibri"/>
        </a:defRPr>
      </a:lvl6pPr>
      <a:lvl7pPr algn="ctr" defTabSz="2088215">
        <a:defRPr sz="20100">
          <a:latin typeface="Calibri"/>
          <a:ea typeface="Calibri"/>
          <a:cs typeface="Calibri"/>
          <a:sym typeface="Calibri"/>
        </a:defRPr>
      </a:lvl7pPr>
      <a:lvl8pPr algn="ctr" defTabSz="2088215">
        <a:defRPr sz="20100">
          <a:latin typeface="Calibri"/>
          <a:ea typeface="Calibri"/>
          <a:cs typeface="Calibri"/>
          <a:sym typeface="Calibri"/>
        </a:defRPr>
      </a:lvl8pPr>
      <a:lvl9pPr algn="ctr" defTabSz="2088215">
        <a:defRPr sz="20100">
          <a:latin typeface="Calibri"/>
          <a:ea typeface="Calibri"/>
          <a:cs typeface="Calibri"/>
          <a:sym typeface="Calibri"/>
        </a:defRPr>
      </a:lvl9pPr>
    </p:titleStyle>
    <p:bodyStyle>
      <a:lvl1pPr marL="1566161" indent="-1566161" defTabSz="2088215">
        <a:spcBef>
          <a:spcPts val="3197"/>
        </a:spcBef>
        <a:buSzPct val="100000"/>
        <a:buFont typeface="Arial"/>
        <a:buChar char="•"/>
        <a:defRPr sz="14600">
          <a:latin typeface="Calibri"/>
          <a:ea typeface="Calibri"/>
          <a:cs typeface="Calibri"/>
          <a:sym typeface="Calibri"/>
        </a:defRPr>
      </a:lvl1pPr>
      <a:lvl2pPr marL="3579796" indent="-1491580" defTabSz="2088215">
        <a:spcBef>
          <a:spcPts val="3197"/>
        </a:spcBef>
        <a:buSzPct val="100000"/>
        <a:buFont typeface="Arial"/>
        <a:buChar char="–"/>
        <a:defRPr sz="14600">
          <a:latin typeface="Calibri"/>
          <a:ea typeface="Calibri"/>
          <a:cs typeface="Calibri"/>
          <a:sym typeface="Calibri"/>
        </a:defRPr>
      </a:lvl2pPr>
      <a:lvl3pPr marL="5568574" indent="-1392144" defTabSz="2088215">
        <a:spcBef>
          <a:spcPts val="3197"/>
        </a:spcBef>
        <a:buSzPct val="100000"/>
        <a:buFont typeface="Arial"/>
        <a:buChar char="•"/>
        <a:defRPr sz="14600">
          <a:latin typeface="Calibri"/>
          <a:ea typeface="Calibri"/>
          <a:cs typeface="Calibri"/>
          <a:sym typeface="Calibri"/>
        </a:defRPr>
      </a:lvl3pPr>
      <a:lvl4pPr marL="7935218" indent="-1670572" defTabSz="2088215">
        <a:spcBef>
          <a:spcPts val="3197"/>
        </a:spcBef>
        <a:buSzPct val="100000"/>
        <a:buFont typeface="Arial"/>
        <a:buChar char="–"/>
        <a:defRPr sz="14600">
          <a:latin typeface="Calibri"/>
          <a:ea typeface="Calibri"/>
          <a:cs typeface="Calibri"/>
          <a:sym typeface="Calibri"/>
        </a:defRPr>
      </a:lvl4pPr>
      <a:lvl5pPr marL="10023433" indent="-1670572" defTabSz="2088215">
        <a:spcBef>
          <a:spcPts val="3197"/>
        </a:spcBef>
        <a:buSzPct val="100000"/>
        <a:buFont typeface="Arial"/>
        <a:buChar char="»"/>
        <a:defRPr sz="14600">
          <a:latin typeface="Calibri"/>
          <a:ea typeface="Calibri"/>
          <a:cs typeface="Calibri"/>
          <a:sym typeface="Calibri"/>
        </a:defRPr>
      </a:lvl5pPr>
      <a:lvl6pPr marL="12111649" indent="-1670572" defTabSz="2088215">
        <a:spcBef>
          <a:spcPts val="3197"/>
        </a:spcBef>
        <a:buSzPct val="100000"/>
        <a:buFont typeface="Arial"/>
        <a:buChar char="•"/>
        <a:defRPr sz="14600">
          <a:latin typeface="Calibri"/>
          <a:ea typeface="Calibri"/>
          <a:cs typeface="Calibri"/>
          <a:sym typeface="Calibri"/>
        </a:defRPr>
      </a:lvl6pPr>
      <a:lvl7pPr marL="14199864" indent="-1670572" defTabSz="2088215">
        <a:spcBef>
          <a:spcPts val="3197"/>
        </a:spcBef>
        <a:buSzPct val="100000"/>
        <a:buFont typeface="Arial"/>
        <a:buChar char="•"/>
        <a:defRPr sz="14600">
          <a:latin typeface="Calibri"/>
          <a:ea typeface="Calibri"/>
          <a:cs typeface="Calibri"/>
          <a:sym typeface="Calibri"/>
        </a:defRPr>
      </a:lvl7pPr>
      <a:lvl8pPr marL="16288075" indent="-1670568" defTabSz="2088215">
        <a:spcBef>
          <a:spcPts val="3197"/>
        </a:spcBef>
        <a:buSzPct val="100000"/>
        <a:buFont typeface="Arial"/>
        <a:buChar char="•"/>
        <a:defRPr sz="14600">
          <a:latin typeface="Calibri"/>
          <a:ea typeface="Calibri"/>
          <a:cs typeface="Calibri"/>
          <a:sym typeface="Calibri"/>
        </a:defRPr>
      </a:lvl8pPr>
      <a:lvl9pPr marL="18376290" indent="-1670568" defTabSz="2088215">
        <a:spcBef>
          <a:spcPts val="3197"/>
        </a:spcBef>
        <a:buSzPct val="100000"/>
        <a:buFont typeface="Arial"/>
        <a:buChar char="•"/>
        <a:defRPr sz="14600">
          <a:latin typeface="Calibri"/>
          <a:ea typeface="Calibri"/>
          <a:cs typeface="Calibri"/>
          <a:sym typeface="Calibri"/>
        </a:defRPr>
      </a:lvl9pPr>
    </p:bodyStyle>
    <p:otherStyle>
      <a:lvl1pPr algn="r" defTabSz="2088215">
        <a:defRPr sz="5500">
          <a:solidFill>
            <a:schemeClr val="tx1"/>
          </a:solidFill>
          <a:latin typeface="+mn-lt"/>
          <a:ea typeface="+mn-ea"/>
          <a:cs typeface="+mn-cs"/>
          <a:sym typeface="Calibri"/>
        </a:defRPr>
      </a:lvl1pPr>
      <a:lvl2pPr indent="2088215" algn="r" defTabSz="2088215">
        <a:defRPr sz="5500">
          <a:solidFill>
            <a:schemeClr val="tx1"/>
          </a:solidFill>
          <a:latin typeface="+mn-lt"/>
          <a:ea typeface="+mn-ea"/>
          <a:cs typeface="+mn-cs"/>
          <a:sym typeface="Calibri"/>
        </a:defRPr>
      </a:lvl2pPr>
      <a:lvl3pPr indent="4176431" algn="r" defTabSz="2088215">
        <a:defRPr sz="5500">
          <a:solidFill>
            <a:schemeClr val="tx1"/>
          </a:solidFill>
          <a:latin typeface="+mn-lt"/>
          <a:ea typeface="+mn-ea"/>
          <a:cs typeface="+mn-cs"/>
          <a:sym typeface="Calibri"/>
        </a:defRPr>
      </a:lvl3pPr>
      <a:lvl4pPr indent="6264646" algn="r" defTabSz="2088215">
        <a:defRPr sz="5500">
          <a:solidFill>
            <a:schemeClr val="tx1"/>
          </a:solidFill>
          <a:latin typeface="+mn-lt"/>
          <a:ea typeface="+mn-ea"/>
          <a:cs typeface="+mn-cs"/>
          <a:sym typeface="Calibri"/>
        </a:defRPr>
      </a:lvl4pPr>
      <a:lvl5pPr indent="8352861" algn="r" defTabSz="2088215">
        <a:defRPr sz="5500">
          <a:solidFill>
            <a:schemeClr val="tx1"/>
          </a:solidFill>
          <a:latin typeface="+mn-lt"/>
          <a:ea typeface="+mn-ea"/>
          <a:cs typeface="+mn-cs"/>
          <a:sym typeface="Calibri"/>
        </a:defRPr>
      </a:lvl5pPr>
      <a:lvl6pPr indent="10441076" algn="r" defTabSz="2088215">
        <a:defRPr sz="5500">
          <a:solidFill>
            <a:schemeClr val="tx1"/>
          </a:solidFill>
          <a:latin typeface="+mn-lt"/>
          <a:ea typeface="+mn-ea"/>
          <a:cs typeface="+mn-cs"/>
          <a:sym typeface="Calibri"/>
        </a:defRPr>
      </a:lvl6pPr>
      <a:lvl7pPr indent="12529292" algn="r" defTabSz="2088215">
        <a:defRPr sz="5500">
          <a:solidFill>
            <a:schemeClr val="tx1"/>
          </a:solidFill>
          <a:latin typeface="+mn-lt"/>
          <a:ea typeface="+mn-ea"/>
          <a:cs typeface="+mn-cs"/>
          <a:sym typeface="Calibri"/>
        </a:defRPr>
      </a:lvl7pPr>
      <a:lvl8pPr indent="14617507" algn="r" defTabSz="2088215">
        <a:defRPr sz="5500">
          <a:solidFill>
            <a:schemeClr val="tx1"/>
          </a:solidFill>
          <a:latin typeface="+mn-lt"/>
          <a:ea typeface="+mn-ea"/>
          <a:cs typeface="+mn-cs"/>
          <a:sym typeface="Calibri"/>
        </a:defRPr>
      </a:lvl8pPr>
      <a:lvl9pPr indent="16705722" algn="r" defTabSz="2088215">
        <a:defRPr sz="55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jpeg"/><Relationship Id="rId9" Type="http://schemas.openxmlformats.org/officeDocument/2006/relationships/hyperlink" Target="http://ginsim.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image1.jpg" descr="logo_loria_tutelles.jpg"/>
          <p:cNvPicPr/>
          <p:nvPr/>
        </p:nvPicPr>
        <p:blipFill>
          <a:blip r:embed="rId2">
            <a:extLst/>
          </a:blip>
          <a:stretch>
            <a:fillRect/>
          </a:stretch>
        </p:blipFill>
        <p:spPr>
          <a:xfrm>
            <a:off x="22997420" y="37689440"/>
            <a:ext cx="7096605" cy="5119097"/>
          </a:xfrm>
          <a:prstGeom prst="rect">
            <a:avLst/>
          </a:prstGeom>
          <a:ln w="12700">
            <a:miter lim="400000"/>
          </a:ln>
        </p:spPr>
      </p:pic>
      <p:sp>
        <p:nvSpPr>
          <p:cNvPr id="50" name="Shape 50"/>
          <p:cNvSpPr/>
          <p:nvPr/>
        </p:nvSpPr>
        <p:spPr>
          <a:xfrm rot="10800000">
            <a:off x="0" y="5036949"/>
            <a:ext cx="30279979" cy="33037994"/>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566"/>
                  <a:pt x="21600" y="3499"/>
                </a:cubicBezTo>
                <a:lnTo>
                  <a:pt x="21600" y="21600"/>
                </a:lnTo>
                <a:lnTo>
                  <a:pt x="0" y="21600"/>
                </a:lnTo>
                <a:lnTo>
                  <a:pt x="0" y="3499"/>
                </a:lnTo>
                <a:cubicBezTo>
                  <a:pt x="0" y="1566"/>
                  <a:pt x="1612" y="0"/>
                  <a:pt x="3600" y="0"/>
                </a:cubicBezTo>
                <a:close/>
              </a:path>
            </a:pathLst>
          </a:custGeom>
          <a:solidFill>
            <a:srgbClr val="C6D9F1"/>
          </a:solidFill>
          <a:ln w="12700">
            <a:miter lim="400000"/>
          </a:ln>
          <a:effectLst>
            <a:outerShdw blurRad="38100" dist="23000" dir="5400000" rotWithShape="0">
              <a:srgbClr val="000000">
                <a:alpha val="35000"/>
              </a:srgbClr>
            </a:outerShdw>
          </a:effectLst>
        </p:spPr>
        <p:txBody>
          <a:bodyPr lIns="0" tIns="0" rIns="0" bIns="0" anchor="ctr"/>
          <a:lstStyle/>
          <a:p>
            <a:pPr lvl="0" algn="ctr">
              <a:defRPr>
                <a:solidFill>
                  <a:srgbClr val="FFFFFF"/>
                </a:solidFill>
              </a:defRPr>
            </a:pPr>
            <a:endParaRPr dirty="0"/>
          </a:p>
        </p:txBody>
      </p:sp>
      <p:sp>
        <p:nvSpPr>
          <p:cNvPr id="51" name="Shape 51"/>
          <p:cNvSpPr/>
          <p:nvPr/>
        </p:nvSpPr>
        <p:spPr>
          <a:xfrm rot="13198707">
            <a:off x="26676687" y="1535206"/>
            <a:ext cx="3119345" cy="24602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moveTo>
                  <a:pt x="2008" y="2700"/>
                </a:moveTo>
                <a:lnTo>
                  <a:pt x="2008" y="18900"/>
                </a:lnTo>
                <a:lnTo>
                  <a:pt x="19592" y="18900"/>
                </a:lnTo>
                <a:lnTo>
                  <a:pt x="19592" y="2700"/>
                </a:lnTo>
                <a:close/>
              </a:path>
            </a:pathLst>
          </a:custGeom>
          <a:solidFill>
            <a:srgbClr val="93CDDD"/>
          </a:solidFill>
          <a:ln w="12700">
            <a:miter lim="400000"/>
          </a:ln>
          <a:effectLst>
            <a:outerShdw blurRad="38100" dist="23000" dir="5400000" rotWithShape="0">
              <a:srgbClr val="000000">
                <a:alpha val="35000"/>
              </a:srgbClr>
            </a:outerShdw>
          </a:effectLst>
        </p:spPr>
        <p:txBody>
          <a:bodyPr lIns="0" tIns="0" rIns="0" bIns="0" anchor="ctr"/>
          <a:lstStyle/>
          <a:p>
            <a:pPr lvl="0" algn="ctr"/>
            <a:endParaRPr/>
          </a:p>
        </p:txBody>
      </p:sp>
      <p:sp>
        <p:nvSpPr>
          <p:cNvPr id="52" name="Shape 52"/>
          <p:cNvSpPr/>
          <p:nvPr/>
        </p:nvSpPr>
        <p:spPr>
          <a:xfrm rot="19539717">
            <a:off x="23563876" y="1616923"/>
            <a:ext cx="2467853" cy="29380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moveTo>
                  <a:pt x="2700" y="2405"/>
                </a:moveTo>
                <a:lnTo>
                  <a:pt x="2700" y="19195"/>
                </a:lnTo>
                <a:lnTo>
                  <a:pt x="18900" y="19195"/>
                </a:lnTo>
                <a:lnTo>
                  <a:pt x="18900" y="2405"/>
                </a:lnTo>
                <a:close/>
              </a:path>
            </a:pathLst>
          </a:custGeom>
          <a:solidFill>
            <a:srgbClr val="31859C"/>
          </a:solidFill>
          <a:ln w="12700">
            <a:miter lim="400000"/>
          </a:ln>
          <a:effectLst>
            <a:outerShdw blurRad="38100" dist="23000" dir="5400000" rotWithShape="0">
              <a:srgbClr val="000000">
                <a:alpha val="35000"/>
              </a:srgbClr>
            </a:outerShdw>
          </a:effectLst>
        </p:spPr>
        <p:txBody>
          <a:bodyPr lIns="0" tIns="0" rIns="0" bIns="0" anchor="ctr"/>
          <a:lstStyle/>
          <a:p>
            <a:pPr lvl="0" algn="ctr"/>
            <a:endParaRPr/>
          </a:p>
        </p:txBody>
      </p:sp>
      <p:sp>
        <p:nvSpPr>
          <p:cNvPr id="53" name="Shape 53"/>
          <p:cNvSpPr/>
          <p:nvPr/>
        </p:nvSpPr>
        <p:spPr>
          <a:xfrm rot="18152459">
            <a:off x="25686658" y="2038869"/>
            <a:ext cx="2200023" cy="20404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moveTo>
                  <a:pt x="2655" y="2700"/>
                </a:moveTo>
                <a:lnTo>
                  <a:pt x="2655" y="18900"/>
                </a:lnTo>
                <a:lnTo>
                  <a:pt x="18945" y="18900"/>
                </a:lnTo>
                <a:lnTo>
                  <a:pt x="18945" y="2700"/>
                </a:lnTo>
                <a:close/>
              </a:path>
            </a:pathLst>
          </a:custGeom>
          <a:solidFill>
            <a:srgbClr val="B340AF"/>
          </a:solidFill>
          <a:ln w="12700">
            <a:miter lim="400000"/>
          </a:ln>
          <a:effectLst>
            <a:outerShdw blurRad="38100" dist="23000" dir="5400000" rotWithShape="0">
              <a:srgbClr val="000000">
                <a:alpha val="35000"/>
              </a:srgbClr>
            </a:outerShdw>
          </a:effectLst>
        </p:spPr>
        <p:txBody>
          <a:bodyPr lIns="0" tIns="0" rIns="0" bIns="0" anchor="ctr"/>
          <a:lstStyle/>
          <a:p>
            <a:pPr lvl="0" algn="ctr"/>
            <a:endParaRPr/>
          </a:p>
        </p:txBody>
      </p:sp>
      <p:sp>
        <p:nvSpPr>
          <p:cNvPr id="54" name="Shape 54"/>
          <p:cNvSpPr/>
          <p:nvPr/>
        </p:nvSpPr>
        <p:spPr>
          <a:xfrm>
            <a:off x="1294083" y="804881"/>
            <a:ext cx="21248046" cy="2114494"/>
          </a:xfrm>
          <a:prstGeom prst="rect">
            <a:avLst/>
          </a:prstGeom>
          <a:ln w="12700">
            <a:miter lim="400000"/>
          </a:ln>
          <a:extLst>
            <a:ext uri="{C572A759-6A51-4108-AA02-DFA0A04FC94B}">
              <ma14:wrappingTextBoxFlag xmlns="" xmlns:ma14="http://schemas.microsoft.com/office/mac/drawingml/2011/main" val="1"/>
            </a:ext>
          </a:extLst>
        </p:spPr>
        <p:txBody>
          <a:bodyPr wrap="square" lIns="208817" tIns="208822" rIns="208817" bIns="208822">
            <a:spAutoFit/>
          </a:bodyPr>
          <a:lstStyle>
            <a:lvl1pPr>
              <a:defRPr sz="4000">
                <a:latin typeface="Bauhaus Std Medium"/>
                <a:ea typeface="Bauhaus Std Medium"/>
                <a:cs typeface="Bauhaus Std Medium"/>
                <a:sym typeface="Bauhaus Std Medium"/>
              </a:defRPr>
            </a:lvl1pPr>
          </a:lstStyle>
          <a:p>
            <a:pPr algn="ctr">
              <a:defRPr sz="1800"/>
            </a:pPr>
            <a:r>
              <a:rPr lang="fr-FR" sz="11000" u="sng" dirty="0" smtClean="0"/>
              <a:t>Réseaux de régulation de gènes</a:t>
            </a:r>
            <a:endParaRPr sz="11000" dirty="0"/>
          </a:p>
        </p:txBody>
      </p:sp>
      <p:pic>
        <p:nvPicPr>
          <p:cNvPr id="55" name="UL_LOGO.jpg"/>
          <p:cNvPicPr/>
          <p:nvPr/>
        </p:nvPicPr>
        <p:blipFill>
          <a:blip r:embed="rId3">
            <a:extLst/>
          </a:blip>
          <a:stretch>
            <a:fillRect/>
          </a:stretch>
        </p:blipFill>
        <p:spPr>
          <a:xfrm>
            <a:off x="-6197" y="40065624"/>
            <a:ext cx="5614604" cy="2634035"/>
          </a:xfrm>
          <a:prstGeom prst="rect">
            <a:avLst/>
          </a:prstGeom>
          <a:ln w="12700">
            <a:miter lim="400000"/>
          </a:ln>
        </p:spPr>
      </p:pic>
      <p:sp>
        <p:nvSpPr>
          <p:cNvPr id="56" name="Shape 56"/>
          <p:cNvSpPr/>
          <p:nvPr/>
        </p:nvSpPr>
        <p:spPr>
          <a:xfrm>
            <a:off x="330892" y="38543592"/>
            <a:ext cx="10519028" cy="1421996"/>
          </a:xfrm>
          <a:prstGeom prst="rect">
            <a:avLst/>
          </a:prstGeom>
          <a:ln w="12700">
            <a:miter lim="400000"/>
          </a:ln>
          <a:extLst>
            <a:ext uri="{C572A759-6A51-4108-AA02-DFA0A04FC94B}">
              <ma14:wrappingTextBoxFlag xmlns="" xmlns:ma14="http://schemas.microsoft.com/office/mac/drawingml/2011/main" val="1"/>
            </a:ext>
          </a:extLst>
        </p:spPr>
        <p:txBody>
          <a:bodyPr wrap="none" lIns="208817" tIns="208822" rIns="208817" bIns="208822">
            <a:spAutoFit/>
          </a:bodyPr>
          <a:lstStyle>
            <a:lvl1pPr>
              <a:defRPr>
                <a:solidFill>
                  <a:srgbClr val="FF8D0D"/>
                </a:solidFill>
                <a:latin typeface="Avenir Next Condensed Regular"/>
                <a:ea typeface="Avenir Next Condensed Regular"/>
                <a:cs typeface="Avenir Next Condensed Regular"/>
                <a:sym typeface="Avenir Next Condensed Regular"/>
              </a:defRPr>
            </a:lvl1pPr>
          </a:lstStyle>
          <a:p>
            <a:pPr lvl="0">
              <a:defRPr>
                <a:solidFill>
                  <a:srgbClr val="000000"/>
                </a:solidFill>
              </a:defRPr>
            </a:pPr>
            <a:r>
              <a:rPr sz="6500" dirty="0">
                <a:solidFill>
                  <a:srgbClr val="FF8D0D"/>
                </a:solidFill>
              </a:rPr>
              <a:t>MASTER INFORMATIQUE</a:t>
            </a:r>
          </a:p>
        </p:txBody>
      </p:sp>
      <p:pic>
        <p:nvPicPr>
          <p:cNvPr id="57" name="logo-DI-fst-format-jpg-couleur-penta..jpg"/>
          <p:cNvPicPr/>
          <p:nvPr/>
        </p:nvPicPr>
        <p:blipFill>
          <a:blip r:embed="rId4">
            <a:extLst/>
          </a:blip>
          <a:stretch>
            <a:fillRect/>
          </a:stretch>
        </p:blipFill>
        <p:spPr>
          <a:xfrm>
            <a:off x="5719553" y="40425398"/>
            <a:ext cx="3519749" cy="1914497"/>
          </a:xfrm>
          <a:prstGeom prst="rect">
            <a:avLst/>
          </a:prstGeom>
          <a:ln w="12700">
            <a:miter lim="400000"/>
          </a:ln>
        </p:spPr>
      </p:pic>
      <p:sp>
        <p:nvSpPr>
          <p:cNvPr id="12" name="Line 8"/>
          <p:cNvSpPr/>
          <p:nvPr/>
        </p:nvSpPr>
        <p:spPr>
          <a:xfrm>
            <a:off x="15102000" y="6690188"/>
            <a:ext cx="0" cy="29196000"/>
          </a:xfrm>
          <a:prstGeom prst="line">
            <a:avLst/>
          </a:prstGeom>
          <a:ln w="88900">
            <a:solidFill>
              <a:schemeClr val="accent1">
                <a:lumMod val="50000"/>
              </a:schemeClr>
            </a:solidFill>
            <a:round/>
          </a:ln>
        </p:spPr>
      </p:sp>
      <p:sp>
        <p:nvSpPr>
          <p:cNvPr id="19" name="TextShape 15"/>
          <p:cNvSpPr txBox="1"/>
          <p:nvPr/>
        </p:nvSpPr>
        <p:spPr>
          <a:xfrm>
            <a:off x="882403" y="17909261"/>
            <a:ext cx="14437627" cy="657360"/>
          </a:xfrm>
          <a:prstGeom prst="rect">
            <a:avLst/>
          </a:prstGeom>
        </p:spPr>
        <p:txBody>
          <a:bodyPr wrap="none" lIns="90000" tIns="45000" rIns="90000" bIns="45000"/>
          <a:lstStyle/>
          <a:p>
            <a:pPr algn="ctr"/>
            <a:r>
              <a:rPr lang="fr-FR" sz="4500" b="1" u="sng" dirty="0"/>
              <a:t>Graphe de </a:t>
            </a:r>
            <a:r>
              <a:rPr lang="fr-FR" sz="4500" b="1" u="sng" dirty="0" smtClean="0"/>
              <a:t>transition</a:t>
            </a:r>
            <a:r>
              <a:rPr lang="fr-FR" sz="4500" dirty="0" smtClean="0"/>
              <a:t> </a:t>
            </a:r>
            <a:r>
              <a:rPr lang="fr-FR" sz="4500" dirty="0" smtClean="0"/>
              <a:t>(de la partie encadrée)</a:t>
            </a:r>
            <a:endParaRPr sz="4500" b="1" u="sng" baseline="30000" dirty="0"/>
          </a:p>
        </p:txBody>
      </p:sp>
      <p:sp>
        <p:nvSpPr>
          <p:cNvPr id="25" name="TextShape 16"/>
          <p:cNvSpPr txBox="1"/>
          <p:nvPr/>
        </p:nvSpPr>
        <p:spPr>
          <a:xfrm>
            <a:off x="0" y="5426122"/>
            <a:ext cx="30221875" cy="809761"/>
          </a:xfrm>
          <a:prstGeom prst="rect">
            <a:avLst/>
          </a:prstGeom>
        </p:spPr>
        <p:txBody>
          <a:bodyPr wrap="none" lIns="90000" tIns="45000" rIns="90000" bIns="45000"/>
          <a:lstStyle/>
          <a:p>
            <a:pPr algn="ctr"/>
            <a:r>
              <a:rPr lang="fr-FR" sz="4300" u="sng" dirty="0" smtClean="0"/>
              <a:t>Problématique :</a:t>
            </a:r>
            <a:r>
              <a:rPr lang="fr-FR" sz="4300" dirty="0" smtClean="0"/>
              <a:t> Comprendre les interactions entre différentes protéines ou gènes en les modélisant par des graphes d’interactions</a:t>
            </a:r>
            <a:endParaRPr sz="4300" u="sng" dirty="0"/>
          </a:p>
        </p:txBody>
      </p:sp>
      <p:sp>
        <p:nvSpPr>
          <p:cNvPr id="20" name="TextShape 16"/>
          <p:cNvSpPr txBox="1"/>
          <p:nvPr/>
        </p:nvSpPr>
        <p:spPr>
          <a:xfrm>
            <a:off x="1675692" y="6690188"/>
            <a:ext cx="12526990" cy="777348"/>
          </a:xfrm>
          <a:prstGeom prst="rect">
            <a:avLst/>
          </a:prstGeom>
        </p:spPr>
        <p:txBody>
          <a:bodyPr wrap="none" lIns="90000" tIns="45000" rIns="90000" bIns="45000"/>
          <a:lstStyle/>
          <a:p>
            <a:pPr algn="ctr"/>
            <a:r>
              <a:rPr lang="fr-FR" sz="4500" b="1" u="sng" dirty="0"/>
              <a:t>Graphe </a:t>
            </a:r>
            <a:r>
              <a:rPr lang="fr-FR" sz="4500" b="1" u="sng" dirty="0" smtClean="0"/>
              <a:t>d’interaction </a:t>
            </a:r>
            <a:r>
              <a:rPr lang="fr-FR" sz="4500" b="1" u="sng" dirty="0" smtClean="0"/>
              <a:t>protéique</a:t>
            </a:r>
            <a:endParaRPr sz="4500" b="1" u="sng" dirty="0"/>
          </a:p>
        </p:txBody>
      </p:sp>
      <p:sp>
        <p:nvSpPr>
          <p:cNvPr id="7" name="ZoneTexte 6"/>
          <p:cNvSpPr txBox="1"/>
          <p:nvPr/>
        </p:nvSpPr>
        <p:spPr>
          <a:xfrm>
            <a:off x="1345249" y="7453018"/>
            <a:ext cx="13626807" cy="132343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fr-FR" sz="4000" dirty="0" smtClean="0"/>
              <a:t>- Généré </a:t>
            </a:r>
            <a:r>
              <a:rPr lang="fr-FR" sz="4000" dirty="0"/>
              <a:t>à partir de statistiques avec l’aide de </a:t>
            </a:r>
            <a:r>
              <a:rPr lang="fr-FR" sz="4000" dirty="0" smtClean="0"/>
              <a:t>biologistes.</a:t>
            </a:r>
          </a:p>
          <a:p>
            <a:r>
              <a:rPr lang="fr-FR" sz="4000" dirty="0" smtClean="0"/>
              <a:t>- Chaque sommet du graphe est une protéine.</a:t>
            </a:r>
            <a:endParaRPr kumimoji="0" lang="fr-FR" sz="4000" b="0" i="0" u="none" strike="noStrike" cap="none" spc="0" normalizeH="0" baseline="0" dirty="0">
              <a:ln>
                <a:noFill/>
              </a:ln>
              <a:solidFill>
                <a:srgbClr val="000000"/>
              </a:solidFill>
              <a:effectLst/>
              <a:uFillTx/>
              <a:sym typeface="Calibri"/>
            </a:endParaRPr>
          </a:p>
        </p:txBody>
      </p:sp>
      <p:pic>
        <p:nvPicPr>
          <p:cNvPr id="1026" name="Picture 2" descr="C:\Users\Romain\Desktop\ex_coupe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57653" y="10198013"/>
            <a:ext cx="4342820" cy="39960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15320030" y="6690188"/>
            <a:ext cx="14773995" cy="7848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1" hangingPunct="0">
              <a:lnSpc>
                <a:spcPct val="100000"/>
              </a:lnSpc>
              <a:spcBef>
                <a:spcPts val="0"/>
              </a:spcBef>
              <a:spcAft>
                <a:spcPts val="0"/>
              </a:spcAft>
              <a:buClrTx/>
              <a:buSzTx/>
              <a:buFontTx/>
              <a:buNone/>
              <a:tabLst/>
            </a:pPr>
            <a:r>
              <a:rPr lang="fr-FR" sz="4500" b="1" u="sng" dirty="0" smtClean="0">
                <a:solidFill>
                  <a:srgbClr val="000000"/>
                </a:solidFill>
              </a:rPr>
              <a:t>Méthodologie</a:t>
            </a:r>
            <a:endParaRPr kumimoji="0" lang="fr-FR" sz="4500" b="1" i="0" u="sng" strike="noStrike" cap="none" spc="0" normalizeH="0" baseline="0" dirty="0">
              <a:ln>
                <a:noFill/>
              </a:ln>
              <a:solidFill>
                <a:srgbClr val="000000"/>
              </a:solidFill>
              <a:effectLst/>
              <a:uFillTx/>
              <a:sym typeface="Calibri"/>
            </a:endParaRPr>
          </a:p>
        </p:txBody>
      </p:sp>
      <p:sp>
        <p:nvSpPr>
          <p:cNvPr id="39" name="ZoneTexte 38"/>
          <p:cNvSpPr txBox="1"/>
          <p:nvPr/>
        </p:nvSpPr>
        <p:spPr>
          <a:xfrm>
            <a:off x="22997420" y="9513055"/>
            <a:ext cx="5760640" cy="70788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fr-FR" sz="4000" b="1" i="0" u="sng" strike="noStrike" cap="all" spc="0" normalizeH="0" dirty="0" smtClean="0">
                <a:ln>
                  <a:noFill/>
                </a:ln>
                <a:solidFill>
                  <a:srgbClr val="000000"/>
                </a:solidFill>
                <a:effectLst/>
                <a:uFillTx/>
                <a:latin typeface="Calibri"/>
                <a:ea typeface="Calibri"/>
                <a:cs typeface="Calibri"/>
                <a:sym typeface="Calibri"/>
              </a:rPr>
              <a:t>c</a:t>
            </a:r>
            <a:r>
              <a:rPr kumimoji="0" lang="fr-FR" sz="4000" b="1" i="0" u="sng" strike="noStrike" cap="none" spc="0" normalizeH="0" dirty="0" smtClean="0">
                <a:ln>
                  <a:noFill/>
                </a:ln>
                <a:solidFill>
                  <a:srgbClr val="000000"/>
                </a:solidFill>
                <a:effectLst/>
                <a:uFillTx/>
                <a:latin typeface="Calibri"/>
                <a:ea typeface="Calibri"/>
                <a:cs typeface="Calibri"/>
                <a:sym typeface="Calibri"/>
              </a:rPr>
              <a:t>oupe</a:t>
            </a:r>
            <a:endParaRPr kumimoji="0" lang="fr-FR" sz="4000" b="1" i="0" u="sng" strike="noStrike" cap="none" spc="0" normalizeH="0" baseline="0" dirty="0">
              <a:ln>
                <a:noFill/>
              </a:ln>
              <a:solidFill>
                <a:srgbClr val="000000"/>
              </a:solidFill>
              <a:effectLst/>
              <a:uFillTx/>
              <a:latin typeface="Calibri"/>
              <a:ea typeface="Calibri"/>
              <a:cs typeface="Calibri"/>
              <a:sym typeface="Calibri"/>
            </a:endParaRPr>
          </a:p>
        </p:txBody>
      </p:sp>
      <p:sp>
        <p:nvSpPr>
          <p:cNvPr id="11" name="ZoneTexte 10"/>
          <p:cNvSpPr txBox="1"/>
          <p:nvPr/>
        </p:nvSpPr>
        <p:spPr>
          <a:xfrm>
            <a:off x="752855" y="26987498"/>
            <a:ext cx="14219201" cy="132343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fr-FR" sz="4000" b="0" i="0" u="none" strike="noStrike" cap="none" spc="0" normalizeH="0" baseline="0" dirty="0" smtClean="0">
                <a:ln>
                  <a:noFill/>
                </a:ln>
                <a:solidFill>
                  <a:srgbClr val="000000"/>
                </a:solidFill>
                <a:effectLst/>
                <a:uFillTx/>
                <a:latin typeface="Calibri"/>
                <a:ea typeface="Calibri"/>
                <a:cs typeface="Calibri"/>
                <a:sym typeface="Calibri"/>
              </a:rPr>
              <a:t>Les transitions s’effectuent </a:t>
            </a:r>
            <a:r>
              <a:rPr kumimoji="0" lang="fr-FR" sz="4000" b="0" i="0" u="none" strike="noStrike" cap="none" spc="0" normalizeH="0" dirty="0" smtClean="0">
                <a:ln>
                  <a:noFill/>
                </a:ln>
                <a:solidFill>
                  <a:srgbClr val="000000"/>
                </a:solidFill>
                <a:effectLst/>
                <a:uFillTx/>
                <a:latin typeface="Calibri"/>
                <a:ea typeface="Calibri"/>
                <a:cs typeface="Calibri"/>
                <a:sym typeface="Calibri"/>
              </a:rPr>
              <a:t>séquentiellement.</a:t>
            </a:r>
          </a:p>
          <a:p>
            <a:pPr marL="0" marR="0" indent="0" algn="ctr" defTabSz="457200" rtl="0" fontAlgn="auto" latinLnBrk="1" hangingPunct="0">
              <a:lnSpc>
                <a:spcPct val="100000"/>
              </a:lnSpc>
              <a:spcBef>
                <a:spcPts val="0"/>
              </a:spcBef>
              <a:spcAft>
                <a:spcPts val="0"/>
              </a:spcAft>
              <a:buClrTx/>
              <a:buSzTx/>
              <a:buFontTx/>
              <a:buNone/>
              <a:tabLst/>
            </a:pPr>
            <a:r>
              <a:rPr lang="fr-FR" sz="4000" baseline="0" dirty="0" smtClean="0">
                <a:solidFill>
                  <a:srgbClr val="000000"/>
                </a:solidFill>
              </a:rPr>
              <a:t>La</a:t>
            </a:r>
            <a:r>
              <a:rPr lang="fr-FR" sz="4000" dirty="0" smtClean="0">
                <a:solidFill>
                  <a:srgbClr val="000000"/>
                </a:solidFill>
              </a:rPr>
              <a:t> couleur d’une flèche indique la protéine dont l’état change.</a:t>
            </a:r>
            <a:endParaRPr kumimoji="0" lang="fr-FR" sz="4000" b="0" i="0" u="none" strike="noStrike" cap="none" spc="0" normalizeH="0" baseline="0" dirty="0">
              <a:ln>
                <a:noFill/>
              </a:ln>
              <a:solidFill>
                <a:srgbClr val="000000"/>
              </a:solidFill>
              <a:effectLst/>
              <a:uFillTx/>
              <a:latin typeface="Calibri"/>
              <a:ea typeface="Calibri"/>
              <a:cs typeface="Calibri"/>
              <a:sym typeface="Calibri"/>
            </a:endParaRPr>
          </a:p>
        </p:txBody>
      </p:sp>
      <p:pic>
        <p:nvPicPr>
          <p:cNvPr id="1028" name="Picture 4" descr="C:\Users\Romain\Desktop\ex_coupeB (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89149" y="20907358"/>
            <a:ext cx="7112348" cy="5112000"/>
          </a:xfrm>
          <a:prstGeom prst="rect">
            <a:avLst/>
          </a:prstGeom>
          <a:noFill/>
          <a:extLst>
            <a:ext uri="{909E8E84-426E-40DD-AFC4-6F175D3DCCD1}">
              <a14:hiddenFill xmlns:a14="http://schemas.microsoft.com/office/drawing/2010/main">
                <a:solidFill>
                  <a:srgbClr val="FFFFFF"/>
                </a:solidFill>
              </a14:hiddenFill>
            </a:ext>
          </a:extLst>
        </p:spPr>
      </p:pic>
      <p:sp>
        <p:nvSpPr>
          <p:cNvPr id="15" name="ZoneTexte 14"/>
          <p:cNvSpPr txBox="1"/>
          <p:nvPr/>
        </p:nvSpPr>
        <p:spPr>
          <a:xfrm>
            <a:off x="15562387" y="14419199"/>
            <a:ext cx="14137556" cy="255454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defTabSz="457200" rtl="0" latinLnBrk="1" hangingPunct="0"/>
            <a:r>
              <a:rPr lang="fr-FR" sz="4000" dirty="0"/>
              <a:t>C’est pour cela </a:t>
            </a:r>
            <a:r>
              <a:rPr lang="fr-FR" sz="4000" dirty="0" smtClean="0"/>
              <a:t>qu’on </a:t>
            </a:r>
            <a:r>
              <a:rPr lang="fr-FR" sz="4000" dirty="0"/>
              <a:t>divise le graphe d’interaction en deux parties </a:t>
            </a:r>
            <a:r>
              <a:rPr lang="fr-FR" sz="4000" dirty="0" smtClean="0"/>
              <a:t>en limitant le </a:t>
            </a:r>
            <a:r>
              <a:rPr lang="fr-FR" sz="4000" dirty="0"/>
              <a:t>nombre d’arêtes entre les deux parties</a:t>
            </a:r>
            <a:r>
              <a:rPr lang="fr-FR" sz="4000" dirty="0" smtClean="0"/>
              <a:t>.</a:t>
            </a:r>
            <a:endParaRPr lang="fr-FR" sz="4000" dirty="0"/>
          </a:p>
          <a:p>
            <a:pPr algn="just" defTabSz="457200" rtl="0" latinLnBrk="1" hangingPunct="0"/>
            <a:r>
              <a:rPr lang="fr-FR" sz="4000" dirty="0"/>
              <a:t>Dans le meilleur cas, </a:t>
            </a:r>
            <a:r>
              <a:rPr lang="fr-FR" sz="4000" dirty="0" smtClean="0"/>
              <a:t>les </a:t>
            </a:r>
            <a:r>
              <a:rPr lang="fr-FR" sz="4000" dirty="0"/>
              <a:t>arêtes </a:t>
            </a:r>
            <a:r>
              <a:rPr lang="fr-FR" sz="4000" dirty="0" smtClean="0"/>
              <a:t>de B vers C (et réciproquement)       </a:t>
            </a:r>
            <a:r>
              <a:rPr lang="fr-FR" sz="4000" dirty="0"/>
              <a:t>partent d’un unique </a:t>
            </a:r>
            <a:r>
              <a:rPr lang="fr-FR" sz="4000" dirty="0" smtClean="0"/>
              <a:t>sommet frontière (</a:t>
            </a:r>
            <a:r>
              <a:rPr lang="fr-FR" sz="4000" dirty="0"/>
              <a:t>ici, les sommets 4 et 7</a:t>
            </a:r>
            <a:r>
              <a:rPr lang="fr-FR" sz="4000" dirty="0" smtClean="0"/>
              <a:t>).</a:t>
            </a:r>
          </a:p>
        </p:txBody>
      </p:sp>
      <p:sp>
        <p:nvSpPr>
          <p:cNvPr id="18" name="ZoneTexte 17"/>
          <p:cNvSpPr txBox="1"/>
          <p:nvPr/>
        </p:nvSpPr>
        <p:spPr>
          <a:xfrm>
            <a:off x="563390" y="32715769"/>
            <a:ext cx="14319857" cy="19389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457200" rtl="0" fontAlgn="auto" latinLnBrk="1" hangingPunct="0">
              <a:lnSpc>
                <a:spcPct val="100000"/>
              </a:lnSpc>
              <a:spcBef>
                <a:spcPts val="0"/>
              </a:spcBef>
              <a:spcAft>
                <a:spcPts val="0"/>
              </a:spcAft>
              <a:buClrTx/>
              <a:buSzTx/>
              <a:buFontTx/>
              <a:buNone/>
              <a:tabLst/>
            </a:pPr>
            <a:r>
              <a:rPr lang="fr-FR" sz="4000" dirty="0" smtClean="0">
                <a:solidFill>
                  <a:srgbClr val="000000"/>
                </a:solidFill>
              </a:rPr>
              <a:t>Les résultats obtenus sont envoyés aux biologistes qui les comparent</a:t>
            </a:r>
          </a:p>
          <a:p>
            <a:pPr marL="0" marR="0" indent="0" algn="just" defTabSz="457200" rtl="0" fontAlgn="auto" latinLnBrk="1" hangingPunct="0">
              <a:lnSpc>
                <a:spcPct val="100000"/>
              </a:lnSpc>
              <a:spcBef>
                <a:spcPts val="0"/>
              </a:spcBef>
              <a:spcAft>
                <a:spcPts val="0"/>
              </a:spcAft>
              <a:buClrTx/>
              <a:buSzTx/>
              <a:buFontTx/>
              <a:buNone/>
              <a:tabLst/>
            </a:pPr>
            <a:r>
              <a:rPr lang="fr-FR" sz="4000" dirty="0" smtClean="0">
                <a:solidFill>
                  <a:srgbClr val="000000"/>
                </a:solidFill>
              </a:rPr>
              <a:t>avec leurs mesures, modifient leur modèle en conséquence, et le</a:t>
            </a:r>
          </a:p>
          <a:p>
            <a:pPr marL="0" marR="0" indent="0" algn="just" defTabSz="457200" rtl="0" fontAlgn="auto" latinLnBrk="1" hangingPunct="0">
              <a:lnSpc>
                <a:spcPct val="100000"/>
              </a:lnSpc>
              <a:spcBef>
                <a:spcPts val="0"/>
              </a:spcBef>
              <a:spcAft>
                <a:spcPts val="0"/>
              </a:spcAft>
              <a:buClrTx/>
              <a:buSzTx/>
              <a:buFontTx/>
              <a:buNone/>
              <a:tabLst/>
            </a:pPr>
            <a:r>
              <a:rPr lang="fr-FR" sz="4000" dirty="0" smtClean="0">
                <a:solidFill>
                  <a:srgbClr val="000000"/>
                </a:solidFill>
              </a:rPr>
              <a:t>retransmettent pour une nouvelle analyse plus précise.</a:t>
            </a:r>
          </a:p>
        </p:txBody>
      </p:sp>
      <p:pic>
        <p:nvPicPr>
          <p:cNvPr id="6" name="Picture 2" descr="C:\Users\Romain\Desktop\ex_coupeC.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243137" y="20192256"/>
            <a:ext cx="6456806" cy="6264000"/>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p:cNvSpPr txBox="1"/>
          <p:nvPr/>
        </p:nvSpPr>
        <p:spPr>
          <a:xfrm>
            <a:off x="1466675" y="2902676"/>
            <a:ext cx="20824887" cy="116954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1" hangingPunct="0">
              <a:lnSpc>
                <a:spcPct val="100000"/>
              </a:lnSpc>
              <a:spcBef>
                <a:spcPts val="0"/>
              </a:spcBef>
              <a:spcAft>
                <a:spcPts val="0"/>
              </a:spcAft>
              <a:buClrTx/>
              <a:buSzTx/>
              <a:buFontTx/>
              <a:buNone/>
              <a:tabLst/>
            </a:pPr>
            <a:r>
              <a:rPr lang="fr-FR" sz="7000" dirty="0" smtClean="0">
                <a:solidFill>
                  <a:srgbClr val="000000"/>
                </a:solidFill>
              </a:rPr>
              <a:t>Romain Bailloux et Mickaël Charles</a:t>
            </a:r>
            <a:endParaRPr kumimoji="0" lang="fr-FR" sz="7000" b="0" i="0" u="none" strike="noStrike" cap="none" spc="0" normalizeH="0" baseline="0" dirty="0">
              <a:ln>
                <a:noFill/>
              </a:ln>
              <a:solidFill>
                <a:srgbClr val="000000"/>
              </a:solidFill>
              <a:effectLst/>
              <a:uFillTx/>
              <a:sym typeface="Calibri"/>
            </a:endParaRPr>
          </a:p>
        </p:txBody>
      </p:sp>
      <p:sp>
        <p:nvSpPr>
          <p:cNvPr id="23" name="ZoneTexte 22"/>
          <p:cNvSpPr txBox="1"/>
          <p:nvPr/>
        </p:nvSpPr>
        <p:spPr>
          <a:xfrm>
            <a:off x="10378413" y="39455903"/>
            <a:ext cx="12864724" cy="19389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fr-FR" sz="6000" b="0" i="0" u="none" strike="noStrike" cap="none" spc="0" normalizeH="0" baseline="0" dirty="0" smtClean="0">
                <a:ln>
                  <a:noFill/>
                </a:ln>
                <a:solidFill>
                  <a:srgbClr val="000000"/>
                </a:solidFill>
                <a:effectLst/>
                <a:uFillTx/>
                <a:latin typeface="Calibri"/>
                <a:ea typeface="Calibri"/>
                <a:cs typeface="Calibri"/>
                <a:sym typeface="Calibri"/>
              </a:rPr>
              <a:t>Supervisé par Emmanuel</a:t>
            </a:r>
            <a:r>
              <a:rPr kumimoji="0" lang="fr-FR" sz="6000" b="0" i="0" u="none" strike="noStrike" cap="none" spc="0" normalizeH="0" dirty="0" smtClean="0">
                <a:ln>
                  <a:noFill/>
                </a:ln>
                <a:solidFill>
                  <a:srgbClr val="000000"/>
                </a:solidFill>
                <a:effectLst/>
                <a:uFillTx/>
                <a:latin typeface="Calibri"/>
                <a:ea typeface="Calibri"/>
                <a:cs typeface="Calibri"/>
                <a:sym typeface="Calibri"/>
              </a:rPr>
              <a:t> Jeandel</a:t>
            </a:r>
          </a:p>
          <a:p>
            <a:pPr marL="0" marR="0" indent="0" algn="ctr" defTabSz="457200" rtl="0" fontAlgn="auto" latinLnBrk="1" hangingPunct="0">
              <a:lnSpc>
                <a:spcPct val="100000"/>
              </a:lnSpc>
              <a:spcBef>
                <a:spcPts val="0"/>
              </a:spcBef>
              <a:spcAft>
                <a:spcPts val="0"/>
              </a:spcAft>
              <a:buClrTx/>
              <a:buSzTx/>
              <a:buFontTx/>
              <a:buNone/>
              <a:tabLst/>
            </a:pPr>
            <a:r>
              <a:rPr lang="fr-FR" sz="6000" baseline="0" dirty="0" smtClean="0">
                <a:solidFill>
                  <a:srgbClr val="000000"/>
                </a:solidFill>
              </a:rPr>
              <a:t>de l’équipe</a:t>
            </a:r>
            <a:r>
              <a:rPr lang="fr-FR" sz="6000" dirty="0" smtClean="0">
                <a:solidFill>
                  <a:srgbClr val="000000"/>
                </a:solidFill>
              </a:rPr>
              <a:t> Carte</a:t>
            </a:r>
            <a:endParaRPr kumimoji="0" lang="fr-FR" sz="6000" b="0" i="0" u="none" strike="noStrike" cap="none" spc="0" normalizeH="0" baseline="0" dirty="0">
              <a:ln>
                <a:noFill/>
              </a:ln>
              <a:solidFill>
                <a:srgbClr val="000000"/>
              </a:solidFill>
              <a:effectLst/>
              <a:uFillTx/>
              <a:latin typeface="Calibri"/>
              <a:ea typeface="Calibri"/>
              <a:cs typeface="Calibri"/>
              <a:sym typeface="Calibri"/>
            </a:endParaRPr>
          </a:p>
        </p:txBody>
      </p:sp>
      <p:grpSp>
        <p:nvGrpSpPr>
          <p:cNvPr id="47" name="Groupe 46"/>
          <p:cNvGrpSpPr/>
          <p:nvPr/>
        </p:nvGrpSpPr>
        <p:grpSpPr>
          <a:xfrm>
            <a:off x="3158686" y="8776455"/>
            <a:ext cx="9561002" cy="8880914"/>
            <a:chOff x="1818507" y="9890242"/>
            <a:chExt cx="9561002" cy="8880914"/>
          </a:xfrm>
        </p:grpSpPr>
        <p:grpSp>
          <p:nvGrpSpPr>
            <p:cNvPr id="3" name="Groupe 2"/>
            <p:cNvGrpSpPr>
              <a:grpSpLocks noChangeAspect="1"/>
            </p:cNvGrpSpPr>
            <p:nvPr/>
          </p:nvGrpSpPr>
          <p:grpSpPr>
            <a:xfrm>
              <a:off x="1818507" y="9961668"/>
              <a:ext cx="9561002" cy="8809488"/>
              <a:chOff x="-4413317" y="4784960"/>
              <a:chExt cx="13776432" cy="14517940"/>
            </a:xfrm>
          </p:grpSpPr>
          <p:pic>
            <p:nvPicPr>
              <p:cNvPr id="1029" name="Picture 5" descr="C:\Users\Romain\Desktop\inter_genes.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3317" y="4784960"/>
                <a:ext cx="13776432" cy="14517940"/>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a:spLocks noChangeAspect="1"/>
              </p:cNvSpPr>
              <p:nvPr/>
            </p:nvSpPr>
            <p:spPr>
              <a:xfrm>
                <a:off x="-2732436" y="14193608"/>
                <a:ext cx="8722010" cy="5109292"/>
              </a:xfrm>
              <a:prstGeom prst="rect">
                <a:avLst/>
              </a:prstGeom>
              <a:noFill/>
              <a:ln w="69850" cap="flat">
                <a:solidFill>
                  <a:srgbClr val="4F81BD"/>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l" rtl="0" latinLnBrk="1" hangingPunct="0"/>
                <a:endParaRPr lang="fr-FR" sz="5800">
                  <a:solidFill>
                    <a:srgbClr val="000000"/>
                  </a:solidFill>
                </a:endParaRPr>
              </a:p>
            </p:txBody>
          </p:sp>
        </p:grpSp>
        <p:sp>
          <p:nvSpPr>
            <p:cNvPr id="29" name="ZoneTexte 28"/>
            <p:cNvSpPr txBox="1"/>
            <p:nvPr/>
          </p:nvSpPr>
          <p:spPr>
            <a:xfrm>
              <a:off x="2491272" y="9890242"/>
              <a:ext cx="8591574" cy="7848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fr-FR" sz="4500" b="0" u="sng" strike="noStrike" cap="none" spc="0" normalizeH="0" baseline="0" dirty="0" smtClean="0">
                  <a:ln>
                    <a:noFill/>
                  </a:ln>
                  <a:solidFill>
                    <a:srgbClr val="000000"/>
                  </a:solidFill>
                  <a:effectLst/>
                  <a:uFillTx/>
                  <a:latin typeface="Calibri"/>
                  <a:ea typeface="Calibri"/>
                  <a:cs typeface="Calibri"/>
                  <a:sym typeface="Calibri"/>
                </a:rPr>
                <a:t>Cycle cellulaire de la drosophile </a:t>
              </a:r>
              <a:r>
                <a:rPr lang="fr-FR" sz="3500" spc="-100" baseline="30000" dirty="0" smtClean="0"/>
                <a:t>1, 2</a:t>
              </a:r>
              <a:endParaRPr kumimoji="0" lang="fr-FR" sz="3500" b="0" u="sng" strike="noStrike" cap="none" spc="-100" normalizeH="0" baseline="30000" dirty="0">
                <a:ln>
                  <a:noFill/>
                </a:ln>
                <a:solidFill>
                  <a:srgbClr val="000000"/>
                </a:solidFill>
                <a:effectLst/>
                <a:uFillTx/>
                <a:sym typeface="Calibri"/>
              </a:endParaRPr>
            </a:p>
          </p:txBody>
        </p:sp>
        <p:grpSp>
          <p:nvGrpSpPr>
            <p:cNvPr id="46" name="Groupe 45"/>
            <p:cNvGrpSpPr/>
            <p:nvPr/>
          </p:nvGrpSpPr>
          <p:grpSpPr>
            <a:xfrm>
              <a:off x="6787059" y="10879752"/>
              <a:ext cx="3784353" cy="1015661"/>
              <a:chOff x="6787059" y="10879752"/>
              <a:chExt cx="3784353" cy="1015661"/>
            </a:xfrm>
          </p:grpSpPr>
          <p:sp>
            <p:nvSpPr>
              <p:cNvPr id="8" name="ZoneTexte 7"/>
              <p:cNvSpPr txBox="1"/>
              <p:nvPr/>
            </p:nvSpPr>
            <p:spPr>
              <a:xfrm>
                <a:off x="7939187" y="10879752"/>
                <a:ext cx="2632225" cy="101566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fr-FR" sz="2000" dirty="0" smtClean="0"/>
                  <a:t>Active la protéine cible</a:t>
                </a:r>
                <a:r>
                  <a:rPr lang="fr-FR" sz="2000" dirty="0"/>
                  <a:t>.</a:t>
                </a:r>
              </a:p>
              <a:p>
                <a:r>
                  <a:rPr lang="fr-FR" sz="2000" dirty="0" smtClean="0"/>
                  <a:t>Inhibe la protéine cible</a:t>
                </a:r>
                <a:r>
                  <a:rPr lang="fr-FR" sz="2000" dirty="0"/>
                  <a:t>.</a:t>
                </a:r>
              </a:p>
              <a:p>
                <a:pPr marL="0" marR="0" indent="0" algn="l" defTabSz="457200" rtl="0" fontAlgn="auto" latinLnBrk="1" hangingPunct="0">
                  <a:lnSpc>
                    <a:spcPct val="100000"/>
                  </a:lnSpc>
                  <a:spcBef>
                    <a:spcPts val="0"/>
                  </a:spcBef>
                  <a:spcAft>
                    <a:spcPts val="0"/>
                  </a:spcAft>
                  <a:buClrTx/>
                  <a:buSzTx/>
                  <a:buFontTx/>
                  <a:buNone/>
                  <a:tabLst/>
                </a:pPr>
                <a:endParaRPr kumimoji="0" lang="fr-FR" sz="2000" b="0" i="0" u="none" strike="noStrike" cap="none" spc="0" normalizeH="0" baseline="0" dirty="0">
                  <a:ln>
                    <a:noFill/>
                  </a:ln>
                  <a:solidFill>
                    <a:srgbClr val="000000"/>
                  </a:solidFill>
                  <a:effectLst/>
                  <a:uFillTx/>
                  <a:sym typeface="Calibri"/>
                </a:endParaRPr>
              </a:p>
            </p:txBody>
          </p:sp>
          <p:cxnSp>
            <p:nvCxnSpPr>
              <p:cNvPr id="34" name="Connecteur droit avec flèche 33"/>
              <p:cNvCxnSpPr/>
              <p:nvPr/>
            </p:nvCxnSpPr>
            <p:spPr>
              <a:xfrm>
                <a:off x="6787059" y="11095776"/>
                <a:ext cx="986151" cy="0"/>
              </a:xfrm>
              <a:prstGeom prst="straightConnector1">
                <a:avLst/>
              </a:prstGeom>
              <a:noFill/>
              <a:ln w="50800" cap="flat">
                <a:solidFill>
                  <a:srgbClr val="00B050"/>
                </a:solidFill>
                <a:prstDash val="solid"/>
                <a:bevel/>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grpSp>
            <p:nvGrpSpPr>
              <p:cNvPr id="45" name="Groupe 44"/>
              <p:cNvGrpSpPr/>
              <p:nvPr/>
            </p:nvGrpSpPr>
            <p:grpSpPr>
              <a:xfrm>
                <a:off x="6787059" y="11311800"/>
                <a:ext cx="911594" cy="144016"/>
                <a:chOff x="6787059" y="11311800"/>
                <a:chExt cx="911594" cy="144016"/>
              </a:xfrm>
            </p:grpSpPr>
            <p:cxnSp>
              <p:nvCxnSpPr>
                <p:cNvPr id="36" name="Connecteur droit 35"/>
                <p:cNvCxnSpPr/>
                <p:nvPr/>
              </p:nvCxnSpPr>
              <p:spPr>
                <a:xfrm>
                  <a:off x="6787059" y="11387582"/>
                  <a:ext cx="911594" cy="0"/>
                </a:xfrm>
                <a:prstGeom prst="line">
                  <a:avLst/>
                </a:prstGeom>
                <a:noFill/>
                <a:ln w="50800" cap="flat">
                  <a:solidFill>
                    <a:srgbClr val="FF0000"/>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43" name="Connecteur droit 42"/>
                <p:cNvCxnSpPr/>
                <p:nvPr/>
              </p:nvCxnSpPr>
              <p:spPr>
                <a:xfrm>
                  <a:off x="7698653" y="11311800"/>
                  <a:ext cx="0" cy="144016"/>
                </a:xfrm>
                <a:prstGeom prst="line">
                  <a:avLst/>
                </a:prstGeom>
                <a:noFill/>
                <a:ln w="50800" cap="flat">
                  <a:solidFill>
                    <a:srgbClr val="FF0000"/>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grpSp>
        </p:grpSp>
      </p:grpSp>
      <p:sp>
        <p:nvSpPr>
          <p:cNvPr id="59" name="ZoneTexte 58"/>
          <p:cNvSpPr txBox="1"/>
          <p:nvPr/>
        </p:nvSpPr>
        <p:spPr>
          <a:xfrm>
            <a:off x="4320000" y="35928000"/>
            <a:ext cx="23128119" cy="170815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l" defTabSz="457200" rtl="0" latinLnBrk="1" hangingPunct="0"/>
            <a:r>
              <a:rPr lang="fr-FR" sz="3500" b="1" u="sng" dirty="0" smtClean="0">
                <a:solidFill>
                  <a:srgbClr val="000000"/>
                </a:solidFill>
              </a:rPr>
              <a:t>Références</a:t>
            </a:r>
            <a:endParaRPr lang="fr-FR" sz="3500" b="1" u="sng" dirty="0">
              <a:solidFill>
                <a:srgbClr val="000000"/>
              </a:solidFill>
            </a:endParaRPr>
          </a:p>
          <a:p>
            <a:pPr algn="just" defTabSz="457200" rtl="0" latinLnBrk="1" hangingPunct="0"/>
            <a:r>
              <a:rPr lang="fr-FR" sz="3500" dirty="0" smtClean="0">
                <a:solidFill>
                  <a:srgbClr val="000000"/>
                </a:solidFill>
              </a:rPr>
              <a:t>[</a:t>
            </a:r>
            <a:r>
              <a:rPr lang="fr-FR" sz="3500" dirty="0">
                <a:solidFill>
                  <a:srgbClr val="000000"/>
                </a:solidFill>
              </a:rPr>
              <a:t>1] </a:t>
            </a:r>
            <a:r>
              <a:rPr lang="fr-FR" sz="3500" dirty="0"/>
              <a:t>Adrien Fauré (C. </a:t>
            </a:r>
            <a:r>
              <a:rPr lang="fr-FR" sz="3500" dirty="0" err="1"/>
              <a:t>Chaouiya</a:t>
            </a:r>
            <a:r>
              <a:rPr lang="fr-FR" sz="3500" dirty="0"/>
              <a:t>) </a:t>
            </a:r>
            <a:r>
              <a:rPr lang="fr-FR" sz="3500" dirty="0" smtClean="0"/>
              <a:t> </a:t>
            </a:r>
            <a:r>
              <a:rPr kumimoji="0" lang="fr-FR" sz="3500" b="0" i="0" u="none" strike="noStrike" cap="none" spc="0" normalizeH="0" baseline="0" dirty="0" smtClean="0">
                <a:ln>
                  <a:noFill/>
                </a:ln>
                <a:solidFill>
                  <a:srgbClr val="000000"/>
                </a:solidFill>
                <a:effectLst/>
                <a:uFillTx/>
                <a:sym typeface="Calibri"/>
              </a:rPr>
              <a:t>« </a:t>
            </a:r>
            <a:r>
              <a:rPr lang="fr-FR" sz="3500" dirty="0" smtClean="0"/>
              <a:t>L</a:t>
            </a:r>
            <a:r>
              <a:rPr lang="en-US" sz="3500" dirty="0" err="1"/>
              <a:t>ogical</a:t>
            </a:r>
            <a:r>
              <a:rPr lang="en-US" sz="3500" dirty="0"/>
              <a:t> </a:t>
            </a:r>
            <a:r>
              <a:rPr lang="en-US" sz="3500" dirty="0" err="1"/>
              <a:t>modelling</a:t>
            </a:r>
            <a:r>
              <a:rPr lang="en-US" sz="3500" dirty="0"/>
              <a:t> of cell </a:t>
            </a:r>
            <a:r>
              <a:rPr lang="en-US" sz="3500" dirty="0" smtClean="0"/>
              <a:t>cycle control </a:t>
            </a:r>
            <a:r>
              <a:rPr lang="en-US" sz="3500" dirty="0"/>
              <a:t>in eukaryotes : a comparative </a:t>
            </a:r>
            <a:r>
              <a:rPr lang="en-US" sz="3500" dirty="0" smtClean="0"/>
              <a:t>study </a:t>
            </a:r>
            <a:r>
              <a:rPr kumimoji="0" lang="fr-FR" sz="3500" b="0" i="0" u="none" strike="noStrike" cap="none" spc="0" normalizeH="0" baseline="0" dirty="0" smtClean="0">
                <a:ln>
                  <a:noFill/>
                </a:ln>
                <a:solidFill>
                  <a:srgbClr val="000000"/>
                </a:solidFill>
                <a:effectLst/>
                <a:uFillTx/>
                <a:sym typeface="Calibri"/>
              </a:rPr>
              <a:t>» 2009</a:t>
            </a:r>
          </a:p>
          <a:p>
            <a:pPr algn="just" defTabSz="457200" rtl="0" latinLnBrk="1" hangingPunct="0"/>
            <a:r>
              <a:rPr lang="fr-FR" sz="3500" dirty="0" smtClean="0">
                <a:solidFill>
                  <a:srgbClr val="000000"/>
                </a:solidFill>
              </a:rPr>
              <a:t>[</a:t>
            </a:r>
            <a:r>
              <a:rPr lang="fr-FR" sz="3500" dirty="0">
                <a:solidFill>
                  <a:srgbClr val="000000"/>
                </a:solidFill>
              </a:rPr>
              <a:t>2] </a:t>
            </a:r>
            <a:r>
              <a:rPr lang="fr-FR" sz="3500" dirty="0">
                <a:solidFill>
                  <a:srgbClr val="000000"/>
                </a:solidFill>
                <a:hlinkClick r:id="rId9"/>
              </a:rPr>
              <a:t>http</a:t>
            </a:r>
            <a:r>
              <a:rPr lang="fr-FR" sz="3500" dirty="0" smtClean="0">
                <a:solidFill>
                  <a:srgbClr val="000000"/>
                </a:solidFill>
                <a:hlinkClick r:id="rId9"/>
              </a:rPr>
              <a:t>://ginsim.org</a:t>
            </a:r>
            <a:r>
              <a:rPr lang="fr-FR" sz="3500" dirty="0" smtClean="0">
                <a:solidFill>
                  <a:srgbClr val="000000"/>
                </a:solidFill>
              </a:rPr>
              <a:t> </a:t>
            </a:r>
            <a:r>
              <a:rPr lang="fr-FR" sz="3500" smtClean="0">
                <a:solidFill>
                  <a:srgbClr val="000000"/>
                </a:solidFill>
              </a:rPr>
              <a:t>– Outil </a:t>
            </a:r>
            <a:r>
              <a:rPr lang="fr-FR" sz="3500" dirty="0" smtClean="0">
                <a:solidFill>
                  <a:srgbClr val="000000"/>
                </a:solidFill>
              </a:rPr>
              <a:t>de modélisation de réseau de régulation</a:t>
            </a:r>
            <a:endParaRPr kumimoji="0" lang="fr-FR" sz="3500" b="0" i="0" u="none" strike="noStrike" cap="none" spc="0" normalizeH="0" baseline="0" dirty="0">
              <a:ln>
                <a:noFill/>
              </a:ln>
              <a:solidFill>
                <a:srgbClr val="000000"/>
              </a:solidFill>
              <a:effectLst/>
              <a:uFillTx/>
              <a:sym typeface="Calibri"/>
            </a:endParaRPr>
          </a:p>
        </p:txBody>
      </p:sp>
      <p:pic>
        <p:nvPicPr>
          <p:cNvPr id="60" name="Picture 2" descr="C:\Users\Romain\Desktop\dros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51794" y="18856780"/>
            <a:ext cx="13336143" cy="8076819"/>
          </a:xfrm>
          <a:prstGeom prst="rect">
            <a:avLst/>
          </a:prstGeom>
          <a:noFill/>
          <a:extLst>
            <a:ext uri="{909E8E84-426E-40DD-AFC4-6F175D3DCCD1}">
              <a14:hiddenFill xmlns:a14="http://schemas.microsoft.com/office/drawing/2010/main">
                <a:solidFill>
                  <a:srgbClr val="FFFFFF"/>
                </a:solidFill>
              </a14:hiddenFill>
            </a:ext>
          </a:extLst>
        </p:spPr>
      </p:pic>
      <p:sp>
        <p:nvSpPr>
          <p:cNvPr id="61" name="ZoneTexte 60"/>
          <p:cNvSpPr txBox="1"/>
          <p:nvPr/>
        </p:nvSpPr>
        <p:spPr>
          <a:xfrm>
            <a:off x="548555" y="29086488"/>
            <a:ext cx="14104488" cy="31700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457200" rtl="0" fontAlgn="auto" latinLnBrk="1" hangingPunct="0">
              <a:lnSpc>
                <a:spcPct val="100000"/>
              </a:lnSpc>
              <a:spcBef>
                <a:spcPts val="0"/>
              </a:spcBef>
              <a:spcAft>
                <a:spcPts val="0"/>
              </a:spcAft>
              <a:buClrTx/>
              <a:buSzTx/>
              <a:buFontTx/>
              <a:buNone/>
              <a:tabLst/>
            </a:pPr>
            <a:r>
              <a:rPr kumimoji="0" lang="fr-FR" sz="4000" b="0" i="0" u="none" strike="noStrike" cap="none" spc="0" normalizeH="0" baseline="0" dirty="0" smtClean="0">
                <a:ln>
                  <a:noFill/>
                </a:ln>
                <a:solidFill>
                  <a:srgbClr val="000000"/>
                </a:solidFill>
                <a:effectLst/>
                <a:uFillTx/>
                <a:latin typeface="Calibri"/>
                <a:ea typeface="Calibri"/>
                <a:cs typeface="Calibri"/>
                <a:sym typeface="Calibri"/>
              </a:rPr>
              <a:t>Dans ce graphe de transition,</a:t>
            </a:r>
            <a:r>
              <a:rPr kumimoji="0" lang="fr-FR" sz="4000" b="0" i="0" u="none" strike="noStrike" cap="none" spc="0" normalizeH="0" dirty="0" smtClean="0">
                <a:ln>
                  <a:noFill/>
                </a:ln>
                <a:solidFill>
                  <a:srgbClr val="000000"/>
                </a:solidFill>
                <a:effectLst/>
                <a:uFillTx/>
                <a:latin typeface="Calibri"/>
                <a:ea typeface="Calibri"/>
                <a:cs typeface="Calibri"/>
                <a:sym typeface="Calibri"/>
              </a:rPr>
              <a:t> on s’intéresse aux points fixes, et aux composantes fortement connexes.</a:t>
            </a:r>
          </a:p>
          <a:p>
            <a:pPr marL="0" marR="0" indent="0" algn="just" defTabSz="457200" rtl="0" fontAlgn="auto" latinLnBrk="1" hangingPunct="0">
              <a:lnSpc>
                <a:spcPct val="100000"/>
              </a:lnSpc>
              <a:spcBef>
                <a:spcPts val="0"/>
              </a:spcBef>
              <a:spcAft>
                <a:spcPts val="0"/>
              </a:spcAft>
              <a:buClrTx/>
              <a:buSzTx/>
              <a:buFontTx/>
              <a:buNone/>
              <a:tabLst/>
            </a:pPr>
            <a:endParaRPr kumimoji="0" lang="fr-FR" sz="4000" b="0" i="0" u="none" strike="noStrike" cap="none" spc="0" normalizeH="0" dirty="0" smtClean="0">
              <a:ln>
                <a:noFill/>
              </a:ln>
              <a:solidFill>
                <a:srgbClr val="000000"/>
              </a:solidFill>
              <a:effectLst/>
              <a:uFillTx/>
              <a:latin typeface="Calibri"/>
              <a:ea typeface="Calibri"/>
              <a:cs typeface="Calibri"/>
              <a:sym typeface="Calibri"/>
            </a:endParaRPr>
          </a:p>
          <a:p>
            <a:pPr marL="0" marR="0" indent="0" algn="just" defTabSz="457200" rtl="0" fontAlgn="auto" latinLnBrk="1" hangingPunct="0">
              <a:lnSpc>
                <a:spcPct val="100000"/>
              </a:lnSpc>
              <a:spcBef>
                <a:spcPts val="0"/>
              </a:spcBef>
              <a:spcAft>
                <a:spcPts val="0"/>
              </a:spcAft>
              <a:buClrTx/>
              <a:buSzTx/>
              <a:buFontTx/>
              <a:buNone/>
              <a:tabLst/>
            </a:pPr>
            <a:r>
              <a:rPr lang="fr-FR" sz="4000" baseline="0" dirty="0" smtClean="0">
                <a:solidFill>
                  <a:srgbClr val="000000"/>
                </a:solidFill>
              </a:rPr>
              <a:t>Ces </a:t>
            </a:r>
            <a:r>
              <a:rPr lang="fr-FR" sz="4000" dirty="0">
                <a:solidFill>
                  <a:srgbClr val="000000"/>
                </a:solidFill>
              </a:rPr>
              <a:t>attracteurs </a:t>
            </a:r>
            <a:r>
              <a:rPr lang="fr-FR" sz="4000" dirty="0" smtClean="0">
                <a:solidFill>
                  <a:srgbClr val="000000"/>
                </a:solidFill>
              </a:rPr>
              <a:t>représentent des comportements du vivant plus ou moins viable/réels.</a:t>
            </a:r>
            <a:endParaRPr kumimoji="0" lang="fr-FR" sz="4000" b="0" i="0" u="none" strike="noStrike" cap="none" spc="0" normalizeH="0" baseline="0" dirty="0">
              <a:ln>
                <a:noFill/>
              </a:ln>
              <a:solidFill>
                <a:srgbClr val="000000"/>
              </a:solidFill>
              <a:effectLst/>
              <a:uFillTx/>
              <a:latin typeface="Calibri"/>
              <a:ea typeface="Calibri"/>
              <a:cs typeface="Calibri"/>
              <a:sym typeface="Calibri"/>
            </a:endParaRPr>
          </a:p>
        </p:txBody>
      </p:sp>
      <p:pic>
        <p:nvPicPr>
          <p:cNvPr id="62" name="Picture 3" descr="C:\Users\Romain\Desktop\init_recherche\poster\graphe.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055732" y="10198013"/>
            <a:ext cx="4694007" cy="4104000"/>
          </a:xfrm>
          <a:prstGeom prst="rect">
            <a:avLst/>
          </a:prstGeom>
          <a:noFill/>
          <a:extLst>
            <a:ext uri="{909E8E84-426E-40DD-AFC4-6F175D3DCCD1}">
              <a14:hiddenFill xmlns:a14="http://schemas.microsoft.com/office/drawing/2010/main">
                <a:solidFill>
                  <a:srgbClr val="FFFFFF"/>
                </a:solidFill>
              </a14:hiddenFill>
            </a:ext>
          </a:extLst>
        </p:spPr>
      </p:pic>
      <p:sp>
        <p:nvSpPr>
          <p:cNvPr id="63" name="ZoneTexte 62"/>
          <p:cNvSpPr txBox="1"/>
          <p:nvPr/>
        </p:nvSpPr>
        <p:spPr>
          <a:xfrm>
            <a:off x="15562387" y="7453018"/>
            <a:ext cx="14622268" cy="19389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1" hangingPunct="0">
              <a:lnSpc>
                <a:spcPct val="100000"/>
              </a:lnSpc>
              <a:spcBef>
                <a:spcPts val="0"/>
              </a:spcBef>
              <a:spcAft>
                <a:spcPts val="0"/>
              </a:spcAft>
              <a:buClrTx/>
              <a:buSzTx/>
              <a:buFontTx/>
              <a:buNone/>
              <a:tabLst/>
            </a:pPr>
            <a:r>
              <a:rPr lang="fr-FR" sz="4000" dirty="0" smtClean="0">
                <a:solidFill>
                  <a:srgbClr val="000000"/>
                </a:solidFill>
              </a:rPr>
              <a:t>Problème : explosion exponentielle de la taille du graphe de transition allant jusqu’à 2</a:t>
            </a:r>
            <a:r>
              <a:rPr lang="fr-FR" sz="4000" baseline="30000" dirty="0" smtClean="0">
                <a:solidFill>
                  <a:srgbClr val="000000"/>
                </a:solidFill>
              </a:rPr>
              <a:t>n </a:t>
            </a:r>
            <a:r>
              <a:rPr lang="fr-FR" sz="4000" dirty="0">
                <a:solidFill>
                  <a:srgbClr val="000000"/>
                </a:solidFill>
              </a:rPr>
              <a:t> </a:t>
            </a:r>
            <a:r>
              <a:rPr lang="fr-FR" sz="4000" dirty="0" smtClean="0">
                <a:solidFill>
                  <a:srgbClr val="000000"/>
                </a:solidFill>
              </a:rPr>
              <a:t>sommets et n fois plus d’arêtes.</a:t>
            </a:r>
          </a:p>
          <a:p>
            <a:pPr marL="0" marR="0" indent="0" algn="l" defTabSz="457200" rtl="0" fontAlgn="auto" latinLnBrk="1" hangingPunct="0">
              <a:lnSpc>
                <a:spcPct val="100000"/>
              </a:lnSpc>
              <a:spcBef>
                <a:spcPts val="0"/>
              </a:spcBef>
              <a:spcAft>
                <a:spcPts val="0"/>
              </a:spcAft>
              <a:buClrTx/>
              <a:buSzTx/>
              <a:buFontTx/>
              <a:buNone/>
              <a:tabLst/>
            </a:pPr>
            <a:r>
              <a:rPr kumimoji="0" lang="fr-FR" sz="4000" b="0" i="0" u="none" strike="noStrike" cap="none" spc="0" normalizeH="0" dirty="0" smtClean="0">
                <a:ln>
                  <a:noFill/>
                </a:ln>
                <a:solidFill>
                  <a:srgbClr val="000000"/>
                </a:solidFill>
                <a:effectLst/>
                <a:uFillTx/>
                <a:sym typeface="Calibri"/>
              </a:rPr>
              <a:t>Solution : Diviser pour mieux régner et réduction par suppression.</a:t>
            </a:r>
            <a:endParaRPr kumimoji="0" lang="fr-FR" sz="4000" b="0" i="0" u="none" strike="noStrike" cap="none" spc="0" normalizeH="0" dirty="0">
              <a:ln>
                <a:noFill/>
              </a:ln>
              <a:solidFill>
                <a:srgbClr val="000000"/>
              </a:solidFill>
              <a:effectLst/>
              <a:uFillTx/>
              <a:sym typeface="Calibri"/>
            </a:endParaRPr>
          </a:p>
        </p:txBody>
      </p:sp>
      <p:sp>
        <p:nvSpPr>
          <p:cNvPr id="65" name="ZoneTexte 64"/>
          <p:cNvSpPr txBox="1"/>
          <p:nvPr/>
        </p:nvSpPr>
        <p:spPr>
          <a:xfrm>
            <a:off x="15680046" y="17425627"/>
            <a:ext cx="14213418" cy="31700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457200" rtl="0" fontAlgn="auto" latinLnBrk="1" hangingPunct="0">
              <a:lnSpc>
                <a:spcPct val="100000"/>
              </a:lnSpc>
              <a:spcBef>
                <a:spcPts val="0"/>
              </a:spcBef>
              <a:spcAft>
                <a:spcPts val="0"/>
              </a:spcAft>
              <a:buClrTx/>
              <a:buSzTx/>
              <a:buFontTx/>
              <a:buNone/>
              <a:tabLst/>
            </a:pPr>
            <a:r>
              <a:rPr kumimoji="0" lang="fr-FR" sz="4000" b="0" i="0" u="none" strike="noStrike" cap="none" spc="0" normalizeH="0" baseline="0" dirty="0" smtClean="0">
                <a:ln>
                  <a:noFill/>
                </a:ln>
                <a:solidFill>
                  <a:srgbClr val="000000"/>
                </a:solidFill>
                <a:effectLst/>
                <a:uFillTx/>
                <a:latin typeface="Calibri"/>
                <a:ea typeface="Calibri"/>
                <a:cs typeface="Calibri"/>
                <a:sym typeface="Calibri"/>
              </a:rPr>
              <a:t>Cette division permet de calculer des graphes de </a:t>
            </a:r>
            <a:r>
              <a:rPr kumimoji="0" lang="fr-FR" sz="4000" b="0" i="0" u="none" strike="noStrike" cap="none" spc="0" normalizeH="0" baseline="0" dirty="0" smtClean="0">
                <a:ln>
                  <a:noFill/>
                </a:ln>
                <a:solidFill>
                  <a:srgbClr val="000000"/>
                </a:solidFill>
                <a:effectLst/>
                <a:uFillTx/>
                <a:latin typeface="Calibri"/>
                <a:ea typeface="Calibri"/>
                <a:cs typeface="Calibri"/>
                <a:sym typeface="Calibri"/>
              </a:rPr>
              <a:t>transition </a:t>
            </a:r>
            <a:r>
              <a:rPr kumimoji="0" lang="fr-FR" sz="4000" b="0" i="0" u="none" strike="noStrike" cap="none" spc="0" normalizeH="0" baseline="0" dirty="0" smtClean="0">
                <a:ln>
                  <a:noFill/>
                </a:ln>
                <a:solidFill>
                  <a:srgbClr val="000000"/>
                </a:solidFill>
                <a:effectLst/>
                <a:uFillTx/>
                <a:latin typeface="Calibri"/>
                <a:ea typeface="Calibri"/>
                <a:cs typeface="Calibri"/>
                <a:sym typeface="Calibri"/>
              </a:rPr>
              <a:t>ouverts plus </a:t>
            </a:r>
            <a:r>
              <a:rPr kumimoji="0" lang="fr-FR" sz="4000" b="1" i="0" strike="noStrike" cap="none" spc="0" normalizeH="0" baseline="0" dirty="0" smtClean="0">
                <a:ln>
                  <a:noFill/>
                </a:ln>
                <a:solidFill>
                  <a:srgbClr val="000000"/>
                </a:solidFill>
                <a:effectLst/>
                <a:uFillTx/>
                <a:latin typeface="Calibri"/>
                <a:ea typeface="Calibri"/>
                <a:cs typeface="Calibri"/>
                <a:sym typeface="Calibri"/>
              </a:rPr>
              <a:t>petits</a:t>
            </a:r>
            <a:r>
              <a:rPr kumimoji="0" lang="fr-FR" sz="4000" b="0" i="0" u="none" strike="noStrike" cap="none" spc="0" normalizeH="0" baseline="0" dirty="0" smtClean="0">
                <a:ln>
                  <a:noFill/>
                </a:ln>
                <a:solidFill>
                  <a:srgbClr val="000000"/>
                </a:solidFill>
                <a:effectLst/>
                <a:uFillTx/>
                <a:latin typeface="Calibri"/>
                <a:ea typeface="Calibri"/>
                <a:cs typeface="Calibri"/>
                <a:sym typeface="Calibri"/>
              </a:rPr>
              <a:t>. </a:t>
            </a:r>
            <a:r>
              <a:rPr lang="fr-FR" sz="4000" dirty="0" smtClean="0">
                <a:solidFill>
                  <a:srgbClr val="000000"/>
                </a:solidFill>
              </a:rPr>
              <a:t>On définit alors des flèches bleues, qui indiquent l’envoi de la valeur du sommet frontière sans changement d’état et des        flèches rouges qui indiquent une réception de la valeur du sommet  frontière opposé.</a:t>
            </a:r>
            <a:endParaRPr kumimoji="0" lang="fr-FR" sz="40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17" name="ZoneTexte 16"/>
          <p:cNvSpPr txBox="1"/>
          <p:nvPr/>
        </p:nvSpPr>
        <p:spPr>
          <a:xfrm>
            <a:off x="15680046" y="26456256"/>
            <a:ext cx="14061692" cy="31700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457200" rtl="0" fontAlgn="auto" latinLnBrk="1" hangingPunct="0">
              <a:lnSpc>
                <a:spcPct val="100000"/>
              </a:lnSpc>
              <a:spcBef>
                <a:spcPts val="0"/>
              </a:spcBef>
              <a:spcAft>
                <a:spcPts val="0"/>
              </a:spcAft>
              <a:buClrTx/>
              <a:buSzTx/>
              <a:buFontTx/>
              <a:buNone/>
              <a:tabLst/>
            </a:pPr>
            <a:r>
              <a:rPr lang="fr-FR" sz="4000" dirty="0" smtClean="0">
                <a:solidFill>
                  <a:srgbClr val="000000"/>
                </a:solidFill>
              </a:rPr>
              <a:t>Le produit cartésien de ces deux graphes de </a:t>
            </a:r>
            <a:r>
              <a:rPr lang="fr-FR" sz="4000" dirty="0" smtClean="0">
                <a:solidFill>
                  <a:srgbClr val="000000"/>
                </a:solidFill>
              </a:rPr>
              <a:t>transition </a:t>
            </a:r>
            <a:r>
              <a:rPr lang="fr-FR" sz="4000" dirty="0" smtClean="0">
                <a:solidFill>
                  <a:srgbClr val="000000"/>
                </a:solidFill>
              </a:rPr>
              <a:t>permet de    retrouver celui d’origine. Pour cela, on obtient les sommets en        concaténant un état de B avec un état de C et on obtient les arêtes en faisant correspondre une arête bleue avec une arête rouge de   même étiquette.</a:t>
            </a:r>
            <a:endParaRPr kumimoji="0" lang="fr-FR" sz="4000" b="0" i="0" u="none" strike="noStrike" cap="none" spc="0" normalizeH="0" baseline="0" dirty="0" smtClean="0">
              <a:ln>
                <a:noFill/>
              </a:ln>
              <a:solidFill>
                <a:srgbClr val="000000"/>
              </a:solidFill>
              <a:effectLst/>
              <a:uFillTx/>
              <a:latin typeface="Calibri"/>
              <a:ea typeface="Calibri"/>
              <a:cs typeface="Calibri"/>
              <a:sym typeface="Calibri"/>
            </a:endParaRPr>
          </a:p>
        </p:txBody>
      </p:sp>
      <p:sp>
        <p:nvSpPr>
          <p:cNvPr id="21" name="ZoneTexte 20"/>
          <p:cNvSpPr txBox="1"/>
          <p:nvPr/>
        </p:nvSpPr>
        <p:spPr>
          <a:xfrm>
            <a:off x="15680046" y="29916000"/>
            <a:ext cx="14061692" cy="19389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457200" rtl="0" fontAlgn="auto" latinLnBrk="1" hangingPunct="0">
              <a:lnSpc>
                <a:spcPct val="100000"/>
              </a:lnSpc>
              <a:spcBef>
                <a:spcPts val="0"/>
              </a:spcBef>
              <a:spcAft>
                <a:spcPts val="0"/>
              </a:spcAft>
              <a:buClrTx/>
              <a:buSzTx/>
              <a:buFontTx/>
              <a:buNone/>
              <a:tabLst/>
            </a:pPr>
            <a:r>
              <a:rPr kumimoji="0" lang="fr-FR" sz="4000" b="0" i="0" u="none" strike="noStrike" cap="none" spc="0" normalizeH="0" baseline="0" dirty="0" smtClean="0">
                <a:ln>
                  <a:noFill/>
                </a:ln>
                <a:solidFill>
                  <a:srgbClr val="000000"/>
                </a:solidFill>
                <a:effectLst/>
                <a:uFillTx/>
                <a:latin typeface="Calibri"/>
                <a:ea typeface="Calibri"/>
                <a:cs typeface="Calibri"/>
                <a:sym typeface="Calibri"/>
              </a:rPr>
              <a:t>Les propriétés des</a:t>
            </a:r>
            <a:r>
              <a:rPr kumimoji="0" lang="fr-FR" sz="4000" b="0" i="0" u="none" strike="noStrike" cap="none" spc="0" normalizeH="0" dirty="0" smtClean="0">
                <a:ln>
                  <a:noFill/>
                </a:ln>
                <a:solidFill>
                  <a:srgbClr val="000000"/>
                </a:solidFill>
                <a:effectLst/>
                <a:uFillTx/>
                <a:latin typeface="Calibri"/>
                <a:ea typeface="Calibri"/>
                <a:cs typeface="Calibri"/>
                <a:sym typeface="Calibri"/>
              </a:rPr>
              <a:t> graphes ouverts nous permettent de supprimer un certain nombre de sommets qui n’apparaîtront jamais dans un  attracteur.</a:t>
            </a:r>
            <a:endParaRPr kumimoji="0" lang="fr-FR" sz="40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27" name="ZoneTexte 26"/>
          <p:cNvSpPr txBox="1"/>
          <p:nvPr/>
        </p:nvSpPr>
        <p:spPr>
          <a:xfrm>
            <a:off x="15680046" y="32313228"/>
            <a:ext cx="14089285" cy="204158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457200" rtl="0" fontAlgn="auto" latinLnBrk="1" hangingPunct="0">
              <a:lnSpc>
                <a:spcPct val="100000"/>
              </a:lnSpc>
              <a:spcBef>
                <a:spcPts val="0"/>
              </a:spcBef>
              <a:spcAft>
                <a:spcPts val="0"/>
              </a:spcAft>
              <a:buClrTx/>
              <a:buSzTx/>
              <a:buFontTx/>
              <a:buNone/>
              <a:tabLst/>
            </a:pPr>
            <a:r>
              <a:rPr kumimoji="0" lang="fr-FR" sz="4000" b="0" i="0" u="none" strike="noStrike" cap="none" spc="0" normalizeH="0" baseline="0" dirty="0" smtClean="0">
                <a:ln>
                  <a:noFill/>
                </a:ln>
                <a:solidFill>
                  <a:srgbClr val="000000"/>
                </a:solidFill>
                <a:effectLst/>
                <a:uFillTx/>
                <a:latin typeface="Calibri"/>
                <a:ea typeface="Calibri"/>
                <a:cs typeface="Calibri"/>
                <a:sym typeface="Calibri"/>
              </a:rPr>
              <a:t>Par</a:t>
            </a:r>
            <a:r>
              <a:rPr kumimoji="0" lang="fr-FR" sz="4000" b="0" i="0" u="none" strike="noStrike" cap="none" spc="0" normalizeH="0" dirty="0" smtClean="0">
                <a:ln>
                  <a:noFill/>
                </a:ln>
                <a:solidFill>
                  <a:srgbClr val="000000"/>
                </a:solidFill>
                <a:effectLst/>
                <a:uFillTx/>
                <a:latin typeface="Calibri"/>
                <a:ea typeface="Calibri"/>
                <a:cs typeface="Calibri"/>
                <a:sym typeface="Calibri"/>
              </a:rPr>
              <a:t> exemple, </a:t>
            </a:r>
            <a:r>
              <a:rPr kumimoji="0" lang="fr-FR" sz="4000" b="0" i="0" u="none" strike="noStrike" cap="none" spc="0" normalizeH="0" baseline="0" dirty="0" smtClean="0">
                <a:ln>
                  <a:noFill/>
                </a:ln>
                <a:solidFill>
                  <a:srgbClr val="000000"/>
                </a:solidFill>
                <a:effectLst/>
                <a:uFillTx/>
                <a:latin typeface="Calibri"/>
                <a:ea typeface="Calibri"/>
                <a:cs typeface="Calibri"/>
                <a:sym typeface="Calibri"/>
              </a:rPr>
              <a:t>si une flèche</a:t>
            </a:r>
            <a:r>
              <a:rPr kumimoji="0" lang="fr-FR" sz="4000" b="0" i="0" u="none" strike="noStrike" cap="none" spc="0" normalizeH="0" dirty="0" smtClean="0">
                <a:ln>
                  <a:noFill/>
                </a:ln>
                <a:solidFill>
                  <a:srgbClr val="000000"/>
                </a:solidFill>
                <a:effectLst/>
                <a:uFillTx/>
                <a:latin typeface="Calibri"/>
                <a:ea typeface="Calibri"/>
                <a:cs typeface="Calibri"/>
                <a:sym typeface="Calibri"/>
              </a:rPr>
              <a:t> rouge étiquetée </a:t>
            </a:r>
            <a:r>
              <a:rPr kumimoji="0" lang="fr-FR" sz="7000" b="0" i="0" u="none" strike="noStrike" cap="all" spc="0" baseline="-10000" dirty="0" smtClean="0">
                <a:ln>
                  <a:noFill/>
                </a:ln>
                <a:solidFill>
                  <a:srgbClr val="FF0000"/>
                </a:solidFill>
                <a:effectLst/>
                <a:uFillTx/>
                <a:latin typeface="Calibri"/>
                <a:ea typeface="Calibri"/>
                <a:cs typeface="Calibri"/>
                <a:sym typeface="Calibri"/>
              </a:rPr>
              <a:t>*</a:t>
            </a:r>
            <a:r>
              <a:rPr kumimoji="0" lang="fr-FR" sz="4000" b="0" i="0" u="none" strike="noStrike" spc="0" dirty="0" smtClean="0">
                <a:ln>
                  <a:noFill/>
                </a:ln>
                <a:solidFill>
                  <a:schemeClr val="tx1"/>
                </a:solidFill>
                <a:effectLst/>
                <a:uFillTx/>
                <a:latin typeface="Calibri"/>
                <a:ea typeface="Calibri"/>
                <a:cs typeface="Calibri"/>
                <a:sym typeface="Calibri"/>
              </a:rPr>
              <a:t> sort d’un sommet       dans lequel on ne pourra jamais revenir, alors il est supprimable.</a:t>
            </a:r>
          </a:p>
          <a:p>
            <a:pPr marL="0" marR="0" indent="0" algn="just" defTabSz="457200" rtl="0" fontAlgn="auto" latinLnBrk="1" hangingPunct="0">
              <a:lnSpc>
                <a:spcPct val="100000"/>
              </a:lnSpc>
              <a:spcBef>
                <a:spcPts val="0"/>
              </a:spcBef>
              <a:spcAft>
                <a:spcPts val="0"/>
              </a:spcAft>
              <a:buClrTx/>
              <a:buSzTx/>
              <a:buFontTx/>
              <a:buNone/>
              <a:tabLst/>
            </a:pPr>
            <a:r>
              <a:rPr lang="fr-FR" sz="4000" dirty="0" smtClean="0">
                <a:solidFill>
                  <a:schemeClr val="tx1"/>
                </a:solidFill>
              </a:rPr>
              <a:t>Dans le graphe B ci-dessus on peut ainsi passer de 16 à 4 sommets.</a:t>
            </a:r>
            <a:endParaRPr kumimoji="0" lang="fr-FR" sz="4000" b="0" i="0" u="none" strike="noStrike" spc="0" dirty="0">
              <a:ln>
                <a:noFill/>
              </a:ln>
              <a:solidFill>
                <a:schemeClr val="tx1"/>
              </a:solidFill>
              <a:effectLst/>
              <a:uFillTx/>
              <a:latin typeface="Calibri"/>
              <a:ea typeface="Calibri"/>
              <a:cs typeface="Calibri"/>
              <a:sym typeface="Calibri"/>
            </a:endParaRPr>
          </a:p>
        </p:txBody>
      </p:sp>
      <p:cxnSp>
        <p:nvCxnSpPr>
          <p:cNvPr id="10" name="Connecteur droit 9"/>
          <p:cNvCxnSpPr/>
          <p:nvPr/>
        </p:nvCxnSpPr>
        <p:spPr>
          <a:xfrm>
            <a:off x="972000" y="35892000"/>
            <a:ext cx="28296000" cy="0"/>
          </a:xfrm>
          <a:prstGeom prst="line">
            <a:avLst/>
          </a:prstGeom>
          <a:noFill/>
          <a:ln w="50800" cap="flat">
            <a:solidFill>
              <a:schemeClr val="accent1">
                <a:lumMod val="50000"/>
              </a:schemeClr>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432</TotalTime>
  <Words>418</Words>
  <Application>Microsoft Office PowerPoint</Application>
  <PresentationFormat>Personnalisé</PresentationFormat>
  <Paragraphs>35</Paragraphs>
  <Slides>1</Slides>
  <Notes>0</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Default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Romain</dc:creator>
  <cp:lastModifiedBy>Romain</cp:lastModifiedBy>
  <cp:revision>83</cp:revision>
  <dcterms:modified xsi:type="dcterms:W3CDTF">2015-03-28T16:07:28Z</dcterms:modified>
</cp:coreProperties>
</file>