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321" r:id="rId6"/>
    <p:sldId id="262" r:id="rId7"/>
    <p:sldId id="263" r:id="rId8"/>
    <p:sldId id="264" r:id="rId9"/>
    <p:sldId id="322" r:id="rId10"/>
    <p:sldId id="323" r:id="rId11"/>
    <p:sldId id="324" r:id="rId12"/>
    <p:sldId id="325" r:id="rId13"/>
    <p:sldId id="326" r:id="rId14"/>
    <p:sldId id="327" r:id="rId15"/>
    <p:sldId id="328" r:id="rId16"/>
    <p:sldId id="330" r:id="rId17"/>
    <p:sldId id="329" r:id="rId18"/>
    <p:sldId id="331" r:id="rId19"/>
    <p:sldId id="333" r:id="rId20"/>
    <p:sldId id="332" r:id="rId21"/>
    <p:sldId id="334" r:id="rId22"/>
    <p:sldId id="335" r:id="rId23"/>
    <p:sldId id="338" r:id="rId24"/>
    <p:sldId id="340" r:id="rId25"/>
    <p:sldId id="342" r:id="rId26"/>
    <p:sldId id="344" r:id="rId27"/>
    <p:sldId id="345" r:id="rId28"/>
    <p:sldId id="347" r:id="rId29"/>
    <p:sldId id="348" r:id="rId30"/>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5" name="Shape 2535"/>
        <p:cNvGrpSpPr/>
        <p:nvPr/>
      </p:nvGrpSpPr>
      <p:grpSpPr>
        <a:xfrm>
          <a:off x="0" y="0"/>
          <a:ext cx="0" cy="0"/>
          <a:chOff x="0" y="0"/>
          <a:chExt cx="0" cy="0"/>
        </a:xfrm>
      </p:grpSpPr>
      <p:sp>
        <p:nvSpPr>
          <p:cNvPr id="2536" name="Google Shape;2536;g11fd100d434_1_1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7" name="Google Shape;2537;g11fd100d434_1_1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3" name="Shape 2583"/>
        <p:cNvGrpSpPr/>
        <p:nvPr/>
      </p:nvGrpSpPr>
      <p:grpSpPr>
        <a:xfrm>
          <a:off x="0" y="0"/>
          <a:ext cx="0" cy="0"/>
          <a:chOff x="0" y="0"/>
          <a:chExt cx="0" cy="0"/>
        </a:xfrm>
      </p:grpSpPr>
      <p:sp>
        <p:nvSpPr>
          <p:cNvPr id="2584" name="Google Shape;2584;geba1a568b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5" name="Google Shape;2585;geba1a568b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3" name="Shape 2583"/>
        <p:cNvGrpSpPr/>
        <p:nvPr/>
      </p:nvGrpSpPr>
      <p:grpSpPr>
        <a:xfrm>
          <a:off x="0" y="0"/>
          <a:ext cx="0" cy="0"/>
          <a:chOff x="0" y="0"/>
          <a:chExt cx="0" cy="0"/>
        </a:xfrm>
      </p:grpSpPr>
      <p:sp>
        <p:nvSpPr>
          <p:cNvPr id="2584" name="Google Shape;2584;geba1a568b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5" name="Google Shape;2585;geba1a568b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2" name="Shape 2772"/>
        <p:cNvGrpSpPr/>
        <p:nvPr/>
      </p:nvGrpSpPr>
      <p:grpSpPr>
        <a:xfrm>
          <a:off x="0" y="0"/>
          <a:ext cx="0" cy="0"/>
          <a:chOff x="0" y="0"/>
          <a:chExt cx="0" cy="0"/>
        </a:xfrm>
      </p:grpSpPr>
      <p:sp>
        <p:nvSpPr>
          <p:cNvPr id="2773" name="Google Shape;2773;g14374f7c220_0_1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4" name="Google Shape;2774;g14374f7c220_0_1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2" name="Shape 2842"/>
        <p:cNvGrpSpPr/>
        <p:nvPr/>
      </p:nvGrpSpPr>
      <p:grpSpPr>
        <a:xfrm>
          <a:off x="0" y="0"/>
          <a:ext cx="0" cy="0"/>
          <a:chOff x="0" y="0"/>
          <a:chExt cx="0" cy="0"/>
        </a:xfrm>
      </p:grpSpPr>
      <p:sp>
        <p:nvSpPr>
          <p:cNvPr id="2843" name="Google Shape;2843;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4" name="Google Shape;2844;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8" name="Shape 2748"/>
        <p:cNvGrpSpPr/>
        <p:nvPr/>
      </p:nvGrpSpPr>
      <p:grpSpPr>
        <a:xfrm>
          <a:off x="0" y="0"/>
          <a:ext cx="0" cy="0"/>
          <a:chOff x="0" y="0"/>
          <a:chExt cx="0" cy="0"/>
        </a:xfrm>
      </p:grpSpPr>
      <p:sp>
        <p:nvSpPr>
          <p:cNvPr id="2749" name="Google Shape;2749;gee59bd2143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ee59bd2143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2472432"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rot="-5400000">
            <a:off x="664693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2"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 name="Google Shape;12;p2"/>
          <p:cNvGrpSpPr/>
          <p:nvPr/>
        </p:nvGrpSpPr>
        <p:grpSpPr>
          <a:xfrm rot="10800000" flipH="1">
            <a:off x="-615181" y="4250518"/>
            <a:ext cx="1362511" cy="1457953"/>
            <a:chOff x="1141181" y="262025"/>
            <a:chExt cx="4067198" cy="4352099"/>
          </a:xfrm>
        </p:grpSpPr>
        <p:sp>
          <p:nvSpPr>
            <p:cNvPr id="13" name="Google Shape;13;p2"/>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rot="4046899">
            <a:off x="-808797" y="-779120"/>
            <a:ext cx="1651494" cy="1730032"/>
            <a:chOff x="1511250" y="306000"/>
            <a:chExt cx="3756676" cy="3935328"/>
          </a:xfrm>
        </p:grpSpPr>
        <p:sp>
          <p:nvSpPr>
            <p:cNvPr id="27" name="Google Shape;27;p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 name="Google Shape;61;p2"/>
          <p:cNvGrpSpPr/>
          <p:nvPr/>
        </p:nvGrpSpPr>
        <p:grpSpPr>
          <a:xfrm rot="1992157">
            <a:off x="8337158" y="3820225"/>
            <a:ext cx="1717499" cy="1461648"/>
            <a:chOff x="725975" y="529375"/>
            <a:chExt cx="4581126" cy="3898687"/>
          </a:xfrm>
        </p:grpSpPr>
        <p:sp>
          <p:nvSpPr>
            <p:cNvPr id="62" name="Google Shape;62;p2"/>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5" name="Google Shape;85;p2"/>
          <p:cNvSpPr txBox="1"/>
          <p:nvPr>
            <p:ph type="ctrTitle"/>
          </p:nvPr>
        </p:nvSpPr>
        <p:spPr>
          <a:xfrm>
            <a:off x="725975" y="1112867"/>
            <a:ext cx="4910100" cy="21537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chemeClr val="dk1"/>
              </a:buClr>
              <a:buSzPts val="5200"/>
              <a:buNone/>
              <a:defRPr sz="5800" b="1">
                <a:solidFill>
                  <a:schemeClr val="dk1"/>
                </a:solidFill>
                <a:latin typeface="Work Sans"/>
                <a:ea typeface="Work Sans"/>
                <a:cs typeface="Work Sans"/>
                <a:sym typeface="Work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86" name="Google Shape;86;p2"/>
          <p:cNvSpPr txBox="1"/>
          <p:nvPr>
            <p:ph type="subTitle" idx="1"/>
          </p:nvPr>
        </p:nvSpPr>
        <p:spPr>
          <a:xfrm>
            <a:off x="725975" y="3334113"/>
            <a:ext cx="491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7" name="Google Shape;87;p2"/>
          <p:cNvSpPr/>
          <p:nvPr/>
        </p:nvSpPr>
        <p:spPr>
          <a:xfrm>
            <a:off x="1300713" y="2609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8840599" y="19069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192999" y="17544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94" name="Shape 594"/>
        <p:cNvGrpSpPr/>
        <p:nvPr/>
      </p:nvGrpSpPr>
      <p:grpSpPr>
        <a:xfrm>
          <a:off x="0" y="0"/>
          <a:ext cx="0" cy="0"/>
          <a:chOff x="0" y="0"/>
          <a:chExt cx="0" cy="0"/>
        </a:xfrm>
      </p:grpSpPr>
      <p:sp>
        <p:nvSpPr>
          <p:cNvPr id="595" name="Google Shape;595;p11"/>
          <p:cNvSpPr txBox="1"/>
          <p:nvPr>
            <p:ph type="title" hasCustomPrompt="1"/>
          </p:nvPr>
        </p:nvSpPr>
        <p:spPr>
          <a:xfrm>
            <a:off x="725975" y="1444875"/>
            <a:ext cx="7615200" cy="1673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6" name="Google Shape;596;p11"/>
          <p:cNvSpPr txBox="1"/>
          <p:nvPr>
            <p:ph type="subTitle" idx="1"/>
          </p:nvPr>
        </p:nvSpPr>
        <p:spPr>
          <a:xfrm>
            <a:off x="725975" y="3106675"/>
            <a:ext cx="76152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
        <p:nvSpPr>
          <p:cNvPr id="597" name="Google Shape;597;p11"/>
          <p:cNvSpPr/>
          <p:nvPr/>
        </p:nvSpPr>
        <p:spPr>
          <a:xfrm>
            <a:off x="2278495" y="-53"/>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1"/>
          <p:cNvSpPr/>
          <p:nvPr/>
        </p:nvSpPr>
        <p:spPr>
          <a:xfrm rot="-5400000">
            <a:off x="6646936" y="2646440"/>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1"/>
          <p:cNvSpPr/>
          <p:nvPr/>
        </p:nvSpPr>
        <p:spPr>
          <a:xfrm rot="5400000">
            <a:off x="137007" y="23707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0" name="Google Shape;600;p11"/>
          <p:cNvGrpSpPr/>
          <p:nvPr/>
        </p:nvGrpSpPr>
        <p:grpSpPr>
          <a:xfrm>
            <a:off x="8097571" y="4170654"/>
            <a:ext cx="1243062" cy="1150074"/>
            <a:chOff x="940201" y="467822"/>
            <a:chExt cx="4254149" cy="3935914"/>
          </a:xfrm>
        </p:grpSpPr>
        <p:sp>
          <p:nvSpPr>
            <p:cNvPr id="601" name="Google Shape;601;p11"/>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1"/>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1"/>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1"/>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1"/>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1"/>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1"/>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1"/>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9" name="Google Shape;609;p11"/>
          <p:cNvGrpSpPr/>
          <p:nvPr/>
        </p:nvGrpSpPr>
        <p:grpSpPr>
          <a:xfrm>
            <a:off x="-207221" y="-558008"/>
            <a:ext cx="1356911" cy="1421440"/>
            <a:chOff x="1511250" y="306000"/>
            <a:chExt cx="3756676" cy="3935328"/>
          </a:xfrm>
        </p:grpSpPr>
        <p:sp>
          <p:nvSpPr>
            <p:cNvPr id="610" name="Google Shape;610;p11"/>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1"/>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1"/>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1"/>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1"/>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1"/>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1"/>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1"/>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1"/>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1"/>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1"/>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11"/>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11"/>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1"/>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1"/>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1"/>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1"/>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1"/>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1"/>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1"/>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1"/>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1"/>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1"/>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1"/>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1"/>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1"/>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1"/>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1"/>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1"/>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1"/>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1"/>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1"/>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1"/>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1"/>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4" name="Google Shape;644;p11"/>
          <p:cNvGrpSpPr/>
          <p:nvPr/>
        </p:nvGrpSpPr>
        <p:grpSpPr>
          <a:xfrm rot="-1309239">
            <a:off x="-471302" y="4297438"/>
            <a:ext cx="1315430" cy="1254868"/>
            <a:chOff x="936800" y="644000"/>
            <a:chExt cx="3397834" cy="3241401"/>
          </a:xfrm>
        </p:grpSpPr>
        <p:sp>
          <p:nvSpPr>
            <p:cNvPr id="645" name="Google Shape;645;p11"/>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1"/>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1"/>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1"/>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1"/>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1"/>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1"/>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1"/>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1"/>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1"/>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5" name="Google Shape;655;p11"/>
          <p:cNvSpPr/>
          <p:nvPr/>
        </p:nvSpPr>
        <p:spPr>
          <a:xfrm rot="-10574182">
            <a:off x="4866467" y="-452057"/>
            <a:ext cx="3266547" cy="1184347"/>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1"/>
          <p:cNvSpPr/>
          <p:nvPr/>
        </p:nvSpPr>
        <p:spPr>
          <a:xfrm rot="-10660648" flipH="1">
            <a:off x="5350107" y="4453542"/>
            <a:ext cx="1579044" cy="860990"/>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1"/>
          <p:cNvSpPr/>
          <p:nvPr/>
        </p:nvSpPr>
        <p:spPr>
          <a:xfrm>
            <a:off x="4120999" y="359776"/>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1"/>
          <p:cNvSpPr/>
          <p:nvPr/>
        </p:nvSpPr>
        <p:spPr>
          <a:xfrm>
            <a:off x="296738" y="1249700"/>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9" name="Google Shape;659;p11"/>
          <p:cNvGrpSpPr/>
          <p:nvPr/>
        </p:nvGrpSpPr>
        <p:grpSpPr>
          <a:xfrm>
            <a:off x="8742671" y="2305987"/>
            <a:ext cx="262163" cy="531538"/>
            <a:chOff x="2322875" y="1049950"/>
            <a:chExt cx="1301705" cy="2640525"/>
          </a:xfrm>
        </p:grpSpPr>
        <p:sp>
          <p:nvSpPr>
            <p:cNvPr id="660" name="Google Shape;660;p11"/>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1"/>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1"/>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3" name="Google Shape;663;p11"/>
          <p:cNvSpPr/>
          <p:nvPr/>
        </p:nvSpPr>
        <p:spPr>
          <a:xfrm>
            <a:off x="8615213" y="342700"/>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664" name="Shape 6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665" name="Shape 665"/>
        <p:cNvGrpSpPr/>
        <p:nvPr/>
      </p:nvGrpSpPr>
      <p:grpSpPr>
        <a:xfrm>
          <a:off x="0" y="0"/>
          <a:ext cx="0" cy="0"/>
          <a:chOff x="0" y="0"/>
          <a:chExt cx="0" cy="0"/>
        </a:xfrm>
      </p:grpSpPr>
      <p:sp>
        <p:nvSpPr>
          <p:cNvPr id="666" name="Google Shape;666;p13"/>
          <p:cNvSpPr/>
          <p:nvPr/>
        </p:nvSpPr>
        <p:spPr>
          <a:xfrm rot="10800000" flipH="1">
            <a:off x="1505393" y="457385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3"/>
          <p:cNvSpPr/>
          <p:nvPr/>
        </p:nvSpPr>
        <p:spPr>
          <a:xfrm flipH="1">
            <a:off x="5822243" y="-5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3"/>
          <p:cNvSpPr/>
          <p:nvPr/>
        </p:nvSpPr>
        <p:spPr>
          <a:xfrm rot="5400000">
            <a:off x="270216" y="-270183"/>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3"/>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1" name="Google Shape;671;p13"/>
          <p:cNvSpPr txBox="1"/>
          <p:nvPr>
            <p:ph type="subTitle" idx="1"/>
          </p:nvPr>
        </p:nvSpPr>
        <p:spPr>
          <a:xfrm>
            <a:off x="726150" y="2261443"/>
            <a:ext cx="23367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672" name="Google Shape;672;p13"/>
          <p:cNvSpPr txBox="1"/>
          <p:nvPr>
            <p:ph type="subTitle" idx="2"/>
          </p:nvPr>
        </p:nvSpPr>
        <p:spPr>
          <a:xfrm>
            <a:off x="3400650" y="2261443"/>
            <a:ext cx="23427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673" name="Google Shape;673;p13"/>
          <p:cNvSpPr txBox="1"/>
          <p:nvPr>
            <p:ph type="subTitle" idx="3"/>
          </p:nvPr>
        </p:nvSpPr>
        <p:spPr>
          <a:xfrm>
            <a:off x="725975" y="3844244"/>
            <a:ext cx="23367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674" name="Google Shape;674;p13"/>
          <p:cNvSpPr txBox="1"/>
          <p:nvPr>
            <p:ph type="subTitle" idx="4"/>
          </p:nvPr>
        </p:nvSpPr>
        <p:spPr>
          <a:xfrm>
            <a:off x="3400650" y="3844240"/>
            <a:ext cx="23427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675" name="Google Shape;675;p13"/>
          <p:cNvSpPr txBox="1"/>
          <p:nvPr>
            <p:ph type="subTitle" idx="5"/>
          </p:nvPr>
        </p:nvSpPr>
        <p:spPr>
          <a:xfrm>
            <a:off x="6075325" y="2261443"/>
            <a:ext cx="23427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676" name="Google Shape;676;p13"/>
          <p:cNvSpPr txBox="1"/>
          <p:nvPr>
            <p:ph type="subTitle" idx="6"/>
          </p:nvPr>
        </p:nvSpPr>
        <p:spPr>
          <a:xfrm>
            <a:off x="6075325" y="3844243"/>
            <a:ext cx="23427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677" name="Google Shape;677;p13"/>
          <p:cNvSpPr txBox="1"/>
          <p:nvPr>
            <p:ph type="title" idx="7" hasCustomPrompt="1"/>
          </p:nvPr>
        </p:nvSpPr>
        <p:spPr>
          <a:xfrm>
            <a:off x="725975" y="1447052"/>
            <a:ext cx="914400" cy="448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8" name="Google Shape;678;p13"/>
          <p:cNvSpPr txBox="1"/>
          <p:nvPr>
            <p:ph type="title" idx="8" hasCustomPrompt="1"/>
          </p:nvPr>
        </p:nvSpPr>
        <p:spPr>
          <a:xfrm>
            <a:off x="725975" y="3039574"/>
            <a:ext cx="914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9" name="Google Shape;679;p13"/>
          <p:cNvSpPr txBox="1"/>
          <p:nvPr>
            <p:ph type="title" idx="9" hasCustomPrompt="1"/>
          </p:nvPr>
        </p:nvSpPr>
        <p:spPr>
          <a:xfrm>
            <a:off x="3400644" y="1447052"/>
            <a:ext cx="914400" cy="448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0" name="Google Shape;680;p13"/>
          <p:cNvSpPr txBox="1"/>
          <p:nvPr>
            <p:ph type="title" idx="13" hasCustomPrompt="1"/>
          </p:nvPr>
        </p:nvSpPr>
        <p:spPr>
          <a:xfrm>
            <a:off x="3400644" y="3039566"/>
            <a:ext cx="914400" cy="448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1" name="Google Shape;681;p13"/>
          <p:cNvSpPr txBox="1"/>
          <p:nvPr>
            <p:ph type="title" idx="14" hasCustomPrompt="1"/>
          </p:nvPr>
        </p:nvSpPr>
        <p:spPr>
          <a:xfrm>
            <a:off x="6075320" y="1447052"/>
            <a:ext cx="914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2" name="Google Shape;682;p13"/>
          <p:cNvSpPr txBox="1"/>
          <p:nvPr>
            <p:ph type="title" idx="15" hasCustomPrompt="1"/>
          </p:nvPr>
        </p:nvSpPr>
        <p:spPr>
          <a:xfrm>
            <a:off x="6075326" y="3039574"/>
            <a:ext cx="916200" cy="448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3" name="Google Shape;683;p13"/>
          <p:cNvSpPr txBox="1"/>
          <p:nvPr>
            <p:ph type="subTitle" idx="16"/>
          </p:nvPr>
        </p:nvSpPr>
        <p:spPr>
          <a:xfrm>
            <a:off x="725975" y="1875243"/>
            <a:ext cx="23427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684" name="Google Shape;684;p13"/>
          <p:cNvSpPr txBox="1"/>
          <p:nvPr>
            <p:ph type="subTitle" idx="17"/>
          </p:nvPr>
        </p:nvSpPr>
        <p:spPr>
          <a:xfrm>
            <a:off x="3400644" y="1875243"/>
            <a:ext cx="23427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685" name="Google Shape;685;p13"/>
          <p:cNvSpPr txBox="1"/>
          <p:nvPr>
            <p:ph type="subTitle" idx="18"/>
          </p:nvPr>
        </p:nvSpPr>
        <p:spPr>
          <a:xfrm>
            <a:off x="725975" y="3463243"/>
            <a:ext cx="23427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686" name="Google Shape;686;p13"/>
          <p:cNvSpPr txBox="1"/>
          <p:nvPr>
            <p:ph type="subTitle" idx="19"/>
          </p:nvPr>
        </p:nvSpPr>
        <p:spPr>
          <a:xfrm>
            <a:off x="3400644" y="3463243"/>
            <a:ext cx="23427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687" name="Google Shape;687;p13"/>
          <p:cNvSpPr txBox="1"/>
          <p:nvPr>
            <p:ph type="subTitle" idx="20"/>
          </p:nvPr>
        </p:nvSpPr>
        <p:spPr>
          <a:xfrm>
            <a:off x="6075320" y="1875243"/>
            <a:ext cx="23427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688" name="Google Shape;688;p13"/>
          <p:cNvSpPr txBox="1"/>
          <p:nvPr>
            <p:ph type="subTitle" idx="21"/>
          </p:nvPr>
        </p:nvSpPr>
        <p:spPr>
          <a:xfrm>
            <a:off x="6075320" y="3463243"/>
            <a:ext cx="23427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689" name="Google Shape;689;p13"/>
          <p:cNvGrpSpPr/>
          <p:nvPr/>
        </p:nvGrpSpPr>
        <p:grpSpPr>
          <a:xfrm rot="1386721" flipH="1">
            <a:off x="-128287" y="4560984"/>
            <a:ext cx="1074878" cy="914756"/>
            <a:chOff x="725975" y="529375"/>
            <a:chExt cx="4581126" cy="3898687"/>
          </a:xfrm>
        </p:grpSpPr>
        <p:sp>
          <p:nvSpPr>
            <p:cNvPr id="690" name="Google Shape;690;p13"/>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3"/>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3"/>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3"/>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3"/>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3"/>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3"/>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3"/>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3"/>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3"/>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3"/>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3"/>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13"/>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13"/>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3"/>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3"/>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3"/>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13"/>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13"/>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3"/>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3"/>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13"/>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13"/>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3" name="Google Shape;713;p13"/>
          <p:cNvGrpSpPr/>
          <p:nvPr/>
        </p:nvGrpSpPr>
        <p:grpSpPr>
          <a:xfrm>
            <a:off x="8301801" y="4440766"/>
            <a:ext cx="993769" cy="919430"/>
            <a:chOff x="940201" y="467822"/>
            <a:chExt cx="4254149" cy="3935914"/>
          </a:xfrm>
        </p:grpSpPr>
        <p:sp>
          <p:nvSpPr>
            <p:cNvPr id="714" name="Google Shape;714;p13"/>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3"/>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13"/>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3"/>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3"/>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3"/>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13"/>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13"/>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2" name="Google Shape;722;p13"/>
          <p:cNvGrpSpPr/>
          <p:nvPr/>
        </p:nvGrpSpPr>
        <p:grpSpPr>
          <a:xfrm rot="716367">
            <a:off x="-338944" y="-405049"/>
            <a:ext cx="1063534" cy="1228871"/>
            <a:chOff x="725975" y="580175"/>
            <a:chExt cx="3328618" cy="3846085"/>
          </a:xfrm>
        </p:grpSpPr>
        <p:sp>
          <p:nvSpPr>
            <p:cNvPr id="723" name="Google Shape;723;p13"/>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3"/>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3"/>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3"/>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13"/>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3"/>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3"/>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3"/>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3"/>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3"/>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3"/>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3"/>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3"/>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3"/>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37" name="Google Shape;737;p13"/>
          <p:cNvSpPr/>
          <p:nvPr/>
        </p:nvSpPr>
        <p:spPr>
          <a:xfrm flipH="1">
            <a:off x="139038" y="36345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3"/>
          <p:cNvSpPr/>
          <p:nvPr/>
        </p:nvSpPr>
        <p:spPr>
          <a:xfrm flipH="1">
            <a:off x="1673568" y="4866076"/>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3"/>
          <p:cNvSpPr/>
          <p:nvPr/>
        </p:nvSpPr>
        <p:spPr>
          <a:xfrm flipH="1">
            <a:off x="8752038" y="120302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3"/>
          <p:cNvSpPr/>
          <p:nvPr/>
        </p:nvSpPr>
        <p:spPr>
          <a:xfrm flipH="1">
            <a:off x="6527118" y="1934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13"/>
          <p:cNvSpPr/>
          <p:nvPr/>
        </p:nvSpPr>
        <p:spPr>
          <a:xfrm rot="347861">
            <a:off x="1656995" y="-619382"/>
            <a:ext cx="2480100" cy="1102861"/>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13"/>
          <p:cNvSpPr/>
          <p:nvPr/>
        </p:nvSpPr>
        <p:spPr>
          <a:xfrm rot="10452139" flipH="1">
            <a:off x="4866420" y="4696943"/>
            <a:ext cx="2480100" cy="1102861"/>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3" name="Google Shape;743;p13"/>
          <p:cNvGrpSpPr/>
          <p:nvPr/>
        </p:nvGrpSpPr>
        <p:grpSpPr>
          <a:xfrm>
            <a:off x="8750008" y="3570649"/>
            <a:ext cx="262163" cy="531538"/>
            <a:chOff x="2322875" y="1049950"/>
            <a:chExt cx="1301705" cy="2640525"/>
          </a:xfrm>
        </p:grpSpPr>
        <p:sp>
          <p:nvSpPr>
            <p:cNvPr id="744" name="Google Shape;744;p13"/>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3"/>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3"/>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7" name="Google Shape;747;p13"/>
          <p:cNvGrpSpPr/>
          <p:nvPr/>
        </p:nvGrpSpPr>
        <p:grpSpPr>
          <a:xfrm>
            <a:off x="179258" y="1144074"/>
            <a:ext cx="262163" cy="531538"/>
            <a:chOff x="2322875" y="1049950"/>
            <a:chExt cx="1301705" cy="2640525"/>
          </a:xfrm>
        </p:grpSpPr>
        <p:sp>
          <p:nvSpPr>
            <p:cNvPr id="748" name="Google Shape;748;p13"/>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3"/>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13"/>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1" name="Google Shape;751;p13"/>
          <p:cNvGrpSpPr/>
          <p:nvPr/>
        </p:nvGrpSpPr>
        <p:grpSpPr>
          <a:xfrm rot="2499223">
            <a:off x="8211342" y="-432131"/>
            <a:ext cx="1201924" cy="1146588"/>
            <a:chOff x="936800" y="644000"/>
            <a:chExt cx="3397834" cy="3241401"/>
          </a:xfrm>
        </p:grpSpPr>
        <p:sp>
          <p:nvSpPr>
            <p:cNvPr id="752" name="Google Shape;752;p13"/>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3"/>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13"/>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13"/>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13"/>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13"/>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13"/>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13"/>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3"/>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13"/>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762" name="Shape 762"/>
        <p:cNvGrpSpPr/>
        <p:nvPr/>
      </p:nvGrpSpPr>
      <p:grpSpPr>
        <a:xfrm>
          <a:off x="0" y="0"/>
          <a:ext cx="0" cy="0"/>
          <a:chOff x="0" y="0"/>
          <a:chExt cx="0" cy="0"/>
        </a:xfrm>
      </p:grpSpPr>
      <p:sp>
        <p:nvSpPr>
          <p:cNvPr id="763" name="Google Shape;763;p14"/>
          <p:cNvSpPr/>
          <p:nvPr/>
        </p:nvSpPr>
        <p:spPr>
          <a:xfrm flipH="1">
            <a:off x="3745837"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4"/>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4"/>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6" name="Google Shape;766;p14"/>
          <p:cNvGrpSpPr/>
          <p:nvPr/>
        </p:nvGrpSpPr>
        <p:grpSpPr>
          <a:xfrm>
            <a:off x="-573531" y="-574433"/>
            <a:ext cx="1362511" cy="1457953"/>
            <a:chOff x="1141181" y="262025"/>
            <a:chExt cx="4067198" cy="4352099"/>
          </a:xfrm>
        </p:grpSpPr>
        <p:sp>
          <p:nvSpPr>
            <p:cNvPr id="767" name="Google Shape;767;p14"/>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4"/>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4"/>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4"/>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4"/>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4"/>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4"/>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14"/>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4"/>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14"/>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14"/>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4"/>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4"/>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0" name="Google Shape;780;p14"/>
          <p:cNvGrpSpPr/>
          <p:nvPr/>
        </p:nvGrpSpPr>
        <p:grpSpPr>
          <a:xfrm rot="6753101" flipH="1">
            <a:off x="-831147" y="4114102"/>
            <a:ext cx="1651494" cy="1730032"/>
            <a:chOff x="1511250" y="306000"/>
            <a:chExt cx="3756676" cy="3935328"/>
          </a:xfrm>
        </p:grpSpPr>
        <p:sp>
          <p:nvSpPr>
            <p:cNvPr id="781" name="Google Shape;781;p1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4"/>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4"/>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4"/>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4"/>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4"/>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4"/>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4"/>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14"/>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4"/>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4"/>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4"/>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4"/>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14"/>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4"/>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4"/>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4"/>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4"/>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4"/>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14"/>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14"/>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4"/>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4"/>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4"/>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14"/>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4"/>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14"/>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14"/>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4"/>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4"/>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4"/>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5" name="Google Shape;815;p14"/>
          <p:cNvGrpSpPr/>
          <p:nvPr/>
        </p:nvGrpSpPr>
        <p:grpSpPr>
          <a:xfrm rot="1992157">
            <a:off x="8316333" y="4149525"/>
            <a:ext cx="1717499" cy="1461648"/>
            <a:chOff x="725975" y="529375"/>
            <a:chExt cx="4581126" cy="3898687"/>
          </a:xfrm>
        </p:grpSpPr>
        <p:sp>
          <p:nvSpPr>
            <p:cNvPr id="816" name="Google Shape;816;p14"/>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14"/>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4"/>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4"/>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4"/>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14"/>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14"/>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4"/>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4"/>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4"/>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14"/>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4"/>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4"/>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4"/>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4"/>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4"/>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14"/>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4"/>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4"/>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4"/>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4"/>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4"/>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4"/>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9" name="Google Shape;839;p14"/>
          <p:cNvSpPr txBox="1"/>
          <p:nvPr>
            <p:ph type="title"/>
          </p:nvPr>
        </p:nvSpPr>
        <p:spPr>
          <a:xfrm>
            <a:off x="725975" y="3128550"/>
            <a:ext cx="4967400" cy="531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840" name="Google Shape;840;p14"/>
          <p:cNvSpPr txBox="1"/>
          <p:nvPr>
            <p:ph type="subTitle" idx="1"/>
          </p:nvPr>
        </p:nvSpPr>
        <p:spPr>
          <a:xfrm>
            <a:off x="725975" y="1483050"/>
            <a:ext cx="4967400" cy="1645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sp>
        <p:nvSpPr>
          <p:cNvPr id="841" name="Google Shape;841;p14"/>
          <p:cNvSpPr/>
          <p:nvPr/>
        </p:nvSpPr>
        <p:spPr>
          <a:xfrm rot="-1277979">
            <a:off x="1897429" y="-989699"/>
            <a:ext cx="3025017" cy="1817036"/>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842" name="Shape 842"/>
        <p:cNvGrpSpPr/>
        <p:nvPr/>
      </p:nvGrpSpPr>
      <p:grpSpPr>
        <a:xfrm>
          <a:off x="0" y="0"/>
          <a:ext cx="0" cy="0"/>
          <a:chOff x="0" y="0"/>
          <a:chExt cx="0" cy="0"/>
        </a:xfrm>
      </p:grpSpPr>
      <p:sp>
        <p:nvSpPr>
          <p:cNvPr id="843" name="Google Shape;843;p15"/>
          <p:cNvSpPr/>
          <p:nvPr/>
        </p:nvSpPr>
        <p:spPr>
          <a:xfrm flipH="1">
            <a:off x="3745837"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5"/>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15"/>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6" name="Google Shape;846;p15"/>
          <p:cNvGrpSpPr/>
          <p:nvPr/>
        </p:nvGrpSpPr>
        <p:grpSpPr>
          <a:xfrm rot="10800000" flipH="1">
            <a:off x="-471606" y="4399057"/>
            <a:ext cx="1362511" cy="1457953"/>
            <a:chOff x="1141181" y="262025"/>
            <a:chExt cx="4067198" cy="4352099"/>
          </a:xfrm>
        </p:grpSpPr>
        <p:sp>
          <p:nvSpPr>
            <p:cNvPr id="847" name="Google Shape;847;p15"/>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5"/>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5"/>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5"/>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15"/>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15"/>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5"/>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5"/>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5"/>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5"/>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5"/>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15"/>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15"/>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0" name="Google Shape;860;p15"/>
          <p:cNvGrpSpPr/>
          <p:nvPr/>
        </p:nvGrpSpPr>
        <p:grpSpPr>
          <a:xfrm rot="-6753101">
            <a:off x="8352526" y="4114102"/>
            <a:ext cx="1651494" cy="1730032"/>
            <a:chOff x="1511250" y="306000"/>
            <a:chExt cx="3756676" cy="3935328"/>
          </a:xfrm>
        </p:grpSpPr>
        <p:sp>
          <p:nvSpPr>
            <p:cNvPr id="861" name="Google Shape;861;p15"/>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15"/>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15"/>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15"/>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5"/>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5"/>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5"/>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5"/>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5"/>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5"/>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15"/>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5"/>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5"/>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5"/>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15"/>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15"/>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5"/>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5"/>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15"/>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15"/>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15"/>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15"/>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15"/>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15"/>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5"/>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5"/>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5"/>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5"/>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5"/>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5"/>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15"/>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5"/>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5"/>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5"/>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15"/>
          <p:cNvGrpSpPr/>
          <p:nvPr/>
        </p:nvGrpSpPr>
        <p:grpSpPr>
          <a:xfrm rot="3183955">
            <a:off x="-861105" y="-622859"/>
            <a:ext cx="1717649" cy="1461775"/>
            <a:chOff x="725975" y="529375"/>
            <a:chExt cx="4581126" cy="3898687"/>
          </a:xfrm>
        </p:grpSpPr>
        <p:sp>
          <p:nvSpPr>
            <p:cNvPr id="896" name="Google Shape;896;p15"/>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5"/>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5"/>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5"/>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5"/>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5"/>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5"/>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5"/>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5"/>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5"/>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5"/>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15"/>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15"/>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5"/>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5"/>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15"/>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15"/>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15"/>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5"/>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15"/>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15"/>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15"/>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15"/>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9" name="Google Shape;919;p15"/>
          <p:cNvSpPr txBox="1"/>
          <p:nvPr>
            <p:ph type="title"/>
          </p:nvPr>
        </p:nvSpPr>
        <p:spPr>
          <a:xfrm>
            <a:off x="720000" y="1965579"/>
            <a:ext cx="4727700" cy="1595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920" name="Google Shape;920;p15"/>
          <p:cNvSpPr txBox="1"/>
          <p:nvPr>
            <p:ph type="title" idx="2" hasCustomPrompt="1"/>
          </p:nvPr>
        </p:nvSpPr>
        <p:spPr>
          <a:xfrm>
            <a:off x="720000" y="920800"/>
            <a:ext cx="1388100" cy="1033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21" name="Google Shape;921;p15"/>
          <p:cNvSpPr txBox="1"/>
          <p:nvPr>
            <p:ph type="subTitle" idx="1"/>
          </p:nvPr>
        </p:nvSpPr>
        <p:spPr>
          <a:xfrm>
            <a:off x="720000" y="3605939"/>
            <a:ext cx="4727700" cy="4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22" name="Google Shape;922;p15"/>
          <p:cNvSpPr/>
          <p:nvPr/>
        </p:nvSpPr>
        <p:spPr>
          <a:xfrm>
            <a:off x="1559213" y="477201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5"/>
          <p:cNvSpPr/>
          <p:nvPr/>
        </p:nvSpPr>
        <p:spPr>
          <a:xfrm>
            <a:off x="8745299" y="1732626"/>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5"/>
          <p:cNvSpPr/>
          <p:nvPr/>
        </p:nvSpPr>
        <p:spPr>
          <a:xfrm rot="8226048" flipH="1">
            <a:off x="2642871" y="4572579"/>
            <a:ext cx="1474175" cy="803830"/>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5"/>
          <p:cNvSpPr/>
          <p:nvPr/>
        </p:nvSpPr>
        <p:spPr>
          <a:xfrm rot="1178988">
            <a:off x="4910040" y="4447507"/>
            <a:ext cx="3049772" cy="1105768"/>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15"/>
          <p:cNvSpPr/>
          <p:nvPr/>
        </p:nvSpPr>
        <p:spPr>
          <a:xfrm>
            <a:off x="1275424" y="35328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7" name="Google Shape;927;p15"/>
          <p:cNvGrpSpPr/>
          <p:nvPr/>
        </p:nvGrpSpPr>
        <p:grpSpPr>
          <a:xfrm>
            <a:off x="4070755" y="4445673"/>
            <a:ext cx="812117" cy="751366"/>
            <a:chOff x="940201" y="467822"/>
            <a:chExt cx="4254149" cy="3935914"/>
          </a:xfrm>
        </p:grpSpPr>
        <p:sp>
          <p:nvSpPr>
            <p:cNvPr id="928" name="Google Shape;928;p15"/>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5"/>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5"/>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5"/>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5"/>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5"/>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936" name="Shape 936"/>
        <p:cNvGrpSpPr/>
        <p:nvPr/>
      </p:nvGrpSpPr>
      <p:grpSpPr>
        <a:xfrm>
          <a:off x="0" y="0"/>
          <a:ext cx="0" cy="0"/>
          <a:chOff x="0" y="0"/>
          <a:chExt cx="0" cy="0"/>
        </a:xfrm>
      </p:grpSpPr>
      <p:sp>
        <p:nvSpPr>
          <p:cNvPr id="937" name="Google Shape;937;p16"/>
          <p:cNvSpPr/>
          <p:nvPr/>
        </p:nvSpPr>
        <p:spPr>
          <a:xfrm rot="10800000">
            <a:off x="3745837" y="4015122"/>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6"/>
          <p:cNvSpPr/>
          <p:nvPr/>
        </p:nvSpPr>
        <p:spPr>
          <a:xfrm rot="5400000">
            <a:off x="270216" y="-317985"/>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6"/>
          <p:cNvSpPr/>
          <p:nvPr/>
        </p:nvSpPr>
        <p:spPr>
          <a:xfrm rot="10800000" flipH="1">
            <a:off x="6527124" y="-479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0" name="Google Shape;940;p16"/>
          <p:cNvGrpSpPr/>
          <p:nvPr/>
        </p:nvGrpSpPr>
        <p:grpSpPr>
          <a:xfrm rot="-637936" flipH="1">
            <a:off x="-471734" y="4266478"/>
            <a:ext cx="1362310" cy="1457738"/>
            <a:chOff x="1141181" y="262025"/>
            <a:chExt cx="4067198" cy="4352099"/>
          </a:xfrm>
        </p:grpSpPr>
        <p:sp>
          <p:nvSpPr>
            <p:cNvPr id="941" name="Google Shape;941;p16"/>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6"/>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6"/>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6"/>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6"/>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6"/>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6"/>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6"/>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16"/>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16"/>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16"/>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6"/>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6"/>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4" name="Google Shape;954;p16"/>
          <p:cNvGrpSpPr/>
          <p:nvPr/>
        </p:nvGrpSpPr>
        <p:grpSpPr>
          <a:xfrm rot="6753101" flipH="1">
            <a:off x="8094003" y="4130327"/>
            <a:ext cx="1651494" cy="1730032"/>
            <a:chOff x="1511250" y="306000"/>
            <a:chExt cx="3756676" cy="3935328"/>
          </a:xfrm>
        </p:grpSpPr>
        <p:sp>
          <p:nvSpPr>
            <p:cNvPr id="955" name="Google Shape;955;p16"/>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6"/>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6"/>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16"/>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6"/>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6"/>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6"/>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16"/>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16"/>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6"/>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6"/>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6"/>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16"/>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6"/>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6"/>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6"/>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6"/>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6"/>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16"/>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6"/>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6"/>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6"/>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16"/>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6"/>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6"/>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6"/>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6"/>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16"/>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6"/>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6"/>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16"/>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6"/>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6"/>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6"/>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9" name="Google Shape;989;p16"/>
          <p:cNvGrpSpPr/>
          <p:nvPr/>
        </p:nvGrpSpPr>
        <p:grpSpPr>
          <a:xfrm rot="2700000">
            <a:off x="-876068" y="-707674"/>
            <a:ext cx="1717501" cy="1461649"/>
            <a:chOff x="725975" y="529375"/>
            <a:chExt cx="4581126" cy="3898687"/>
          </a:xfrm>
        </p:grpSpPr>
        <p:sp>
          <p:nvSpPr>
            <p:cNvPr id="990" name="Google Shape;990;p16"/>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6"/>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6"/>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6"/>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16"/>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6"/>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6"/>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16"/>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16"/>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6"/>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16"/>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6"/>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6"/>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6"/>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6"/>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6"/>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16"/>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16"/>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6"/>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16"/>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6"/>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16"/>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16"/>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3" name="Google Shape;1013;p16"/>
          <p:cNvSpPr/>
          <p:nvPr/>
        </p:nvSpPr>
        <p:spPr>
          <a:xfrm rot="9534458">
            <a:off x="1661602" y="4455381"/>
            <a:ext cx="2356270" cy="1415327"/>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6"/>
          <p:cNvSpPr txBox="1"/>
          <p:nvPr>
            <p:ph type="title"/>
          </p:nvPr>
        </p:nvSpPr>
        <p:spPr>
          <a:xfrm>
            <a:off x="720000" y="1965579"/>
            <a:ext cx="4727700" cy="1595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015" name="Google Shape;1015;p16"/>
          <p:cNvSpPr txBox="1"/>
          <p:nvPr>
            <p:ph type="title" idx="2" hasCustomPrompt="1"/>
          </p:nvPr>
        </p:nvSpPr>
        <p:spPr>
          <a:xfrm>
            <a:off x="720000" y="920800"/>
            <a:ext cx="1388100" cy="1033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16" name="Google Shape;1016;p16"/>
          <p:cNvSpPr txBox="1"/>
          <p:nvPr>
            <p:ph type="subTitle" idx="1"/>
          </p:nvPr>
        </p:nvSpPr>
        <p:spPr>
          <a:xfrm>
            <a:off x="720000" y="3605939"/>
            <a:ext cx="4727700" cy="4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17" name="Google Shape;1017;p16"/>
          <p:cNvSpPr/>
          <p:nvPr/>
        </p:nvSpPr>
        <p:spPr>
          <a:xfrm>
            <a:off x="5818549" y="464490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16"/>
          <p:cNvSpPr/>
          <p:nvPr/>
        </p:nvSpPr>
        <p:spPr>
          <a:xfrm>
            <a:off x="8802399" y="1197326"/>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16"/>
          <p:cNvSpPr/>
          <p:nvPr/>
        </p:nvSpPr>
        <p:spPr>
          <a:xfrm>
            <a:off x="1320638" y="27868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020" name="Shape 1020"/>
        <p:cNvGrpSpPr/>
        <p:nvPr/>
      </p:nvGrpSpPr>
      <p:grpSpPr>
        <a:xfrm>
          <a:off x="0" y="0"/>
          <a:ext cx="0" cy="0"/>
          <a:chOff x="0" y="0"/>
          <a:chExt cx="0" cy="0"/>
        </a:xfrm>
      </p:grpSpPr>
      <p:sp>
        <p:nvSpPr>
          <p:cNvPr id="1021" name="Google Shape;1021;p17"/>
          <p:cNvSpPr/>
          <p:nvPr/>
        </p:nvSpPr>
        <p:spPr>
          <a:xfrm>
            <a:off x="1226487"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7"/>
          <p:cNvSpPr/>
          <p:nvPr/>
        </p:nvSpPr>
        <p:spPr>
          <a:xfrm rot="-5400000">
            <a:off x="664693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7"/>
          <p:cNvSpPr/>
          <p:nvPr/>
        </p:nvSpPr>
        <p:spPr>
          <a:xfrm flipH="1">
            <a:off x="32"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4" name="Google Shape;1024;p17"/>
          <p:cNvGrpSpPr/>
          <p:nvPr/>
        </p:nvGrpSpPr>
        <p:grpSpPr>
          <a:xfrm rot="-6753101">
            <a:off x="8166928" y="4235702"/>
            <a:ext cx="1651494" cy="1730032"/>
            <a:chOff x="1511250" y="306000"/>
            <a:chExt cx="3756676" cy="3935328"/>
          </a:xfrm>
        </p:grpSpPr>
        <p:sp>
          <p:nvSpPr>
            <p:cNvPr id="1025" name="Google Shape;1025;p17"/>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7"/>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7"/>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7"/>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17"/>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17"/>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7"/>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7"/>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17"/>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17"/>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17"/>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17"/>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7"/>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7"/>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7"/>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7"/>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7"/>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7"/>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17"/>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17"/>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17"/>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7"/>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17"/>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7"/>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7"/>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7"/>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17"/>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7"/>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17"/>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17"/>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17"/>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17"/>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17"/>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17"/>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9" name="Google Shape;1059;p17"/>
          <p:cNvSpPr txBox="1"/>
          <p:nvPr>
            <p:ph type="title"/>
          </p:nvPr>
        </p:nvSpPr>
        <p:spPr>
          <a:xfrm>
            <a:off x="720000" y="2300165"/>
            <a:ext cx="5362500" cy="971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060" name="Google Shape;1060;p17"/>
          <p:cNvSpPr txBox="1"/>
          <p:nvPr>
            <p:ph type="title" idx="2" hasCustomPrompt="1"/>
          </p:nvPr>
        </p:nvSpPr>
        <p:spPr>
          <a:xfrm>
            <a:off x="720000" y="1353538"/>
            <a:ext cx="1388100" cy="1033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61" name="Google Shape;1061;p17"/>
          <p:cNvSpPr txBox="1"/>
          <p:nvPr>
            <p:ph type="subTitle" idx="1"/>
          </p:nvPr>
        </p:nvSpPr>
        <p:spPr>
          <a:xfrm>
            <a:off x="720000" y="3220550"/>
            <a:ext cx="5362500" cy="4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1062" name="Google Shape;1062;p17"/>
          <p:cNvGrpSpPr/>
          <p:nvPr/>
        </p:nvGrpSpPr>
        <p:grpSpPr>
          <a:xfrm>
            <a:off x="-363856" y="-488517"/>
            <a:ext cx="1231151" cy="1139054"/>
            <a:chOff x="940201" y="467822"/>
            <a:chExt cx="4254149" cy="3935914"/>
          </a:xfrm>
        </p:grpSpPr>
        <p:sp>
          <p:nvSpPr>
            <p:cNvPr id="1063" name="Google Shape;1063;p17"/>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17"/>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17"/>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17"/>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17"/>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17"/>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17"/>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17"/>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1" name="Google Shape;1071;p17"/>
          <p:cNvGrpSpPr/>
          <p:nvPr/>
        </p:nvGrpSpPr>
        <p:grpSpPr>
          <a:xfrm rot="-4010605">
            <a:off x="-310617" y="4301275"/>
            <a:ext cx="1251897" cy="1446517"/>
            <a:chOff x="725975" y="580175"/>
            <a:chExt cx="3328618" cy="3846085"/>
          </a:xfrm>
        </p:grpSpPr>
        <p:sp>
          <p:nvSpPr>
            <p:cNvPr id="1072" name="Google Shape;1072;p17"/>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17"/>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17"/>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17"/>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17"/>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17"/>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17"/>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17"/>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17"/>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17"/>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7"/>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17"/>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17"/>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7"/>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86" name="Google Shape;1086;p17"/>
          <p:cNvSpPr/>
          <p:nvPr/>
        </p:nvSpPr>
        <p:spPr>
          <a:xfrm>
            <a:off x="1418524" y="3171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17"/>
          <p:cNvSpPr/>
          <p:nvPr/>
        </p:nvSpPr>
        <p:spPr>
          <a:xfrm>
            <a:off x="8693174" y="1366926"/>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SECTION_HEADER_4">
    <p:spTree>
      <p:nvGrpSpPr>
        <p:cNvPr id="1088" name="Shape 1088"/>
        <p:cNvGrpSpPr/>
        <p:nvPr/>
      </p:nvGrpSpPr>
      <p:grpSpPr>
        <a:xfrm>
          <a:off x="0" y="0"/>
          <a:ext cx="0" cy="0"/>
          <a:chOff x="0" y="0"/>
          <a:chExt cx="0" cy="0"/>
        </a:xfrm>
      </p:grpSpPr>
      <p:sp>
        <p:nvSpPr>
          <p:cNvPr id="1089" name="Google Shape;1089;p18"/>
          <p:cNvSpPr/>
          <p:nvPr/>
        </p:nvSpPr>
        <p:spPr>
          <a:xfrm rot="10800000">
            <a:off x="3745837" y="4015122"/>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18"/>
          <p:cNvSpPr/>
          <p:nvPr/>
        </p:nvSpPr>
        <p:spPr>
          <a:xfrm rot="5400000">
            <a:off x="270216" y="-317985"/>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18"/>
          <p:cNvSpPr/>
          <p:nvPr/>
        </p:nvSpPr>
        <p:spPr>
          <a:xfrm rot="10800000" flipH="1">
            <a:off x="6527124" y="-479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2" name="Google Shape;1092;p18"/>
          <p:cNvGrpSpPr/>
          <p:nvPr/>
        </p:nvGrpSpPr>
        <p:grpSpPr>
          <a:xfrm rot="583597">
            <a:off x="8270456" y="4250108"/>
            <a:ext cx="1362576" cy="1458022"/>
            <a:chOff x="1141181" y="262025"/>
            <a:chExt cx="4067198" cy="4352099"/>
          </a:xfrm>
        </p:grpSpPr>
        <p:sp>
          <p:nvSpPr>
            <p:cNvPr id="1093" name="Google Shape;1093;p18"/>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18"/>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18"/>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18"/>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18"/>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18"/>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18"/>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18"/>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18"/>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18"/>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18"/>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8"/>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8"/>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6" name="Google Shape;1106;p18"/>
          <p:cNvGrpSpPr/>
          <p:nvPr/>
        </p:nvGrpSpPr>
        <p:grpSpPr>
          <a:xfrm rot="3299502">
            <a:off x="-783558" y="-779119"/>
            <a:ext cx="1717638" cy="1461765"/>
            <a:chOff x="725975" y="529375"/>
            <a:chExt cx="4581126" cy="3898687"/>
          </a:xfrm>
        </p:grpSpPr>
        <p:sp>
          <p:nvSpPr>
            <p:cNvPr id="1107" name="Google Shape;1107;p18"/>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18"/>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18"/>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18"/>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18"/>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18"/>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18"/>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18"/>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18"/>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8"/>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18"/>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18"/>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18"/>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18"/>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18"/>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18"/>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18"/>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18"/>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18"/>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18"/>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18"/>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8"/>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18"/>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0" name="Google Shape;1130;p18"/>
          <p:cNvSpPr txBox="1"/>
          <p:nvPr>
            <p:ph type="title"/>
          </p:nvPr>
        </p:nvSpPr>
        <p:spPr>
          <a:xfrm>
            <a:off x="720000" y="2300175"/>
            <a:ext cx="4632000" cy="971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131" name="Google Shape;1131;p18"/>
          <p:cNvSpPr txBox="1"/>
          <p:nvPr>
            <p:ph type="title" idx="2" hasCustomPrompt="1"/>
          </p:nvPr>
        </p:nvSpPr>
        <p:spPr>
          <a:xfrm>
            <a:off x="720000" y="1353538"/>
            <a:ext cx="1388100" cy="1033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32" name="Google Shape;1132;p18"/>
          <p:cNvSpPr txBox="1"/>
          <p:nvPr>
            <p:ph type="subTitle" idx="1"/>
          </p:nvPr>
        </p:nvSpPr>
        <p:spPr>
          <a:xfrm>
            <a:off x="720000" y="3220553"/>
            <a:ext cx="4632000" cy="4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1133" name="Google Shape;1133;p18"/>
          <p:cNvGrpSpPr/>
          <p:nvPr/>
        </p:nvGrpSpPr>
        <p:grpSpPr>
          <a:xfrm>
            <a:off x="-323331" y="4409596"/>
            <a:ext cx="1231151" cy="1139054"/>
            <a:chOff x="940201" y="467822"/>
            <a:chExt cx="4254149" cy="3935914"/>
          </a:xfrm>
        </p:grpSpPr>
        <p:sp>
          <p:nvSpPr>
            <p:cNvPr id="1134" name="Google Shape;1134;p18"/>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8"/>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8"/>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18"/>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18"/>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18"/>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8"/>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18"/>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5">
  <p:cSld name="SECTION_HEADER_5">
    <p:spTree>
      <p:nvGrpSpPr>
        <p:cNvPr id="1142" name="Shape 1142"/>
        <p:cNvGrpSpPr/>
        <p:nvPr/>
      </p:nvGrpSpPr>
      <p:grpSpPr>
        <a:xfrm>
          <a:off x="0" y="0"/>
          <a:ext cx="0" cy="0"/>
          <a:chOff x="0" y="0"/>
          <a:chExt cx="0" cy="0"/>
        </a:xfrm>
      </p:grpSpPr>
      <p:sp>
        <p:nvSpPr>
          <p:cNvPr id="1143" name="Google Shape;1143;p19"/>
          <p:cNvSpPr/>
          <p:nvPr/>
        </p:nvSpPr>
        <p:spPr>
          <a:xfrm flipH="1">
            <a:off x="3745837" y="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19"/>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9"/>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6" name="Google Shape;1146;p19"/>
          <p:cNvGrpSpPr/>
          <p:nvPr/>
        </p:nvGrpSpPr>
        <p:grpSpPr>
          <a:xfrm>
            <a:off x="-573531" y="-574433"/>
            <a:ext cx="1362511" cy="1457953"/>
            <a:chOff x="1141181" y="262025"/>
            <a:chExt cx="4067198" cy="4352099"/>
          </a:xfrm>
        </p:grpSpPr>
        <p:sp>
          <p:nvSpPr>
            <p:cNvPr id="1147" name="Google Shape;1147;p19"/>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9"/>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9"/>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9"/>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9"/>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9"/>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9"/>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9"/>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9"/>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9"/>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9"/>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9"/>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9"/>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0" name="Google Shape;1160;p19"/>
          <p:cNvGrpSpPr/>
          <p:nvPr/>
        </p:nvGrpSpPr>
        <p:grpSpPr>
          <a:xfrm rot="6753101" flipH="1">
            <a:off x="-831147" y="4114102"/>
            <a:ext cx="1651494" cy="1730032"/>
            <a:chOff x="1511250" y="306000"/>
            <a:chExt cx="3756676" cy="3935328"/>
          </a:xfrm>
        </p:grpSpPr>
        <p:sp>
          <p:nvSpPr>
            <p:cNvPr id="1161" name="Google Shape;1161;p19"/>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9"/>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9"/>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9"/>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9"/>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9"/>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9"/>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9"/>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9"/>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9"/>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9"/>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9"/>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9"/>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9"/>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9"/>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9"/>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9"/>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9"/>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9"/>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9"/>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9"/>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9"/>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9"/>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9"/>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9"/>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9"/>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9"/>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9"/>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9"/>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9"/>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9"/>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9"/>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9"/>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19"/>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5" name="Google Shape;1195;p19"/>
          <p:cNvGrpSpPr/>
          <p:nvPr/>
        </p:nvGrpSpPr>
        <p:grpSpPr>
          <a:xfrm rot="1992157">
            <a:off x="8316333" y="4149525"/>
            <a:ext cx="1717499" cy="1461648"/>
            <a:chOff x="725975" y="529375"/>
            <a:chExt cx="4581126" cy="3898687"/>
          </a:xfrm>
        </p:grpSpPr>
        <p:sp>
          <p:nvSpPr>
            <p:cNvPr id="1196" name="Google Shape;1196;p19"/>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9"/>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9"/>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9"/>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9"/>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9"/>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19"/>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19"/>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9"/>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9"/>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9"/>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9"/>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9"/>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9"/>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9"/>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9"/>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9"/>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9"/>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9"/>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9"/>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9"/>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9"/>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9"/>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19" name="Google Shape;1219;p19"/>
          <p:cNvSpPr/>
          <p:nvPr/>
        </p:nvSpPr>
        <p:spPr>
          <a:xfrm rot="-693687">
            <a:off x="1897425" y="-600783"/>
            <a:ext cx="3025015" cy="1817032"/>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9"/>
          <p:cNvSpPr txBox="1"/>
          <p:nvPr>
            <p:ph type="title"/>
          </p:nvPr>
        </p:nvSpPr>
        <p:spPr>
          <a:xfrm>
            <a:off x="720000" y="2300165"/>
            <a:ext cx="5362500" cy="971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21" name="Google Shape;1221;p19"/>
          <p:cNvSpPr txBox="1"/>
          <p:nvPr>
            <p:ph type="title" idx="2" hasCustomPrompt="1"/>
          </p:nvPr>
        </p:nvSpPr>
        <p:spPr>
          <a:xfrm>
            <a:off x="720000" y="1353538"/>
            <a:ext cx="1388100" cy="1033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22" name="Google Shape;1222;p19"/>
          <p:cNvSpPr txBox="1"/>
          <p:nvPr>
            <p:ph type="subTitle" idx="1"/>
          </p:nvPr>
        </p:nvSpPr>
        <p:spPr>
          <a:xfrm>
            <a:off x="720000" y="3220550"/>
            <a:ext cx="5362500" cy="4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223" name="Google Shape;1223;p19"/>
          <p:cNvSpPr/>
          <p:nvPr/>
        </p:nvSpPr>
        <p:spPr>
          <a:xfrm>
            <a:off x="8731038" y="11802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9"/>
          <p:cNvSpPr/>
          <p:nvPr/>
        </p:nvSpPr>
        <p:spPr>
          <a:xfrm>
            <a:off x="1391349" y="3768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225" name="Shape 1225"/>
        <p:cNvGrpSpPr/>
        <p:nvPr/>
      </p:nvGrpSpPr>
      <p:grpSpPr>
        <a:xfrm>
          <a:off x="0" y="0"/>
          <a:ext cx="0" cy="0"/>
          <a:chOff x="0" y="0"/>
          <a:chExt cx="0" cy="0"/>
        </a:xfrm>
      </p:grpSpPr>
      <p:sp>
        <p:nvSpPr>
          <p:cNvPr id="1226" name="Google Shape;1226;p20"/>
          <p:cNvSpPr/>
          <p:nvPr/>
        </p:nvSpPr>
        <p:spPr>
          <a:xfrm rot="10800000" flipH="1">
            <a:off x="1505393" y="4614125"/>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20"/>
          <p:cNvSpPr/>
          <p:nvPr/>
        </p:nvSpPr>
        <p:spPr>
          <a:xfrm flipH="1">
            <a:off x="5822243" y="-5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20"/>
          <p:cNvSpPr/>
          <p:nvPr/>
        </p:nvSpPr>
        <p:spPr>
          <a:xfrm rot="5400000">
            <a:off x="270216" y="-270183"/>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0"/>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30" name="Google Shape;1230;p20"/>
          <p:cNvGrpSpPr/>
          <p:nvPr/>
        </p:nvGrpSpPr>
        <p:grpSpPr>
          <a:xfrm rot="1386721" flipH="1">
            <a:off x="-128287" y="4560984"/>
            <a:ext cx="1074878" cy="914756"/>
            <a:chOff x="725975" y="529375"/>
            <a:chExt cx="4581126" cy="3898687"/>
          </a:xfrm>
        </p:grpSpPr>
        <p:sp>
          <p:nvSpPr>
            <p:cNvPr id="1231" name="Google Shape;1231;p20"/>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20"/>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0"/>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0"/>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0"/>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0"/>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0"/>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0"/>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0"/>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0"/>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0"/>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0"/>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0"/>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0"/>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0"/>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0"/>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0"/>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0"/>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0"/>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0"/>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0"/>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0"/>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0"/>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4" name="Google Shape;1254;p20"/>
          <p:cNvGrpSpPr/>
          <p:nvPr/>
        </p:nvGrpSpPr>
        <p:grpSpPr>
          <a:xfrm>
            <a:off x="8301801" y="4440766"/>
            <a:ext cx="993769" cy="919430"/>
            <a:chOff x="940201" y="467822"/>
            <a:chExt cx="4254149" cy="3935914"/>
          </a:xfrm>
        </p:grpSpPr>
        <p:sp>
          <p:nvSpPr>
            <p:cNvPr id="1255" name="Google Shape;1255;p20"/>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0"/>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0"/>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20"/>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0"/>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0"/>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20"/>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20"/>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3" name="Google Shape;1263;p20"/>
          <p:cNvGrpSpPr/>
          <p:nvPr/>
        </p:nvGrpSpPr>
        <p:grpSpPr>
          <a:xfrm rot="716367">
            <a:off x="-338944" y="-405049"/>
            <a:ext cx="1063534" cy="1228871"/>
            <a:chOff x="725975" y="580175"/>
            <a:chExt cx="3328618" cy="3846085"/>
          </a:xfrm>
        </p:grpSpPr>
        <p:sp>
          <p:nvSpPr>
            <p:cNvPr id="1264" name="Google Shape;1264;p20"/>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0"/>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0"/>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0"/>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0"/>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0"/>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20"/>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0"/>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0"/>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0"/>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0"/>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0"/>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0"/>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0"/>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78" name="Google Shape;1278;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9" name="Google Shape;1279;p20"/>
          <p:cNvSpPr txBox="1"/>
          <p:nvPr>
            <p:ph type="subTitle" idx="1"/>
          </p:nvPr>
        </p:nvSpPr>
        <p:spPr>
          <a:xfrm>
            <a:off x="4778693" y="2769889"/>
            <a:ext cx="27945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280" name="Google Shape;1280;p20"/>
          <p:cNvSpPr txBox="1"/>
          <p:nvPr>
            <p:ph type="subTitle" idx="2"/>
          </p:nvPr>
        </p:nvSpPr>
        <p:spPr>
          <a:xfrm>
            <a:off x="1570813" y="2769889"/>
            <a:ext cx="27945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281" name="Google Shape;1281;p20"/>
          <p:cNvSpPr txBox="1"/>
          <p:nvPr>
            <p:ph type="subTitle" idx="3"/>
          </p:nvPr>
        </p:nvSpPr>
        <p:spPr>
          <a:xfrm>
            <a:off x="4778701" y="2376289"/>
            <a:ext cx="2794500" cy="453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82" name="Google Shape;1282;p20"/>
          <p:cNvSpPr txBox="1"/>
          <p:nvPr>
            <p:ph type="subTitle" idx="4"/>
          </p:nvPr>
        </p:nvSpPr>
        <p:spPr>
          <a:xfrm>
            <a:off x="1570825" y="2376289"/>
            <a:ext cx="2794500" cy="453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83" name="Google Shape;1283;p20"/>
          <p:cNvSpPr/>
          <p:nvPr/>
        </p:nvSpPr>
        <p:spPr>
          <a:xfrm>
            <a:off x="8719537" y="34880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0"/>
          <p:cNvSpPr/>
          <p:nvPr/>
        </p:nvSpPr>
        <p:spPr>
          <a:xfrm>
            <a:off x="272699" y="165975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0"/>
          <p:cNvSpPr/>
          <p:nvPr/>
        </p:nvSpPr>
        <p:spPr>
          <a:xfrm>
            <a:off x="1583413" y="48071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86" name="Google Shape;1286;p20"/>
          <p:cNvGrpSpPr/>
          <p:nvPr/>
        </p:nvGrpSpPr>
        <p:grpSpPr>
          <a:xfrm rot="2499223">
            <a:off x="8211342" y="-432131"/>
            <a:ext cx="1201924" cy="1146588"/>
            <a:chOff x="936800" y="644000"/>
            <a:chExt cx="3397834" cy="3241401"/>
          </a:xfrm>
        </p:grpSpPr>
        <p:sp>
          <p:nvSpPr>
            <p:cNvPr id="1287" name="Google Shape;1287;p20"/>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20"/>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20"/>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20"/>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20"/>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20"/>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20"/>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20"/>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0"/>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0"/>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97" name="Google Shape;1297;p20"/>
          <p:cNvSpPr/>
          <p:nvPr/>
        </p:nvSpPr>
        <p:spPr>
          <a:xfrm rot="264510">
            <a:off x="985246" y="-594631"/>
            <a:ext cx="2434587" cy="1082623"/>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0"/>
          <p:cNvSpPr/>
          <p:nvPr/>
        </p:nvSpPr>
        <p:spPr>
          <a:xfrm rot="10535490" flipH="1">
            <a:off x="5451446" y="4625969"/>
            <a:ext cx="2434587" cy="1082623"/>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9" name="Google Shape;1299;p20"/>
          <p:cNvGrpSpPr/>
          <p:nvPr/>
        </p:nvGrpSpPr>
        <p:grpSpPr>
          <a:xfrm>
            <a:off x="218008" y="3537562"/>
            <a:ext cx="262163" cy="531538"/>
            <a:chOff x="2322875" y="1049950"/>
            <a:chExt cx="1301705" cy="2640525"/>
          </a:xfrm>
        </p:grpSpPr>
        <p:sp>
          <p:nvSpPr>
            <p:cNvPr id="1300" name="Google Shape;1300;p20"/>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0"/>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0"/>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3" name="Google Shape;1303;p20"/>
          <p:cNvGrpSpPr/>
          <p:nvPr/>
        </p:nvGrpSpPr>
        <p:grpSpPr>
          <a:xfrm>
            <a:off x="8719533" y="1017737"/>
            <a:ext cx="262163" cy="531538"/>
            <a:chOff x="2322875" y="1049950"/>
            <a:chExt cx="1301705" cy="2640525"/>
          </a:xfrm>
        </p:grpSpPr>
        <p:sp>
          <p:nvSpPr>
            <p:cNvPr id="1304" name="Google Shape;1304;p20"/>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0"/>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0"/>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0" name="Shape 90"/>
        <p:cNvGrpSpPr/>
        <p:nvPr/>
      </p:nvGrpSpPr>
      <p:grpSpPr>
        <a:xfrm>
          <a:off x="0" y="0"/>
          <a:ext cx="0" cy="0"/>
          <a:chOff x="0" y="0"/>
          <a:chExt cx="0" cy="0"/>
        </a:xfrm>
      </p:grpSpPr>
      <p:sp>
        <p:nvSpPr>
          <p:cNvPr id="91" name="Google Shape;91;p3"/>
          <p:cNvSpPr/>
          <p:nvPr/>
        </p:nvSpPr>
        <p:spPr>
          <a:xfrm flipH="1">
            <a:off x="3745837"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 name="Google Shape;94;p3"/>
          <p:cNvGrpSpPr/>
          <p:nvPr/>
        </p:nvGrpSpPr>
        <p:grpSpPr>
          <a:xfrm>
            <a:off x="-573531" y="-574433"/>
            <a:ext cx="1362511" cy="1457953"/>
            <a:chOff x="1141181" y="262025"/>
            <a:chExt cx="4067198" cy="4352099"/>
          </a:xfrm>
        </p:grpSpPr>
        <p:sp>
          <p:nvSpPr>
            <p:cNvPr id="95" name="Google Shape;95;p3"/>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3"/>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3"/>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 name="Google Shape;108;p3"/>
          <p:cNvGrpSpPr/>
          <p:nvPr/>
        </p:nvGrpSpPr>
        <p:grpSpPr>
          <a:xfrm rot="6753101" flipH="1">
            <a:off x="-831147" y="4114102"/>
            <a:ext cx="1651494" cy="1730032"/>
            <a:chOff x="1511250" y="306000"/>
            <a:chExt cx="3756676" cy="3935328"/>
          </a:xfrm>
        </p:grpSpPr>
        <p:sp>
          <p:nvSpPr>
            <p:cNvPr id="109" name="Google Shape;109;p3"/>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3"/>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3"/>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3"/>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3"/>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3"/>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3"/>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3"/>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3"/>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3"/>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3"/>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3"/>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3"/>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3"/>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3"/>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3"/>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3"/>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3"/>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3"/>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3"/>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 name="Google Shape;143;p3"/>
          <p:cNvGrpSpPr/>
          <p:nvPr/>
        </p:nvGrpSpPr>
        <p:grpSpPr>
          <a:xfrm rot="1992157">
            <a:off x="8316333" y="4149525"/>
            <a:ext cx="1717499" cy="1461648"/>
            <a:chOff x="725975" y="529375"/>
            <a:chExt cx="4581126" cy="3898687"/>
          </a:xfrm>
        </p:grpSpPr>
        <p:sp>
          <p:nvSpPr>
            <p:cNvPr id="144" name="Google Shape;144;p3"/>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3"/>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3"/>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3"/>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3"/>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3"/>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3"/>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3"/>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3"/>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3"/>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3"/>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3"/>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3"/>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3"/>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3"/>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3"/>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3"/>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3"/>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3"/>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3"/>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3"/>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3"/>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3"/>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 name="Google Shape;167;p3"/>
          <p:cNvSpPr txBox="1"/>
          <p:nvPr>
            <p:ph type="title"/>
          </p:nvPr>
        </p:nvSpPr>
        <p:spPr>
          <a:xfrm>
            <a:off x="720000" y="2330047"/>
            <a:ext cx="4727700" cy="976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8" name="Google Shape;168;p3"/>
          <p:cNvSpPr txBox="1"/>
          <p:nvPr>
            <p:ph type="title" idx="2" hasCustomPrompt="1"/>
          </p:nvPr>
        </p:nvSpPr>
        <p:spPr>
          <a:xfrm>
            <a:off x="720000" y="1297377"/>
            <a:ext cx="1388100" cy="1033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9" name="Google Shape;169;p3"/>
          <p:cNvSpPr txBox="1"/>
          <p:nvPr>
            <p:ph type="subTitle" idx="1"/>
          </p:nvPr>
        </p:nvSpPr>
        <p:spPr>
          <a:xfrm>
            <a:off x="720000" y="3323402"/>
            <a:ext cx="4727700" cy="4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70" name="Google Shape;170;p3"/>
          <p:cNvSpPr/>
          <p:nvPr/>
        </p:nvSpPr>
        <p:spPr>
          <a:xfrm>
            <a:off x="8731038" y="11802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3"/>
          <p:cNvSpPr/>
          <p:nvPr/>
        </p:nvSpPr>
        <p:spPr>
          <a:xfrm>
            <a:off x="1334899" y="31488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_2">
    <p:spTree>
      <p:nvGrpSpPr>
        <p:cNvPr id="1307" name="Shape 1307"/>
        <p:cNvGrpSpPr/>
        <p:nvPr/>
      </p:nvGrpSpPr>
      <p:grpSpPr>
        <a:xfrm>
          <a:off x="0" y="0"/>
          <a:ext cx="0" cy="0"/>
          <a:chOff x="0" y="0"/>
          <a:chExt cx="0" cy="0"/>
        </a:xfrm>
      </p:grpSpPr>
      <p:sp>
        <p:nvSpPr>
          <p:cNvPr id="1308" name="Google Shape;1308;p21"/>
          <p:cNvSpPr/>
          <p:nvPr/>
        </p:nvSpPr>
        <p:spPr>
          <a:xfrm rot="5400000" flipH="1">
            <a:off x="270216" y="2689716"/>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0" name="Google Shape;1310;p21"/>
          <p:cNvSpPr txBox="1"/>
          <p:nvPr>
            <p:ph type="subTitle" idx="1"/>
          </p:nvPr>
        </p:nvSpPr>
        <p:spPr>
          <a:xfrm>
            <a:off x="859475" y="2896900"/>
            <a:ext cx="2331600" cy="869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11" name="Google Shape;1311;p21"/>
          <p:cNvSpPr txBox="1"/>
          <p:nvPr>
            <p:ph type="subTitle" idx="2"/>
          </p:nvPr>
        </p:nvSpPr>
        <p:spPr>
          <a:xfrm>
            <a:off x="3406189" y="2896900"/>
            <a:ext cx="2331600" cy="869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12" name="Google Shape;1312;p21"/>
          <p:cNvSpPr txBox="1"/>
          <p:nvPr>
            <p:ph type="subTitle" idx="3"/>
          </p:nvPr>
        </p:nvSpPr>
        <p:spPr>
          <a:xfrm>
            <a:off x="5952925" y="2896900"/>
            <a:ext cx="2331600" cy="869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13" name="Google Shape;1313;p21"/>
          <p:cNvSpPr txBox="1"/>
          <p:nvPr>
            <p:ph type="subTitle" idx="4"/>
          </p:nvPr>
        </p:nvSpPr>
        <p:spPr>
          <a:xfrm>
            <a:off x="859475" y="2573900"/>
            <a:ext cx="2331600" cy="430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314" name="Google Shape;1314;p21"/>
          <p:cNvSpPr txBox="1"/>
          <p:nvPr>
            <p:ph type="subTitle" idx="5"/>
          </p:nvPr>
        </p:nvSpPr>
        <p:spPr>
          <a:xfrm>
            <a:off x="3406200" y="2573900"/>
            <a:ext cx="2331600" cy="430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315" name="Google Shape;1315;p21"/>
          <p:cNvSpPr txBox="1"/>
          <p:nvPr>
            <p:ph type="subTitle" idx="6"/>
          </p:nvPr>
        </p:nvSpPr>
        <p:spPr>
          <a:xfrm>
            <a:off x="5952925" y="2573900"/>
            <a:ext cx="2331600" cy="430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316" name="Google Shape;1316;p21"/>
          <p:cNvSpPr/>
          <p:nvPr/>
        </p:nvSpPr>
        <p:spPr>
          <a:xfrm>
            <a:off x="2114493" y="-5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1"/>
          <p:cNvSpPr/>
          <p:nvPr/>
        </p:nvSpPr>
        <p:spPr>
          <a:xfrm rot="10800000" flipH="1">
            <a:off x="5491393" y="4614125"/>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1"/>
          <p:cNvSpPr/>
          <p:nvPr/>
        </p:nvSpPr>
        <p:spPr>
          <a:xfrm rot="10800000" flipH="1">
            <a:off x="6527124" y="43177"/>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19" name="Google Shape;1319;p21"/>
          <p:cNvGrpSpPr/>
          <p:nvPr/>
        </p:nvGrpSpPr>
        <p:grpSpPr>
          <a:xfrm>
            <a:off x="-234573" y="-326499"/>
            <a:ext cx="1055029" cy="961937"/>
            <a:chOff x="940201" y="467822"/>
            <a:chExt cx="4254149" cy="3935914"/>
          </a:xfrm>
        </p:grpSpPr>
        <p:sp>
          <p:nvSpPr>
            <p:cNvPr id="1320" name="Google Shape;1320;p21"/>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1"/>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1"/>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21"/>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1"/>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1"/>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1"/>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1"/>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8" name="Google Shape;1328;p21"/>
          <p:cNvGrpSpPr/>
          <p:nvPr/>
        </p:nvGrpSpPr>
        <p:grpSpPr>
          <a:xfrm>
            <a:off x="8308686" y="4324507"/>
            <a:ext cx="992803" cy="1062347"/>
            <a:chOff x="1141181" y="262025"/>
            <a:chExt cx="4067198" cy="4352099"/>
          </a:xfrm>
        </p:grpSpPr>
        <p:sp>
          <p:nvSpPr>
            <p:cNvPr id="1329" name="Google Shape;1329;p21"/>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1"/>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1"/>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1"/>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1"/>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1"/>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1"/>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1"/>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1"/>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1"/>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1"/>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1"/>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1"/>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2" name="Google Shape;1342;p21"/>
          <p:cNvGrpSpPr/>
          <p:nvPr/>
        </p:nvGrpSpPr>
        <p:grpSpPr>
          <a:xfrm rot="3083356">
            <a:off x="-292008" y="4309352"/>
            <a:ext cx="1239286" cy="1182231"/>
            <a:chOff x="936800" y="644000"/>
            <a:chExt cx="3397834" cy="3241401"/>
          </a:xfrm>
        </p:grpSpPr>
        <p:sp>
          <p:nvSpPr>
            <p:cNvPr id="1343" name="Google Shape;1343;p21"/>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1"/>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1"/>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1"/>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1"/>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1"/>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1"/>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1"/>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1"/>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1"/>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3" name="Google Shape;1353;p21"/>
          <p:cNvGrpSpPr/>
          <p:nvPr/>
        </p:nvGrpSpPr>
        <p:grpSpPr>
          <a:xfrm rot="3068060">
            <a:off x="8277581" y="-311431"/>
            <a:ext cx="1154961" cy="982909"/>
            <a:chOff x="725975" y="529375"/>
            <a:chExt cx="4581126" cy="3898687"/>
          </a:xfrm>
        </p:grpSpPr>
        <p:sp>
          <p:nvSpPr>
            <p:cNvPr id="1354" name="Google Shape;1354;p21"/>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21"/>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21"/>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1"/>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1"/>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1"/>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1"/>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1"/>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1"/>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1"/>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1"/>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1"/>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1"/>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1"/>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1"/>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1"/>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21"/>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1"/>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1"/>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1"/>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1"/>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1"/>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1"/>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7" name="Google Shape;1377;p21"/>
          <p:cNvSpPr/>
          <p:nvPr/>
        </p:nvSpPr>
        <p:spPr>
          <a:xfrm rot="2454991" flipH="1">
            <a:off x="4405673" y="-1204072"/>
            <a:ext cx="2929667" cy="1759772"/>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1"/>
          <p:cNvSpPr/>
          <p:nvPr/>
        </p:nvSpPr>
        <p:spPr>
          <a:xfrm rot="8549485">
            <a:off x="1154198" y="4503359"/>
            <a:ext cx="2929673" cy="1759773"/>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1"/>
          <p:cNvSpPr/>
          <p:nvPr/>
        </p:nvSpPr>
        <p:spPr>
          <a:xfrm>
            <a:off x="7652463" y="476572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1"/>
          <p:cNvSpPr/>
          <p:nvPr/>
        </p:nvSpPr>
        <p:spPr>
          <a:xfrm>
            <a:off x="285424" y="131620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1" name="Google Shape;1381;p21"/>
          <p:cNvGrpSpPr/>
          <p:nvPr/>
        </p:nvGrpSpPr>
        <p:grpSpPr>
          <a:xfrm>
            <a:off x="8723983" y="1222837"/>
            <a:ext cx="262163" cy="531538"/>
            <a:chOff x="2322875" y="1049950"/>
            <a:chExt cx="1301705" cy="2640525"/>
          </a:xfrm>
        </p:grpSpPr>
        <p:sp>
          <p:nvSpPr>
            <p:cNvPr id="1382" name="Google Shape;1382;p21"/>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1"/>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1"/>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5" name="Google Shape;1385;p21"/>
          <p:cNvGrpSpPr/>
          <p:nvPr/>
        </p:nvGrpSpPr>
        <p:grpSpPr>
          <a:xfrm>
            <a:off x="181571" y="3444174"/>
            <a:ext cx="262163" cy="531538"/>
            <a:chOff x="2322875" y="1049950"/>
            <a:chExt cx="1301705" cy="2640525"/>
          </a:xfrm>
        </p:grpSpPr>
        <p:sp>
          <p:nvSpPr>
            <p:cNvPr id="1386" name="Google Shape;1386;p21"/>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1"/>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1"/>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389" name="Shape 1389"/>
        <p:cNvGrpSpPr/>
        <p:nvPr/>
      </p:nvGrpSpPr>
      <p:grpSpPr>
        <a:xfrm>
          <a:off x="0" y="0"/>
          <a:ext cx="0" cy="0"/>
          <a:chOff x="0" y="0"/>
          <a:chExt cx="0" cy="0"/>
        </a:xfrm>
      </p:grpSpPr>
      <p:sp>
        <p:nvSpPr>
          <p:cNvPr id="1390" name="Google Shape;1390;p22"/>
          <p:cNvSpPr/>
          <p:nvPr/>
        </p:nvSpPr>
        <p:spPr>
          <a:xfrm rot="10800000" flipH="1">
            <a:off x="1624270" y="4015122"/>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2"/>
          <p:cNvSpPr/>
          <p:nvPr/>
        </p:nvSpPr>
        <p:spPr>
          <a:xfrm rot="-5400000" flipH="1">
            <a:off x="6646936" y="-270135"/>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2"/>
          <p:cNvSpPr/>
          <p:nvPr/>
        </p:nvSpPr>
        <p:spPr>
          <a:xfrm rot="10800000">
            <a:off x="32" y="-5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3" name="Google Shape;1393;p22"/>
          <p:cNvGrpSpPr/>
          <p:nvPr/>
        </p:nvGrpSpPr>
        <p:grpSpPr>
          <a:xfrm rot="-6423465" flipH="1">
            <a:off x="-73991" y="-507194"/>
            <a:ext cx="1059855" cy="1224620"/>
            <a:chOff x="725975" y="580175"/>
            <a:chExt cx="3328618" cy="3846085"/>
          </a:xfrm>
        </p:grpSpPr>
        <p:sp>
          <p:nvSpPr>
            <p:cNvPr id="1394" name="Google Shape;1394;p22"/>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2"/>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2"/>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2"/>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22"/>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22"/>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2"/>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2"/>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2"/>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2"/>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2"/>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2"/>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2"/>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2"/>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8" name="Google Shape;1408;p22"/>
          <p:cNvGrpSpPr/>
          <p:nvPr/>
        </p:nvGrpSpPr>
        <p:grpSpPr>
          <a:xfrm rot="6685518">
            <a:off x="-109347" y="4445025"/>
            <a:ext cx="1139032" cy="1218819"/>
            <a:chOff x="1141181" y="262025"/>
            <a:chExt cx="4067198" cy="4352099"/>
          </a:xfrm>
        </p:grpSpPr>
        <p:sp>
          <p:nvSpPr>
            <p:cNvPr id="1409" name="Google Shape;1409;p22"/>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2"/>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22"/>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22"/>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2"/>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2"/>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2"/>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2"/>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2"/>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22"/>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2"/>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22"/>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2"/>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22" name="Google Shape;1422;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3" name="Google Shape;1423;p22"/>
          <p:cNvSpPr txBox="1"/>
          <p:nvPr>
            <p:ph type="subTitle" idx="1"/>
          </p:nvPr>
        </p:nvSpPr>
        <p:spPr>
          <a:xfrm>
            <a:off x="2249392" y="21130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24" name="Google Shape;1424;p22"/>
          <p:cNvSpPr txBox="1"/>
          <p:nvPr>
            <p:ph type="subTitle" idx="2"/>
          </p:nvPr>
        </p:nvSpPr>
        <p:spPr>
          <a:xfrm>
            <a:off x="5398029" y="21130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25" name="Google Shape;1425;p22"/>
          <p:cNvSpPr txBox="1"/>
          <p:nvPr>
            <p:ph type="subTitle" idx="3"/>
          </p:nvPr>
        </p:nvSpPr>
        <p:spPr>
          <a:xfrm>
            <a:off x="2249392" y="35464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26" name="Google Shape;1426;p22"/>
          <p:cNvSpPr txBox="1"/>
          <p:nvPr>
            <p:ph type="subTitle" idx="4"/>
          </p:nvPr>
        </p:nvSpPr>
        <p:spPr>
          <a:xfrm>
            <a:off x="5398029" y="35464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27" name="Google Shape;1427;p22"/>
          <p:cNvSpPr txBox="1"/>
          <p:nvPr>
            <p:ph type="subTitle" idx="5"/>
          </p:nvPr>
        </p:nvSpPr>
        <p:spPr>
          <a:xfrm>
            <a:off x="2249392" y="172997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428" name="Google Shape;1428;p22"/>
          <p:cNvSpPr txBox="1"/>
          <p:nvPr>
            <p:ph type="subTitle" idx="6"/>
          </p:nvPr>
        </p:nvSpPr>
        <p:spPr>
          <a:xfrm>
            <a:off x="5398027" y="172997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429" name="Google Shape;1429;p22"/>
          <p:cNvSpPr txBox="1"/>
          <p:nvPr>
            <p:ph type="subTitle" idx="7"/>
          </p:nvPr>
        </p:nvSpPr>
        <p:spPr>
          <a:xfrm>
            <a:off x="2249392" y="316332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430" name="Google Shape;1430;p22"/>
          <p:cNvSpPr txBox="1"/>
          <p:nvPr>
            <p:ph type="subTitle" idx="8"/>
          </p:nvPr>
        </p:nvSpPr>
        <p:spPr>
          <a:xfrm>
            <a:off x="5398027" y="316332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1431" name="Google Shape;1431;p22"/>
          <p:cNvGrpSpPr/>
          <p:nvPr/>
        </p:nvGrpSpPr>
        <p:grpSpPr>
          <a:xfrm rot="-9502837" flipH="1">
            <a:off x="8448372" y="4469245"/>
            <a:ext cx="1112202" cy="1060997"/>
            <a:chOff x="936800" y="644000"/>
            <a:chExt cx="3397834" cy="3241401"/>
          </a:xfrm>
        </p:grpSpPr>
        <p:sp>
          <p:nvSpPr>
            <p:cNvPr id="1432" name="Google Shape;1432;p22"/>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22"/>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22"/>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2"/>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2"/>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2"/>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2"/>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22"/>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22"/>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2"/>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2" name="Google Shape;1442;p22"/>
          <p:cNvSpPr/>
          <p:nvPr/>
        </p:nvSpPr>
        <p:spPr>
          <a:xfrm>
            <a:off x="8032363" y="480996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2"/>
          <p:cNvSpPr/>
          <p:nvPr/>
        </p:nvSpPr>
        <p:spPr>
          <a:xfrm>
            <a:off x="273963" y="129487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2"/>
          <p:cNvSpPr/>
          <p:nvPr/>
        </p:nvSpPr>
        <p:spPr>
          <a:xfrm>
            <a:off x="7828574" y="1367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5" name="Google Shape;1445;p22"/>
          <p:cNvGrpSpPr/>
          <p:nvPr/>
        </p:nvGrpSpPr>
        <p:grpSpPr>
          <a:xfrm rot="10020993" flipH="1">
            <a:off x="8281810" y="-272349"/>
            <a:ext cx="1155414" cy="1210361"/>
            <a:chOff x="1511250" y="306000"/>
            <a:chExt cx="3756676" cy="3935328"/>
          </a:xfrm>
        </p:grpSpPr>
        <p:sp>
          <p:nvSpPr>
            <p:cNvPr id="1446" name="Google Shape;1446;p2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2"/>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2"/>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2"/>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2"/>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2"/>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2"/>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2"/>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2"/>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2"/>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22"/>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2"/>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2"/>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2"/>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22"/>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2"/>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2"/>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2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22"/>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22"/>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2"/>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22"/>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22"/>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2"/>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2"/>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22"/>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22"/>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22"/>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2"/>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2"/>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2"/>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22"/>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2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80" name="Google Shape;1480;p22"/>
          <p:cNvSpPr/>
          <p:nvPr/>
        </p:nvSpPr>
        <p:spPr>
          <a:xfrm flipH="1">
            <a:off x="1901751" y="-635675"/>
            <a:ext cx="2430289" cy="1080711"/>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22"/>
          <p:cNvSpPr/>
          <p:nvPr/>
        </p:nvSpPr>
        <p:spPr>
          <a:xfrm rot="10800000">
            <a:off x="4871376" y="4654663"/>
            <a:ext cx="2430289" cy="1080711"/>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2" name="Google Shape;1482;p22"/>
          <p:cNvGrpSpPr/>
          <p:nvPr/>
        </p:nvGrpSpPr>
        <p:grpSpPr>
          <a:xfrm>
            <a:off x="8691171" y="1122449"/>
            <a:ext cx="262163" cy="531538"/>
            <a:chOff x="2322875" y="1049950"/>
            <a:chExt cx="1301705" cy="2640525"/>
          </a:xfrm>
        </p:grpSpPr>
        <p:sp>
          <p:nvSpPr>
            <p:cNvPr id="1483" name="Google Shape;1483;p22"/>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22"/>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22"/>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6" name="Google Shape;1486;p22"/>
          <p:cNvGrpSpPr/>
          <p:nvPr/>
        </p:nvGrpSpPr>
        <p:grpSpPr>
          <a:xfrm>
            <a:off x="166321" y="3483587"/>
            <a:ext cx="262163" cy="531538"/>
            <a:chOff x="2322875" y="1049950"/>
            <a:chExt cx="1301705" cy="2640525"/>
          </a:xfrm>
        </p:grpSpPr>
        <p:sp>
          <p:nvSpPr>
            <p:cNvPr id="1487" name="Google Shape;1487;p22"/>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22"/>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22"/>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490" name="Shape 1490"/>
        <p:cNvGrpSpPr/>
        <p:nvPr/>
      </p:nvGrpSpPr>
      <p:grpSpPr>
        <a:xfrm>
          <a:off x="0" y="0"/>
          <a:ext cx="0" cy="0"/>
          <a:chOff x="0" y="0"/>
          <a:chExt cx="0" cy="0"/>
        </a:xfrm>
      </p:grpSpPr>
      <p:sp>
        <p:nvSpPr>
          <p:cNvPr id="1491" name="Google Shape;1491;p23"/>
          <p:cNvSpPr/>
          <p:nvPr/>
        </p:nvSpPr>
        <p:spPr>
          <a:xfrm>
            <a:off x="1505393" y="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23"/>
          <p:cNvSpPr/>
          <p:nvPr/>
        </p:nvSpPr>
        <p:spPr>
          <a:xfrm rot="10800000">
            <a:off x="5822243" y="457080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23"/>
          <p:cNvSpPr/>
          <p:nvPr/>
        </p:nvSpPr>
        <p:spPr>
          <a:xfrm rot="5400000" flipH="1">
            <a:off x="270216" y="2646391"/>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23"/>
          <p:cNvSpPr/>
          <p:nvPr/>
        </p:nvSpPr>
        <p:spPr>
          <a:xfrm rot="10800000" flipH="1">
            <a:off x="6527124" y="2"/>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6" name="Google Shape;1496;p23"/>
          <p:cNvSpPr txBox="1"/>
          <p:nvPr>
            <p:ph type="subTitle" idx="1"/>
          </p:nvPr>
        </p:nvSpPr>
        <p:spPr>
          <a:xfrm>
            <a:off x="806175" y="21931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97" name="Google Shape;1497;p23"/>
          <p:cNvSpPr txBox="1"/>
          <p:nvPr>
            <p:ph type="subTitle" idx="2"/>
          </p:nvPr>
        </p:nvSpPr>
        <p:spPr>
          <a:xfrm>
            <a:off x="3471603" y="21931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98" name="Google Shape;1498;p23"/>
          <p:cNvSpPr txBox="1"/>
          <p:nvPr>
            <p:ph type="subTitle" idx="3"/>
          </p:nvPr>
        </p:nvSpPr>
        <p:spPr>
          <a:xfrm>
            <a:off x="806175" y="37789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99" name="Google Shape;1499;p23"/>
          <p:cNvSpPr txBox="1"/>
          <p:nvPr>
            <p:ph type="subTitle" idx="4"/>
          </p:nvPr>
        </p:nvSpPr>
        <p:spPr>
          <a:xfrm>
            <a:off x="3471603" y="37789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500" name="Google Shape;1500;p23"/>
          <p:cNvSpPr txBox="1"/>
          <p:nvPr>
            <p:ph type="subTitle" idx="5"/>
          </p:nvPr>
        </p:nvSpPr>
        <p:spPr>
          <a:xfrm>
            <a:off x="6136981" y="21931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501" name="Google Shape;1501;p23"/>
          <p:cNvSpPr txBox="1"/>
          <p:nvPr>
            <p:ph type="subTitle" idx="6"/>
          </p:nvPr>
        </p:nvSpPr>
        <p:spPr>
          <a:xfrm>
            <a:off x="6136981" y="37789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502" name="Google Shape;1502;p23"/>
          <p:cNvSpPr txBox="1"/>
          <p:nvPr>
            <p:ph type="subTitle" idx="7"/>
          </p:nvPr>
        </p:nvSpPr>
        <p:spPr>
          <a:xfrm>
            <a:off x="806175" y="19369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503" name="Google Shape;1503;p23"/>
          <p:cNvSpPr txBox="1"/>
          <p:nvPr>
            <p:ph type="subTitle" idx="8"/>
          </p:nvPr>
        </p:nvSpPr>
        <p:spPr>
          <a:xfrm>
            <a:off x="3471600" y="19369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504" name="Google Shape;1504;p23"/>
          <p:cNvSpPr txBox="1"/>
          <p:nvPr>
            <p:ph type="subTitle" idx="9"/>
          </p:nvPr>
        </p:nvSpPr>
        <p:spPr>
          <a:xfrm>
            <a:off x="806175" y="35227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505" name="Google Shape;1505;p23"/>
          <p:cNvSpPr txBox="1"/>
          <p:nvPr>
            <p:ph type="subTitle" idx="13"/>
          </p:nvPr>
        </p:nvSpPr>
        <p:spPr>
          <a:xfrm>
            <a:off x="3471600" y="35227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506" name="Google Shape;1506;p23"/>
          <p:cNvSpPr txBox="1"/>
          <p:nvPr>
            <p:ph type="subTitle" idx="14"/>
          </p:nvPr>
        </p:nvSpPr>
        <p:spPr>
          <a:xfrm>
            <a:off x="6136974" y="19369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507" name="Google Shape;1507;p23"/>
          <p:cNvSpPr txBox="1"/>
          <p:nvPr>
            <p:ph type="subTitle" idx="15"/>
          </p:nvPr>
        </p:nvSpPr>
        <p:spPr>
          <a:xfrm>
            <a:off x="6136974" y="35227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1508" name="Google Shape;1508;p23"/>
          <p:cNvGrpSpPr/>
          <p:nvPr/>
        </p:nvGrpSpPr>
        <p:grpSpPr>
          <a:xfrm rot="-4376535">
            <a:off x="-73991" y="4320599"/>
            <a:ext cx="1059855" cy="1224620"/>
            <a:chOff x="725975" y="580175"/>
            <a:chExt cx="3328618" cy="3846085"/>
          </a:xfrm>
        </p:grpSpPr>
        <p:sp>
          <p:nvSpPr>
            <p:cNvPr id="1509" name="Google Shape;1509;p23"/>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23"/>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23"/>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23"/>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23"/>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23"/>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23"/>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23"/>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23"/>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23"/>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23"/>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23"/>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23"/>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23"/>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3" name="Google Shape;1523;p23"/>
          <p:cNvGrpSpPr/>
          <p:nvPr/>
        </p:nvGrpSpPr>
        <p:grpSpPr>
          <a:xfrm rot="-1297163">
            <a:off x="-158828" y="-413542"/>
            <a:ext cx="1112202" cy="1060997"/>
            <a:chOff x="936800" y="644000"/>
            <a:chExt cx="3397834" cy="3241401"/>
          </a:xfrm>
        </p:grpSpPr>
        <p:sp>
          <p:nvSpPr>
            <p:cNvPr id="1524" name="Google Shape;1524;p23"/>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23"/>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23"/>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23"/>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23"/>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23"/>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23"/>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23"/>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23"/>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23"/>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4" name="Google Shape;1534;p23"/>
          <p:cNvGrpSpPr/>
          <p:nvPr/>
        </p:nvGrpSpPr>
        <p:grpSpPr>
          <a:xfrm rot="-6685518" flipH="1">
            <a:off x="8248552" y="4445025"/>
            <a:ext cx="1139032" cy="1218819"/>
            <a:chOff x="1141181" y="262025"/>
            <a:chExt cx="4067198" cy="4352099"/>
          </a:xfrm>
        </p:grpSpPr>
        <p:sp>
          <p:nvSpPr>
            <p:cNvPr id="1535" name="Google Shape;1535;p23"/>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23"/>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23"/>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23"/>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23"/>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23"/>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23"/>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23"/>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23"/>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23"/>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23"/>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23"/>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23"/>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8" name="Google Shape;1548;p23"/>
          <p:cNvGrpSpPr/>
          <p:nvPr/>
        </p:nvGrpSpPr>
        <p:grpSpPr>
          <a:xfrm>
            <a:off x="8424022" y="-370665"/>
            <a:ext cx="972924" cy="900144"/>
            <a:chOff x="940201" y="467822"/>
            <a:chExt cx="4254149" cy="3935914"/>
          </a:xfrm>
        </p:grpSpPr>
        <p:sp>
          <p:nvSpPr>
            <p:cNvPr id="1549" name="Google Shape;1549;p23"/>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23"/>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23"/>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23"/>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23"/>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23"/>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23"/>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23"/>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57" name="Google Shape;1557;p23"/>
          <p:cNvSpPr/>
          <p:nvPr/>
        </p:nvSpPr>
        <p:spPr>
          <a:xfrm rot="10800000">
            <a:off x="153063" y="1197411"/>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23"/>
          <p:cNvSpPr/>
          <p:nvPr/>
        </p:nvSpPr>
        <p:spPr>
          <a:xfrm rot="10800000">
            <a:off x="1673568" y="168235"/>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23"/>
          <p:cNvSpPr/>
          <p:nvPr/>
        </p:nvSpPr>
        <p:spPr>
          <a:xfrm rot="10800000">
            <a:off x="8762338" y="4004499"/>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23"/>
          <p:cNvSpPr/>
          <p:nvPr/>
        </p:nvSpPr>
        <p:spPr>
          <a:xfrm rot="10800000">
            <a:off x="6527118" y="484084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23"/>
          <p:cNvSpPr/>
          <p:nvPr/>
        </p:nvSpPr>
        <p:spPr>
          <a:xfrm rot="2029634" flipH="1">
            <a:off x="5073280" y="-643935"/>
            <a:ext cx="1964150" cy="1179755"/>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23"/>
          <p:cNvSpPr/>
          <p:nvPr/>
        </p:nvSpPr>
        <p:spPr>
          <a:xfrm rot="8770366">
            <a:off x="1358880" y="4638040"/>
            <a:ext cx="1964150" cy="1179755"/>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63" name="Google Shape;1563;p23"/>
          <p:cNvGrpSpPr/>
          <p:nvPr/>
        </p:nvGrpSpPr>
        <p:grpSpPr>
          <a:xfrm>
            <a:off x="8686983" y="751962"/>
            <a:ext cx="262163" cy="531538"/>
            <a:chOff x="2322875" y="1049950"/>
            <a:chExt cx="1301705" cy="2640525"/>
          </a:xfrm>
        </p:grpSpPr>
        <p:sp>
          <p:nvSpPr>
            <p:cNvPr id="1564" name="Google Shape;1564;p23"/>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23"/>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23"/>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7" name="Google Shape;1567;p23"/>
          <p:cNvGrpSpPr/>
          <p:nvPr/>
        </p:nvGrpSpPr>
        <p:grpSpPr>
          <a:xfrm>
            <a:off x="195596" y="3522762"/>
            <a:ext cx="262163" cy="531538"/>
            <a:chOff x="2322875" y="1049950"/>
            <a:chExt cx="1301705" cy="2640525"/>
          </a:xfrm>
        </p:grpSpPr>
        <p:sp>
          <p:nvSpPr>
            <p:cNvPr id="1568" name="Google Shape;1568;p23"/>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23"/>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23"/>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571" name="Shape 1571"/>
        <p:cNvGrpSpPr/>
        <p:nvPr/>
      </p:nvGrpSpPr>
      <p:grpSpPr>
        <a:xfrm>
          <a:off x="0" y="0"/>
          <a:ext cx="0" cy="0"/>
          <a:chOff x="0" y="0"/>
          <a:chExt cx="0" cy="0"/>
        </a:xfrm>
      </p:grpSpPr>
      <p:sp>
        <p:nvSpPr>
          <p:cNvPr id="1572" name="Google Shape;1572;p24"/>
          <p:cNvSpPr/>
          <p:nvPr/>
        </p:nvSpPr>
        <p:spPr>
          <a:xfrm rot="10800000">
            <a:off x="3745837" y="4052699"/>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24"/>
          <p:cNvSpPr/>
          <p:nvPr/>
        </p:nvSpPr>
        <p:spPr>
          <a:xfrm rot="5400000">
            <a:off x="270216" y="-280408"/>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24"/>
          <p:cNvSpPr/>
          <p:nvPr/>
        </p:nvSpPr>
        <p:spPr>
          <a:xfrm rot="10800000" flipH="1">
            <a:off x="6527124" y="-10323"/>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24"/>
          <p:cNvSpPr txBox="1"/>
          <p:nvPr>
            <p:ph type="title" hasCustomPrompt="1"/>
          </p:nvPr>
        </p:nvSpPr>
        <p:spPr>
          <a:xfrm>
            <a:off x="1114025" y="619138"/>
            <a:ext cx="3384300" cy="7689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76" name="Google Shape;1576;p24"/>
          <p:cNvSpPr txBox="1"/>
          <p:nvPr>
            <p:ph type="subTitle" idx="1"/>
          </p:nvPr>
        </p:nvSpPr>
        <p:spPr>
          <a:xfrm>
            <a:off x="1114025" y="1388038"/>
            <a:ext cx="3384300" cy="41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77" name="Google Shape;1577;p24"/>
          <p:cNvSpPr txBox="1"/>
          <p:nvPr>
            <p:ph type="title" idx="2" hasCustomPrompt="1"/>
          </p:nvPr>
        </p:nvSpPr>
        <p:spPr>
          <a:xfrm>
            <a:off x="1114025" y="1973029"/>
            <a:ext cx="3384300" cy="7689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78" name="Google Shape;1578;p24"/>
          <p:cNvSpPr txBox="1"/>
          <p:nvPr>
            <p:ph type="subTitle" idx="3"/>
          </p:nvPr>
        </p:nvSpPr>
        <p:spPr>
          <a:xfrm>
            <a:off x="1114025" y="2741938"/>
            <a:ext cx="3384300" cy="41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79" name="Google Shape;1579;p24"/>
          <p:cNvSpPr txBox="1"/>
          <p:nvPr>
            <p:ph type="title" idx="4" hasCustomPrompt="1"/>
          </p:nvPr>
        </p:nvSpPr>
        <p:spPr>
          <a:xfrm>
            <a:off x="1114025" y="3343862"/>
            <a:ext cx="3384300" cy="7689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80" name="Google Shape;1580;p24"/>
          <p:cNvSpPr txBox="1"/>
          <p:nvPr>
            <p:ph type="subTitle" idx="5"/>
          </p:nvPr>
        </p:nvSpPr>
        <p:spPr>
          <a:xfrm>
            <a:off x="1114025" y="4112762"/>
            <a:ext cx="3384300" cy="41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1581" name="Google Shape;1581;p24"/>
          <p:cNvGrpSpPr/>
          <p:nvPr/>
        </p:nvGrpSpPr>
        <p:grpSpPr>
          <a:xfrm rot="10800000" flipH="1">
            <a:off x="-573531" y="4249755"/>
            <a:ext cx="1362511" cy="1457953"/>
            <a:chOff x="1141181" y="262025"/>
            <a:chExt cx="4067198" cy="4352099"/>
          </a:xfrm>
        </p:grpSpPr>
        <p:sp>
          <p:nvSpPr>
            <p:cNvPr id="1582" name="Google Shape;1582;p24"/>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24"/>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24"/>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24"/>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24"/>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24"/>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24"/>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24"/>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24"/>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24"/>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24"/>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24"/>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24"/>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5" name="Google Shape;1595;p24"/>
          <p:cNvGrpSpPr/>
          <p:nvPr/>
        </p:nvGrpSpPr>
        <p:grpSpPr>
          <a:xfrm rot="4046899">
            <a:off x="-831147" y="-710859"/>
            <a:ext cx="1651494" cy="1730032"/>
            <a:chOff x="1511250" y="306000"/>
            <a:chExt cx="3756676" cy="3935328"/>
          </a:xfrm>
        </p:grpSpPr>
        <p:sp>
          <p:nvSpPr>
            <p:cNvPr id="1596" name="Google Shape;1596;p2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2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24"/>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24"/>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24"/>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24"/>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24"/>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24"/>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24"/>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24"/>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24"/>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24"/>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24"/>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24"/>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24"/>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24"/>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24"/>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24"/>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2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24"/>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24"/>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24"/>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24"/>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24"/>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24"/>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24"/>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24"/>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24"/>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24"/>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24"/>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24"/>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24"/>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24"/>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2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0" name="Google Shape;1630;p24"/>
          <p:cNvGrpSpPr/>
          <p:nvPr/>
        </p:nvGrpSpPr>
        <p:grpSpPr>
          <a:xfrm rot="8807843" flipH="1">
            <a:off x="8316333" y="-477898"/>
            <a:ext cx="1717499" cy="1461648"/>
            <a:chOff x="725975" y="529375"/>
            <a:chExt cx="4581126" cy="3898687"/>
          </a:xfrm>
        </p:grpSpPr>
        <p:sp>
          <p:nvSpPr>
            <p:cNvPr id="1631" name="Google Shape;1631;p24"/>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24"/>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24"/>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24"/>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24"/>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24"/>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24"/>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24"/>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24"/>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24"/>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24"/>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24"/>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24"/>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24"/>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24"/>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24"/>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24"/>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24"/>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24"/>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24"/>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24"/>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24"/>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24"/>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54" name="Google Shape;1654;p24"/>
          <p:cNvSpPr/>
          <p:nvPr/>
        </p:nvSpPr>
        <p:spPr>
          <a:xfrm rot="-225818" flipH="1">
            <a:off x="5616492" y="4269243"/>
            <a:ext cx="3266547" cy="1184347"/>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24"/>
          <p:cNvSpPr/>
          <p:nvPr/>
        </p:nvSpPr>
        <p:spPr>
          <a:xfrm rot="-139352">
            <a:off x="3889932" y="-312998"/>
            <a:ext cx="1579044" cy="860990"/>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1656" name="Shape 1656"/>
        <p:cNvGrpSpPr/>
        <p:nvPr/>
      </p:nvGrpSpPr>
      <p:grpSpPr>
        <a:xfrm>
          <a:off x="0" y="0"/>
          <a:ext cx="0" cy="0"/>
          <a:chOff x="0" y="0"/>
          <a:chExt cx="0" cy="0"/>
        </a:xfrm>
      </p:grpSpPr>
      <p:sp>
        <p:nvSpPr>
          <p:cNvPr id="1657" name="Google Shape;1657;p25"/>
          <p:cNvSpPr/>
          <p:nvPr/>
        </p:nvSpPr>
        <p:spPr>
          <a:xfrm>
            <a:off x="1624270" y="-5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25"/>
          <p:cNvSpPr/>
          <p:nvPr/>
        </p:nvSpPr>
        <p:spPr>
          <a:xfrm rot="-5400000">
            <a:off x="664693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25"/>
          <p:cNvSpPr/>
          <p:nvPr/>
        </p:nvSpPr>
        <p:spPr>
          <a:xfrm flipH="1">
            <a:off x="32"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0" name="Google Shape;1660;p25"/>
          <p:cNvGrpSpPr/>
          <p:nvPr/>
        </p:nvGrpSpPr>
        <p:grpSpPr>
          <a:xfrm rot="-6423465" flipH="1">
            <a:off x="-161041" y="-465144"/>
            <a:ext cx="1059855" cy="1224620"/>
            <a:chOff x="725975" y="580175"/>
            <a:chExt cx="3328618" cy="3846085"/>
          </a:xfrm>
        </p:grpSpPr>
        <p:sp>
          <p:nvSpPr>
            <p:cNvPr id="1661" name="Google Shape;1661;p25"/>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25"/>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25"/>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25"/>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25"/>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25"/>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25"/>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25"/>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25"/>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25"/>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25"/>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25"/>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25"/>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25"/>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5" name="Google Shape;1675;p25"/>
          <p:cNvGrpSpPr/>
          <p:nvPr/>
        </p:nvGrpSpPr>
        <p:grpSpPr>
          <a:xfrm rot="-9502837" flipH="1">
            <a:off x="-158828" y="4390570"/>
            <a:ext cx="1112202" cy="1060997"/>
            <a:chOff x="936800" y="644000"/>
            <a:chExt cx="3397834" cy="3241401"/>
          </a:xfrm>
        </p:grpSpPr>
        <p:sp>
          <p:nvSpPr>
            <p:cNvPr id="1676" name="Google Shape;1676;p25"/>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25"/>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25"/>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25"/>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25"/>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25"/>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25"/>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25"/>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25"/>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25"/>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6" name="Google Shape;1686;p25"/>
          <p:cNvGrpSpPr/>
          <p:nvPr/>
        </p:nvGrpSpPr>
        <p:grpSpPr>
          <a:xfrm>
            <a:off x="8117791" y="4210342"/>
            <a:ext cx="1356911" cy="1421440"/>
            <a:chOff x="1511250" y="306000"/>
            <a:chExt cx="3756676" cy="3935328"/>
          </a:xfrm>
        </p:grpSpPr>
        <p:sp>
          <p:nvSpPr>
            <p:cNvPr id="1687" name="Google Shape;1687;p25"/>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25"/>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25"/>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25"/>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25"/>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25"/>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25"/>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25"/>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25"/>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25"/>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25"/>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25"/>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25"/>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25"/>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25"/>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25"/>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25"/>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25"/>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25"/>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25"/>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25"/>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25"/>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25"/>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25"/>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25"/>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25"/>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25"/>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25"/>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25"/>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25"/>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25"/>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25"/>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25"/>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25"/>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21" name="Google Shape;1721;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2" name="Google Shape;1722;p25"/>
          <p:cNvSpPr txBox="1"/>
          <p:nvPr>
            <p:ph type="subTitle" idx="1"/>
          </p:nvPr>
        </p:nvSpPr>
        <p:spPr>
          <a:xfrm>
            <a:off x="785925" y="3572000"/>
            <a:ext cx="2377500" cy="869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723" name="Google Shape;1723;p25"/>
          <p:cNvSpPr txBox="1"/>
          <p:nvPr>
            <p:ph type="subTitle" idx="2"/>
          </p:nvPr>
        </p:nvSpPr>
        <p:spPr>
          <a:xfrm>
            <a:off x="3382309" y="3572000"/>
            <a:ext cx="2377500" cy="869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724" name="Google Shape;1724;p25"/>
          <p:cNvSpPr txBox="1"/>
          <p:nvPr>
            <p:ph type="subTitle" idx="3"/>
          </p:nvPr>
        </p:nvSpPr>
        <p:spPr>
          <a:xfrm>
            <a:off x="5980563" y="3572000"/>
            <a:ext cx="2377500" cy="869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725" name="Google Shape;1725;p25"/>
          <p:cNvSpPr txBox="1"/>
          <p:nvPr>
            <p:ph type="title" idx="4" hasCustomPrompt="1"/>
          </p:nvPr>
        </p:nvSpPr>
        <p:spPr>
          <a:xfrm>
            <a:off x="1467225" y="2254825"/>
            <a:ext cx="1014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26" name="Google Shape;1726;p25"/>
          <p:cNvSpPr txBox="1"/>
          <p:nvPr>
            <p:ph type="title" idx="5" hasCustomPrompt="1"/>
          </p:nvPr>
        </p:nvSpPr>
        <p:spPr>
          <a:xfrm>
            <a:off x="4063609" y="2254825"/>
            <a:ext cx="1014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27" name="Google Shape;1727;p25"/>
          <p:cNvSpPr txBox="1"/>
          <p:nvPr>
            <p:ph type="title" idx="6" hasCustomPrompt="1"/>
          </p:nvPr>
        </p:nvSpPr>
        <p:spPr>
          <a:xfrm>
            <a:off x="6661863" y="2254825"/>
            <a:ext cx="10149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28" name="Google Shape;1728;p25"/>
          <p:cNvSpPr txBox="1"/>
          <p:nvPr>
            <p:ph type="subTitle" idx="7"/>
          </p:nvPr>
        </p:nvSpPr>
        <p:spPr>
          <a:xfrm>
            <a:off x="785975" y="3255325"/>
            <a:ext cx="2377500" cy="399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729" name="Google Shape;1729;p25"/>
          <p:cNvSpPr txBox="1"/>
          <p:nvPr>
            <p:ph type="subTitle" idx="8"/>
          </p:nvPr>
        </p:nvSpPr>
        <p:spPr>
          <a:xfrm>
            <a:off x="3382301" y="3255325"/>
            <a:ext cx="2377200" cy="399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730" name="Google Shape;1730;p25"/>
          <p:cNvSpPr txBox="1"/>
          <p:nvPr>
            <p:ph type="subTitle" idx="9"/>
          </p:nvPr>
        </p:nvSpPr>
        <p:spPr>
          <a:xfrm>
            <a:off x="5980575" y="3255325"/>
            <a:ext cx="2377500" cy="399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1731" name="Google Shape;1731;p25"/>
          <p:cNvGrpSpPr/>
          <p:nvPr/>
        </p:nvGrpSpPr>
        <p:grpSpPr>
          <a:xfrm>
            <a:off x="8311054" y="-445510"/>
            <a:ext cx="1114587" cy="1031210"/>
            <a:chOff x="940201" y="467822"/>
            <a:chExt cx="4254149" cy="3935914"/>
          </a:xfrm>
        </p:grpSpPr>
        <p:sp>
          <p:nvSpPr>
            <p:cNvPr id="1732" name="Google Shape;1732;p25"/>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2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25"/>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25"/>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25"/>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25"/>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2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25"/>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40" name="Google Shape;1740;p25"/>
          <p:cNvSpPr/>
          <p:nvPr/>
        </p:nvSpPr>
        <p:spPr>
          <a:xfrm rot="2184273" flipH="1">
            <a:off x="5228364" y="-950813"/>
            <a:ext cx="2531665" cy="1520641"/>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25"/>
          <p:cNvSpPr/>
          <p:nvPr/>
        </p:nvSpPr>
        <p:spPr>
          <a:xfrm rot="8615727">
            <a:off x="988839" y="4540762"/>
            <a:ext cx="2531665" cy="1520641"/>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42" name="Google Shape;1742;p25"/>
          <p:cNvGrpSpPr/>
          <p:nvPr/>
        </p:nvGrpSpPr>
        <p:grpSpPr>
          <a:xfrm flipH="1">
            <a:off x="190874" y="3484437"/>
            <a:ext cx="262163" cy="531538"/>
            <a:chOff x="2322875" y="1049950"/>
            <a:chExt cx="1301705" cy="2640525"/>
          </a:xfrm>
        </p:grpSpPr>
        <p:sp>
          <p:nvSpPr>
            <p:cNvPr id="1743" name="Google Shape;1743;p25"/>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25"/>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25"/>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46" name="Google Shape;1746;p25"/>
          <p:cNvSpPr/>
          <p:nvPr/>
        </p:nvSpPr>
        <p:spPr>
          <a:xfrm>
            <a:off x="7688963" y="480501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25"/>
          <p:cNvSpPr/>
          <p:nvPr/>
        </p:nvSpPr>
        <p:spPr>
          <a:xfrm>
            <a:off x="8762324" y="35021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25"/>
          <p:cNvSpPr/>
          <p:nvPr/>
        </p:nvSpPr>
        <p:spPr>
          <a:xfrm>
            <a:off x="242799" y="12006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49" name="Google Shape;1749;p25"/>
          <p:cNvGrpSpPr/>
          <p:nvPr/>
        </p:nvGrpSpPr>
        <p:grpSpPr>
          <a:xfrm flipH="1">
            <a:off x="8710399" y="1082637"/>
            <a:ext cx="262163" cy="531538"/>
            <a:chOff x="2322875" y="1049950"/>
            <a:chExt cx="1301705" cy="2640525"/>
          </a:xfrm>
        </p:grpSpPr>
        <p:sp>
          <p:nvSpPr>
            <p:cNvPr id="1750" name="Google Shape;1750;p25"/>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25"/>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25"/>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53" name="Google Shape;1753;p25"/>
          <p:cNvSpPr/>
          <p:nvPr/>
        </p:nvSpPr>
        <p:spPr>
          <a:xfrm>
            <a:off x="1280413" y="978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754" name="Shape 1754"/>
        <p:cNvGrpSpPr/>
        <p:nvPr/>
      </p:nvGrpSpPr>
      <p:grpSpPr>
        <a:xfrm>
          <a:off x="0" y="0"/>
          <a:ext cx="0" cy="0"/>
          <a:chOff x="0" y="0"/>
          <a:chExt cx="0" cy="0"/>
        </a:xfrm>
      </p:grpSpPr>
      <p:sp>
        <p:nvSpPr>
          <p:cNvPr id="1755" name="Google Shape;1755;p26"/>
          <p:cNvSpPr txBox="1"/>
          <p:nvPr>
            <p:ph type="title"/>
          </p:nvPr>
        </p:nvSpPr>
        <p:spPr>
          <a:xfrm>
            <a:off x="5039925" y="1176325"/>
            <a:ext cx="3143400" cy="1675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3500"/>
              <a:buNone/>
              <a:defRPr/>
            </a:lvl1pPr>
            <a:lvl2pPr lvl="1">
              <a:spcBef>
                <a:spcPts val="0"/>
              </a:spcBef>
              <a:spcAft>
                <a:spcPts val="0"/>
              </a:spcAft>
              <a:buSzPts val="3500"/>
              <a:buNone/>
              <a:defRPr>
                <a:latin typeface="Inter"/>
                <a:ea typeface="Inter"/>
                <a:cs typeface="Inter"/>
                <a:sym typeface="Inter"/>
              </a:defRPr>
            </a:lvl2pPr>
            <a:lvl3pPr lvl="2">
              <a:spcBef>
                <a:spcPts val="0"/>
              </a:spcBef>
              <a:spcAft>
                <a:spcPts val="0"/>
              </a:spcAft>
              <a:buSzPts val="3500"/>
              <a:buNone/>
              <a:defRPr>
                <a:latin typeface="Inter"/>
                <a:ea typeface="Inter"/>
                <a:cs typeface="Inter"/>
                <a:sym typeface="Inter"/>
              </a:defRPr>
            </a:lvl3pPr>
            <a:lvl4pPr lvl="3">
              <a:spcBef>
                <a:spcPts val="0"/>
              </a:spcBef>
              <a:spcAft>
                <a:spcPts val="0"/>
              </a:spcAft>
              <a:buSzPts val="3500"/>
              <a:buNone/>
              <a:defRPr>
                <a:latin typeface="Inter"/>
                <a:ea typeface="Inter"/>
                <a:cs typeface="Inter"/>
                <a:sym typeface="Inter"/>
              </a:defRPr>
            </a:lvl4pPr>
            <a:lvl5pPr lvl="4">
              <a:spcBef>
                <a:spcPts val="0"/>
              </a:spcBef>
              <a:spcAft>
                <a:spcPts val="0"/>
              </a:spcAft>
              <a:buSzPts val="3500"/>
              <a:buNone/>
              <a:defRPr>
                <a:latin typeface="Inter"/>
                <a:ea typeface="Inter"/>
                <a:cs typeface="Inter"/>
                <a:sym typeface="Inter"/>
              </a:defRPr>
            </a:lvl5pPr>
            <a:lvl6pPr lvl="5">
              <a:spcBef>
                <a:spcPts val="0"/>
              </a:spcBef>
              <a:spcAft>
                <a:spcPts val="0"/>
              </a:spcAft>
              <a:buSzPts val="3500"/>
              <a:buNone/>
              <a:defRPr>
                <a:latin typeface="Inter"/>
                <a:ea typeface="Inter"/>
                <a:cs typeface="Inter"/>
                <a:sym typeface="Inter"/>
              </a:defRPr>
            </a:lvl6pPr>
            <a:lvl7pPr lvl="6">
              <a:spcBef>
                <a:spcPts val="0"/>
              </a:spcBef>
              <a:spcAft>
                <a:spcPts val="0"/>
              </a:spcAft>
              <a:buSzPts val="3500"/>
              <a:buNone/>
              <a:defRPr>
                <a:latin typeface="Inter"/>
                <a:ea typeface="Inter"/>
                <a:cs typeface="Inter"/>
                <a:sym typeface="Inter"/>
              </a:defRPr>
            </a:lvl7pPr>
            <a:lvl8pPr lvl="7">
              <a:spcBef>
                <a:spcPts val="0"/>
              </a:spcBef>
              <a:spcAft>
                <a:spcPts val="0"/>
              </a:spcAft>
              <a:buSzPts val="3500"/>
              <a:buNone/>
              <a:defRPr>
                <a:latin typeface="Inter"/>
                <a:ea typeface="Inter"/>
                <a:cs typeface="Inter"/>
                <a:sym typeface="Inter"/>
              </a:defRPr>
            </a:lvl8pPr>
            <a:lvl9pPr lvl="8">
              <a:spcBef>
                <a:spcPts val="0"/>
              </a:spcBef>
              <a:spcAft>
                <a:spcPts val="0"/>
              </a:spcAft>
              <a:buSzPts val="3500"/>
              <a:buNone/>
              <a:defRPr>
                <a:latin typeface="Inter"/>
                <a:ea typeface="Inter"/>
                <a:cs typeface="Inter"/>
                <a:sym typeface="Inter"/>
              </a:defRPr>
            </a:lvl9pPr>
          </a:lstStyle>
          <a:p/>
        </p:txBody>
      </p:sp>
      <p:sp>
        <p:nvSpPr>
          <p:cNvPr id="1756" name="Google Shape;1756;p26"/>
          <p:cNvSpPr txBox="1"/>
          <p:nvPr>
            <p:ph type="subTitle" idx="1"/>
          </p:nvPr>
        </p:nvSpPr>
        <p:spPr>
          <a:xfrm>
            <a:off x="5039925" y="2804125"/>
            <a:ext cx="3143400" cy="1204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757" name="Google Shape;1757;p26"/>
          <p:cNvSpPr/>
          <p:nvPr/>
        </p:nvSpPr>
        <p:spPr>
          <a:xfrm>
            <a:off x="1509315" y="-5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26"/>
          <p:cNvSpPr/>
          <p:nvPr/>
        </p:nvSpPr>
        <p:spPr>
          <a:xfrm rot="-1243678" flipH="1">
            <a:off x="-277833" y="20492"/>
            <a:ext cx="3112861" cy="1869925"/>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26"/>
          <p:cNvSpPr/>
          <p:nvPr/>
        </p:nvSpPr>
        <p:spPr>
          <a:xfrm rot="10800000">
            <a:off x="4400648" y="4456388"/>
            <a:ext cx="2179041" cy="687037"/>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26"/>
          <p:cNvSpPr/>
          <p:nvPr/>
        </p:nvSpPr>
        <p:spPr>
          <a:xfrm rot="-5400000" flipH="1">
            <a:off x="6650872" y="-270183"/>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26"/>
          <p:cNvSpPr/>
          <p:nvPr/>
        </p:nvSpPr>
        <p:spPr>
          <a:xfrm flipH="1">
            <a:off x="3968" y="2380776"/>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26"/>
          <p:cNvSpPr/>
          <p:nvPr>
            <p:ph type="pic" idx="2"/>
          </p:nvPr>
        </p:nvSpPr>
        <p:spPr>
          <a:xfrm rot="265531" flipH="1">
            <a:off x="994448" y="1331647"/>
            <a:ext cx="3195828" cy="2522103"/>
          </a:xfrm>
          <a:prstGeom prst="roundRect">
            <a:avLst>
              <a:gd name="adj" fmla="val 5902"/>
            </a:avLst>
          </a:prstGeom>
          <a:noFill/>
          <a:ln>
            <a:noFill/>
          </a:ln>
        </p:spPr>
      </p:sp>
      <p:sp>
        <p:nvSpPr>
          <p:cNvPr id="1763" name="Google Shape;1763;p26"/>
          <p:cNvSpPr/>
          <p:nvPr/>
        </p:nvSpPr>
        <p:spPr>
          <a:xfrm rot="-9709469" flipH="1">
            <a:off x="-302397" y="4117816"/>
            <a:ext cx="1820335" cy="992614"/>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26"/>
          <p:cNvSpPr/>
          <p:nvPr/>
        </p:nvSpPr>
        <p:spPr>
          <a:xfrm rot="5630402" flipH="1">
            <a:off x="7710859" y="4024690"/>
            <a:ext cx="2651034" cy="1178873"/>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5" name="Google Shape;1765;p26"/>
          <p:cNvGrpSpPr/>
          <p:nvPr/>
        </p:nvGrpSpPr>
        <p:grpSpPr>
          <a:xfrm rot="-3212583" flipH="1">
            <a:off x="8138540" y="4443304"/>
            <a:ext cx="1194972" cy="1016960"/>
            <a:chOff x="725975" y="529375"/>
            <a:chExt cx="4581126" cy="3898687"/>
          </a:xfrm>
        </p:grpSpPr>
        <p:sp>
          <p:nvSpPr>
            <p:cNvPr id="1766" name="Google Shape;1766;p26"/>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26"/>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26"/>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26"/>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26"/>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26"/>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26"/>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26"/>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26"/>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26"/>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26"/>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26"/>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26"/>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26"/>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26"/>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26"/>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26"/>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26"/>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26"/>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26"/>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26"/>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26"/>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26"/>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89" name="Google Shape;1789;p26"/>
          <p:cNvSpPr/>
          <p:nvPr/>
        </p:nvSpPr>
        <p:spPr>
          <a:xfrm flipH="1">
            <a:off x="3579782" y="15337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26"/>
          <p:cNvSpPr/>
          <p:nvPr/>
        </p:nvSpPr>
        <p:spPr>
          <a:xfrm flipH="1">
            <a:off x="8795263" y="249548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91" name="Google Shape;1791;p26"/>
          <p:cNvGrpSpPr/>
          <p:nvPr/>
        </p:nvGrpSpPr>
        <p:grpSpPr>
          <a:xfrm flipH="1">
            <a:off x="463811" y="263612"/>
            <a:ext cx="262163" cy="531538"/>
            <a:chOff x="2322875" y="1049950"/>
            <a:chExt cx="1301705" cy="2640525"/>
          </a:xfrm>
        </p:grpSpPr>
        <p:sp>
          <p:nvSpPr>
            <p:cNvPr id="1792" name="Google Shape;1792;p26"/>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26"/>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26"/>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795" name="Shape 1795"/>
        <p:cNvGrpSpPr/>
        <p:nvPr/>
      </p:nvGrpSpPr>
      <p:grpSpPr>
        <a:xfrm>
          <a:off x="0" y="0"/>
          <a:ext cx="0" cy="0"/>
          <a:chOff x="0" y="0"/>
          <a:chExt cx="0" cy="0"/>
        </a:xfrm>
      </p:grpSpPr>
      <p:sp>
        <p:nvSpPr>
          <p:cNvPr id="1796" name="Google Shape;1796;p27"/>
          <p:cNvSpPr/>
          <p:nvPr/>
        </p:nvSpPr>
        <p:spPr>
          <a:xfrm rot="10800000" flipH="1">
            <a:off x="2219895" y="4015122"/>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27"/>
          <p:cNvSpPr/>
          <p:nvPr/>
        </p:nvSpPr>
        <p:spPr>
          <a:xfrm rot="-5400000" flipH="1">
            <a:off x="6646936" y="-270135"/>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27"/>
          <p:cNvSpPr/>
          <p:nvPr/>
        </p:nvSpPr>
        <p:spPr>
          <a:xfrm rot="10800000">
            <a:off x="32" y="-5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99" name="Google Shape;1799;p27"/>
          <p:cNvGrpSpPr/>
          <p:nvPr/>
        </p:nvGrpSpPr>
        <p:grpSpPr>
          <a:xfrm rot="-4376535">
            <a:off x="-73991" y="4320599"/>
            <a:ext cx="1059855" cy="1224620"/>
            <a:chOff x="725975" y="580175"/>
            <a:chExt cx="3328618" cy="3846085"/>
          </a:xfrm>
        </p:grpSpPr>
        <p:sp>
          <p:nvSpPr>
            <p:cNvPr id="1800" name="Google Shape;1800;p27"/>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27"/>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27"/>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27"/>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27"/>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27"/>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27"/>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27"/>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27"/>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27"/>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27"/>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27"/>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27"/>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27"/>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4" name="Google Shape;1814;p27"/>
          <p:cNvGrpSpPr/>
          <p:nvPr/>
        </p:nvGrpSpPr>
        <p:grpSpPr>
          <a:xfrm rot="-1297163">
            <a:off x="-158828" y="-413542"/>
            <a:ext cx="1112202" cy="1060997"/>
            <a:chOff x="936800" y="644000"/>
            <a:chExt cx="3397834" cy="3241401"/>
          </a:xfrm>
        </p:grpSpPr>
        <p:sp>
          <p:nvSpPr>
            <p:cNvPr id="1815" name="Google Shape;1815;p27"/>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27"/>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27"/>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27"/>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27"/>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27"/>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27"/>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27"/>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27"/>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27"/>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25" name="Google Shape;1825;p27"/>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atin typeface="Inter"/>
                <a:ea typeface="Inter"/>
                <a:cs typeface="Inter"/>
                <a:sym typeface="Inter"/>
              </a:defRPr>
            </a:lvl2pPr>
            <a:lvl3pPr lvl="2">
              <a:spcBef>
                <a:spcPts val="0"/>
              </a:spcBef>
              <a:spcAft>
                <a:spcPts val="0"/>
              </a:spcAft>
              <a:buSzPts val="3500"/>
              <a:buNone/>
              <a:defRPr>
                <a:latin typeface="Inter"/>
                <a:ea typeface="Inter"/>
                <a:cs typeface="Inter"/>
                <a:sym typeface="Inter"/>
              </a:defRPr>
            </a:lvl3pPr>
            <a:lvl4pPr lvl="3">
              <a:spcBef>
                <a:spcPts val="0"/>
              </a:spcBef>
              <a:spcAft>
                <a:spcPts val="0"/>
              </a:spcAft>
              <a:buSzPts val="3500"/>
              <a:buNone/>
              <a:defRPr>
                <a:latin typeface="Inter"/>
                <a:ea typeface="Inter"/>
                <a:cs typeface="Inter"/>
                <a:sym typeface="Inter"/>
              </a:defRPr>
            </a:lvl4pPr>
            <a:lvl5pPr lvl="4">
              <a:spcBef>
                <a:spcPts val="0"/>
              </a:spcBef>
              <a:spcAft>
                <a:spcPts val="0"/>
              </a:spcAft>
              <a:buSzPts val="3500"/>
              <a:buNone/>
              <a:defRPr>
                <a:latin typeface="Inter"/>
                <a:ea typeface="Inter"/>
                <a:cs typeface="Inter"/>
                <a:sym typeface="Inter"/>
              </a:defRPr>
            </a:lvl5pPr>
            <a:lvl6pPr lvl="5">
              <a:spcBef>
                <a:spcPts val="0"/>
              </a:spcBef>
              <a:spcAft>
                <a:spcPts val="0"/>
              </a:spcAft>
              <a:buSzPts val="3500"/>
              <a:buNone/>
              <a:defRPr>
                <a:latin typeface="Inter"/>
                <a:ea typeface="Inter"/>
                <a:cs typeface="Inter"/>
                <a:sym typeface="Inter"/>
              </a:defRPr>
            </a:lvl6pPr>
            <a:lvl7pPr lvl="6">
              <a:spcBef>
                <a:spcPts val="0"/>
              </a:spcBef>
              <a:spcAft>
                <a:spcPts val="0"/>
              </a:spcAft>
              <a:buSzPts val="3500"/>
              <a:buNone/>
              <a:defRPr>
                <a:latin typeface="Inter"/>
                <a:ea typeface="Inter"/>
                <a:cs typeface="Inter"/>
                <a:sym typeface="Inter"/>
              </a:defRPr>
            </a:lvl7pPr>
            <a:lvl8pPr lvl="7">
              <a:spcBef>
                <a:spcPts val="0"/>
              </a:spcBef>
              <a:spcAft>
                <a:spcPts val="0"/>
              </a:spcAft>
              <a:buSzPts val="3500"/>
              <a:buNone/>
              <a:defRPr>
                <a:latin typeface="Inter"/>
                <a:ea typeface="Inter"/>
                <a:cs typeface="Inter"/>
                <a:sym typeface="Inter"/>
              </a:defRPr>
            </a:lvl8pPr>
            <a:lvl9pPr lvl="8">
              <a:spcBef>
                <a:spcPts val="0"/>
              </a:spcBef>
              <a:spcAft>
                <a:spcPts val="0"/>
              </a:spcAft>
              <a:buSzPts val="3500"/>
              <a:buNone/>
              <a:defRPr>
                <a:latin typeface="Inter"/>
                <a:ea typeface="Inter"/>
                <a:cs typeface="Inter"/>
                <a:sym typeface="Inter"/>
              </a:defRPr>
            </a:lvl9pPr>
          </a:lstStyle>
          <a:p/>
        </p:txBody>
      </p:sp>
      <p:grpSp>
        <p:nvGrpSpPr>
          <p:cNvPr id="1826" name="Google Shape;1826;p27"/>
          <p:cNvGrpSpPr/>
          <p:nvPr/>
        </p:nvGrpSpPr>
        <p:grpSpPr>
          <a:xfrm rot="-6685518" flipH="1">
            <a:off x="8285027" y="4445025"/>
            <a:ext cx="1139032" cy="1218819"/>
            <a:chOff x="1141181" y="262025"/>
            <a:chExt cx="4067198" cy="4352099"/>
          </a:xfrm>
        </p:grpSpPr>
        <p:sp>
          <p:nvSpPr>
            <p:cNvPr id="1827" name="Google Shape;1827;p27"/>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27"/>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27"/>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27"/>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27"/>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27"/>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27"/>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27"/>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27"/>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27"/>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27"/>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27"/>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27"/>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40" name="Google Shape;1840;p27"/>
          <p:cNvSpPr/>
          <p:nvPr/>
        </p:nvSpPr>
        <p:spPr>
          <a:xfrm>
            <a:off x="7762249" y="17273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41" name="Google Shape;1841;p27"/>
          <p:cNvGrpSpPr/>
          <p:nvPr/>
        </p:nvGrpSpPr>
        <p:grpSpPr>
          <a:xfrm>
            <a:off x="8418034" y="-428223"/>
            <a:ext cx="1035035" cy="957608"/>
            <a:chOff x="940201" y="467822"/>
            <a:chExt cx="4254149" cy="3935914"/>
          </a:xfrm>
        </p:grpSpPr>
        <p:sp>
          <p:nvSpPr>
            <p:cNvPr id="1842" name="Google Shape;1842;p27"/>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27"/>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27"/>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27"/>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27"/>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27"/>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27"/>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27"/>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50" name="Google Shape;1850;p27"/>
          <p:cNvSpPr/>
          <p:nvPr/>
        </p:nvSpPr>
        <p:spPr>
          <a:xfrm rot="-191" flipH="1">
            <a:off x="2022729" y="-578653"/>
            <a:ext cx="2274465" cy="1011363"/>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27"/>
          <p:cNvSpPr/>
          <p:nvPr/>
        </p:nvSpPr>
        <p:spPr>
          <a:xfrm rot="-10799809">
            <a:off x="4673804" y="4743222"/>
            <a:ext cx="2274465" cy="1011363"/>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27"/>
          <p:cNvSpPr/>
          <p:nvPr/>
        </p:nvSpPr>
        <p:spPr>
          <a:xfrm>
            <a:off x="7920550" y="483956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53" name="Google Shape;1853;p27"/>
          <p:cNvGrpSpPr/>
          <p:nvPr/>
        </p:nvGrpSpPr>
        <p:grpSpPr>
          <a:xfrm>
            <a:off x="8723458" y="878087"/>
            <a:ext cx="262163" cy="531538"/>
            <a:chOff x="2322875" y="1049950"/>
            <a:chExt cx="1301705" cy="2640525"/>
          </a:xfrm>
        </p:grpSpPr>
        <p:sp>
          <p:nvSpPr>
            <p:cNvPr id="1854" name="Google Shape;1854;p27"/>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27"/>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27"/>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57" name="Google Shape;1857;p27"/>
          <p:cNvGrpSpPr/>
          <p:nvPr/>
        </p:nvGrpSpPr>
        <p:grpSpPr>
          <a:xfrm>
            <a:off x="186596" y="3483599"/>
            <a:ext cx="262163" cy="531538"/>
            <a:chOff x="2322875" y="1049950"/>
            <a:chExt cx="1301705" cy="2640525"/>
          </a:xfrm>
        </p:grpSpPr>
        <p:sp>
          <p:nvSpPr>
            <p:cNvPr id="1858" name="Google Shape;1858;p27"/>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27"/>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27"/>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61" name="Google Shape;1861;p27"/>
          <p:cNvSpPr/>
          <p:nvPr/>
        </p:nvSpPr>
        <p:spPr>
          <a:xfrm>
            <a:off x="186599" y="1037226"/>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862" name="Shape 1862"/>
        <p:cNvGrpSpPr/>
        <p:nvPr/>
      </p:nvGrpSpPr>
      <p:grpSpPr>
        <a:xfrm>
          <a:off x="0" y="0"/>
          <a:ext cx="0" cy="0"/>
          <a:chOff x="0" y="0"/>
          <a:chExt cx="0" cy="0"/>
        </a:xfrm>
      </p:grpSpPr>
      <p:sp>
        <p:nvSpPr>
          <p:cNvPr id="1863" name="Google Shape;1863;p28"/>
          <p:cNvSpPr/>
          <p:nvPr/>
        </p:nvSpPr>
        <p:spPr>
          <a:xfrm>
            <a:off x="1624270" y="-5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28"/>
          <p:cNvSpPr/>
          <p:nvPr/>
        </p:nvSpPr>
        <p:spPr>
          <a:xfrm rot="-5400000">
            <a:off x="664693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28"/>
          <p:cNvSpPr/>
          <p:nvPr/>
        </p:nvSpPr>
        <p:spPr>
          <a:xfrm flipH="1">
            <a:off x="32"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66" name="Google Shape;1866;p28"/>
          <p:cNvGrpSpPr/>
          <p:nvPr/>
        </p:nvGrpSpPr>
        <p:grpSpPr>
          <a:xfrm rot="-6423465" flipH="1">
            <a:off x="-73991" y="-507194"/>
            <a:ext cx="1059855" cy="1224620"/>
            <a:chOff x="725975" y="580175"/>
            <a:chExt cx="3328618" cy="3846085"/>
          </a:xfrm>
        </p:grpSpPr>
        <p:sp>
          <p:nvSpPr>
            <p:cNvPr id="1867" name="Google Shape;1867;p28"/>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28"/>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28"/>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28"/>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28"/>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28"/>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28"/>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28"/>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28"/>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28"/>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28"/>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28"/>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28"/>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28"/>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1" name="Google Shape;1881;p28"/>
          <p:cNvGrpSpPr/>
          <p:nvPr/>
        </p:nvGrpSpPr>
        <p:grpSpPr>
          <a:xfrm rot="-9502837" flipH="1">
            <a:off x="-158828" y="4390570"/>
            <a:ext cx="1112202" cy="1060997"/>
            <a:chOff x="936800" y="644000"/>
            <a:chExt cx="3397834" cy="3241401"/>
          </a:xfrm>
        </p:grpSpPr>
        <p:sp>
          <p:nvSpPr>
            <p:cNvPr id="1882" name="Google Shape;1882;p28"/>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28"/>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28"/>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28"/>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28"/>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28"/>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28"/>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28"/>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8"/>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28"/>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2" name="Google Shape;1892;p28"/>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Inter"/>
                <a:ea typeface="Inter"/>
                <a:cs typeface="Inter"/>
                <a:sym typeface="Inter"/>
              </a:defRPr>
            </a:lvl2pPr>
            <a:lvl3pPr lvl="2" rtl="0">
              <a:spcBef>
                <a:spcPts val="0"/>
              </a:spcBef>
              <a:spcAft>
                <a:spcPts val="0"/>
              </a:spcAft>
              <a:buSzPts val="3500"/>
              <a:buNone/>
              <a:defRPr>
                <a:latin typeface="Inter"/>
                <a:ea typeface="Inter"/>
                <a:cs typeface="Inter"/>
                <a:sym typeface="Inter"/>
              </a:defRPr>
            </a:lvl3pPr>
            <a:lvl4pPr lvl="3" rtl="0">
              <a:spcBef>
                <a:spcPts val="0"/>
              </a:spcBef>
              <a:spcAft>
                <a:spcPts val="0"/>
              </a:spcAft>
              <a:buSzPts val="3500"/>
              <a:buNone/>
              <a:defRPr>
                <a:latin typeface="Inter"/>
                <a:ea typeface="Inter"/>
                <a:cs typeface="Inter"/>
                <a:sym typeface="Inter"/>
              </a:defRPr>
            </a:lvl4pPr>
            <a:lvl5pPr lvl="4" rtl="0">
              <a:spcBef>
                <a:spcPts val="0"/>
              </a:spcBef>
              <a:spcAft>
                <a:spcPts val="0"/>
              </a:spcAft>
              <a:buSzPts val="3500"/>
              <a:buNone/>
              <a:defRPr>
                <a:latin typeface="Inter"/>
                <a:ea typeface="Inter"/>
                <a:cs typeface="Inter"/>
                <a:sym typeface="Inter"/>
              </a:defRPr>
            </a:lvl5pPr>
            <a:lvl6pPr lvl="5" rtl="0">
              <a:spcBef>
                <a:spcPts val="0"/>
              </a:spcBef>
              <a:spcAft>
                <a:spcPts val="0"/>
              </a:spcAft>
              <a:buSzPts val="3500"/>
              <a:buNone/>
              <a:defRPr>
                <a:latin typeface="Inter"/>
                <a:ea typeface="Inter"/>
                <a:cs typeface="Inter"/>
                <a:sym typeface="Inter"/>
              </a:defRPr>
            </a:lvl6pPr>
            <a:lvl7pPr lvl="6" rtl="0">
              <a:spcBef>
                <a:spcPts val="0"/>
              </a:spcBef>
              <a:spcAft>
                <a:spcPts val="0"/>
              </a:spcAft>
              <a:buSzPts val="3500"/>
              <a:buNone/>
              <a:defRPr>
                <a:latin typeface="Inter"/>
                <a:ea typeface="Inter"/>
                <a:cs typeface="Inter"/>
                <a:sym typeface="Inter"/>
              </a:defRPr>
            </a:lvl7pPr>
            <a:lvl8pPr lvl="7" rtl="0">
              <a:spcBef>
                <a:spcPts val="0"/>
              </a:spcBef>
              <a:spcAft>
                <a:spcPts val="0"/>
              </a:spcAft>
              <a:buSzPts val="3500"/>
              <a:buNone/>
              <a:defRPr>
                <a:latin typeface="Inter"/>
                <a:ea typeface="Inter"/>
                <a:cs typeface="Inter"/>
                <a:sym typeface="Inter"/>
              </a:defRPr>
            </a:lvl8pPr>
            <a:lvl9pPr lvl="8" rtl="0">
              <a:spcBef>
                <a:spcPts val="0"/>
              </a:spcBef>
              <a:spcAft>
                <a:spcPts val="0"/>
              </a:spcAft>
              <a:buSzPts val="3500"/>
              <a:buNone/>
              <a:defRPr>
                <a:latin typeface="Inter"/>
                <a:ea typeface="Inter"/>
                <a:cs typeface="Inter"/>
                <a:sym typeface="Inter"/>
              </a:defRPr>
            </a:lvl9pPr>
          </a:lstStyle>
          <a:p/>
        </p:txBody>
      </p:sp>
      <p:grpSp>
        <p:nvGrpSpPr>
          <p:cNvPr id="1893" name="Google Shape;1893;p28"/>
          <p:cNvGrpSpPr/>
          <p:nvPr/>
        </p:nvGrpSpPr>
        <p:grpSpPr>
          <a:xfrm>
            <a:off x="8117791" y="4210342"/>
            <a:ext cx="1356911" cy="1421440"/>
            <a:chOff x="1511250" y="306000"/>
            <a:chExt cx="3756676" cy="3935328"/>
          </a:xfrm>
        </p:grpSpPr>
        <p:sp>
          <p:nvSpPr>
            <p:cNvPr id="1894" name="Google Shape;1894;p28"/>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28"/>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28"/>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28"/>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28"/>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28"/>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28"/>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28"/>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28"/>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28"/>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28"/>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28"/>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28"/>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28"/>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28"/>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28"/>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28"/>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28"/>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28"/>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28"/>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28"/>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28"/>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28"/>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28"/>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28"/>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28"/>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28"/>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28"/>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28"/>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28"/>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28"/>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28"/>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28"/>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28"/>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8" name="Google Shape;1928;p28"/>
          <p:cNvGrpSpPr/>
          <p:nvPr/>
        </p:nvGrpSpPr>
        <p:grpSpPr>
          <a:xfrm rot="5778426">
            <a:off x="8403978" y="-477225"/>
            <a:ext cx="1088463" cy="1164708"/>
            <a:chOff x="1141181" y="262025"/>
            <a:chExt cx="4067198" cy="4352099"/>
          </a:xfrm>
        </p:grpSpPr>
        <p:sp>
          <p:nvSpPr>
            <p:cNvPr id="1929" name="Google Shape;1929;p28"/>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28"/>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28"/>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28"/>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28"/>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28"/>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28"/>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28"/>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28"/>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28"/>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28"/>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28"/>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28"/>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42" name="Google Shape;1942;p28"/>
          <p:cNvSpPr/>
          <p:nvPr/>
        </p:nvSpPr>
        <p:spPr>
          <a:xfrm rot="1596439" flipH="1">
            <a:off x="5692868" y="-725424"/>
            <a:ext cx="1964187" cy="1179809"/>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28"/>
          <p:cNvSpPr/>
          <p:nvPr/>
        </p:nvSpPr>
        <p:spPr>
          <a:xfrm rot="9203561">
            <a:off x="1523393" y="4663926"/>
            <a:ext cx="1964187" cy="1179809"/>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28"/>
          <p:cNvSpPr/>
          <p:nvPr/>
        </p:nvSpPr>
        <p:spPr>
          <a:xfrm>
            <a:off x="7467288" y="482771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28"/>
          <p:cNvSpPr/>
          <p:nvPr/>
        </p:nvSpPr>
        <p:spPr>
          <a:xfrm>
            <a:off x="8820824" y="387533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28"/>
          <p:cNvSpPr/>
          <p:nvPr/>
        </p:nvSpPr>
        <p:spPr>
          <a:xfrm>
            <a:off x="1363174" y="1475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28"/>
          <p:cNvSpPr/>
          <p:nvPr/>
        </p:nvSpPr>
        <p:spPr>
          <a:xfrm>
            <a:off x="146213" y="9417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48" name="Google Shape;1948;p28"/>
          <p:cNvGrpSpPr/>
          <p:nvPr/>
        </p:nvGrpSpPr>
        <p:grpSpPr>
          <a:xfrm>
            <a:off x="146221" y="3496312"/>
            <a:ext cx="262163" cy="531538"/>
            <a:chOff x="2322875" y="1049950"/>
            <a:chExt cx="1301705" cy="2640525"/>
          </a:xfrm>
        </p:grpSpPr>
        <p:sp>
          <p:nvSpPr>
            <p:cNvPr id="1949" name="Google Shape;1949;p28"/>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28"/>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28"/>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2" name="Google Shape;1952;p28"/>
          <p:cNvGrpSpPr/>
          <p:nvPr/>
        </p:nvGrpSpPr>
        <p:grpSpPr>
          <a:xfrm>
            <a:off x="8716971" y="831762"/>
            <a:ext cx="262163" cy="531538"/>
            <a:chOff x="2322875" y="1049950"/>
            <a:chExt cx="1301705" cy="2640525"/>
          </a:xfrm>
        </p:grpSpPr>
        <p:sp>
          <p:nvSpPr>
            <p:cNvPr id="1953" name="Google Shape;1953;p28"/>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28"/>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28"/>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1_1_1">
    <p:spTree>
      <p:nvGrpSpPr>
        <p:cNvPr id="1956" name="Shape 1956"/>
        <p:cNvGrpSpPr/>
        <p:nvPr/>
      </p:nvGrpSpPr>
      <p:grpSpPr>
        <a:xfrm>
          <a:off x="0" y="0"/>
          <a:ext cx="0" cy="0"/>
          <a:chOff x="0" y="0"/>
          <a:chExt cx="0" cy="0"/>
        </a:xfrm>
      </p:grpSpPr>
      <p:sp>
        <p:nvSpPr>
          <p:cNvPr id="1957" name="Google Shape;1957;p29"/>
          <p:cNvSpPr/>
          <p:nvPr/>
        </p:nvSpPr>
        <p:spPr>
          <a:xfrm rot="10800000">
            <a:off x="3940625" y="4015122"/>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29"/>
          <p:cNvSpPr/>
          <p:nvPr/>
        </p:nvSpPr>
        <p:spPr>
          <a:xfrm rot="5400000">
            <a:off x="270216" y="-270135"/>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29"/>
          <p:cNvSpPr/>
          <p:nvPr/>
        </p:nvSpPr>
        <p:spPr>
          <a:xfrm rot="10800000" flipH="1">
            <a:off x="6527124" y="-5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29"/>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Inter"/>
                <a:ea typeface="Inter"/>
                <a:cs typeface="Inter"/>
                <a:sym typeface="Inter"/>
              </a:defRPr>
            </a:lvl2pPr>
            <a:lvl3pPr lvl="2" rtl="0">
              <a:spcBef>
                <a:spcPts val="0"/>
              </a:spcBef>
              <a:spcAft>
                <a:spcPts val="0"/>
              </a:spcAft>
              <a:buSzPts val="3500"/>
              <a:buNone/>
              <a:defRPr>
                <a:latin typeface="Inter"/>
                <a:ea typeface="Inter"/>
                <a:cs typeface="Inter"/>
                <a:sym typeface="Inter"/>
              </a:defRPr>
            </a:lvl3pPr>
            <a:lvl4pPr lvl="3" rtl="0">
              <a:spcBef>
                <a:spcPts val="0"/>
              </a:spcBef>
              <a:spcAft>
                <a:spcPts val="0"/>
              </a:spcAft>
              <a:buSzPts val="3500"/>
              <a:buNone/>
              <a:defRPr>
                <a:latin typeface="Inter"/>
                <a:ea typeface="Inter"/>
                <a:cs typeface="Inter"/>
                <a:sym typeface="Inter"/>
              </a:defRPr>
            </a:lvl4pPr>
            <a:lvl5pPr lvl="4" rtl="0">
              <a:spcBef>
                <a:spcPts val="0"/>
              </a:spcBef>
              <a:spcAft>
                <a:spcPts val="0"/>
              </a:spcAft>
              <a:buSzPts val="3500"/>
              <a:buNone/>
              <a:defRPr>
                <a:latin typeface="Inter"/>
                <a:ea typeface="Inter"/>
                <a:cs typeface="Inter"/>
                <a:sym typeface="Inter"/>
              </a:defRPr>
            </a:lvl5pPr>
            <a:lvl6pPr lvl="5" rtl="0">
              <a:spcBef>
                <a:spcPts val="0"/>
              </a:spcBef>
              <a:spcAft>
                <a:spcPts val="0"/>
              </a:spcAft>
              <a:buSzPts val="3500"/>
              <a:buNone/>
              <a:defRPr>
                <a:latin typeface="Inter"/>
                <a:ea typeface="Inter"/>
                <a:cs typeface="Inter"/>
                <a:sym typeface="Inter"/>
              </a:defRPr>
            </a:lvl6pPr>
            <a:lvl7pPr lvl="6" rtl="0">
              <a:spcBef>
                <a:spcPts val="0"/>
              </a:spcBef>
              <a:spcAft>
                <a:spcPts val="0"/>
              </a:spcAft>
              <a:buSzPts val="3500"/>
              <a:buNone/>
              <a:defRPr>
                <a:latin typeface="Inter"/>
                <a:ea typeface="Inter"/>
                <a:cs typeface="Inter"/>
                <a:sym typeface="Inter"/>
              </a:defRPr>
            </a:lvl7pPr>
            <a:lvl8pPr lvl="7" rtl="0">
              <a:spcBef>
                <a:spcPts val="0"/>
              </a:spcBef>
              <a:spcAft>
                <a:spcPts val="0"/>
              </a:spcAft>
              <a:buSzPts val="3500"/>
              <a:buNone/>
              <a:defRPr>
                <a:latin typeface="Inter"/>
                <a:ea typeface="Inter"/>
                <a:cs typeface="Inter"/>
                <a:sym typeface="Inter"/>
              </a:defRPr>
            </a:lvl8pPr>
            <a:lvl9pPr lvl="8" rtl="0">
              <a:spcBef>
                <a:spcPts val="0"/>
              </a:spcBef>
              <a:spcAft>
                <a:spcPts val="0"/>
              </a:spcAft>
              <a:buSzPts val="3500"/>
              <a:buNone/>
              <a:defRPr>
                <a:latin typeface="Inter"/>
                <a:ea typeface="Inter"/>
                <a:cs typeface="Inter"/>
                <a:sym typeface="Inter"/>
              </a:defRPr>
            </a:lvl9pPr>
          </a:lstStyle>
          <a:p/>
        </p:txBody>
      </p:sp>
      <p:grpSp>
        <p:nvGrpSpPr>
          <p:cNvPr id="1961" name="Google Shape;1961;p29"/>
          <p:cNvGrpSpPr/>
          <p:nvPr/>
        </p:nvGrpSpPr>
        <p:grpSpPr>
          <a:xfrm>
            <a:off x="-381904" y="-565171"/>
            <a:ext cx="1243062" cy="1150074"/>
            <a:chOff x="940201" y="467822"/>
            <a:chExt cx="4254149" cy="3935914"/>
          </a:xfrm>
        </p:grpSpPr>
        <p:sp>
          <p:nvSpPr>
            <p:cNvPr id="1962" name="Google Shape;1962;p29"/>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29"/>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29"/>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29"/>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29"/>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29"/>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29"/>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29"/>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0" name="Google Shape;1970;p29"/>
          <p:cNvGrpSpPr/>
          <p:nvPr/>
        </p:nvGrpSpPr>
        <p:grpSpPr>
          <a:xfrm rot="6685518">
            <a:off x="-176398" y="4445025"/>
            <a:ext cx="1139032" cy="1218819"/>
            <a:chOff x="1141181" y="262025"/>
            <a:chExt cx="4067198" cy="4352099"/>
          </a:xfrm>
        </p:grpSpPr>
        <p:sp>
          <p:nvSpPr>
            <p:cNvPr id="1971" name="Google Shape;1971;p29"/>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29"/>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29"/>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29"/>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29"/>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29"/>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29"/>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29"/>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29"/>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29"/>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29"/>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29"/>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29"/>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4" name="Google Shape;1984;p29"/>
          <p:cNvGrpSpPr/>
          <p:nvPr/>
        </p:nvGrpSpPr>
        <p:grpSpPr>
          <a:xfrm rot="3836898" flipH="1">
            <a:off x="8206033" y="4306687"/>
            <a:ext cx="1063352" cy="1228661"/>
            <a:chOff x="725975" y="580175"/>
            <a:chExt cx="3328618" cy="3846085"/>
          </a:xfrm>
        </p:grpSpPr>
        <p:sp>
          <p:nvSpPr>
            <p:cNvPr id="1985" name="Google Shape;1985;p29"/>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29"/>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29"/>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29"/>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29"/>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29"/>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29"/>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29"/>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29"/>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29"/>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29"/>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29"/>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29"/>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29"/>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99" name="Google Shape;1999;p29"/>
          <p:cNvSpPr/>
          <p:nvPr/>
        </p:nvSpPr>
        <p:spPr>
          <a:xfrm>
            <a:off x="8770924" y="968926"/>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00" name="Google Shape;2000;p29"/>
          <p:cNvGrpSpPr/>
          <p:nvPr/>
        </p:nvGrpSpPr>
        <p:grpSpPr>
          <a:xfrm rot="2499223">
            <a:off x="8211342" y="-432131"/>
            <a:ext cx="1201924" cy="1146588"/>
            <a:chOff x="936800" y="644000"/>
            <a:chExt cx="3397834" cy="3241401"/>
          </a:xfrm>
        </p:grpSpPr>
        <p:sp>
          <p:nvSpPr>
            <p:cNvPr id="2001" name="Google Shape;2001;p29"/>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29"/>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29"/>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29"/>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29"/>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29"/>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29"/>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29"/>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29"/>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29"/>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11" name="Google Shape;2011;p29"/>
          <p:cNvSpPr/>
          <p:nvPr/>
        </p:nvSpPr>
        <p:spPr>
          <a:xfrm rot="255579">
            <a:off x="4619646" y="-842538"/>
            <a:ext cx="3148525" cy="1400099"/>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29"/>
          <p:cNvSpPr/>
          <p:nvPr/>
        </p:nvSpPr>
        <p:spPr>
          <a:xfrm>
            <a:off x="229625" y="387932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29"/>
          <p:cNvSpPr/>
          <p:nvPr/>
        </p:nvSpPr>
        <p:spPr>
          <a:xfrm rot="10544421" flipH="1">
            <a:off x="1695396" y="4592762"/>
            <a:ext cx="3148525" cy="1400099"/>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14" name="Google Shape;2014;p29"/>
          <p:cNvGrpSpPr/>
          <p:nvPr/>
        </p:nvGrpSpPr>
        <p:grpSpPr>
          <a:xfrm flipH="1">
            <a:off x="191961" y="1080687"/>
            <a:ext cx="262163" cy="531538"/>
            <a:chOff x="2322875" y="1049950"/>
            <a:chExt cx="1301705" cy="2640525"/>
          </a:xfrm>
        </p:grpSpPr>
        <p:sp>
          <p:nvSpPr>
            <p:cNvPr id="2015" name="Google Shape;2015;p29"/>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29"/>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29"/>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8" name="Google Shape;2018;p29"/>
          <p:cNvGrpSpPr/>
          <p:nvPr/>
        </p:nvGrpSpPr>
        <p:grpSpPr>
          <a:xfrm flipH="1">
            <a:off x="8718989" y="3347787"/>
            <a:ext cx="262163" cy="531538"/>
            <a:chOff x="2322875" y="1049950"/>
            <a:chExt cx="1301705" cy="2640525"/>
          </a:xfrm>
        </p:grpSpPr>
        <p:sp>
          <p:nvSpPr>
            <p:cNvPr id="2019" name="Google Shape;2019;p29"/>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29"/>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29"/>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1">
  <p:cSld name="CUSTOM_11_1_1_1">
    <p:spTree>
      <p:nvGrpSpPr>
        <p:cNvPr id="2022" name="Shape 2022"/>
        <p:cNvGrpSpPr/>
        <p:nvPr/>
      </p:nvGrpSpPr>
      <p:grpSpPr>
        <a:xfrm>
          <a:off x="0" y="0"/>
          <a:ext cx="0" cy="0"/>
          <a:chOff x="0" y="0"/>
          <a:chExt cx="0" cy="0"/>
        </a:xfrm>
      </p:grpSpPr>
      <p:sp>
        <p:nvSpPr>
          <p:cNvPr id="2023" name="Google Shape;2023;p30"/>
          <p:cNvSpPr/>
          <p:nvPr/>
        </p:nvSpPr>
        <p:spPr>
          <a:xfrm flipH="1">
            <a:off x="3940625" y="-5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0"/>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0"/>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0"/>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Inter"/>
                <a:ea typeface="Inter"/>
                <a:cs typeface="Inter"/>
                <a:sym typeface="Inter"/>
              </a:defRPr>
            </a:lvl2pPr>
            <a:lvl3pPr lvl="2" rtl="0">
              <a:spcBef>
                <a:spcPts val="0"/>
              </a:spcBef>
              <a:spcAft>
                <a:spcPts val="0"/>
              </a:spcAft>
              <a:buSzPts val="3500"/>
              <a:buNone/>
              <a:defRPr>
                <a:latin typeface="Inter"/>
                <a:ea typeface="Inter"/>
                <a:cs typeface="Inter"/>
                <a:sym typeface="Inter"/>
              </a:defRPr>
            </a:lvl3pPr>
            <a:lvl4pPr lvl="3" rtl="0">
              <a:spcBef>
                <a:spcPts val="0"/>
              </a:spcBef>
              <a:spcAft>
                <a:spcPts val="0"/>
              </a:spcAft>
              <a:buSzPts val="3500"/>
              <a:buNone/>
              <a:defRPr>
                <a:latin typeface="Inter"/>
                <a:ea typeface="Inter"/>
                <a:cs typeface="Inter"/>
                <a:sym typeface="Inter"/>
              </a:defRPr>
            </a:lvl4pPr>
            <a:lvl5pPr lvl="4" rtl="0">
              <a:spcBef>
                <a:spcPts val="0"/>
              </a:spcBef>
              <a:spcAft>
                <a:spcPts val="0"/>
              </a:spcAft>
              <a:buSzPts val="3500"/>
              <a:buNone/>
              <a:defRPr>
                <a:latin typeface="Inter"/>
                <a:ea typeface="Inter"/>
                <a:cs typeface="Inter"/>
                <a:sym typeface="Inter"/>
              </a:defRPr>
            </a:lvl5pPr>
            <a:lvl6pPr lvl="5" rtl="0">
              <a:spcBef>
                <a:spcPts val="0"/>
              </a:spcBef>
              <a:spcAft>
                <a:spcPts val="0"/>
              </a:spcAft>
              <a:buSzPts val="3500"/>
              <a:buNone/>
              <a:defRPr>
                <a:latin typeface="Inter"/>
                <a:ea typeface="Inter"/>
                <a:cs typeface="Inter"/>
                <a:sym typeface="Inter"/>
              </a:defRPr>
            </a:lvl6pPr>
            <a:lvl7pPr lvl="6" rtl="0">
              <a:spcBef>
                <a:spcPts val="0"/>
              </a:spcBef>
              <a:spcAft>
                <a:spcPts val="0"/>
              </a:spcAft>
              <a:buSzPts val="3500"/>
              <a:buNone/>
              <a:defRPr>
                <a:latin typeface="Inter"/>
                <a:ea typeface="Inter"/>
                <a:cs typeface="Inter"/>
                <a:sym typeface="Inter"/>
              </a:defRPr>
            </a:lvl7pPr>
            <a:lvl8pPr lvl="7" rtl="0">
              <a:spcBef>
                <a:spcPts val="0"/>
              </a:spcBef>
              <a:spcAft>
                <a:spcPts val="0"/>
              </a:spcAft>
              <a:buSzPts val="3500"/>
              <a:buNone/>
              <a:defRPr>
                <a:latin typeface="Inter"/>
                <a:ea typeface="Inter"/>
                <a:cs typeface="Inter"/>
                <a:sym typeface="Inter"/>
              </a:defRPr>
            </a:lvl8pPr>
            <a:lvl9pPr lvl="8" rtl="0">
              <a:spcBef>
                <a:spcPts val="0"/>
              </a:spcBef>
              <a:spcAft>
                <a:spcPts val="0"/>
              </a:spcAft>
              <a:buSzPts val="3500"/>
              <a:buNone/>
              <a:defRPr>
                <a:latin typeface="Inter"/>
                <a:ea typeface="Inter"/>
                <a:cs typeface="Inter"/>
                <a:sym typeface="Inter"/>
              </a:defRPr>
            </a:lvl9pPr>
          </a:lstStyle>
          <a:p/>
        </p:txBody>
      </p:sp>
      <p:grpSp>
        <p:nvGrpSpPr>
          <p:cNvPr id="2027" name="Google Shape;2027;p30"/>
          <p:cNvGrpSpPr/>
          <p:nvPr/>
        </p:nvGrpSpPr>
        <p:grpSpPr>
          <a:xfrm>
            <a:off x="-381904" y="-565171"/>
            <a:ext cx="1243062" cy="1150074"/>
            <a:chOff x="940201" y="467822"/>
            <a:chExt cx="4254149" cy="3935914"/>
          </a:xfrm>
        </p:grpSpPr>
        <p:sp>
          <p:nvSpPr>
            <p:cNvPr id="2028" name="Google Shape;2028;p30"/>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0"/>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0"/>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0"/>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0"/>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0"/>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0"/>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0"/>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6" name="Google Shape;2036;p30"/>
          <p:cNvGrpSpPr/>
          <p:nvPr/>
        </p:nvGrpSpPr>
        <p:grpSpPr>
          <a:xfrm rot="6685518">
            <a:off x="-176398" y="4445025"/>
            <a:ext cx="1139032" cy="1218819"/>
            <a:chOff x="1141181" y="262025"/>
            <a:chExt cx="4067198" cy="4352099"/>
          </a:xfrm>
        </p:grpSpPr>
        <p:sp>
          <p:nvSpPr>
            <p:cNvPr id="2037" name="Google Shape;2037;p30"/>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0"/>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0"/>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0"/>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0"/>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0"/>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0"/>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0"/>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0"/>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0"/>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0"/>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0"/>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0"/>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50" name="Google Shape;2050;p30"/>
          <p:cNvGrpSpPr/>
          <p:nvPr/>
        </p:nvGrpSpPr>
        <p:grpSpPr>
          <a:xfrm rot="3836898" flipH="1">
            <a:off x="8206033" y="4306687"/>
            <a:ext cx="1063352" cy="1228661"/>
            <a:chOff x="725975" y="580175"/>
            <a:chExt cx="3328618" cy="3846085"/>
          </a:xfrm>
        </p:grpSpPr>
        <p:sp>
          <p:nvSpPr>
            <p:cNvPr id="2051" name="Google Shape;2051;p30"/>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30"/>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30"/>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0"/>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0"/>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0"/>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30"/>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30"/>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30"/>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30"/>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30"/>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30"/>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30"/>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30"/>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65" name="Google Shape;2065;p30"/>
          <p:cNvSpPr txBox="1"/>
          <p:nvPr>
            <p:ph type="subTitle" idx="1"/>
          </p:nvPr>
        </p:nvSpPr>
        <p:spPr>
          <a:xfrm>
            <a:off x="735775" y="1402150"/>
            <a:ext cx="7692000" cy="3212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2066" name="Google Shape;2066;p30"/>
          <p:cNvGrpSpPr/>
          <p:nvPr/>
        </p:nvGrpSpPr>
        <p:grpSpPr>
          <a:xfrm rot="-9502837" flipH="1">
            <a:off x="8181622" y="-397605"/>
            <a:ext cx="1112202" cy="1060997"/>
            <a:chOff x="936800" y="644000"/>
            <a:chExt cx="3397834" cy="3241401"/>
          </a:xfrm>
        </p:grpSpPr>
        <p:sp>
          <p:nvSpPr>
            <p:cNvPr id="2067" name="Google Shape;2067;p30"/>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30"/>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30"/>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30"/>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30"/>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30"/>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30"/>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30"/>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30"/>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30"/>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77" name="Google Shape;2077;p30"/>
          <p:cNvSpPr/>
          <p:nvPr/>
        </p:nvSpPr>
        <p:spPr>
          <a:xfrm>
            <a:off x="8701457" y="10177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30"/>
          <p:cNvSpPr/>
          <p:nvPr/>
        </p:nvSpPr>
        <p:spPr>
          <a:xfrm>
            <a:off x="213398" y="37773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79" name="Google Shape;2079;p30"/>
          <p:cNvGrpSpPr/>
          <p:nvPr/>
        </p:nvGrpSpPr>
        <p:grpSpPr>
          <a:xfrm flipH="1">
            <a:off x="8701443" y="3502487"/>
            <a:ext cx="262163" cy="531538"/>
            <a:chOff x="2322875" y="1049950"/>
            <a:chExt cx="1301705" cy="2640525"/>
          </a:xfrm>
        </p:grpSpPr>
        <p:sp>
          <p:nvSpPr>
            <p:cNvPr id="2080" name="Google Shape;2080;p30"/>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0"/>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30"/>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3" name="Google Shape;2083;p30"/>
          <p:cNvGrpSpPr/>
          <p:nvPr/>
        </p:nvGrpSpPr>
        <p:grpSpPr>
          <a:xfrm flipH="1">
            <a:off x="160471" y="954012"/>
            <a:ext cx="262163" cy="531538"/>
            <a:chOff x="2322875" y="1049950"/>
            <a:chExt cx="1301705" cy="2640525"/>
          </a:xfrm>
        </p:grpSpPr>
        <p:sp>
          <p:nvSpPr>
            <p:cNvPr id="2084" name="Google Shape;2084;p30"/>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0"/>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30"/>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87" name="Google Shape;2087;p30"/>
          <p:cNvSpPr/>
          <p:nvPr/>
        </p:nvSpPr>
        <p:spPr>
          <a:xfrm rot="-1596439">
            <a:off x="1523393" y="-726224"/>
            <a:ext cx="1964187" cy="1179809"/>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0"/>
          <p:cNvSpPr/>
          <p:nvPr/>
        </p:nvSpPr>
        <p:spPr>
          <a:xfrm rot="-9203561" flipH="1">
            <a:off x="5692868" y="4679051"/>
            <a:ext cx="1964187" cy="1179809"/>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0"/>
          <p:cNvSpPr/>
          <p:nvPr/>
        </p:nvSpPr>
        <p:spPr>
          <a:xfrm>
            <a:off x="2177124" y="484480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0"/>
          <p:cNvSpPr/>
          <p:nvPr/>
        </p:nvSpPr>
        <p:spPr>
          <a:xfrm>
            <a:off x="6797249" y="10348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2" name="Shape 172"/>
        <p:cNvGrpSpPr/>
        <p:nvPr/>
      </p:nvGrpSpPr>
      <p:grpSpPr>
        <a:xfrm>
          <a:off x="0" y="0"/>
          <a:ext cx="0" cy="0"/>
          <a:chOff x="0" y="0"/>
          <a:chExt cx="0" cy="0"/>
        </a:xfrm>
      </p:grpSpPr>
      <p:sp>
        <p:nvSpPr>
          <p:cNvPr id="173" name="Google Shape;173;p4"/>
          <p:cNvSpPr/>
          <p:nvPr/>
        </p:nvSpPr>
        <p:spPr>
          <a:xfrm rot="10800000" flipH="1">
            <a:off x="2216045" y="4015122"/>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rot="-5400000" flipH="1">
            <a:off x="6646936" y="-270135"/>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4"/>
          <p:cNvSpPr/>
          <p:nvPr/>
        </p:nvSpPr>
        <p:spPr>
          <a:xfrm rot="10800000">
            <a:off x="32" y="-5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7" name="Google Shape;177;p4"/>
          <p:cNvSpPr txBox="1"/>
          <p:nvPr>
            <p:ph type="body" idx="1"/>
          </p:nvPr>
        </p:nvSpPr>
        <p:spPr>
          <a:xfrm>
            <a:off x="720000" y="1116775"/>
            <a:ext cx="7704000" cy="3933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Clr>
                <a:srgbClr val="42FFB7"/>
              </a:buClr>
              <a:buSzPts val="800"/>
              <a:buFont typeface="Nunito Light"/>
              <a:buChar char="●"/>
              <a:defRPr/>
            </a:lvl1pPr>
            <a:lvl2pPr marL="914400" lvl="1" indent="-317500" rtl="0">
              <a:lnSpc>
                <a:spcPct val="100000"/>
              </a:lnSpc>
              <a:spcBef>
                <a:spcPts val="0"/>
              </a:spcBef>
              <a:spcAft>
                <a:spcPts val="0"/>
              </a:spcAft>
              <a:buClr>
                <a:srgbClr val="FFC800"/>
              </a:buClr>
              <a:buSzPts val="1400"/>
              <a:buFont typeface="Nunito Light"/>
              <a:buChar char="○"/>
              <a:defRPr/>
            </a:lvl2pPr>
            <a:lvl3pPr marL="1371600" lvl="2" indent="-317500" rtl="0">
              <a:lnSpc>
                <a:spcPct val="100000"/>
              </a:lnSpc>
              <a:spcBef>
                <a:spcPts val="0"/>
              </a:spcBef>
              <a:spcAft>
                <a:spcPts val="0"/>
              </a:spcAft>
              <a:buClr>
                <a:srgbClr val="FFC800"/>
              </a:buClr>
              <a:buSzPts val="1400"/>
              <a:buFont typeface="Nunito Light"/>
              <a:buChar char="■"/>
              <a:defRPr/>
            </a:lvl3pPr>
            <a:lvl4pPr marL="1828800" lvl="3" indent="-317500" rtl="0">
              <a:lnSpc>
                <a:spcPct val="100000"/>
              </a:lnSpc>
              <a:spcBef>
                <a:spcPts val="0"/>
              </a:spcBef>
              <a:spcAft>
                <a:spcPts val="0"/>
              </a:spcAft>
              <a:buClr>
                <a:srgbClr val="FFC800"/>
              </a:buClr>
              <a:buSzPts val="1400"/>
              <a:buFont typeface="Nunito Light"/>
              <a:buChar char="●"/>
              <a:defRPr/>
            </a:lvl4pPr>
            <a:lvl5pPr marL="2286000" lvl="4" indent="-317500" rtl="0">
              <a:lnSpc>
                <a:spcPct val="100000"/>
              </a:lnSpc>
              <a:spcBef>
                <a:spcPts val="0"/>
              </a:spcBef>
              <a:spcAft>
                <a:spcPts val="0"/>
              </a:spcAft>
              <a:buClr>
                <a:srgbClr val="434343"/>
              </a:buClr>
              <a:buSzPts val="1400"/>
              <a:buFont typeface="Nunito Light"/>
              <a:buChar char="○"/>
              <a:defRPr/>
            </a:lvl5pPr>
            <a:lvl6pPr marL="2743200" lvl="5" indent="-317500" rtl="0">
              <a:lnSpc>
                <a:spcPct val="100000"/>
              </a:lnSpc>
              <a:spcBef>
                <a:spcPts val="0"/>
              </a:spcBef>
              <a:spcAft>
                <a:spcPts val="0"/>
              </a:spcAft>
              <a:buClr>
                <a:srgbClr val="434343"/>
              </a:buClr>
              <a:buSzPts val="1400"/>
              <a:buFont typeface="Nunito Light"/>
              <a:buChar char="■"/>
              <a:defRPr/>
            </a:lvl6pPr>
            <a:lvl7pPr marL="3200400" lvl="6" indent="-317500" rtl="0">
              <a:lnSpc>
                <a:spcPct val="100000"/>
              </a:lnSpc>
              <a:spcBef>
                <a:spcPts val="0"/>
              </a:spcBef>
              <a:spcAft>
                <a:spcPts val="0"/>
              </a:spcAft>
              <a:buClr>
                <a:srgbClr val="434343"/>
              </a:buClr>
              <a:buSzPts val="1400"/>
              <a:buFont typeface="Nunito Light"/>
              <a:buChar char="●"/>
              <a:defRPr/>
            </a:lvl7pPr>
            <a:lvl8pPr marL="3657600" lvl="7" indent="-317500" rtl="0">
              <a:lnSpc>
                <a:spcPct val="100000"/>
              </a:lnSpc>
              <a:spcBef>
                <a:spcPts val="0"/>
              </a:spcBef>
              <a:spcAft>
                <a:spcPts val="0"/>
              </a:spcAft>
              <a:buClr>
                <a:srgbClr val="434343"/>
              </a:buClr>
              <a:buSzPts val="1400"/>
              <a:buFont typeface="Nunito Light"/>
              <a:buChar char="○"/>
              <a:defRPr/>
            </a:lvl8pPr>
            <a:lvl9pPr marL="4114800" lvl="8" indent="-317500" rtl="0">
              <a:lnSpc>
                <a:spcPct val="100000"/>
              </a:lnSpc>
              <a:spcBef>
                <a:spcPts val="0"/>
              </a:spcBef>
              <a:spcAft>
                <a:spcPts val="0"/>
              </a:spcAft>
              <a:buClr>
                <a:srgbClr val="434343"/>
              </a:buClr>
              <a:buSzPts val="1400"/>
              <a:buFont typeface="Nunito Light"/>
              <a:buChar char="■"/>
              <a:defRPr/>
            </a:lvl9pPr>
          </a:lstStyle>
          <a:p/>
        </p:txBody>
      </p:sp>
      <p:grpSp>
        <p:nvGrpSpPr>
          <p:cNvPr id="178" name="Google Shape;178;p4"/>
          <p:cNvGrpSpPr/>
          <p:nvPr/>
        </p:nvGrpSpPr>
        <p:grpSpPr>
          <a:xfrm rot="-4376535">
            <a:off x="-73991" y="4320599"/>
            <a:ext cx="1059855" cy="1224620"/>
            <a:chOff x="725975" y="580175"/>
            <a:chExt cx="3328618" cy="3846085"/>
          </a:xfrm>
        </p:grpSpPr>
        <p:sp>
          <p:nvSpPr>
            <p:cNvPr id="179" name="Google Shape;179;p4"/>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4"/>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4"/>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4"/>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4"/>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4"/>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4"/>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4"/>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4"/>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4"/>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4"/>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4"/>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4"/>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4"/>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 name="Google Shape;193;p4"/>
          <p:cNvGrpSpPr/>
          <p:nvPr/>
        </p:nvGrpSpPr>
        <p:grpSpPr>
          <a:xfrm rot="818575">
            <a:off x="8297112" y="4253970"/>
            <a:ext cx="1163928" cy="1245460"/>
            <a:chOff x="1141181" y="262025"/>
            <a:chExt cx="4067198" cy="4352099"/>
          </a:xfrm>
        </p:grpSpPr>
        <p:sp>
          <p:nvSpPr>
            <p:cNvPr id="194" name="Google Shape;194;p4"/>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4"/>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4"/>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4"/>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4"/>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4"/>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4"/>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4"/>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4"/>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4"/>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4"/>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4"/>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4"/>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 name="Google Shape;207;p4"/>
          <p:cNvGrpSpPr/>
          <p:nvPr/>
        </p:nvGrpSpPr>
        <p:grpSpPr>
          <a:xfrm rot="-1297163">
            <a:off x="-158828" y="-413542"/>
            <a:ext cx="1112202" cy="1060997"/>
            <a:chOff x="936800" y="644000"/>
            <a:chExt cx="3397834" cy="3241401"/>
          </a:xfrm>
        </p:grpSpPr>
        <p:sp>
          <p:nvSpPr>
            <p:cNvPr id="208" name="Google Shape;208;p4"/>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4"/>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4"/>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4"/>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4"/>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4"/>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4"/>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4"/>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4"/>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4"/>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8" name="Google Shape;218;p4"/>
          <p:cNvSpPr/>
          <p:nvPr/>
        </p:nvSpPr>
        <p:spPr>
          <a:xfrm rot="1714220" flipH="1">
            <a:off x="5382199" y="-881136"/>
            <a:ext cx="2227652" cy="1338159"/>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4"/>
          <p:cNvSpPr/>
          <p:nvPr/>
        </p:nvSpPr>
        <p:spPr>
          <a:xfrm rot="-9131189" flipH="1">
            <a:off x="1692726" y="4651216"/>
            <a:ext cx="2227686" cy="1338178"/>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4"/>
          <p:cNvSpPr/>
          <p:nvPr/>
        </p:nvSpPr>
        <p:spPr>
          <a:xfrm>
            <a:off x="203585" y="111677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4"/>
          <p:cNvSpPr/>
          <p:nvPr/>
        </p:nvSpPr>
        <p:spPr>
          <a:xfrm>
            <a:off x="8823819" y="39046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2" name="Google Shape;222;p4"/>
          <p:cNvGrpSpPr/>
          <p:nvPr/>
        </p:nvGrpSpPr>
        <p:grpSpPr>
          <a:xfrm>
            <a:off x="165918" y="3563799"/>
            <a:ext cx="262163" cy="531538"/>
            <a:chOff x="2322875" y="1049950"/>
            <a:chExt cx="1301705" cy="2640525"/>
          </a:xfrm>
        </p:grpSpPr>
        <p:sp>
          <p:nvSpPr>
            <p:cNvPr id="223" name="Google Shape;223;p4"/>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4"/>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4"/>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 name="Google Shape;226;p4"/>
          <p:cNvGrpSpPr/>
          <p:nvPr/>
        </p:nvGrpSpPr>
        <p:grpSpPr>
          <a:xfrm>
            <a:off x="8719966" y="984399"/>
            <a:ext cx="262163" cy="531538"/>
            <a:chOff x="2322875" y="1049950"/>
            <a:chExt cx="1301705" cy="2640525"/>
          </a:xfrm>
        </p:grpSpPr>
        <p:sp>
          <p:nvSpPr>
            <p:cNvPr id="227" name="Google Shape;227;p4"/>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4"/>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4"/>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 name="Google Shape;230;p4"/>
          <p:cNvGrpSpPr/>
          <p:nvPr/>
        </p:nvGrpSpPr>
        <p:grpSpPr>
          <a:xfrm>
            <a:off x="8382189" y="-342759"/>
            <a:ext cx="993769" cy="919430"/>
            <a:chOff x="940201" y="467822"/>
            <a:chExt cx="4254149" cy="3935914"/>
          </a:xfrm>
        </p:grpSpPr>
        <p:sp>
          <p:nvSpPr>
            <p:cNvPr id="231" name="Google Shape;231;p4"/>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4"/>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4"/>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4"/>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4"/>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4"/>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4"/>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4"/>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3">
  <p:cSld name="CUSTOM_11_1_1_1_2">
    <p:spTree>
      <p:nvGrpSpPr>
        <p:cNvPr id="2091" name="Shape 2091"/>
        <p:cNvGrpSpPr/>
        <p:nvPr/>
      </p:nvGrpSpPr>
      <p:grpSpPr>
        <a:xfrm>
          <a:off x="0" y="0"/>
          <a:ext cx="0" cy="0"/>
          <a:chOff x="0" y="0"/>
          <a:chExt cx="0" cy="0"/>
        </a:xfrm>
      </p:grpSpPr>
      <p:sp>
        <p:nvSpPr>
          <p:cNvPr id="2092" name="Google Shape;2092;p31"/>
          <p:cNvSpPr/>
          <p:nvPr/>
        </p:nvSpPr>
        <p:spPr>
          <a:xfrm>
            <a:off x="1624270" y="-5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1"/>
          <p:cNvSpPr/>
          <p:nvPr/>
        </p:nvSpPr>
        <p:spPr>
          <a:xfrm rot="-5400000">
            <a:off x="664693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1"/>
          <p:cNvSpPr/>
          <p:nvPr/>
        </p:nvSpPr>
        <p:spPr>
          <a:xfrm flipH="1">
            <a:off x="32"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95" name="Google Shape;2095;p31"/>
          <p:cNvGrpSpPr/>
          <p:nvPr/>
        </p:nvGrpSpPr>
        <p:grpSpPr>
          <a:xfrm rot="-6423465" flipH="1">
            <a:off x="-73991" y="-507194"/>
            <a:ext cx="1059855" cy="1224620"/>
            <a:chOff x="725975" y="580175"/>
            <a:chExt cx="3328618" cy="3846085"/>
          </a:xfrm>
        </p:grpSpPr>
        <p:sp>
          <p:nvSpPr>
            <p:cNvPr id="2096" name="Google Shape;2096;p31"/>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1"/>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1"/>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1"/>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1"/>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1"/>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1"/>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1"/>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1"/>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1"/>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31"/>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31"/>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31"/>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1"/>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0" name="Google Shape;2110;p31"/>
          <p:cNvGrpSpPr/>
          <p:nvPr/>
        </p:nvGrpSpPr>
        <p:grpSpPr>
          <a:xfrm rot="-9502837" flipH="1">
            <a:off x="-158828" y="4390570"/>
            <a:ext cx="1112202" cy="1060997"/>
            <a:chOff x="936800" y="644000"/>
            <a:chExt cx="3397834" cy="3241401"/>
          </a:xfrm>
        </p:grpSpPr>
        <p:sp>
          <p:nvSpPr>
            <p:cNvPr id="2111" name="Google Shape;2111;p31"/>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31"/>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31"/>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31"/>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31"/>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31"/>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31"/>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31"/>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31"/>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31"/>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21" name="Google Shape;2121;p31"/>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Inter"/>
                <a:ea typeface="Inter"/>
                <a:cs typeface="Inter"/>
                <a:sym typeface="Inter"/>
              </a:defRPr>
            </a:lvl2pPr>
            <a:lvl3pPr lvl="2" rtl="0">
              <a:spcBef>
                <a:spcPts val="0"/>
              </a:spcBef>
              <a:spcAft>
                <a:spcPts val="0"/>
              </a:spcAft>
              <a:buSzPts val="3500"/>
              <a:buNone/>
              <a:defRPr>
                <a:latin typeface="Inter"/>
                <a:ea typeface="Inter"/>
                <a:cs typeface="Inter"/>
                <a:sym typeface="Inter"/>
              </a:defRPr>
            </a:lvl3pPr>
            <a:lvl4pPr lvl="3" rtl="0">
              <a:spcBef>
                <a:spcPts val="0"/>
              </a:spcBef>
              <a:spcAft>
                <a:spcPts val="0"/>
              </a:spcAft>
              <a:buSzPts val="3500"/>
              <a:buNone/>
              <a:defRPr>
                <a:latin typeface="Inter"/>
                <a:ea typeface="Inter"/>
                <a:cs typeface="Inter"/>
                <a:sym typeface="Inter"/>
              </a:defRPr>
            </a:lvl4pPr>
            <a:lvl5pPr lvl="4" rtl="0">
              <a:spcBef>
                <a:spcPts val="0"/>
              </a:spcBef>
              <a:spcAft>
                <a:spcPts val="0"/>
              </a:spcAft>
              <a:buSzPts val="3500"/>
              <a:buNone/>
              <a:defRPr>
                <a:latin typeface="Inter"/>
                <a:ea typeface="Inter"/>
                <a:cs typeface="Inter"/>
                <a:sym typeface="Inter"/>
              </a:defRPr>
            </a:lvl5pPr>
            <a:lvl6pPr lvl="5" rtl="0">
              <a:spcBef>
                <a:spcPts val="0"/>
              </a:spcBef>
              <a:spcAft>
                <a:spcPts val="0"/>
              </a:spcAft>
              <a:buSzPts val="3500"/>
              <a:buNone/>
              <a:defRPr>
                <a:latin typeface="Inter"/>
                <a:ea typeface="Inter"/>
                <a:cs typeface="Inter"/>
                <a:sym typeface="Inter"/>
              </a:defRPr>
            </a:lvl6pPr>
            <a:lvl7pPr lvl="6" rtl="0">
              <a:spcBef>
                <a:spcPts val="0"/>
              </a:spcBef>
              <a:spcAft>
                <a:spcPts val="0"/>
              </a:spcAft>
              <a:buSzPts val="3500"/>
              <a:buNone/>
              <a:defRPr>
                <a:latin typeface="Inter"/>
                <a:ea typeface="Inter"/>
                <a:cs typeface="Inter"/>
                <a:sym typeface="Inter"/>
              </a:defRPr>
            </a:lvl7pPr>
            <a:lvl8pPr lvl="7" rtl="0">
              <a:spcBef>
                <a:spcPts val="0"/>
              </a:spcBef>
              <a:spcAft>
                <a:spcPts val="0"/>
              </a:spcAft>
              <a:buSzPts val="3500"/>
              <a:buNone/>
              <a:defRPr>
                <a:latin typeface="Inter"/>
                <a:ea typeface="Inter"/>
                <a:cs typeface="Inter"/>
                <a:sym typeface="Inter"/>
              </a:defRPr>
            </a:lvl8pPr>
            <a:lvl9pPr lvl="8" rtl="0">
              <a:spcBef>
                <a:spcPts val="0"/>
              </a:spcBef>
              <a:spcAft>
                <a:spcPts val="0"/>
              </a:spcAft>
              <a:buSzPts val="3500"/>
              <a:buNone/>
              <a:defRPr>
                <a:latin typeface="Inter"/>
                <a:ea typeface="Inter"/>
                <a:cs typeface="Inter"/>
                <a:sym typeface="Inter"/>
              </a:defRPr>
            </a:lvl9pPr>
          </a:lstStyle>
          <a:p/>
        </p:txBody>
      </p:sp>
      <p:grpSp>
        <p:nvGrpSpPr>
          <p:cNvPr id="2122" name="Google Shape;2122;p31"/>
          <p:cNvGrpSpPr/>
          <p:nvPr/>
        </p:nvGrpSpPr>
        <p:grpSpPr>
          <a:xfrm>
            <a:off x="8117791" y="4210342"/>
            <a:ext cx="1356911" cy="1421440"/>
            <a:chOff x="1511250" y="306000"/>
            <a:chExt cx="3756676" cy="3935328"/>
          </a:xfrm>
        </p:grpSpPr>
        <p:sp>
          <p:nvSpPr>
            <p:cNvPr id="2123" name="Google Shape;2123;p31"/>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31"/>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31"/>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31"/>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31"/>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31"/>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31"/>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31"/>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31"/>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1"/>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1"/>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1"/>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1"/>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1"/>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1"/>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1"/>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1"/>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1"/>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1"/>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1"/>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1"/>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1"/>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1"/>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1"/>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1"/>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31"/>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1"/>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31"/>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31"/>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1"/>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1"/>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1"/>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1"/>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1"/>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57" name="Google Shape;2157;p31"/>
          <p:cNvSpPr txBox="1"/>
          <p:nvPr>
            <p:ph type="subTitle" idx="1"/>
          </p:nvPr>
        </p:nvSpPr>
        <p:spPr>
          <a:xfrm>
            <a:off x="735775" y="1249750"/>
            <a:ext cx="7692000" cy="10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grpSp>
        <p:nvGrpSpPr>
          <p:cNvPr id="2158" name="Google Shape;2158;p31"/>
          <p:cNvGrpSpPr/>
          <p:nvPr/>
        </p:nvGrpSpPr>
        <p:grpSpPr>
          <a:xfrm>
            <a:off x="8273618" y="-437238"/>
            <a:ext cx="1172444" cy="1084738"/>
            <a:chOff x="940201" y="467822"/>
            <a:chExt cx="4254149" cy="3935914"/>
          </a:xfrm>
        </p:grpSpPr>
        <p:sp>
          <p:nvSpPr>
            <p:cNvPr id="2159" name="Google Shape;2159;p31"/>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1"/>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1"/>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1"/>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1"/>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1"/>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1"/>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1"/>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67" name="Google Shape;2167;p31"/>
          <p:cNvSpPr/>
          <p:nvPr/>
        </p:nvSpPr>
        <p:spPr>
          <a:xfrm>
            <a:off x="5203400" y="-503900"/>
            <a:ext cx="1917991" cy="852900"/>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1"/>
          <p:cNvSpPr/>
          <p:nvPr/>
        </p:nvSpPr>
        <p:spPr>
          <a:xfrm flipH="1">
            <a:off x="264324" y="10177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1"/>
          <p:cNvSpPr/>
          <p:nvPr/>
        </p:nvSpPr>
        <p:spPr>
          <a:xfrm flipH="1">
            <a:off x="8779044" y="37773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1"/>
          <p:cNvSpPr/>
          <p:nvPr/>
        </p:nvSpPr>
        <p:spPr>
          <a:xfrm rot="10800000" flipH="1">
            <a:off x="2061225" y="4778875"/>
            <a:ext cx="1917991" cy="852900"/>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71" name="Google Shape;2171;p31"/>
          <p:cNvGrpSpPr/>
          <p:nvPr/>
        </p:nvGrpSpPr>
        <p:grpSpPr>
          <a:xfrm>
            <a:off x="160471" y="3502487"/>
            <a:ext cx="262163" cy="531538"/>
            <a:chOff x="2322875" y="1049950"/>
            <a:chExt cx="1301705" cy="2640525"/>
          </a:xfrm>
        </p:grpSpPr>
        <p:sp>
          <p:nvSpPr>
            <p:cNvPr id="2172" name="Google Shape;2172;p31"/>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1"/>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1"/>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5" name="Google Shape;2175;p31"/>
          <p:cNvGrpSpPr/>
          <p:nvPr/>
        </p:nvGrpSpPr>
        <p:grpSpPr>
          <a:xfrm>
            <a:off x="8721321" y="954012"/>
            <a:ext cx="262163" cy="531538"/>
            <a:chOff x="2322875" y="1049950"/>
            <a:chExt cx="1301705" cy="2640525"/>
          </a:xfrm>
        </p:grpSpPr>
        <p:sp>
          <p:nvSpPr>
            <p:cNvPr id="2176" name="Google Shape;2176;p31"/>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1"/>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1"/>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79" name="Google Shape;2179;p31"/>
          <p:cNvSpPr/>
          <p:nvPr/>
        </p:nvSpPr>
        <p:spPr>
          <a:xfrm flipH="1">
            <a:off x="7545099" y="484480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CUSTOM_11_1_1_1_1">
    <p:spTree>
      <p:nvGrpSpPr>
        <p:cNvPr id="2180" name="Shape 2180"/>
        <p:cNvGrpSpPr/>
        <p:nvPr/>
      </p:nvGrpSpPr>
      <p:grpSpPr>
        <a:xfrm>
          <a:off x="0" y="0"/>
          <a:ext cx="0" cy="0"/>
          <a:chOff x="0" y="0"/>
          <a:chExt cx="0" cy="0"/>
        </a:xfrm>
      </p:grpSpPr>
      <p:sp>
        <p:nvSpPr>
          <p:cNvPr id="2181" name="Google Shape;2181;p32"/>
          <p:cNvSpPr/>
          <p:nvPr/>
        </p:nvSpPr>
        <p:spPr>
          <a:xfrm rot="10800000" flipH="1">
            <a:off x="2621870" y="4015022"/>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32"/>
          <p:cNvSpPr/>
          <p:nvPr/>
        </p:nvSpPr>
        <p:spPr>
          <a:xfrm rot="-5400000" flipH="1">
            <a:off x="6646936" y="-270236"/>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32"/>
          <p:cNvSpPr/>
          <p:nvPr/>
        </p:nvSpPr>
        <p:spPr>
          <a:xfrm rot="5400000" flipH="1">
            <a:off x="136982" y="-137027"/>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84" name="Google Shape;2184;p32"/>
          <p:cNvGrpSpPr/>
          <p:nvPr/>
        </p:nvGrpSpPr>
        <p:grpSpPr>
          <a:xfrm>
            <a:off x="8097571" y="4170654"/>
            <a:ext cx="1243062" cy="1150074"/>
            <a:chOff x="940201" y="467822"/>
            <a:chExt cx="4254149" cy="3935914"/>
          </a:xfrm>
        </p:grpSpPr>
        <p:sp>
          <p:nvSpPr>
            <p:cNvPr id="2185" name="Google Shape;2185;p32"/>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2"/>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2"/>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2"/>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2"/>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2"/>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2"/>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2"/>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3" name="Google Shape;2193;p32"/>
          <p:cNvGrpSpPr/>
          <p:nvPr/>
        </p:nvGrpSpPr>
        <p:grpSpPr>
          <a:xfrm>
            <a:off x="-207221" y="-558008"/>
            <a:ext cx="1356911" cy="1421440"/>
            <a:chOff x="1511250" y="306000"/>
            <a:chExt cx="3756676" cy="3935328"/>
          </a:xfrm>
        </p:grpSpPr>
        <p:sp>
          <p:nvSpPr>
            <p:cNvPr id="2194" name="Google Shape;2194;p3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2"/>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2"/>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2"/>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2"/>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32"/>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32"/>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32"/>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32"/>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32"/>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2"/>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2"/>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2"/>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2"/>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2"/>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2"/>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2"/>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2"/>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2"/>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2"/>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2"/>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2"/>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32"/>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2"/>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2"/>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2"/>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2"/>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32"/>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32"/>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32"/>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32"/>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8" name="Google Shape;2228;p32"/>
          <p:cNvGrpSpPr/>
          <p:nvPr/>
        </p:nvGrpSpPr>
        <p:grpSpPr>
          <a:xfrm rot="-1309239">
            <a:off x="-471302" y="4297438"/>
            <a:ext cx="1315430" cy="1254868"/>
            <a:chOff x="936800" y="644000"/>
            <a:chExt cx="3397834" cy="3241401"/>
          </a:xfrm>
        </p:grpSpPr>
        <p:sp>
          <p:nvSpPr>
            <p:cNvPr id="2229" name="Google Shape;2229;p32"/>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32"/>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32"/>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32"/>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32"/>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2"/>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2"/>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2"/>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2"/>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2"/>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39" name="Google Shape;2239;p32"/>
          <p:cNvSpPr/>
          <p:nvPr/>
        </p:nvSpPr>
        <p:spPr>
          <a:xfrm>
            <a:off x="4941300" y="-363750"/>
            <a:ext cx="1917991" cy="852900"/>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2"/>
          <p:cNvSpPr txBox="1"/>
          <p:nvPr>
            <p:ph type="title"/>
          </p:nvPr>
        </p:nvSpPr>
        <p:spPr>
          <a:xfrm>
            <a:off x="5072763" y="1427250"/>
            <a:ext cx="2853600" cy="11850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3500"/>
              <a:buNone/>
              <a:defRPr/>
            </a:lvl1pPr>
            <a:lvl2pPr lvl="1" rtl="0">
              <a:spcBef>
                <a:spcPts val="0"/>
              </a:spcBef>
              <a:spcAft>
                <a:spcPts val="0"/>
              </a:spcAft>
              <a:buSzPts val="3500"/>
              <a:buNone/>
              <a:defRPr>
                <a:latin typeface="Inter"/>
                <a:ea typeface="Inter"/>
                <a:cs typeface="Inter"/>
                <a:sym typeface="Inter"/>
              </a:defRPr>
            </a:lvl2pPr>
            <a:lvl3pPr lvl="2" rtl="0">
              <a:spcBef>
                <a:spcPts val="0"/>
              </a:spcBef>
              <a:spcAft>
                <a:spcPts val="0"/>
              </a:spcAft>
              <a:buSzPts val="3500"/>
              <a:buNone/>
              <a:defRPr>
                <a:latin typeface="Inter"/>
                <a:ea typeface="Inter"/>
                <a:cs typeface="Inter"/>
                <a:sym typeface="Inter"/>
              </a:defRPr>
            </a:lvl3pPr>
            <a:lvl4pPr lvl="3" rtl="0">
              <a:spcBef>
                <a:spcPts val="0"/>
              </a:spcBef>
              <a:spcAft>
                <a:spcPts val="0"/>
              </a:spcAft>
              <a:buSzPts val="3500"/>
              <a:buNone/>
              <a:defRPr>
                <a:latin typeface="Inter"/>
                <a:ea typeface="Inter"/>
                <a:cs typeface="Inter"/>
                <a:sym typeface="Inter"/>
              </a:defRPr>
            </a:lvl4pPr>
            <a:lvl5pPr lvl="4" rtl="0">
              <a:spcBef>
                <a:spcPts val="0"/>
              </a:spcBef>
              <a:spcAft>
                <a:spcPts val="0"/>
              </a:spcAft>
              <a:buSzPts val="3500"/>
              <a:buNone/>
              <a:defRPr>
                <a:latin typeface="Inter"/>
                <a:ea typeface="Inter"/>
                <a:cs typeface="Inter"/>
                <a:sym typeface="Inter"/>
              </a:defRPr>
            </a:lvl5pPr>
            <a:lvl6pPr lvl="5" rtl="0">
              <a:spcBef>
                <a:spcPts val="0"/>
              </a:spcBef>
              <a:spcAft>
                <a:spcPts val="0"/>
              </a:spcAft>
              <a:buSzPts val="3500"/>
              <a:buNone/>
              <a:defRPr>
                <a:latin typeface="Inter"/>
                <a:ea typeface="Inter"/>
                <a:cs typeface="Inter"/>
                <a:sym typeface="Inter"/>
              </a:defRPr>
            </a:lvl6pPr>
            <a:lvl7pPr lvl="6" rtl="0">
              <a:spcBef>
                <a:spcPts val="0"/>
              </a:spcBef>
              <a:spcAft>
                <a:spcPts val="0"/>
              </a:spcAft>
              <a:buSzPts val="3500"/>
              <a:buNone/>
              <a:defRPr>
                <a:latin typeface="Inter"/>
                <a:ea typeface="Inter"/>
                <a:cs typeface="Inter"/>
                <a:sym typeface="Inter"/>
              </a:defRPr>
            </a:lvl7pPr>
            <a:lvl8pPr lvl="7" rtl="0">
              <a:spcBef>
                <a:spcPts val="0"/>
              </a:spcBef>
              <a:spcAft>
                <a:spcPts val="0"/>
              </a:spcAft>
              <a:buSzPts val="3500"/>
              <a:buNone/>
              <a:defRPr>
                <a:latin typeface="Inter"/>
                <a:ea typeface="Inter"/>
                <a:cs typeface="Inter"/>
                <a:sym typeface="Inter"/>
              </a:defRPr>
            </a:lvl8pPr>
            <a:lvl9pPr lvl="8" rtl="0">
              <a:spcBef>
                <a:spcPts val="0"/>
              </a:spcBef>
              <a:spcAft>
                <a:spcPts val="0"/>
              </a:spcAft>
              <a:buSzPts val="3500"/>
              <a:buNone/>
              <a:defRPr>
                <a:latin typeface="Inter"/>
                <a:ea typeface="Inter"/>
                <a:cs typeface="Inter"/>
                <a:sym typeface="Inter"/>
              </a:defRPr>
            </a:lvl9pPr>
          </a:lstStyle>
          <a:p/>
        </p:txBody>
      </p:sp>
      <p:sp>
        <p:nvSpPr>
          <p:cNvPr id="2241" name="Google Shape;2241;p32"/>
          <p:cNvSpPr txBox="1"/>
          <p:nvPr>
            <p:ph type="subTitle" idx="1"/>
          </p:nvPr>
        </p:nvSpPr>
        <p:spPr>
          <a:xfrm>
            <a:off x="5072763" y="2645175"/>
            <a:ext cx="2853600" cy="123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242" name="Google Shape;2242;p32"/>
          <p:cNvGrpSpPr/>
          <p:nvPr/>
        </p:nvGrpSpPr>
        <p:grpSpPr>
          <a:xfrm rot="3101353">
            <a:off x="8206643" y="-333195"/>
            <a:ext cx="1209708" cy="1029501"/>
            <a:chOff x="725975" y="529375"/>
            <a:chExt cx="4581126" cy="3898687"/>
          </a:xfrm>
        </p:grpSpPr>
        <p:sp>
          <p:nvSpPr>
            <p:cNvPr id="2243" name="Google Shape;2243;p32"/>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32"/>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32"/>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32"/>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32"/>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32"/>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32"/>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32"/>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32"/>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32"/>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32"/>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32"/>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2"/>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2"/>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2"/>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2"/>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2"/>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2"/>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32"/>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32"/>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2"/>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2"/>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2"/>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66" name="Google Shape;2266;p32"/>
          <p:cNvSpPr/>
          <p:nvPr/>
        </p:nvSpPr>
        <p:spPr>
          <a:xfrm flipH="1">
            <a:off x="1381769" y="482771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2"/>
          <p:cNvSpPr/>
          <p:nvPr/>
        </p:nvSpPr>
        <p:spPr>
          <a:xfrm flipH="1">
            <a:off x="188499" y="30692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2"/>
          <p:cNvSpPr/>
          <p:nvPr/>
        </p:nvSpPr>
        <p:spPr>
          <a:xfrm flipH="1">
            <a:off x="8755769" y="327981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32"/>
          <p:cNvSpPr/>
          <p:nvPr/>
        </p:nvSpPr>
        <p:spPr>
          <a:xfrm rot="10800000" flipH="1">
            <a:off x="2061225" y="4687050"/>
            <a:ext cx="1917991" cy="852900"/>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70" name="Google Shape;2270;p32"/>
          <p:cNvGrpSpPr/>
          <p:nvPr/>
        </p:nvGrpSpPr>
        <p:grpSpPr>
          <a:xfrm>
            <a:off x="188496" y="1108362"/>
            <a:ext cx="262163" cy="531538"/>
            <a:chOff x="2322875" y="1049950"/>
            <a:chExt cx="1301705" cy="2640525"/>
          </a:xfrm>
        </p:grpSpPr>
        <p:sp>
          <p:nvSpPr>
            <p:cNvPr id="2271" name="Google Shape;2271;p32"/>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32"/>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2"/>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74" name="Google Shape;2274;p32"/>
          <p:cNvGrpSpPr/>
          <p:nvPr/>
        </p:nvGrpSpPr>
        <p:grpSpPr>
          <a:xfrm>
            <a:off x="8718096" y="1073112"/>
            <a:ext cx="262163" cy="531538"/>
            <a:chOff x="2322875" y="1049950"/>
            <a:chExt cx="1301705" cy="2640525"/>
          </a:xfrm>
        </p:grpSpPr>
        <p:sp>
          <p:nvSpPr>
            <p:cNvPr id="2275" name="Google Shape;2275;p32"/>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2"/>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32"/>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278" name="Shape 2278"/>
        <p:cNvGrpSpPr/>
        <p:nvPr/>
      </p:nvGrpSpPr>
      <p:grpSpPr>
        <a:xfrm>
          <a:off x="0" y="0"/>
          <a:ext cx="0" cy="0"/>
          <a:chOff x="0" y="0"/>
          <a:chExt cx="0" cy="0"/>
        </a:xfrm>
      </p:grpSpPr>
      <p:sp>
        <p:nvSpPr>
          <p:cNvPr id="2279" name="Google Shape;2279;p33"/>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33"/>
          <p:cNvSpPr txBox="1"/>
          <p:nvPr>
            <p:ph type="title"/>
          </p:nvPr>
        </p:nvSpPr>
        <p:spPr>
          <a:xfrm>
            <a:off x="726032" y="692775"/>
            <a:ext cx="3619500" cy="781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81" name="Google Shape;2281;p33"/>
          <p:cNvSpPr txBox="1"/>
          <p:nvPr>
            <p:ph type="subTitle" idx="1"/>
          </p:nvPr>
        </p:nvSpPr>
        <p:spPr>
          <a:xfrm>
            <a:off x="725975" y="1524925"/>
            <a:ext cx="3619500" cy="10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82" name="Google Shape;2282;p33"/>
          <p:cNvSpPr txBox="1"/>
          <p:nvPr/>
        </p:nvSpPr>
        <p:spPr>
          <a:xfrm>
            <a:off x="725975" y="3252375"/>
            <a:ext cx="3846000" cy="725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200">
                <a:solidFill>
                  <a:schemeClr val="dk1"/>
                </a:solidFill>
                <a:latin typeface="Inter"/>
                <a:ea typeface="Inter"/>
                <a:cs typeface="Inter"/>
                <a:sym typeface="Inter"/>
              </a:rPr>
              <a:t>Credits</a:t>
            </a:r>
            <a:r>
              <a:rPr lang="en-GB" sz="1200">
                <a:solidFill>
                  <a:schemeClr val="dk1"/>
                </a:solidFill>
                <a:latin typeface="Inter"/>
                <a:ea typeface="Inter"/>
                <a:cs typeface="Inter"/>
                <a:sym typeface="Inter"/>
              </a:rPr>
              <a:t>: This presentation template was created by </a:t>
            </a:r>
            <a:r>
              <a:rPr lang="en-GB" sz="1200" b="1" u="sng">
                <a:solidFill>
                  <a:schemeClr val="hlink"/>
                </a:solidFill>
                <a:latin typeface="Work Sans"/>
                <a:ea typeface="Work Sans"/>
                <a:cs typeface="Work Sans"/>
                <a:sym typeface="Work Sans"/>
                <a:hlinkClick r:id="rId2"/>
              </a:rPr>
              <a:t>Slidesgo</a:t>
            </a:r>
            <a:r>
              <a:rPr lang="en-GB" sz="1200">
                <a:solidFill>
                  <a:schemeClr val="dk1"/>
                </a:solidFill>
                <a:latin typeface="Inter"/>
                <a:ea typeface="Inter"/>
                <a:cs typeface="Inter"/>
                <a:sym typeface="Inter"/>
              </a:rPr>
              <a:t>, and includes icons by </a:t>
            </a:r>
            <a:r>
              <a:rPr lang="en-GB" sz="1200" b="1" u="sng">
                <a:solidFill>
                  <a:schemeClr val="dk1"/>
                </a:solidFill>
                <a:latin typeface="Work Sans"/>
                <a:ea typeface="Work Sans"/>
                <a:cs typeface="Work Sans"/>
                <a:sym typeface="Work Sans"/>
                <a:hlinkClick r:id="rId3"/>
              </a:rPr>
              <a:t>Flaticon</a:t>
            </a:r>
            <a:r>
              <a:rPr lang="en-GB" sz="1200">
                <a:solidFill>
                  <a:schemeClr val="dk1"/>
                </a:solidFill>
                <a:latin typeface="Inter"/>
                <a:ea typeface="Inter"/>
                <a:cs typeface="Inter"/>
                <a:sym typeface="Inter"/>
              </a:rPr>
              <a:t>, and infographics &amp; images by </a:t>
            </a:r>
            <a:r>
              <a:rPr lang="en-GB" sz="1200" b="1" u="sng">
                <a:solidFill>
                  <a:schemeClr val="dk1"/>
                </a:solidFill>
                <a:latin typeface="Work Sans"/>
                <a:ea typeface="Work Sans"/>
                <a:cs typeface="Work Sans"/>
                <a:sym typeface="Work Sans"/>
                <a:hlinkClick r:id="rId4"/>
              </a:rPr>
              <a:t>Freepik</a:t>
            </a:r>
            <a:r>
              <a:rPr lang="en-GB" sz="1200" b="1" u="sng">
                <a:solidFill>
                  <a:schemeClr val="dk1"/>
                </a:solidFill>
                <a:latin typeface="Work Sans"/>
                <a:ea typeface="Work Sans"/>
                <a:cs typeface="Work Sans"/>
                <a:sym typeface="Work Sans"/>
              </a:rPr>
              <a:t> </a:t>
            </a:r>
            <a:endParaRPr sz="1200" b="1" u="sng">
              <a:solidFill>
                <a:schemeClr val="dk1"/>
              </a:solidFill>
              <a:latin typeface="Work Sans"/>
              <a:ea typeface="Work Sans"/>
              <a:cs typeface="Work Sans"/>
              <a:sym typeface="Work Sans"/>
            </a:endParaRPr>
          </a:p>
        </p:txBody>
      </p:sp>
      <p:sp>
        <p:nvSpPr>
          <p:cNvPr id="2283" name="Google Shape;2283;p33"/>
          <p:cNvSpPr/>
          <p:nvPr/>
        </p:nvSpPr>
        <p:spPr>
          <a:xfrm flipH="1">
            <a:off x="2162162"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3"/>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85" name="Google Shape;2285;p33"/>
          <p:cNvGrpSpPr/>
          <p:nvPr/>
        </p:nvGrpSpPr>
        <p:grpSpPr>
          <a:xfrm>
            <a:off x="-573531" y="-574433"/>
            <a:ext cx="1362511" cy="1457953"/>
            <a:chOff x="1141181" y="262025"/>
            <a:chExt cx="4067198" cy="4352099"/>
          </a:xfrm>
        </p:grpSpPr>
        <p:sp>
          <p:nvSpPr>
            <p:cNvPr id="2286" name="Google Shape;2286;p33"/>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33"/>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33"/>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33"/>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33"/>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3"/>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3"/>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3"/>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3"/>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3"/>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3"/>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3"/>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3"/>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99" name="Google Shape;2299;p33"/>
          <p:cNvGrpSpPr/>
          <p:nvPr/>
        </p:nvGrpSpPr>
        <p:grpSpPr>
          <a:xfrm rot="6753101" flipH="1">
            <a:off x="-831147" y="4114102"/>
            <a:ext cx="1651494" cy="1730032"/>
            <a:chOff x="1511250" y="306000"/>
            <a:chExt cx="3756676" cy="3935328"/>
          </a:xfrm>
        </p:grpSpPr>
        <p:sp>
          <p:nvSpPr>
            <p:cNvPr id="2300" name="Google Shape;2300;p33"/>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3"/>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3"/>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3"/>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3"/>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3"/>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3"/>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3"/>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3"/>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3"/>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3"/>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3"/>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3"/>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3"/>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3"/>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3"/>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3"/>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3"/>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3"/>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3"/>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3"/>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3"/>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3"/>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3"/>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3"/>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3"/>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3"/>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3"/>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3"/>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3"/>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3"/>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3"/>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3"/>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3"/>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34" name="Google Shape;2334;p33"/>
          <p:cNvGrpSpPr/>
          <p:nvPr/>
        </p:nvGrpSpPr>
        <p:grpSpPr>
          <a:xfrm rot="1992157">
            <a:off x="8316333" y="4149525"/>
            <a:ext cx="1717499" cy="1461648"/>
            <a:chOff x="725975" y="529375"/>
            <a:chExt cx="4581126" cy="3898687"/>
          </a:xfrm>
        </p:grpSpPr>
        <p:sp>
          <p:nvSpPr>
            <p:cNvPr id="2335" name="Google Shape;2335;p33"/>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3"/>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3"/>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3"/>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3"/>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3"/>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3"/>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3"/>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3"/>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3"/>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3"/>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3"/>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3"/>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3"/>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3"/>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3"/>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3"/>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3"/>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3"/>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3"/>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3"/>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3"/>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3"/>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58" name="Google Shape;2358;p33"/>
          <p:cNvSpPr/>
          <p:nvPr/>
        </p:nvSpPr>
        <p:spPr>
          <a:xfrm>
            <a:off x="8774288" y="113266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3"/>
          <p:cNvSpPr/>
          <p:nvPr/>
        </p:nvSpPr>
        <p:spPr>
          <a:xfrm>
            <a:off x="1465924" y="485268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3"/>
          <p:cNvSpPr/>
          <p:nvPr/>
        </p:nvSpPr>
        <p:spPr>
          <a:xfrm>
            <a:off x="164724" y="25375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3"/>
          <p:cNvSpPr/>
          <p:nvPr/>
        </p:nvSpPr>
        <p:spPr>
          <a:xfrm>
            <a:off x="7742150" y="474501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3"/>
          <p:cNvSpPr/>
          <p:nvPr/>
        </p:nvSpPr>
        <p:spPr>
          <a:xfrm>
            <a:off x="1337988" y="2123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3"/>
          <p:cNvSpPr/>
          <p:nvPr/>
        </p:nvSpPr>
        <p:spPr>
          <a:xfrm rot="10800000" flipH="1">
            <a:off x="4858475" y="4614125"/>
            <a:ext cx="1917991" cy="852900"/>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3"/>
          <p:cNvSpPr/>
          <p:nvPr/>
        </p:nvSpPr>
        <p:spPr>
          <a:xfrm rot="302">
            <a:off x="4483729" y="-370618"/>
            <a:ext cx="1950169" cy="1063317"/>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2365" name="Shape 2365"/>
        <p:cNvGrpSpPr/>
        <p:nvPr/>
      </p:nvGrpSpPr>
      <p:grpSpPr>
        <a:xfrm>
          <a:off x="0" y="0"/>
          <a:ext cx="0" cy="0"/>
          <a:chOff x="0" y="0"/>
          <a:chExt cx="0" cy="0"/>
        </a:xfrm>
      </p:grpSpPr>
      <p:sp>
        <p:nvSpPr>
          <p:cNvPr id="2366" name="Google Shape;2366;p34"/>
          <p:cNvSpPr/>
          <p:nvPr/>
        </p:nvSpPr>
        <p:spPr>
          <a:xfrm flipH="1">
            <a:off x="2278495" y="-53"/>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4"/>
          <p:cNvSpPr/>
          <p:nvPr/>
        </p:nvSpPr>
        <p:spPr>
          <a:xfrm rot="-5400000">
            <a:off x="6646936" y="2646440"/>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4"/>
          <p:cNvSpPr/>
          <p:nvPr/>
        </p:nvSpPr>
        <p:spPr>
          <a:xfrm rot="5400000">
            <a:off x="137007" y="23707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69" name="Google Shape;2369;p34"/>
          <p:cNvGrpSpPr/>
          <p:nvPr/>
        </p:nvGrpSpPr>
        <p:grpSpPr>
          <a:xfrm>
            <a:off x="8097571" y="4170654"/>
            <a:ext cx="1243062" cy="1150074"/>
            <a:chOff x="940201" y="467822"/>
            <a:chExt cx="4254149" cy="3935914"/>
          </a:xfrm>
        </p:grpSpPr>
        <p:sp>
          <p:nvSpPr>
            <p:cNvPr id="2370" name="Google Shape;2370;p34"/>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4"/>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4"/>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4"/>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4"/>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4"/>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4"/>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4"/>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8" name="Google Shape;2378;p34"/>
          <p:cNvGrpSpPr/>
          <p:nvPr/>
        </p:nvGrpSpPr>
        <p:grpSpPr>
          <a:xfrm>
            <a:off x="-207221" y="-558008"/>
            <a:ext cx="1356911" cy="1421440"/>
            <a:chOff x="1511250" y="306000"/>
            <a:chExt cx="3756676" cy="3935328"/>
          </a:xfrm>
        </p:grpSpPr>
        <p:sp>
          <p:nvSpPr>
            <p:cNvPr id="2379" name="Google Shape;2379;p3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3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34"/>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4"/>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4"/>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4"/>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4"/>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4"/>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4"/>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4"/>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4"/>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4"/>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4"/>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4"/>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4"/>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34"/>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34"/>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34"/>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3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34"/>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34"/>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4"/>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4"/>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4"/>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34"/>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34"/>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4"/>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34"/>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34"/>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34"/>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34"/>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34"/>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4"/>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3" name="Google Shape;2413;p34"/>
          <p:cNvGrpSpPr/>
          <p:nvPr/>
        </p:nvGrpSpPr>
        <p:grpSpPr>
          <a:xfrm rot="-1309239">
            <a:off x="-471302" y="4297438"/>
            <a:ext cx="1315430" cy="1254868"/>
            <a:chOff x="936800" y="644000"/>
            <a:chExt cx="3397834" cy="3241401"/>
          </a:xfrm>
        </p:grpSpPr>
        <p:sp>
          <p:nvSpPr>
            <p:cNvPr id="2414" name="Google Shape;2414;p34"/>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4"/>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4"/>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4"/>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4"/>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4"/>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4"/>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4"/>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4"/>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4"/>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24" name="Google Shape;2424;p34"/>
          <p:cNvSpPr/>
          <p:nvPr/>
        </p:nvSpPr>
        <p:spPr>
          <a:xfrm>
            <a:off x="4476150" y="-363750"/>
            <a:ext cx="2394932" cy="1064988"/>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25" name="Google Shape;2425;p34"/>
          <p:cNvGrpSpPr/>
          <p:nvPr/>
        </p:nvGrpSpPr>
        <p:grpSpPr>
          <a:xfrm rot="-1588054" flipH="1">
            <a:off x="8194678" y="-554914"/>
            <a:ext cx="1224824" cy="1415236"/>
            <a:chOff x="725975" y="580175"/>
            <a:chExt cx="3328618" cy="3846085"/>
          </a:xfrm>
        </p:grpSpPr>
        <p:sp>
          <p:nvSpPr>
            <p:cNvPr id="2426" name="Google Shape;2426;p34"/>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34"/>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34"/>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34"/>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34"/>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34"/>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34"/>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34"/>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4"/>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4"/>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4"/>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4"/>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4"/>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34"/>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40" name="Google Shape;2440;p34"/>
          <p:cNvSpPr/>
          <p:nvPr/>
        </p:nvSpPr>
        <p:spPr>
          <a:xfrm rot="-225818" flipH="1">
            <a:off x="1632167" y="4408068"/>
            <a:ext cx="3266547" cy="1184347"/>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2441" name="Shape 2441"/>
        <p:cNvGrpSpPr/>
        <p:nvPr/>
      </p:nvGrpSpPr>
      <p:grpSpPr>
        <a:xfrm>
          <a:off x="0" y="0"/>
          <a:ext cx="0" cy="0"/>
          <a:chOff x="0" y="0"/>
          <a:chExt cx="0" cy="0"/>
        </a:xfrm>
      </p:grpSpPr>
      <p:sp>
        <p:nvSpPr>
          <p:cNvPr id="2442" name="Google Shape;2442;p35"/>
          <p:cNvSpPr/>
          <p:nvPr/>
        </p:nvSpPr>
        <p:spPr>
          <a:xfrm flipH="1">
            <a:off x="3745837"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35"/>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35"/>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45" name="Google Shape;2445;p35"/>
          <p:cNvGrpSpPr/>
          <p:nvPr/>
        </p:nvGrpSpPr>
        <p:grpSpPr>
          <a:xfrm>
            <a:off x="-573531" y="-574433"/>
            <a:ext cx="1362511" cy="1457953"/>
            <a:chOff x="1141181" y="262025"/>
            <a:chExt cx="4067198" cy="4352099"/>
          </a:xfrm>
        </p:grpSpPr>
        <p:sp>
          <p:nvSpPr>
            <p:cNvPr id="2446" name="Google Shape;2446;p35"/>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35"/>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35"/>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35"/>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35"/>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35"/>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35"/>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35"/>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35"/>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35"/>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35"/>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35"/>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35"/>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9" name="Google Shape;2459;p35"/>
          <p:cNvGrpSpPr/>
          <p:nvPr/>
        </p:nvGrpSpPr>
        <p:grpSpPr>
          <a:xfrm rot="6753101" flipH="1">
            <a:off x="-831147" y="4114102"/>
            <a:ext cx="1651494" cy="1730032"/>
            <a:chOff x="1511250" y="306000"/>
            <a:chExt cx="3756676" cy="3935328"/>
          </a:xfrm>
        </p:grpSpPr>
        <p:sp>
          <p:nvSpPr>
            <p:cNvPr id="2460" name="Google Shape;2460;p35"/>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35"/>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35"/>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35"/>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35"/>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35"/>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35"/>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35"/>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35"/>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35"/>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35"/>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35"/>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35"/>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35"/>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35"/>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35"/>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35"/>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35"/>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35"/>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35"/>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35"/>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35"/>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35"/>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35"/>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35"/>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35"/>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35"/>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35"/>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35"/>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35"/>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35"/>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35"/>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35"/>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35"/>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4" name="Google Shape;2494;p35"/>
          <p:cNvGrpSpPr/>
          <p:nvPr/>
        </p:nvGrpSpPr>
        <p:grpSpPr>
          <a:xfrm rot="1992157">
            <a:off x="8316333" y="4149525"/>
            <a:ext cx="1717499" cy="1461648"/>
            <a:chOff x="725975" y="529375"/>
            <a:chExt cx="4581126" cy="3898687"/>
          </a:xfrm>
        </p:grpSpPr>
        <p:sp>
          <p:nvSpPr>
            <p:cNvPr id="2495" name="Google Shape;2495;p35"/>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35"/>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35"/>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35"/>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35"/>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35"/>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35"/>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35"/>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35"/>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35"/>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35"/>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35"/>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35"/>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35"/>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35"/>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35"/>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35"/>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35"/>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35"/>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35"/>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35"/>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35"/>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35"/>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18" name="Google Shape;2518;p35"/>
          <p:cNvSpPr/>
          <p:nvPr/>
        </p:nvSpPr>
        <p:spPr>
          <a:xfrm rot="-1388564">
            <a:off x="1508706" y="-887063"/>
            <a:ext cx="3024988" cy="1817020"/>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35"/>
          <p:cNvSpPr/>
          <p:nvPr/>
        </p:nvSpPr>
        <p:spPr>
          <a:xfrm rot="-9572211" flipH="1">
            <a:off x="4590630" y="4189016"/>
            <a:ext cx="3025044" cy="1817052"/>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20" name="Google Shape;2520;p35"/>
          <p:cNvGrpSpPr/>
          <p:nvPr/>
        </p:nvGrpSpPr>
        <p:grpSpPr>
          <a:xfrm>
            <a:off x="8166971" y="-476033"/>
            <a:ext cx="1243062" cy="1150074"/>
            <a:chOff x="940201" y="467822"/>
            <a:chExt cx="4254149" cy="3935914"/>
          </a:xfrm>
        </p:grpSpPr>
        <p:sp>
          <p:nvSpPr>
            <p:cNvPr id="2521" name="Google Shape;2521;p35"/>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3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35"/>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35"/>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35"/>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35"/>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3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35"/>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9" name="Shape 239"/>
        <p:cNvGrpSpPr/>
        <p:nvPr/>
      </p:nvGrpSpPr>
      <p:grpSpPr>
        <a:xfrm>
          <a:off x="0" y="0"/>
          <a:ext cx="0" cy="0"/>
          <a:chOff x="0" y="0"/>
          <a:chExt cx="0" cy="0"/>
        </a:xfrm>
      </p:grpSpPr>
      <p:sp>
        <p:nvSpPr>
          <p:cNvPr id="240" name="Google Shape;240;p5"/>
          <p:cNvSpPr/>
          <p:nvPr/>
        </p:nvSpPr>
        <p:spPr>
          <a:xfrm>
            <a:off x="1624270" y="-5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5"/>
          <p:cNvSpPr/>
          <p:nvPr/>
        </p:nvSpPr>
        <p:spPr>
          <a:xfrm rot="-5400000">
            <a:off x="664693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5"/>
          <p:cNvSpPr/>
          <p:nvPr/>
        </p:nvSpPr>
        <p:spPr>
          <a:xfrm flipH="1">
            <a:off x="32"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3" name="Google Shape;243;p5"/>
          <p:cNvGrpSpPr/>
          <p:nvPr/>
        </p:nvGrpSpPr>
        <p:grpSpPr>
          <a:xfrm rot="-6423465" flipH="1">
            <a:off x="-73991" y="-507194"/>
            <a:ext cx="1059855" cy="1224620"/>
            <a:chOff x="725975" y="580175"/>
            <a:chExt cx="3328618" cy="3846085"/>
          </a:xfrm>
        </p:grpSpPr>
        <p:sp>
          <p:nvSpPr>
            <p:cNvPr id="244" name="Google Shape;244;p5"/>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5"/>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5"/>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5"/>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5"/>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5"/>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5"/>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5"/>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5"/>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5"/>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5"/>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5"/>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5"/>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5"/>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 name="Google Shape;258;p5"/>
          <p:cNvGrpSpPr/>
          <p:nvPr/>
        </p:nvGrpSpPr>
        <p:grpSpPr>
          <a:xfrm rot="-9502837" flipH="1">
            <a:off x="-158828" y="4390570"/>
            <a:ext cx="1112202" cy="1060997"/>
            <a:chOff x="936800" y="644000"/>
            <a:chExt cx="3397834" cy="3241401"/>
          </a:xfrm>
        </p:grpSpPr>
        <p:sp>
          <p:nvSpPr>
            <p:cNvPr id="259" name="Google Shape;259;p5"/>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5"/>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5"/>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5"/>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5"/>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5"/>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5"/>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5"/>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5"/>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5"/>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9" name="Google Shape;269;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0" name="Google Shape;270;p5"/>
          <p:cNvSpPr txBox="1"/>
          <p:nvPr>
            <p:ph type="subTitle" idx="1"/>
          </p:nvPr>
        </p:nvSpPr>
        <p:spPr>
          <a:xfrm>
            <a:off x="5090910" y="3747553"/>
            <a:ext cx="2457300" cy="6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1" name="Google Shape;271;p5"/>
          <p:cNvSpPr txBox="1"/>
          <p:nvPr>
            <p:ph type="subTitle" idx="2"/>
          </p:nvPr>
        </p:nvSpPr>
        <p:spPr>
          <a:xfrm>
            <a:off x="1950663" y="3747453"/>
            <a:ext cx="2457300" cy="6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2" name="Google Shape;272;p5"/>
          <p:cNvSpPr txBox="1"/>
          <p:nvPr>
            <p:ph type="subTitle" idx="3"/>
          </p:nvPr>
        </p:nvSpPr>
        <p:spPr>
          <a:xfrm>
            <a:off x="5090910" y="3475450"/>
            <a:ext cx="2457300" cy="39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3" name="Google Shape;273;p5"/>
          <p:cNvSpPr txBox="1"/>
          <p:nvPr>
            <p:ph type="subTitle" idx="4"/>
          </p:nvPr>
        </p:nvSpPr>
        <p:spPr>
          <a:xfrm>
            <a:off x="1950663" y="3475350"/>
            <a:ext cx="2457300" cy="39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4" name="Google Shape;274;p5"/>
          <p:cNvSpPr/>
          <p:nvPr>
            <p:ph type="pic" idx="5"/>
          </p:nvPr>
        </p:nvSpPr>
        <p:spPr>
          <a:xfrm rot="-235013">
            <a:off x="2007325" y="1475489"/>
            <a:ext cx="1712801" cy="1710427"/>
          </a:xfrm>
          <a:prstGeom prst="roundRect">
            <a:avLst>
              <a:gd name="adj" fmla="val 8664"/>
            </a:avLst>
          </a:prstGeom>
          <a:noFill/>
          <a:ln>
            <a:noFill/>
          </a:ln>
        </p:spPr>
      </p:sp>
      <p:sp>
        <p:nvSpPr>
          <p:cNvPr id="275" name="Google Shape;275;p5"/>
          <p:cNvSpPr/>
          <p:nvPr>
            <p:ph type="pic" idx="6"/>
          </p:nvPr>
        </p:nvSpPr>
        <p:spPr>
          <a:xfrm rot="163865">
            <a:off x="5130580" y="1475581"/>
            <a:ext cx="1712545" cy="1710134"/>
          </a:xfrm>
          <a:prstGeom prst="roundRect">
            <a:avLst>
              <a:gd name="adj" fmla="val 8664"/>
            </a:avLst>
          </a:prstGeom>
          <a:noFill/>
          <a:ln>
            <a:noFill/>
          </a:ln>
        </p:spPr>
      </p:sp>
      <p:grpSp>
        <p:nvGrpSpPr>
          <p:cNvPr id="276" name="Google Shape;276;p5"/>
          <p:cNvGrpSpPr/>
          <p:nvPr/>
        </p:nvGrpSpPr>
        <p:grpSpPr>
          <a:xfrm rot="-974512">
            <a:off x="8249414" y="4541871"/>
            <a:ext cx="972921" cy="827988"/>
            <a:chOff x="725975" y="529375"/>
            <a:chExt cx="4581126" cy="3898687"/>
          </a:xfrm>
        </p:grpSpPr>
        <p:sp>
          <p:nvSpPr>
            <p:cNvPr id="277" name="Google Shape;277;p5"/>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5"/>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5"/>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5"/>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5"/>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5"/>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5"/>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5"/>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5"/>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5"/>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5"/>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5"/>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5"/>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5"/>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5"/>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5"/>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5"/>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5"/>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5"/>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5"/>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5"/>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5"/>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5"/>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0" name="Google Shape;300;p5"/>
          <p:cNvSpPr/>
          <p:nvPr/>
        </p:nvSpPr>
        <p:spPr>
          <a:xfrm>
            <a:off x="7564263" y="482771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5"/>
          <p:cNvSpPr/>
          <p:nvPr/>
        </p:nvSpPr>
        <p:spPr>
          <a:xfrm>
            <a:off x="8793299" y="9109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5"/>
          <p:cNvSpPr/>
          <p:nvPr/>
        </p:nvSpPr>
        <p:spPr>
          <a:xfrm>
            <a:off x="1229312" y="15498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3" name="Google Shape;303;p5"/>
          <p:cNvGrpSpPr/>
          <p:nvPr/>
        </p:nvGrpSpPr>
        <p:grpSpPr>
          <a:xfrm>
            <a:off x="8273626" y="-378404"/>
            <a:ext cx="1045245" cy="967054"/>
            <a:chOff x="940201" y="467822"/>
            <a:chExt cx="4254149" cy="3935914"/>
          </a:xfrm>
        </p:grpSpPr>
        <p:sp>
          <p:nvSpPr>
            <p:cNvPr id="304" name="Google Shape;304;p5"/>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5"/>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5"/>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5"/>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5"/>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5"/>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2" name="Google Shape;312;p5"/>
          <p:cNvSpPr/>
          <p:nvPr/>
        </p:nvSpPr>
        <p:spPr>
          <a:xfrm>
            <a:off x="189988" y="363676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5"/>
          <p:cNvSpPr/>
          <p:nvPr/>
        </p:nvSpPr>
        <p:spPr>
          <a:xfrm rot="2029110" flipH="1">
            <a:off x="5050209" y="-685067"/>
            <a:ext cx="1964209" cy="1179791"/>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5"/>
          <p:cNvSpPr/>
          <p:nvPr/>
        </p:nvSpPr>
        <p:spPr>
          <a:xfrm rot="8770890">
            <a:off x="1523359" y="4653758"/>
            <a:ext cx="1964209" cy="1179791"/>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5" name="Google Shape;315;p5"/>
          <p:cNvGrpSpPr/>
          <p:nvPr/>
        </p:nvGrpSpPr>
        <p:grpSpPr>
          <a:xfrm>
            <a:off x="8715721" y="3519274"/>
            <a:ext cx="262163" cy="531538"/>
            <a:chOff x="2322875" y="1049950"/>
            <a:chExt cx="1301705" cy="2640525"/>
          </a:xfrm>
        </p:grpSpPr>
        <p:sp>
          <p:nvSpPr>
            <p:cNvPr id="316" name="Google Shape;316;p5"/>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5"/>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5"/>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 name="Google Shape;319;p5"/>
          <p:cNvGrpSpPr/>
          <p:nvPr/>
        </p:nvGrpSpPr>
        <p:grpSpPr>
          <a:xfrm>
            <a:off x="228471" y="1128437"/>
            <a:ext cx="262163" cy="531538"/>
            <a:chOff x="2322875" y="1049950"/>
            <a:chExt cx="1301705" cy="2640525"/>
          </a:xfrm>
        </p:grpSpPr>
        <p:sp>
          <p:nvSpPr>
            <p:cNvPr id="320" name="Google Shape;320;p5"/>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5"/>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5"/>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23" name="Shape 323"/>
        <p:cNvGrpSpPr/>
        <p:nvPr/>
      </p:nvGrpSpPr>
      <p:grpSpPr>
        <a:xfrm>
          <a:off x="0" y="0"/>
          <a:ext cx="0" cy="0"/>
          <a:chOff x="0" y="0"/>
          <a:chExt cx="0" cy="0"/>
        </a:xfrm>
      </p:grpSpPr>
      <p:sp>
        <p:nvSpPr>
          <p:cNvPr id="324" name="Google Shape;324;p6"/>
          <p:cNvSpPr/>
          <p:nvPr/>
        </p:nvSpPr>
        <p:spPr>
          <a:xfrm rot="10800000" flipH="1">
            <a:off x="1505393" y="4614125"/>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6"/>
          <p:cNvSpPr/>
          <p:nvPr/>
        </p:nvSpPr>
        <p:spPr>
          <a:xfrm flipH="1">
            <a:off x="5822243" y="-5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6"/>
          <p:cNvSpPr/>
          <p:nvPr/>
        </p:nvSpPr>
        <p:spPr>
          <a:xfrm rot="5400000">
            <a:off x="270216" y="-270183"/>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6"/>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29" name="Google Shape;329;p6"/>
          <p:cNvGrpSpPr/>
          <p:nvPr/>
        </p:nvGrpSpPr>
        <p:grpSpPr>
          <a:xfrm rot="1386721" flipH="1">
            <a:off x="-128287" y="4560984"/>
            <a:ext cx="1074878" cy="914756"/>
            <a:chOff x="725975" y="529375"/>
            <a:chExt cx="4581126" cy="3898687"/>
          </a:xfrm>
        </p:grpSpPr>
        <p:sp>
          <p:nvSpPr>
            <p:cNvPr id="330" name="Google Shape;330;p6"/>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6"/>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6"/>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6"/>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6"/>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6"/>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6"/>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6"/>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6"/>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6"/>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6"/>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6"/>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6"/>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6"/>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6"/>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6"/>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6"/>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6"/>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6"/>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6"/>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6"/>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6"/>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6"/>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 name="Google Shape;353;p6"/>
          <p:cNvGrpSpPr/>
          <p:nvPr/>
        </p:nvGrpSpPr>
        <p:grpSpPr>
          <a:xfrm>
            <a:off x="8301801" y="4440766"/>
            <a:ext cx="993769" cy="919430"/>
            <a:chOff x="940201" y="467822"/>
            <a:chExt cx="4254149" cy="3935914"/>
          </a:xfrm>
        </p:grpSpPr>
        <p:sp>
          <p:nvSpPr>
            <p:cNvPr id="354" name="Google Shape;354;p6"/>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6"/>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6"/>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6"/>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6"/>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6"/>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6"/>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6"/>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 name="Google Shape;362;p6"/>
          <p:cNvGrpSpPr/>
          <p:nvPr/>
        </p:nvGrpSpPr>
        <p:grpSpPr>
          <a:xfrm rot="716367">
            <a:off x="-338944" y="-405049"/>
            <a:ext cx="1063534" cy="1228871"/>
            <a:chOff x="725975" y="580175"/>
            <a:chExt cx="3328618" cy="3846085"/>
          </a:xfrm>
        </p:grpSpPr>
        <p:sp>
          <p:nvSpPr>
            <p:cNvPr id="363" name="Google Shape;363;p6"/>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6"/>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6"/>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6"/>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6"/>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6"/>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6"/>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6"/>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6"/>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6"/>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6"/>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6"/>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6"/>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6"/>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7" name="Google Shape;377;p6"/>
          <p:cNvGrpSpPr/>
          <p:nvPr/>
        </p:nvGrpSpPr>
        <p:grpSpPr>
          <a:xfrm rot="-6300507">
            <a:off x="8159670" y="-506874"/>
            <a:ext cx="1278041" cy="1338819"/>
            <a:chOff x="1511250" y="306000"/>
            <a:chExt cx="3756676" cy="3935328"/>
          </a:xfrm>
        </p:grpSpPr>
        <p:sp>
          <p:nvSpPr>
            <p:cNvPr id="378" name="Google Shape;378;p6"/>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6"/>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6"/>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6"/>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6"/>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6"/>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6"/>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6"/>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6"/>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6"/>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6"/>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6"/>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6"/>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6"/>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6"/>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6"/>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6"/>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6"/>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6"/>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6"/>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6"/>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6"/>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6"/>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6"/>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6"/>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6"/>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6"/>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6"/>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6"/>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6"/>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6"/>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6"/>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6"/>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6"/>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2" name="Google Shape;412;p6"/>
          <p:cNvSpPr/>
          <p:nvPr/>
        </p:nvSpPr>
        <p:spPr>
          <a:xfrm flipH="1">
            <a:off x="209113" y="36345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6"/>
          <p:cNvSpPr/>
          <p:nvPr/>
        </p:nvSpPr>
        <p:spPr>
          <a:xfrm flipH="1">
            <a:off x="1673568" y="4866076"/>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6"/>
          <p:cNvSpPr/>
          <p:nvPr/>
        </p:nvSpPr>
        <p:spPr>
          <a:xfrm flipH="1">
            <a:off x="8746438" y="894550"/>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5" name="Google Shape;415;p6"/>
          <p:cNvGrpSpPr/>
          <p:nvPr/>
        </p:nvGrpSpPr>
        <p:grpSpPr>
          <a:xfrm flipH="1">
            <a:off x="209124" y="1261212"/>
            <a:ext cx="262163" cy="531538"/>
            <a:chOff x="2322875" y="1049950"/>
            <a:chExt cx="1301705" cy="2640525"/>
          </a:xfrm>
        </p:grpSpPr>
        <p:sp>
          <p:nvSpPr>
            <p:cNvPr id="416" name="Google Shape;416;p6"/>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6"/>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6"/>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6"/>
          <p:cNvGrpSpPr/>
          <p:nvPr/>
        </p:nvGrpSpPr>
        <p:grpSpPr>
          <a:xfrm flipH="1">
            <a:off x="8708774" y="3634562"/>
            <a:ext cx="262163" cy="531538"/>
            <a:chOff x="2322875" y="1049950"/>
            <a:chExt cx="1301705" cy="2640525"/>
          </a:xfrm>
        </p:grpSpPr>
        <p:sp>
          <p:nvSpPr>
            <p:cNvPr id="420" name="Google Shape;420;p6"/>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6"/>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6"/>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3" name="Google Shape;423;p6"/>
          <p:cNvSpPr/>
          <p:nvPr/>
        </p:nvSpPr>
        <p:spPr>
          <a:xfrm rot="-1991950">
            <a:off x="2193310" y="-797233"/>
            <a:ext cx="2275816" cy="1366987"/>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6"/>
          <p:cNvSpPr/>
          <p:nvPr/>
        </p:nvSpPr>
        <p:spPr>
          <a:xfrm rot="-8808050" flipH="1">
            <a:off x="4966010" y="4479742"/>
            <a:ext cx="2275816" cy="1366987"/>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6"/>
          <p:cNvSpPr/>
          <p:nvPr/>
        </p:nvSpPr>
        <p:spPr>
          <a:xfrm flipH="1">
            <a:off x="6527118" y="1934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26" name="Shape 426"/>
        <p:cNvGrpSpPr/>
        <p:nvPr/>
      </p:nvGrpSpPr>
      <p:grpSpPr>
        <a:xfrm>
          <a:off x="0" y="0"/>
          <a:ext cx="0" cy="0"/>
          <a:chOff x="0" y="0"/>
          <a:chExt cx="0" cy="0"/>
        </a:xfrm>
      </p:grpSpPr>
      <p:sp>
        <p:nvSpPr>
          <p:cNvPr id="427" name="Google Shape;427;p7"/>
          <p:cNvSpPr/>
          <p:nvPr/>
        </p:nvSpPr>
        <p:spPr>
          <a:xfrm flipH="1">
            <a:off x="5822243" y="-5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7"/>
          <p:cNvSpPr/>
          <p:nvPr/>
        </p:nvSpPr>
        <p:spPr>
          <a:xfrm rot="1243678">
            <a:off x="6312935" y="20492"/>
            <a:ext cx="3112861" cy="1869925"/>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7"/>
          <p:cNvSpPr/>
          <p:nvPr/>
        </p:nvSpPr>
        <p:spPr>
          <a:xfrm rot="10800000" flipH="1">
            <a:off x="2568273" y="4456388"/>
            <a:ext cx="2179041" cy="687037"/>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7"/>
          <p:cNvSpPr/>
          <p:nvPr/>
        </p:nvSpPr>
        <p:spPr>
          <a:xfrm rot="5400000">
            <a:off x="270216" y="-270183"/>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7"/>
          <p:cNvSpPr/>
          <p:nvPr/>
        </p:nvSpPr>
        <p:spPr>
          <a:xfrm>
            <a:off x="6527124" y="2380776"/>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7"/>
          <p:cNvSpPr txBox="1"/>
          <p:nvPr>
            <p:ph type="title"/>
          </p:nvPr>
        </p:nvSpPr>
        <p:spPr>
          <a:xfrm>
            <a:off x="720000" y="1390000"/>
            <a:ext cx="38520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3" name="Google Shape;433;p7"/>
          <p:cNvSpPr txBox="1"/>
          <p:nvPr>
            <p:ph type="subTitle" idx="1"/>
          </p:nvPr>
        </p:nvSpPr>
        <p:spPr>
          <a:xfrm>
            <a:off x="720000" y="2087500"/>
            <a:ext cx="3852000" cy="19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p:txBody>
      </p:sp>
      <p:sp>
        <p:nvSpPr>
          <p:cNvPr id="434" name="Google Shape;434;p7"/>
          <p:cNvSpPr/>
          <p:nvPr>
            <p:ph type="pic" idx="2"/>
          </p:nvPr>
        </p:nvSpPr>
        <p:spPr>
          <a:xfrm rot="-265531">
            <a:off x="5058286" y="1331647"/>
            <a:ext cx="3195828" cy="2522103"/>
          </a:xfrm>
          <a:prstGeom prst="roundRect">
            <a:avLst>
              <a:gd name="adj" fmla="val 5902"/>
            </a:avLst>
          </a:prstGeom>
          <a:noFill/>
          <a:ln>
            <a:noFill/>
          </a:ln>
        </p:spPr>
      </p:sp>
      <p:sp>
        <p:nvSpPr>
          <p:cNvPr id="435" name="Google Shape;435;p7"/>
          <p:cNvSpPr/>
          <p:nvPr/>
        </p:nvSpPr>
        <p:spPr>
          <a:xfrm rot="9709469">
            <a:off x="7630024" y="4117816"/>
            <a:ext cx="1820335" cy="992614"/>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7"/>
          <p:cNvSpPr/>
          <p:nvPr/>
        </p:nvSpPr>
        <p:spPr>
          <a:xfrm rot="-5630402">
            <a:off x="-1213931" y="4024690"/>
            <a:ext cx="2651034" cy="1178873"/>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7" name="Google Shape;437;p7"/>
          <p:cNvGrpSpPr/>
          <p:nvPr/>
        </p:nvGrpSpPr>
        <p:grpSpPr>
          <a:xfrm rot="3212583">
            <a:off x="-185549" y="4443304"/>
            <a:ext cx="1194972" cy="1016960"/>
            <a:chOff x="725975" y="529375"/>
            <a:chExt cx="4581126" cy="3898687"/>
          </a:xfrm>
        </p:grpSpPr>
        <p:sp>
          <p:nvSpPr>
            <p:cNvPr id="438" name="Google Shape;438;p7"/>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7"/>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7"/>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7"/>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7"/>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7"/>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7"/>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7"/>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7"/>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7"/>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7"/>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7"/>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7"/>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7"/>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7"/>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7"/>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7"/>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7"/>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7"/>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7"/>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7"/>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7"/>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7"/>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1" name="Google Shape;461;p7"/>
          <p:cNvSpPr/>
          <p:nvPr/>
        </p:nvSpPr>
        <p:spPr>
          <a:xfrm>
            <a:off x="2359863" y="250150"/>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2" name="Google Shape;462;p7"/>
          <p:cNvGrpSpPr/>
          <p:nvPr/>
        </p:nvGrpSpPr>
        <p:grpSpPr>
          <a:xfrm>
            <a:off x="8483433" y="153387"/>
            <a:ext cx="262163" cy="531538"/>
            <a:chOff x="2322875" y="1049950"/>
            <a:chExt cx="1301705" cy="2640525"/>
          </a:xfrm>
        </p:grpSpPr>
        <p:sp>
          <p:nvSpPr>
            <p:cNvPr id="463" name="Google Shape;463;p7"/>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7"/>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7"/>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66" name="Shape 466"/>
        <p:cNvGrpSpPr/>
        <p:nvPr/>
      </p:nvGrpSpPr>
      <p:grpSpPr>
        <a:xfrm>
          <a:off x="0" y="0"/>
          <a:ext cx="0" cy="0"/>
          <a:chOff x="0" y="0"/>
          <a:chExt cx="0" cy="0"/>
        </a:xfrm>
      </p:grpSpPr>
      <p:sp>
        <p:nvSpPr>
          <p:cNvPr id="467" name="Google Shape;467;p8"/>
          <p:cNvSpPr/>
          <p:nvPr/>
        </p:nvSpPr>
        <p:spPr>
          <a:xfrm>
            <a:off x="2278495" y="-53"/>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8"/>
          <p:cNvSpPr/>
          <p:nvPr/>
        </p:nvSpPr>
        <p:spPr>
          <a:xfrm rot="-5400000">
            <a:off x="6646936" y="2646440"/>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8"/>
          <p:cNvSpPr/>
          <p:nvPr/>
        </p:nvSpPr>
        <p:spPr>
          <a:xfrm rot="5400000">
            <a:off x="137007" y="23707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0" name="Google Shape;470;p8"/>
          <p:cNvGrpSpPr/>
          <p:nvPr/>
        </p:nvGrpSpPr>
        <p:grpSpPr>
          <a:xfrm>
            <a:off x="8097571" y="4170654"/>
            <a:ext cx="1243062" cy="1150074"/>
            <a:chOff x="940201" y="467822"/>
            <a:chExt cx="4254149" cy="3935914"/>
          </a:xfrm>
        </p:grpSpPr>
        <p:sp>
          <p:nvSpPr>
            <p:cNvPr id="471" name="Google Shape;471;p8"/>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8"/>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8"/>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8"/>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8"/>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8"/>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8"/>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8"/>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9" name="Google Shape;479;p8"/>
          <p:cNvGrpSpPr/>
          <p:nvPr/>
        </p:nvGrpSpPr>
        <p:grpSpPr>
          <a:xfrm>
            <a:off x="-207221" y="-558008"/>
            <a:ext cx="1356911" cy="1421440"/>
            <a:chOff x="1511250" y="306000"/>
            <a:chExt cx="3756676" cy="3935328"/>
          </a:xfrm>
        </p:grpSpPr>
        <p:sp>
          <p:nvSpPr>
            <p:cNvPr id="480" name="Google Shape;480;p8"/>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8"/>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8"/>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8"/>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8"/>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8"/>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8"/>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8"/>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8"/>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8"/>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8"/>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8"/>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8"/>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8"/>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8"/>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8"/>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8"/>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8"/>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8"/>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8"/>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8"/>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8"/>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8"/>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8"/>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8"/>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8"/>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8"/>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8"/>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8"/>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8"/>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8"/>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8"/>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8"/>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8"/>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4" name="Google Shape;514;p8"/>
          <p:cNvGrpSpPr/>
          <p:nvPr/>
        </p:nvGrpSpPr>
        <p:grpSpPr>
          <a:xfrm rot="-1309239">
            <a:off x="-471302" y="4297438"/>
            <a:ext cx="1315430" cy="1254868"/>
            <a:chOff x="936800" y="644000"/>
            <a:chExt cx="3397834" cy="3241401"/>
          </a:xfrm>
        </p:grpSpPr>
        <p:sp>
          <p:nvSpPr>
            <p:cNvPr id="515" name="Google Shape;515;p8"/>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8"/>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8"/>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8"/>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8"/>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8"/>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8"/>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8"/>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8"/>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8"/>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5" name="Google Shape;525;p8"/>
          <p:cNvSpPr/>
          <p:nvPr/>
        </p:nvSpPr>
        <p:spPr>
          <a:xfrm>
            <a:off x="3462725" y="-363750"/>
            <a:ext cx="1917991" cy="852900"/>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8"/>
          <p:cNvSpPr txBox="1"/>
          <p:nvPr>
            <p:ph type="title"/>
          </p:nvPr>
        </p:nvSpPr>
        <p:spPr>
          <a:xfrm>
            <a:off x="725975" y="1740825"/>
            <a:ext cx="4386900" cy="1661700"/>
          </a:xfrm>
          <a:prstGeom prst="rect">
            <a:avLst/>
          </a:prstGeom>
          <a:ln>
            <a:noFill/>
          </a:ln>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27" name="Shape 527"/>
        <p:cNvGrpSpPr/>
        <p:nvPr/>
      </p:nvGrpSpPr>
      <p:grpSpPr>
        <a:xfrm>
          <a:off x="0" y="0"/>
          <a:ext cx="0" cy="0"/>
          <a:chOff x="0" y="0"/>
          <a:chExt cx="0" cy="0"/>
        </a:xfrm>
      </p:grpSpPr>
      <p:sp>
        <p:nvSpPr>
          <p:cNvPr id="528" name="Google Shape;528;p9"/>
          <p:cNvSpPr/>
          <p:nvPr/>
        </p:nvSpPr>
        <p:spPr>
          <a:xfrm>
            <a:off x="2278495" y="-53"/>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9"/>
          <p:cNvSpPr/>
          <p:nvPr/>
        </p:nvSpPr>
        <p:spPr>
          <a:xfrm rot="-5400000">
            <a:off x="6646936" y="2646440"/>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9"/>
          <p:cNvSpPr/>
          <p:nvPr/>
        </p:nvSpPr>
        <p:spPr>
          <a:xfrm rot="5400000">
            <a:off x="137007" y="23707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9"/>
          <p:cNvSpPr txBox="1"/>
          <p:nvPr>
            <p:ph type="title"/>
          </p:nvPr>
        </p:nvSpPr>
        <p:spPr>
          <a:xfrm>
            <a:off x="725975" y="1642475"/>
            <a:ext cx="4004700" cy="7680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2" name="Google Shape;532;p9"/>
          <p:cNvSpPr txBox="1"/>
          <p:nvPr>
            <p:ph type="subTitle" idx="1"/>
          </p:nvPr>
        </p:nvSpPr>
        <p:spPr>
          <a:xfrm>
            <a:off x="725975" y="2368500"/>
            <a:ext cx="4004700" cy="15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533" name="Google Shape;533;p9"/>
          <p:cNvGrpSpPr/>
          <p:nvPr/>
        </p:nvGrpSpPr>
        <p:grpSpPr>
          <a:xfrm>
            <a:off x="8097571" y="4170654"/>
            <a:ext cx="1243062" cy="1150074"/>
            <a:chOff x="940201" y="467822"/>
            <a:chExt cx="4254149" cy="3935914"/>
          </a:xfrm>
        </p:grpSpPr>
        <p:sp>
          <p:nvSpPr>
            <p:cNvPr id="534" name="Google Shape;534;p9"/>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9"/>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9"/>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9"/>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9"/>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9"/>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9"/>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9"/>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2" name="Google Shape;542;p9"/>
          <p:cNvGrpSpPr/>
          <p:nvPr/>
        </p:nvGrpSpPr>
        <p:grpSpPr>
          <a:xfrm>
            <a:off x="-207221" y="-558008"/>
            <a:ext cx="1356911" cy="1421440"/>
            <a:chOff x="1511250" y="306000"/>
            <a:chExt cx="3756676" cy="3935328"/>
          </a:xfrm>
        </p:grpSpPr>
        <p:sp>
          <p:nvSpPr>
            <p:cNvPr id="543" name="Google Shape;543;p9"/>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9"/>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9"/>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9"/>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9"/>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9"/>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9"/>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9"/>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9"/>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9"/>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9"/>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9"/>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9"/>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9"/>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9"/>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9"/>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9"/>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9"/>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9"/>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9"/>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9"/>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9"/>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9"/>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9"/>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9"/>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9"/>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9"/>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9"/>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9"/>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9"/>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9"/>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9"/>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9"/>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9"/>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7" name="Google Shape;577;p9"/>
          <p:cNvGrpSpPr/>
          <p:nvPr/>
        </p:nvGrpSpPr>
        <p:grpSpPr>
          <a:xfrm rot="-1309239">
            <a:off x="-471302" y="4297438"/>
            <a:ext cx="1315430" cy="1254868"/>
            <a:chOff x="936800" y="644000"/>
            <a:chExt cx="3397834" cy="3241401"/>
          </a:xfrm>
        </p:grpSpPr>
        <p:sp>
          <p:nvSpPr>
            <p:cNvPr id="578" name="Google Shape;578;p9"/>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9"/>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9"/>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9"/>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9"/>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9"/>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9"/>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9"/>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9"/>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9"/>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8" name="Google Shape;588;p9"/>
          <p:cNvSpPr/>
          <p:nvPr/>
        </p:nvSpPr>
        <p:spPr>
          <a:xfrm>
            <a:off x="3462725" y="-363750"/>
            <a:ext cx="1917991" cy="852900"/>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9"/>
          <p:cNvSpPr/>
          <p:nvPr/>
        </p:nvSpPr>
        <p:spPr>
          <a:xfrm>
            <a:off x="8418013" y="8310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9"/>
          <p:cNvSpPr/>
          <p:nvPr/>
        </p:nvSpPr>
        <p:spPr>
          <a:xfrm>
            <a:off x="1514838" y="342700"/>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91" name="Shape 591"/>
        <p:cNvGrpSpPr/>
        <p:nvPr/>
      </p:nvGrpSpPr>
      <p:grpSpPr>
        <a:xfrm>
          <a:off x="0" y="0"/>
          <a:ext cx="0" cy="0"/>
          <a:chOff x="0" y="0"/>
          <a:chExt cx="0" cy="0"/>
        </a:xfrm>
      </p:grpSpPr>
      <p:sp>
        <p:nvSpPr>
          <p:cNvPr id="592" name="Google Shape;592;p10"/>
          <p:cNvSpPr/>
          <p:nvPr>
            <p:ph type="pic" idx="2"/>
          </p:nvPr>
        </p:nvSpPr>
        <p:spPr>
          <a:xfrm>
            <a:off x="0" y="175"/>
            <a:ext cx="9166800" cy="5143500"/>
          </a:xfrm>
          <a:prstGeom prst="rect">
            <a:avLst/>
          </a:prstGeom>
          <a:noFill/>
          <a:ln>
            <a:noFill/>
          </a:ln>
        </p:spPr>
      </p:sp>
      <p:sp>
        <p:nvSpPr>
          <p:cNvPr id="593" name="Google Shape;593;p10"/>
          <p:cNvSpPr txBox="1"/>
          <p:nvPr>
            <p:ph type="title"/>
          </p:nvPr>
        </p:nvSpPr>
        <p:spPr>
          <a:xfrm>
            <a:off x="720000" y="4095725"/>
            <a:ext cx="7704000" cy="518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5" Type="http://schemas.openxmlformats.org/officeDocument/2006/relationships/theme" Target="../theme/theme1.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5975" y="445025"/>
            <a:ext cx="7692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Work Sans"/>
              <a:buNone/>
              <a:defRPr sz="3500" b="1">
                <a:solidFill>
                  <a:schemeClr val="dk1"/>
                </a:solidFill>
                <a:latin typeface="Work Sans"/>
                <a:ea typeface="Work Sans"/>
                <a:cs typeface="Work Sans"/>
                <a:sym typeface="Work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type="body" idx="1"/>
          </p:nvPr>
        </p:nvSpPr>
        <p:spPr>
          <a:xfrm>
            <a:off x="725975" y="1152475"/>
            <a:ext cx="7692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1600"/>
              </a:spcBef>
              <a:spcAft>
                <a:spcPts val="1600"/>
              </a:spcAft>
              <a:buClr>
                <a:schemeClr val="dk1"/>
              </a:buClr>
              <a:buSzPts val="1400"/>
              <a:buFont typeface="Inter"/>
              <a:buChar char="■"/>
              <a:defRPr>
                <a:solidFill>
                  <a:schemeClr val="dk1"/>
                </a:solidFill>
                <a:latin typeface="Inter"/>
                <a:ea typeface="Inter"/>
                <a:cs typeface="Inter"/>
                <a:sym typeface="Inter"/>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8.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8.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38" name="Shape 2538"/>
        <p:cNvGrpSpPr/>
        <p:nvPr/>
      </p:nvGrpSpPr>
      <p:grpSpPr>
        <a:xfrm>
          <a:off x="0" y="0"/>
          <a:ext cx="0" cy="0"/>
          <a:chOff x="0" y="0"/>
          <a:chExt cx="0" cy="0"/>
        </a:xfrm>
      </p:grpSpPr>
      <p:sp>
        <p:nvSpPr>
          <p:cNvPr id="2540" name="Google Shape;2540;p39"/>
          <p:cNvSpPr txBox="1"/>
          <p:nvPr>
            <p:ph type="ctrTitle"/>
          </p:nvPr>
        </p:nvSpPr>
        <p:spPr>
          <a:xfrm>
            <a:off x="725975" y="1112867"/>
            <a:ext cx="4910100" cy="215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5100">
                <a:latin typeface="Bahnschrift SemiBold SemiCondensed" panose="020B0502040204020203" charset="0"/>
                <a:cs typeface="Bahnschrift SemiBold SemiCondensed" panose="020B0502040204020203" charset="0"/>
              </a:rPr>
              <a:t>Hidden Gem of Marinduque</a:t>
            </a:r>
            <a:r>
              <a:rPr lang="en-GB" sz="5100"/>
              <a:t> </a:t>
            </a:r>
            <a:endParaRPr lang="en-GB" sz="3200"/>
          </a:p>
        </p:txBody>
      </p:sp>
      <p:sp>
        <p:nvSpPr>
          <p:cNvPr id="2541" name="Google Shape;2541;p39"/>
          <p:cNvSpPr/>
          <p:nvPr/>
        </p:nvSpPr>
        <p:spPr>
          <a:xfrm>
            <a:off x="6326349" y="287460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42" name="Google Shape;2542;p39"/>
          <p:cNvGrpSpPr/>
          <p:nvPr/>
        </p:nvGrpSpPr>
        <p:grpSpPr>
          <a:xfrm rot="5400000">
            <a:off x="6896989" y="426711"/>
            <a:ext cx="1575451" cy="1466605"/>
            <a:chOff x="1438025" y="366400"/>
            <a:chExt cx="4722574" cy="4396298"/>
          </a:xfrm>
        </p:grpSpPr>
        <p:sp>
          <p:nvSpPr>
            <p:cNvPr id="2543" name="Google Shape;2543;p39"/>
            <p:cNvSpPr/>
            <p:nvPr/>
          </p:nvSpPr>
          <p:spPr>
            <a:xfrm>
              <a:off x="1438025" y="366589"/>
              <a:ext cx="4722574" cy="4396108"/>
            </a:xfrm>
            <a:custGeom>
              <a:avLst/>
              <a:gdLst/>
              <a:ahLst/>
              <a:cxnLst/>
              <a:rect l="l" t="t" r="r" b="b"/>
              <a:pathLst>
                <a:path w="24939" h="23215" extrusionOk="0">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39"/>
            <p:cNvSpPr/>
            <p:nvPr/>
          </p:nvSpPr>
          <p:spPr>
            <a:xfrm>
              <a:off x="1658447" y="3326383"/>
              <a:ext cx="2831764" cy="1411148"/>
            </a:xfrm>
            <a:custGeom>
              <a:avLst/>
              <a:gdLst/>
              <a:ahLst/>
              <a:cxnLst/>
              <a:rect l="l" t="t" r="r" b="b"/>
              <a:pathLst>
                <a:path w="14954" h="7452" extrusionOk="0">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39"/>
            <p:cNvSpPr/>
            <p:nvPr/>
          </p:nvSpPr>
          <p:spPr>
            <a:xfrm>
              <a:off x="4287984" y="366400"/>
              <a:ext cx="955536" cy="2891414"/>
            </a:xfrm>
            <a:custGeom>
              <a:avLst/>
              <a:gdLst/>
              <a:ahLst/>
              <a:cxnLst/>
              <a:rect l="l" t="t" r="r" b="b"/>
              <a:pathLst>
                <a:path w="5046" h="15269" extrusionOk="0">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39"/>
            <p:cNvSpPr/>
            <p:nvPr/>
          </p:nvSpPr>
          <p:spPr>
            <a:xfrm>
              <a:off x="5749890" y="4331728"/>
              <a:ext cx="289160" cy="323435"/>
            </a:xfrm>
            <a:custGeom>
              <a:avLst/>
              <a:gdLst/>
              <a:ahLst/>
              <a:cxnLst/>
              <a:rect l="l" t="t" r="r" b="b"/>
              <a:pathLst>
                <a:path w="1527" h="1708" extrusionOk="0">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39"/>
            <p:cNvSpPr/>
            <p:nvPr/>
          </p:nvSpPr>
          <p:spPr>
            <a:xfrm>
              <a:off x="5583248" y="4575252"/>
              <a:ext cx="202431" cy="81995"/>
            </a:xfrm>
            <a:custGeom>
              <a:avLst/>
              <a:gdLst/>
              <a:ahLst/>
              <a:cxnLst/>
              <a:rect l="l" t="t" r="r" b="b"/>
              <a:pathLst>
                <a:path w="1069" h="433" extrusionOk="0">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39"/>
            <p:cNvSpPr/>
            <p:nvPr/>
          </p:nvSpPr>
          <p:spPr>
            <a:xfrm>
              <a:off x="5924864" y="4164517"/>
              <a:ext cx="107559" cy="183684"/>
            </a:xfrm>
            <a:custGeom>
              <a:avLst/>
              <a:gdLst/>
              <a:ahLst/>
              <a:cxnLst/>
              <a:rect l="l" t="t" r="r" b="b"/>
              <a:pathLst>
                <a:path w="568" h="970" extrusionOk="0">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39"/>
            <p:cNvSpPr/>
            <p:nvPr/>
          </p:nvSpPr>
          <p:spPr>
            <a:xfrm>
              <a:off x="1438404" y="714455"/>
              <a:ext cx="1282001" cy="1463223"/>
            </a:xfrm>
            <a:custGeom>
              <a:avLst/>
              <a:gdLst/>
              <a:ahLst/>
              <a:cxnLst/>
              <a:rect l="l" t="t" r="r" b="b"/>
              <a:pathLst>
                <a:path w="6770" h="7727" extrusionOk="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50" name="Google Shape;2550;p39"/>
          <p:cNvSpPr/>
          <p:nvPr/>
        </p:nvSpPr>
        <p:spPr>
          <a:xfrm rot="1175547" flipH="1">
            <a:off x="6812254" y="2172884"/>
            <a:ext cx="2929697" cy="1759778"/>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39"/>
          <p:cNvSpPr/>
          <p:nvPr/>
        </p:nvSpPr>
        <p:spPr>
          <a:xfrm rot="-6605851">
            <a:off x="7482312" y="-597765"/>
            <a:ext cx="1439676" cy="784978"/>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52" name="Google Shape;2552;p39"/>
          <p:cNvGrpSpPr/>
          <p:nvPr/>
        </p:nvGrpSpPr>
        <p:grpSpPr>
          <a:xfrm>
            <a:off x="1818071" y="4209099"/>
            <a:ext cx="262163" cy="531538"/>
            <a:chOff x="2322875" y="1049950"/>
            <a:chExt cx="1301705" cy="2640525"/>
          </a:xfrm>
        </p:grpSpPr>
        <p:sp>
          <p:nvSpPr>
            <p:cNvPr id="2553" name="Google Shape;2553;p39"/>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39"/>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39"/>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56" name="Google Shape;2556;p39"/>
          <p:cNvGrpSpPr/>
          <p:nvPr/>
        </p:nvGrpSpPr>
        <p:grpSpPr>
          <a:xfrm>
            <a:off x="5704921" y="529374"/>
            <a:ext cx="262163" cy="531538"/>
            <a:chOff x="2322875" y="1049950"/>
            <a:chExt cx="1301705" cy="2640525"/>
          </a:xfrm>
        </p:grpSpPr>
        <p:sp>
          <p:nvSpPr>
            <p:cNvPr id="2557" name="Google Shape;2557;p39"/>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39"/>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39"/>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60" name="Google Shape;2560;p39"/>
          <p:cNvSpPr/>
          <p:nvPr/>
        </p:nvSpPr>
        <p:spPr>
          <a:xfrm rot="693687" flipH="1">
            <a:off x="1897425" y="-600783"/>
            <a:ext cx="3025015" cy="1817032"/>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39"/>
          <p:cNvSpPr/>
          <p:nvPr/>
        </p:nvSpPr>
        <p:spPr>
          <a:xfrm rot="-8317620">
            <a:off x="6131499" y="4299204"/>
            <a:ext cx="1579063" cy="861001"/>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39"/>
          <p:cNvSpPr/>
          <p:nvPr/>
        </p:nvSpPr>
        <p:spPr>
          <a:xfrm rot="-926629" flipH="1">
            <a:off x="2014909" y="4212124"/>
            <a:ext cx="3266596" cy="1184365"/>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63" name="Google Shape;2563;p39"/>
          <p:cNvGrpSpPr/>
          <p:nvPr/>
        </p:nvGrpSpPr>
        <p:grpSpPr>
          <a:xfrm rot="2251379">
            <a:off x="5201774" y="4151513"/>
            <a:ext cx="1067193" cy="1018060"/>
            <a:chOff x="936800" y="644000"/>
            <a:chExt cx="3397834" cy="3241401"/>
          </a:xfrm>
        </p:grpSpPr>
        <p:sp>
          <p:nvSpPr>
            <p:cNvPr id="2564" name="Google Shape;2564;p39"/>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39"/>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39"/>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39"/>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39"/>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39"/>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39"/>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39"/>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39"/>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39"/>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 name="Text Box 1"/>
          <p:cNvSpPr txBox="1"/>
          <p:nvPr/>
        </p:nvSpPr>
        <p:spPr>
          <a:xfrm>
            <a:off x="705485" y="987425"/>
            <a:ext cx="7733665" cy="2553335"/>
          </a:xfrm>
          <a:prstGeom prst="rect">
            <a:avLst/>
          </a:prstGeom>
          <a:noFill/>
        </p:spPr>
        <p:txBody>
          <a:bodyPr wrap="square" rtlCol="0">
            <a:spAutoFit/>
          </a:bodyPr>
          <a:p>
            <a:pPr algn="just"/>
            <a:r>
              <a:rPr lang="en-US" sz="2000"/>
              <a:t>Overall, the Marinduque Tourism Guide website has three main objective: to provide detailed and user-friendly information for guests and tourists, to promote the must visit destination in the province and finally to satisfy our instructor in this subject and pass. By achieving these objectives, the website will definitely contribute to the growth and development of Marinduque’ tourism industry while showcasing the beauty and nature of this remarkable island of Marinduque.</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752" name="Google Shape;2752;p45"/>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4400">
                <a:latin typeface="Bahnschrift SemiBold SemiCondensed" panose="020B0502040204020203" charset="0"/>
                <a:cs typeface="Bahnschrift SemiBold SemiCondensed" panose="020B0502040204020203" charset="0"/>
              </a:rPr>
              <a:t>Audience</a:t>
            </a:r>
            <a:endParaRPr lang="en-US" altLang="en-GB" sz="4400">
              <a:latin typeface="Bahnschrift SemiBold SemiCondensed" panose="020B0502040204020203" charset="0"/>
              <a:cs typeface="Bahnschrift SemiBold SemiCondensed" panose="020B0502040204020203" charset="0"/>
            </a:endParaRPr>
          </a:p>
        </p:txBody>
      </p:sp>
      <p:sp>
        <p:nvSpPr>
          <p:cNvPr id="2" name="Text Box 1"/>
          <p:cNvSpPr txBox="1"/>
          <p:nvPr/>
        </p:nvSpPr>
        <p:spPr>
          <a:xfrm>
            <a:off x="726440" y="1449705"/>
            <a:ext cx="7733665" cy="2861310"/>
          </a:xfrm>
          <a:prstGeom prst="rect">
            <a:avLst/>
          </a:prstGeom>
          <a:noFill/>
        </p:spPr>
        <p:txBody>
          <a:bodyPr wrap="square" rtlCol="0">
            <a:spAutoFit/>
          </a:bodyPr>
          <a:p>
            <a:pPr algn="just"/>
            <a:r>
              <a:rPr lang="en-US" sz="2000"/>
              <a:t>The the Marinduque Tourist website have two major audience and that is the tourists that will visit the province’s natural spots and destination and the other is the local and native businessmen, entrepreneur and artisans that is governing the natural spots and destinations in Marinduque. The website is not only for foreign tourist but also for the local tourist that haven’t yet explore the province. The website’s content will be in universal language, “English”, to ensure that the tourist can easily understand the information in the website.</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 name="Text Box 1"/>
          <p:cNvSpPr txBox="1"/>
          <p:nvPr/>
        </p:nvSpPr>
        <p:spPr>
          <a:xfrm>
            <a:off x="705485" y="1275080"/>
            <a:ext cx="7733665" cy="1938020"/>
          </a:xfrm>
          <a:prstGeom prst="rect">
            <a:avLst/>
          </a:prstGeom>
          <a:noFill/>
        </p:spPr>
        <p:txBody>
          <a:bodyPr wrap="square" rtlCol="0">
            <a:spAutoFit/>
          </a:bodyPr>
          <a:p>
            <a:pPr algn="just"/>
            <a:r>
              <a:rPr lang="en-US" sz="2000"/>
              <a:t>Aside from the foreign and local tourists, the other audience for this subject will be the local businessmen, artisans, and entrepreneurs. The website will serve as a way so that their product and services will be promoted to the tourists. This method will provide a good path for more employment in Marinduque, making the province more lively and have more economic employment for our native.</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 name="Text Box 1"/>
          <p:cNvSpPr txBox="1"/>
          <p:nvPr/>
        </p:nvSpPr>
        <p:spPr>
          <a:xfrm>
            <a:off x="705485" y="987425"/>
            <a:ext cx="7733665" cy="2861310"/>
          </a:xfrm>
          <a:prstGeom prst="rect">
            <a:avLst/>
          </a:prstGeom>
          <a:noFill/>
        </p:spPr>
        <p:txBody>
          <a:bodyPr wrap="square" rtlCol="0">
            <a:spAutoFit/>
          </a:bodyPr>
          <a:p>
            <a:pPr algn="just"/>
            <a:r>
              <a:rPr lang="en-US" sz="2000"/>
              <a:t>Finally, there is actually another audience that can enter the discussion of the Marinduque Tourist Guide website which are the individuals and organizations outside the province that are  interested in collaborating and promoting their own businesses. This will provide for more employment opportunities for our province and this cause will make the province lean in the development side. The project can be a marketing strategy that our own people can use for their own advantage for free promotion of their own businesses. </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752" name="Google Shape;2752;p45"/>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4400">
                <a:latin typeface="Bahnschrift SemiBold SemiCondensed" panose="020B0502040204020203" charset="0"/>
                <a:cs typeface="Bahnschrift SemiBold SemiCondensed" panose="020B0502040204020203" charset="0"/>
              </a:rPr>
              <a:t>Scope</a:t>
            </a:r>
            <a:endParaRPr lang="en-US" altLang="en-GB" sz="4400">
              <a:latin typeface="Bahnschrift SemiBold SemiCondensed" panose="020B0502040204020203" charset="0"/>
              <a:cs typeface="Bahnschrift SemiBold SemiCondensed" panose="020B0502040204020203" charset="0"/>
            </a:endParaRPr>
          </a:p>
        </p:txBody>
      </p:sp>
      <p:sp>
        <p:nvSpPr>
          <p:cNvPr id="2" name="Text Box 1"/>
          <p:cNvSpPr txBox="1"/>
          <p:nvPr/>
        </p:nvSpPr>
        <p:spPr>
          <a:xfrm>
            <a:off x="726440" y="1449705"/>
            <a:ext cx="7733665" cy="2861310"/>
          </a:xfrm>
          <a:prstGeom prst="rect">
            <a:avLst/>
          </a:prstGeom>
          <a:noFill/>
        </p:spPr>
        <p:txBody>
          <a:bodyPr wrap="square" rtlCol="0">
            <a:spAutoFit/>
          </a:bodyPr>
          <a:p>
            <a:pPr algn="just"/>
            <a:r>
              <a:rPr lang="en-US" sz="2000"/>
              <a:t>The Marinduque Tourism Guide project that we created was focused to attracts foreign tourist to visit Marinduque for a new experience in the culture and heritage of Marinduque not just from a long time ago but also the new and improvised tourist spots and events in Marinduque. The website’s content will be in universal language, “English”, to ensure that the tourist can easily understand the information in the website. The project can be a way to provide more employment opportunities for our local workers. </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 name="Text Box 1"/>
          <p:cNvSpPr txBox="1"/>
          <p:nvPr/>
        </p:nvSpPr>
        <p:spPr>
          <a:xfrm>
            <a:off x="705485" y="1141095"/>
            <a:ext cx="7733665" cy="2861310"/>
          </a:xfrm>
          <a:prstGeom prst="rect">
            <a:avLst/>
          </a:prstGeom>
          <a:noFill/>
        </p:spPr>
        <p:txBody>
          <a:bodyPr wrap="square" rtlCol="0">
            <a:spAutoFit/>
          </a:bodyPr>
          <a:p>
            <a:pPr algn="just"/>
            <a:r>
              <a:rPr lang="en-US" sz="2000"/>
              <a:t>The website will also serve as a gateway to promote the natural destinations and other tourist spots in Marinduque. Not only will the project serve as a way to promote the natural destinations in the province but it will also unconditionally promotes our businessmen, artisans, and entrepreneurs businesses. Aside from that, this project will further enhance the development of the province into a more massive community. Different enterprise and business will emerge from the promotion of the natural destination and businesses and this will attract more tourists to visit the province.</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 name="Text Box 1"/>
          <p:cNvSpPr txBox="1"/>
          <p:nvPr/>
        </p:nvSpPr>
        <p:spPr>
          <a:xfrm>
            <a:off x="705485" y="411480"/>
            <a:ext cx="7733665" cy="4399915"/>
          </a:xfrm>
          <a:prstGeom prst="rect">
            <a:avLst/>
          </a:prstGeom>
          <a:noFill/>
        </p:spPr>
        <p:txBody>
          <a:bodyPr wrap="square" rtlCol="0">
            <a:spAutoFit/>
          </a:bodyPr>
          <a:p>
            <a:pPr algn="just"/>
            <a:r>
              <a:rPr lang="en-US" sz="2000"/>
              <a:t>The project will also provide the users to have an easy access to the website so that they will have a relaxed and good impression of the website. The website will provide the tourists a detailed up-to-date information about the tourists spots and events they will visits. Aside from that, the website will also provide some multimedia content such as images to make the tourist have some more overview about the beauty of the natural destination of the province. Lastly, the most important part of the project is to use it to provide more job related opportunities to our own people so that they can also contribute to the growth and development of our own province since many talented people leave their homeland just to successful since there is a limited opportunities in the province so the development of Marinduque will take place using the marketing of the businesses using the website.</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752" name="Google Shape;2752;p45"/>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4400">
                <a:latin typeface="Bahnschrift SemiBold SemiCondensed" panose="020B0502040204020203" charset="0"/>
                <a:cs typeface="Bahnschrift SemiBold SemiCondensed" panose="020B0502040204020203" charset="0"/>
              </a:rPr>
              <a:t>Features</a:t>
            </a:r>
            <a:endParaRPr lang="en-US" altLang="en-GB" sz="4400">
              <a:latin typeface="Bahnschrift SemiBold SemiCondensed" panose="020B0502040204020203" charset="0"/>
              <a:cs typeface="Bahnschrift SemiBold SemiCondensed" panose="020B0502040204020203" charset="0"/>
            </a:endParaRPr>
          </a:p>
        </p:txBody>
      </p:sp>
      <p:sp>
        <p:nvSpPr>
          <p:cNvPr id="2" name="Text Box 1"/>
          <p:cNvSpPr txBox="1"/>
          <p:nvPr/>
        </p:nvSpPr>
        <p:spPr>
          <a:xfrm>
            <a:off x="726440" y="1449705"/>
            <a:ext cx="7733665" cy="2861310"/>
          </a:xfrm>
          <a:prstGeom prst="rect">
            <a:avLst/>
          </a:prstGeom>
          <a:noFill/>
        </p:spPr>
        <p:txBody>
          <a:bodyPr wrap="square" rtlCol="0">
            <a:spAutoFit/>
          </a:bodyPr>
          <a:p>
            <a:pPr algn="just"/>
            <a:r>
              <a:rPr lang="en-US" sz="2000"/>
              <a:t>The Marinduque Tourist Guide website will offer various kinds of features to our tourists that will improve the experience of the tourists and promote the Marinduque tourism. This tourist website aims to provide accurate and comprehensive information about the destination, including some cultural background, landmarks, the best date to go, prices and budget management and other relevant information. Aside from that, the website will also provide some multimedia content such as images to make the tourist have some more overview about the beauty and uniqueness Marinduque.</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 name="Text Box 1"/>
          <p:cNvSpPr txBox="1"/>
          <p:nvPr/>
        </p:nvSpPr>
        <p:spPr>
          <a:xfrm>
            <a:off x="705485" y="1212850"/>
            <a:ext cx="7733665" cy="2553335"/>
          </a:xfrm>
          <a:prstGeom prst="rect">
            <a:avLst/>
          </a:prstGeom>
          <a:noFill/>
        </p:spPr>
        <p:txBody>
          <a:bodyPr wrap="square" rtlCol="0">
            <a:spAutoFit/>
          </a:bodyPr>
          <a:p>
            <a:pPr algn="just"/>
            <a:r>
              <a:rPr lang="en-US" sz="2000"/>
              <a:t>The website’s content will be in universal language, “English”, to ensure that the tourist can easily understand the information in the website. In summary, the tourist guide website will serve as a one-stop resource for travelers and tourists, offering a wealth of information and user generated content. Whether seeking historical sites, natural wonders, or cultural experience, tourist can rely o this website to navigate their way and make the most of their adventures.</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752" name="Google Shape;2752;p45"/>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4400">
                <a:latin typeface="Bahnschrift SemiBold SemiCondensed" panose="020B0502040204020203" charset="0"/>
                <a:cs typeface="Bahnschrift SemiBold SemiCondensed" panose="020B0502040204020203" charset="0"/>
              </a:rPr>
              <a:t>Functionality</a:t>
            </a:r>
            <a:endParaRPr lang="en-US" altLang="en-GB" sz="4400">
              <a:latin typeface="Bahnschrift SemiBold SemiCondensed" panose="020B0502040204020203" charset="0"/>
              <a:cs typeface="Bahnschrift SemiBold SemiCondensed" panose="020B0502040204020203" charset="0"/>
            </a:endParaRPr>
          </a:p>
        </p:txBody>
      </p:sp>
      <p:sp>
        <p:nvSpPr>
          <p:cNvPr id="2" name="Text Box 1"/>
          <p:cNvSpPr txBox="1"/>
          <p:nvPr/>
        </p:nvSpPr>
        <p:spPr>
          <a:xfrm>
            <a:off x="726440" y="1449705"/>
            <a:ext cx="7733665" cy="2553335"/>
          </a:xfrm>
          <a:prstGeom prst="rect">
            <a:avLst/>
          </a:prstGeom>
          <a:noFill/>
        </p:spPr>
        <p:txBody>
          <a:bodyPr wrap="square" rtlCol="0">
            <a:spAutoFit/>
          </a:bodyPr>
          <a:p>
            <a:pPr algn="just"/>
            <a:r>
              <a:rPr lang="en-US" sz="2000"/>
              <a:t>The project will serve as a way to assist travelers and tourist in planning, managing budget, and organizing their trips effectively. Firstly, it acts as an information hub, providing comprehensive details about various destinations, hotels and resort, restaurants, including popular attractions, landmarks, historical sites, local culture and events. This helps travelers and tourist gain insights into the places they wish to visit and enables them to make informed decisions about their choices.</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86" name="Shape 2586"/>
        <p:cNvGrpSpPr/>
        <p:nvPr/>
      </p:nvGrpSpPr>
      <p:grpSpPr>
        <a:xfrm>
          <a:off x="0" y="0"/>
          <a:ext cx="0" cy="0"/>
          <a:chOff x="0" y="0"/>
          <a:chExt cx="0" cy="0"/>
        </a:xfrm>
      </p:grpSpPr>
      <p:sp>
        <p:nvSpPr>
          <p:cNvPr id="2587" name="Google Shape;2587;p4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Bahnschrift SemiBold SemiCondensed" panose="020B0502040204020203" charset="0"/>
                <a:cs typeface="Bahnschrift SemiBold SemiCondensed" panose="020B0502040204020203" charset="0"/>
              </a:rPr>
              <a:t>T</a:t>
            </a:r>
            <a:r>
              <a:rPr lang="en-GB">
                <a:latin typeface="Bahnschrift SemiBold SemiCondensed" panose="020B0502040204020203" charset="0"/>
                <a:cs typeface="Bahnschrift SemiBold SemiCondensed" panose="020B0502040204020203" charset="0"/>
              </a:rPr>
              <a:t>able of contents</a:t>
            </a:r>
            <a:endParaRPr lang="en-GB">
              <a:latin typeface="Bahnschrift SemiBold SemiCondensed" panose="020B0502040204020203" charset="0"/>
              <a:cs typeface="Bahnschrift SemiBold SemiCondensed" panose="020B0502040204020203" charset="0"/>
            </a:endParaRPr>
          </a:p>
        </p:txBody>
      </p:sp>
      <p:sp>
        <p:nvSpPr>
          <p:cNvPr id="2588" name="Google Shape;2588;p41"/>
          <p:cNvSpPr txBox="1"/>
          <p:nvPr>
            <p:ph type="subTitle" idx="3"/>
          </p:nvPr>
        </p:nvSpPr>
        <p:spPr>
          <a:xfrm>
            <a:off x="725975" y="3844244"/>
            <a:ext cx="23367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This is where we discuss the aim of the project</a:t>
            </a:r>
            <a:endParaRPr lang="en-US" altLang="en-GB">
              <a:solidFill>
                <a:srgbClr val="666666"/>
              </a:solidFill>
              <a:latin typeface="Bahnschrift SemiBold SemiCondensed" panose="020B0502040204020203" charset="0"/>
              <a:cs typeface="Bahnschrift SemiBold SemiCondensed" panose="020B0502040204020203" charset="0"/>
            </a:endParaRPr>
          </a:p>
        </p:txBody>
      </p:sp>
      <p:sp>
        <p:nvSpPr>
          <p:cNvPr id="2589" name="Google Shape;2589;p41"/>
          <p:cNvSpPr txBox="1"/>
          <p:nvPr>
            <p:ph type="subTitle" idx="1"/>
          </p:nvPr>
        </p:nvSpPr>
        <p:spPr>
          <a:xfrm>
            <a:off x="726150" y="2261443"/>
            <a:ext cx="23367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The title of the project is placed on this page</a:t>
            </a:r>
            <a:endParaRPr lang="en-US" altLang="en-GB">
              <a:latin typeface="Bahnschrift SemiBold SemiCondensed" panose="020B0502040204020203" charset="0"/>
              <a:cs typeface="Bahnschrift SemiBold SemiCondensed" panose="020B0502040204020203" charset="0"/>
            </a:endParaRPr>
          </a:p>
        </p:txBody>
      </p:sp>
      <p:sp>
        <p:nvSpPr>
          <p:cNvPr id="2590" name="Google Shape;2590;p41"/>
          <p:cNvSpPr txBox="1"/>
          <p:nvPr>
            <p:ph type="subTitle" idx="2"/>
          </p:nvPr>
        </p:nvSpPr>
        <p:spPr>
          <a:xfrm>
            <a:off x="3400650" y="2261443"/>
            <a:ext cx="23427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sym typeface="+mn-ea"/>
              </a:rPr>
              <a:t>The table of content of the project is placed on this page</a:t>
            </a:r>
            <a:endParaRPr lang="en-GB">
              <a:latin typeface="Bahnschrift SemiBold SemiCondensed" panose="020B0502040204020203" charset="0"/>
              <a:cs typeface="Bahnschrift SemiBold SemiCondensed" panose="020B0502040204020203" charset="0"/>
            </a:endParaRPr>
          </a:p>
        </p:txBody>
      </p:sp>
      <p:sp>
        <p:nvSpPr>
          <p:cNvPr id="2591" name="Google Shape;2591;p41"/>
          <p:cNvSpPr txBox="1"/>
          <p:nvPr>
            <p:ph type="subTitle" idx="4"/>
          </p:nvPr>
        </p:nvSpPr>
        <p:spPr>
          <a:xfrm>
            <a:off x="3400425" y="3844290"/>
            <a:ext cx="2565400" cy="575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The page is about the involve audience in the project</a:t>
            </a:r>
            <a:endParaRPr lang="en-US" altLang="en-GB">
              <a:latin typeface="Bahnschrift SemiBold SemiCondensed" panose="020B0502040204020203" charset="0"/>
              <a:cs typeface="Bahnschrift SemiBold SemiCondensed" panose="020B0502040204020203" charset="0"/>
            </a:endParaRPr>
          </a:p>
        </p:txBody>
      </p:sp>
      <p:sp>
        <p:nvSpPr>
          <p:cNvPr id="2592" name="Google Shape;2592;p41"/>
          <p:cNvSpPr txBox="1"/>
          <p:nvPr>
            <p:ph type="subTitle" idx="5"/>
          </p:nvPr>
        </p:nvSpPr>
        <p:spPr>
          <a:xfrm>
            <a:off x="6075325" y="2261443"/>
            <a:ext cx="23427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sym typeface="+mn-ea"/>
              </a:rPr>
              <a:t>This is where we introduce the project</a:t>
            </a:r>
            <a:endParaRPr lang="en-US" altLang="en-GB">
              <a:latin typeface="Bahnschrift SemiBold SemiCondensed" panose="020B0502040204020203" charset="0"/>
              <a:cs typeface="Bahnschrift SemiBold SemiCondensed" panose="020B0502040204020203" charset="0"/>
            </a:endParaRPr>
          </a:p>
        </p:txBody>
      </p:sp>
      <p:sp>
        <p:nvSpPr>
          <p:cNvPr id="2593" name="Google Shape;2593;p41"/>
          <p:cNvSpPr txBox="1"/>
          <p:nvPr>
            <p:ph type="subTitle" idx="6"/>
          </p:nvPr>
        </p:nvSpPr>
        <p:spPr>
          <a:xfrm>
            <a:off x="6075325" y="3844243"/>
            <a:ext cx="23427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This is where the scope of the project lies</a:t>
            </a:r>
            <a:endParaRPr lang="en-US" altLang="en-GB">
              <a:latin typeface="Bahnschrift SemiBold SemiCondensed" panose="020B0502040204020203" charset="0"/>
              <a:cs typeface="Bahnschrift SemiBold SemiCondensed" panose="020B0502040204020203" charset="0"/>
            </a:endParaRPr>
          </a:p>
        </p:txBody>
      </p:sp>
      <p:sp>
        <p:nvSpPr>
          <p:cNvPr id="2594" name="Google Shape;2594;p41"/>
          <p:cNvSpPr txBox="1"/>
          <p:nvPr>
            <p:ph type="title" idx="7"/>
          </p:nvPr>
        </p:nvSpPr>
        <p:spPr>
          <a:xfrm>
            <a:off x="725975" y="1447052"/>
            <a:ext cx="9144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Bahnschrift SemiBold SemiCondensed" panose="020B0502040204020203" charset="0"/>
                <a:cs typeface="Bahnschrift SemiBold SemiCondensed" panose="020B0502040204020203" charset="0"/>
              </a:rPr>
              <a:t>01</a:t>
            </a:r>
            <a:endParaRPr lang="en-GB">
              <a:latin typeface="Bahnschrift SemiBold SemiCondensed" panose="020B0502040204020203" charset="0"/>
              <a:cs typeface="Bahnschrift SemiBold SemiCondensed" panose="020B0502040204020203" charset="0"/>
            </a:endParaRPr>
          </a:p>
        </p:txBody>
      </p:sp>
      <p:sp>
        <p:nvSpPr>
          <p:cNvPr id="2595" name="Google Shape;2595;p41"/>
          <p:cNvSpPr txBox="1"/>
          <p:nvPr>
            <p:ph type="title" idx="8"/>
          </p:nvPr>
        </p:nvSpPr>
        <p:spPr>
          <a:xfrm>
            <a:off x="725975" y="3039574"/>
            <a:ext cx="914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Bahnschrift SemiBold SemiCondensed" panose="020B0502040204020203" charset="0"/>
                <a:cs typeface="Bahnschrift SemiBold SemiCondensed" panose="020B0502040204020203" charset="0"/>
              </a:rPr>
              <a:t>0</a:t>
            </a:r>
            <a:r>
              <a:rPr lang="en-US" altLang="en-GB">
                <a:latin typeface="Bahnschrift SemiBold SemiCondensed" panose="020B0502040204020203" charset="0"/>
                <a:cs typeface="Bahnschrift SemiBold SemiCondensed" panose="020B0502040204020203" charset="0"/>
              </a:rPr>
              <a:t>7</a:t>
            </a:r>
            <a:endParaRPr lang="en-US" altLang="en-GB">
              <a:latin typeface="Bahnschrift SemiBold SemiCondensed" panose="020B0502040204020203" charset="0"/>
              <a:cs typeface="Bahnschrift SemiBold SemiCondensed" panose="020B0502040204020203" charset="0"/>
            </a:endParaRPr>
          </a:p>
        </p:txBody>
      </p:sp>
      <p:sp>
        <p:nvSpPr>
          <p:cNvPr id="2596" name="Google Shape;2596;p41"/>
          <p:cNvSpPr txBox="1"/>
          <p:nvPr>
            <p:ph type="title" idx="9"/>
          </p:nvPr>
        </p:nvSpPr>
        <p:spPr>
          <a:xfrm>
            <a:off x="3400644" y="1447052"/>
            <a:ext cx="9144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Bahnschrift SemiBold SemiCondensed" panose="020B0502040204020203" charset="0"/>
                <a:cs typeface="Bahnschrift SemiBold SemiCondensed" panose="020B0502040204020203" charset="0"/>
              </a:rPr>
              <a:t>02</a:t>
            </a:r>
            <a:endParaRPr lang="en-GB">
              <a:latin typeface="Bahnschrift SemiBold SemiCondensed" panose="020B0502040204020203" charset="0"/>
              <a:cs typeface="Bahnschrift SemiBold SemiCondensed" panose="020B0502040204020203" charset="0"/>
            </a:endParaRPr>
          </a:p>
        </p:txBody>
      </p:sp>
      <p:sp>
        <p:nvSpPr>
          <p:cNvPr id="2597" name="Google Shape;2597;p41"/>
          <p:cNvSpPr txBox="1"/>
          <p:nvPr>
            <p:ph type="title" idx="13"/>
          </p:nvPr>
        </p:nvSpPr>
        <p:spPr>
          <a:xfrm>
            <a:off x="3400644" y="3039566"/>
            <a:ext cx="9144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Bahnschrift SemiBold SemiCondensed" panose="020B0502040204020203" charset="0"/>
                <a:cs typeface="Bahnschrift SemiBold SemiCondensed" panose="020B0502040204020203" charset="0"/>
              </a:rPr>
              <a:t>11</a:t>
            </a:r>
            <a:endParaRPr lang="en-US">
              <a:latin typeface="Bahnschrift SemiBold SemiCondensed" panose="020B0502040204020203" charset="0"/>
              <a:cs typeface="Bahnschrift SemiBold SemiCondensed" panose="020B0502040204020203" charset="0"/>
            </a:endParaRPr>
          </a:p>
        </p:txBody>
      </p:sp>
      <p:sp>
        <p:nvSpPr>
          <p:cNvPr id="2598" name="Google Shape;2598;p41"/>
          <p:cNvSpPr txBox="1"/>
          <p:nvPr>
            <p:ph type="title" idx="14"/>
          </p:nvPr>
        </p:nvSpPr>
        <p:spPr>
          <a:xfrm>
            <a:off x="6075320" y="1447052"/>
            <a:ext cx="914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Bahnschrift SemiBold SemiCondensed" panose="020B0502040204020203" charset="0"/>
                <a:cs typeface="Bahnschrift SemiBold SemiCondensed" panose="020B0502040204020203" charset="0"/>
              </a:rPr>
              <a:t>0</a:t>
            </a:r>
            <a:r>
              <a:rPr lang="en-US" altLang="en-GB">
                <a:latin typeface="Bahnschrift SemiBold SemiCondensed" panose="020B0502040204020203" charset="0"/>
                <a:cs typeface="Bahnschrift SemiBold SemiCondensed" panose="020B0502040204020203" charset="0"/>
              </a:rPr>
              <a:t>4</a:t>
            </a:r>
            <a:endParaRPr lang="en-US" altLang="en-GB">
              <a:latin typeface="Bahnschrift SemiBold SemiCondensed" panose="020B0502040204020203" charset="0"/>
              <a:cs typeface="Bahnschrift SemiBold SemiCondensed" panose="020B0502040204020203" charset="0"/>
            </a:endParaRPr>
          </a:p>
        </p:txBody>
      </p:sp>
      <p:sp>
        <p:nvSpPr>
          <p:cNvPr id="2599" name="Google Shape;2599;p41"/>
          <p:cNvSpPr txBox="1"/>
          <p:nvPr>
            <p:ph type="title" idx="15"/>
          </p:nvPr>
        </p:nvSpPr>
        <p:spPr>
          <a:xfrm>
            <a:off x="6075326" y="3039574"/>
            <a:ext cx="9162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Bahnschrift SemiBold SemiCondensed" panose="020B0502040204020203" charset="0"/>
                <a:cs typeface="Bahnschrift SemiBold SemiCondensed" panose="020B0502040204020203" charset="0"/>
              </a:rPr>
              <a:t>14</a:t>
            </a:r>
            <a:endParaRPr lang="en-US">
              <a:latin typeface="Bahnschrift SemiBold SemiCondensed" panose="020B0502040204020203" charset="0"/>
              <a:cs typeface="Bahnschrift SemiBold SemiCondensed" panose="020B0502040204020203" charset="0"/>
            </a:endParaRPr>
          </a:p>
        </p:txBody>
      </p:sp>
      <p:sp>
        <p:nvSpPr>
          <p:cNvPr id="2600" name="Google Shape;2600;p41"/>
          <p:cNvSpPr txBox="1"/>
          <p:nvPr>
            <p:ph type="subTitle" idx="16"/>
          </p:nvPr>
        </p:nvSpPr>
        <p:spPr>
          <a:xfrm>
            <a:off x="725975" y="1875243"/>
            <a:ext cx="2342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Title Page</a:t>
            </a:r>
            <a:endParaRPr lang="en-US" altLang="en-GB">
              <a:latin typeface="Bahnschrift SemiBold SemiCondensed" panose="020B0502040204020203" charset="0"/>
              <a:cs typeface="Bahnschrift SemiBold SemiCondensed" panose="020B0502040204020203" charset="0"/>
            </a:endParaRPr>
          </a:p>
        </p:txBody>
      </p:sp>
      <p:sp>
        <p:nvSpPr>
          <p:cNvPr id="2601" name="Google Shape;2601;p41"/>
          <p:cNvSpPr txBox="1"/>
          <p:nvPr>
            <p:ph type="subTitle" idx="17"/>
          </p:nvPr>
        </p:nvSpPr>
        <p:spPr>
          <a:xfrm>
            <a:off x="3400644" y="1875243"/>
            <a:ext cx="2342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Table of contents</a:t>
            </a:r>
            <a:endParaRPr lang="en-US" altLang="en-GB">
              <a:latin typeface="Bahnschrift SemiBold SemiCondensed" panose="020B0502040204020203" charset="0"/>
              <a:cs typeface="Bahnschrift SemiBold SemiCondensed" panose="020B0502040204020203" charset="0"/>
            </a:endParaRPr>
          </a:p>
        </p:txBody>
      </p:sp>
      <p:sp>
        <p:nvSpPr>
          <p:cNvPr id="2602" name="Google Shape;2602;p41"/>
          <p:cNvSpPr txBox="1"/>
          <p:nvPr>
            <p:ph type="subTitle" idx="18"/>
          </p:nvPr>
        </p:nvSpPr>
        <p:spPr>
          <a:xfrm>
            <a:off x="725975" y="3463243"/>
            <a:ext cx="2342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Objectives</a:t>
            </a:r>
            <a:endParaRPr lang="en-US" altLang="en-GB">
              <a:latin typeface="Bahnschrift SemiBold SemiCondensed" panose="020B0502040204020203" charset="0"/>
              <a:cs typeface="Bahnschrift SemiBold SemiCondensed" panose="020B0502040204020203" charset="0"/>
            </a:endParaRPr>
          </a:p>
        </p:txBody>
      </p:sp>
      <p:sp>
        <p:nvSpPr>
          <p:cNvPr id="2603" name="Google Shape;2603;p41"/>
          <p:cNvSpPr txBox="1"/>
          <p:nvPr>
            <p:ph type="subTitle" idx="19"/>
          </p:nvPr>
        </p:nvSpPr>
        <p:spPr>
          <a:xfrm>
            <a:off x="3400644" y="3463243"/>
            <a:ext cx="2342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Audience</a:t>
            </a:r>
            <a:endParaRPr lang="en-US" altLang="en-GB">
              <a:latin typeface="Bahnschrift SemiBold SemiCondensed" panose="020B0502040204020203" charset="0"/>
              <a:cs typeface="Bahnschrift SemiBold SemiCondensed" panose="020B0502040204020203" charset="0"/>
            </a:endParaRPr>
          </a:p>
        </p:txBody>
      </p:sp>
      <p:sp>
        <p:nvSpPr>
          <p:cNvPr id="2604" name="Google Shape;2604;p41"/>
          <p:cNvSpPr txBox="1"/>
          <p:nvPr>
            <p:ph type="subTitle" idx="20"/>
          </p:nvPr>
        </p:nvSpPr>
        <p:spPr>
          <a:xfrm>
            <a:off x="6075045" y="1875155"/>
            <a:ext cx="2534285" cy="4845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sym typeface="+mn-ea"/>
              </a:rPr>
              <a:t>Project Overview</a:t>
            </a:r>
            <a:endParaRPr lang="en-GB">
              <a:latin typeface="Bahnschrift SemiBold SemiCondensed" panose="020B0502040204020203" charset="0"/>
              <a:cs typeface="Bahnschrift SemiBold SemiCondensed" panose="020B0502040204020203" charset="0"/>
            </a:endParaRPr>
          </a:p>
        </p:txBody>
      </p:sp>
      <p:sp>
        <p:nvSpPr>
          <p:cNvPr id="2605" name="Google Shape;2605;p41"/>
          <p:cNvSpPr txBox="1"/>
          <p:nvPr>
            <p:ph type="subTitle" idx="21"/>
          </p:nvPr>
        </p:nvSpPr>
        <p:spPr>
          <a:xfrm>
            <a:off x="6075320" y="3463243"/>
            <a:ext cx="2342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Scope</a:t>
            </a:r>
            <a:endParaRPr lang="en-US" altLang="en-GB">
              <a:latin typeface="Bahnschrift SemiBold SemiCondensed" panose="020B0502040204020203" charset="0"/>
              <a:cs typeface="Bahnschrift SemiBold SemiCondensed" panose="020B05020402040202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 name="Text Box 1"/>
          <p:cNvSpPr txBox="1"/>
          <p:nvPr/>
        </p:nvSpPr>
        <p:spPr>
          <a:xfrm>
            <a:off x="705485" y="1131570"/>
            <a:ext cx="7733665" cy="2861310"/>
          </a:xfrm>
          <a:prstGeom prst="rect">
            <a:avLst/>
          </a:prstGeom>
          <a:noFill/>
        </p:spPr>
        <p:txBody>
          <a:bodyPr wrap="square" rtlCol="0">
            <a:spAutoFit/>
          </a:bodyPr>
          <a:p>
            <a:pPr algn="just"/>
            <a:r>
              <a:rPr lang="en-US" sz="2000"/>
              <a:t>One key function of the project is it’s ability to search the the tourist spots and events in a certain town by just typing the name of the town. In addition to that, we also provided the users the places they can stay like hotel and resorts near the tourist spots or events. So if their visit takes more than  day, they can spend the night in one of the hotels and resort provided in the same town. Not only that, we also added the restaurants, cafe and bar they can visit, this will ensure that it the user will have it more easy to find dining place when they are hungry and so that they can try local dishes.</a:t>
            </a: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752" name="Google Shape;2752;p45"/>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4400">
                <a:latin typeface="Bahnschrift SemiBold SemiCondensed" panose="020B0502040204020203" charset="0"/>
                <a:cs typeface="Bahnschrift SemiBold SemiCondensed" panose="020B0502040204020203" charset="0"/>
              </a:rPr>
              <a:t>PROJECT NAVIGATION</a:t>
            </a:r>
            <a:endParaRPr lang="en-US" altLang="en-GB" sz="4400">
              <a:latin typeface="Bahnschrift SemiBold SemiCondensed" panose="020B0502040204020203" charset="0"/>
              <a:cs typeface="Bahnschrift SemiBold SemiCondensed" panose="020B0502040204020203" charset="0"/>
            </a:endParaRPr>
          </a:p>
        </p:txBody>
      </p:sp>
      <p:sp>
        <p:nvSpPr>
          <p:cNvPr id="2" name="Text Box 1"/>
          <p:cNvSpPr txBox="1"/>
          <p:nvPr/>
        </p:nvSpPr>
        <p:spPr>
          <a:xfrm>
            <a:off x="726440" y="1449705"/>
            <a:ext cx="7733665" cy="2245360"/>
          </a:xfrm>
          <a:prstGeom prst="rect">
            <a:avLst/>
          </a:prstGeom>
          <a:noFill/>
        </p:spPr>
        <p:txBody>
          <a:bodyPr wrap="square" rtlCol="0">
            <a:spAutoFit/>
          </a:bodyPr>
          <a:p>
            <a:pPr algn="just"/>
            <a:r>
              <a:rPr lang="en-US" sz="2000"/>
              <a:t>The navigation of the website will start with the homepage which will serve as the main entry point for users and should provide a visually appealing and intuitive design. The homepage will be featured by a prominent search bar where users can enter the name of their desired destination or browse through popular destinations. The homepage will also showcase attractions or destinations, along with enticing images and brief descriptions. </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4" name="Text Box 3"/>
          <p:cNvSpPr txBox="1"/>
          <p:nvPr/>
        </p:nvSpPr>
        <p:spPr>
          <a:xfrm>
            <a:off x="704850" y="3867785"/>
            <a:ext cx="7733665" cy="1014730"/>
          </a:xfrm>
          <a:prstGeom prst="rect">
            <a:avLst/>
          </a:prstGeom>
          <a:noFill/>
        </p:spPr>
        <p:txBody>
          <a:bodyPr wrap="square" rtlCol="0">
            <a:spAutoFit/>
          </a:bodyPr>
          <a:p>
            <a:pPr algn="ctr"/>
            <a:r>
              <a:rPr lang="en-US" sz="1200" b="1" i="1"/>
              <a:t>Figure 1. Homepage</a:t>
            </a:r>
            <a:endParaRPr lang="en-US" sz="1200" b="1" i="1"/>
          </a:p>
          <a:p>
            <a:pPr algn="ctr"/>
            <a:endParaRPr lang="en-US" sz="1200"/>
          </a:p>
          <a:p>
            <a:pPr algn="l"/>
            <a:r>
              <a:rPr lang="en-US" sz="1200"/>
              <a:t>	The figure 1 is the main homepage of the website. This page have the search feature where the user have to enter the name of the place or municipality they want to visit and then the tourist spots and events will appear. Featured events are also present in home page.</a:t>
            </a:r>
            <a:endParaRPr lang="en-US" sz="1200"/>
          </a:p>
        </p:txBody>
      </p:sp>
      <p:pic>
        <p:nvPicPr>
          <p:cNvPr id="5" name="Picture Placeholder 4"/>
          <p:cNvPicPr>
            <a:picLocks noChangeAspect="1"/>
          </p:cNvPicPr>
          <p:nvPr/>
        </p:nvPicPr>
        <p:blipFill>
          <a:blip r:embed="rId1"/>
          <a:srcRect t="11777" b="6029"/>
          <a:stretch>
            <a:fillRect/>
          </a:stretch>
        </p:blipFill>
        <p:spPr>
          <a:xfrm>
            <a:off x="1403350" y="339090"/>
            <a:ext cx="6182360" cy="342201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10" name="Text Box 9"/>
          <p:cNvSpPr txBox="1"/>
          <p:nvPr/>
        </p:nvSpPr>
        <p:spPr>
          <a:xfrm>
            <a:off x="827405" y="3867785"/>
            <a:ext cx="7733665" cy="829945"/>
          </a:xfrm>
          <a:prstGeom prst="rect">
            <a:avLst/>
          </a:prstGeom>
          <a:noFill/>
        </p:spPr>
        <p:txBody>
          <a:bodyPr wrap="square" rtlCol="0">
            <a:spAutoFit/>
          </a:bodyPr>
          <a:p>
            <a:pPr algn="ctr"/>
            <a:r>
              <a:rPr lang="en-US" sz="1200" b="1" i="1"/>
              <a:t>Figure 2. Search Page</a:t>
            </a:r>
            <a:endParaRPr lang="en-US" sz="1200" b="1" i="1"/>
          </a:p>
          <a:p>
            <a:pPr algn="l"/>
            <a:endParaRPr lang="en-US" sz="1200"/>
          </a:p>
          <a:p>
            <a:pPr algn="l"/>
            <a:r>
              <a:rPr lang="en-US" sz="1200"/>
              <a:t>	On the figure 2, we can see the result of the searched place. The tourist spots and events will appear here once they are search.</a:t>
            </a:r>
            <a:endParaRPr lang="en-US" sz="1200"/>
          </a:p>
        </p:txBody>
      </p:sp>
      <p:pic>
        <p:nvPicPr>
          <p:cNvPr id="9" name="Picture Placeholder 8"/>
          <p:cNvPicPr>
            <a:picLocks noChangeAspect="1"/>
          </p:cNvPicPr>
          <p:nvPr/>
        </p:nvPicPr>
        <p:blipFill>
          <a:blip r:embed="rId1"/>
          <a:srcRect t="11384" b="4818"/>
          <a:stretch>
            <a:fillRect/>
          </a:stretch>
        </p:blipFill>
        <p:spPr>
          <a:xfrm>
            <a:off x="1548130" y="411480"/>
            <a:ext cx="6084570" cy="33508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752" name="Google Shape;2752;p45"/>
          <p:cNvSpPr txBox="1"/>
          <p:nvPr>
            <p:ph type="title"/>
          </p:nvPr>
        </p:nvSpPr>
        <p:spPr>
          <a:xfrm>
            <a:off x="755820" y="123080"/>
            <a:ext cx="769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4400">
                <a:latin typeface="Bahnschrift SemiBold SemiCondensed" panose="020B0502040204020203" charset="0"/>
                <a:cs typeface="Bahnschrift SemiBold SemiCondensed" panose="020B0502040204020203" charset="0"/>
                <a:sym typeface="+mn-ea"/>
              </a:rPr>
              <a:t>Interface</a:t>
            </a:r>
            <a:endParaRPr lang="en-US" altLang="en-GB" sz="4400">
              <a:latin typeface="Bahnschrift SemiBold SemiCondensed" panose="020B0502040204020203" charset="0"/>
              <a:cs typeface="Bahnschrift SemiBold SemiCondensed" panose="020B0502040204020203" charset="0"/>
            </a:endParaRPr>
          </a:p>
        </p:txBody>
      </p:sp>
      <p:sp>
        <p:nvSpPr>
          <p:cNvPr id="2" name="Text Box 1"/>
          <p:cNvSpPr txBox="1"/>
          <p:nvPr/>
        </p:nvSpPr>
        <p:spPr>
          <a:xfrm>
            <a:off x="683895" y="3939540"/>
            <a:ext cx="8155940" cy="829945"/>
          </a:xfrm>
          <a:prstGeom prst="rect">
            <a:avLst/>
          </a:prstGeom>
          <a:noFill/>
        </p:spPr>
        <p:txBody>
          <a:bodyPr wrap="square" rtlCol="0" anchor="t">
            <a:spAutoFit/>
          </a:bodyPr>
          <a:p>
            <a:pPr algn="ctr"/>
            <a:r>
              <a:rPr lang="en-US" sz="1200" b="1" i="1">
                <a:sym typeface="+mn-ea"/>
              </a:rPr>
              <a:t>Figure 1. Homepage</a:t>
            </a:r>
            <a:endParaRPr lang="en-US" sz="1200" b="1" i="1"/>
          </a:p>
          <a:p>
            <a:pPr algn="ctr"/>
            <a:endParaRPr lang="en-US" sz="1200"/>
          </a:p>
          <a:p>
            <a:pPr algn="l"/>
            <a:r>
              <a:rPr lang="en-US" sz="1200">
                <a:sym typeface="+mn-ea"/>
              </a:rPr>
              <a:t>	The figure 1 is the main homepage of the website. This page have the search feature where the user have to enter the name of the place they want to visit and then the tourist spots and events will appear.</a:t>
            </a:r>
            <a:endParaRPr lang="en-US" sz="1200">
              <a:sym typeface="+mn-ea"/>
            </a:endParaRPr>
          </a:p>
        </p:txBody>
      </p:sp>
      <p:pic>
        <p:nvPicPr>
          <p:cNvPr id="5" name="Picture Placeholder 4"/>
          <p:cNvPicPr>
            <a:picLocks noChangeAspect="1"/>
          </p:cNvPicPr>
          <p:nvPr/>
        </p:nvPicPr>
        <p:blipFill>
          <a:blip r:embed="rId1"/>
          <a:srcRect t="11777" b="6029"/>
          <a:stretch>
            <a:fillRect/>
          </a:stretch>
        </p:blipFill>
        <p:spPr>
          <a:xfrm>
            <a:off x="1835785" y="915035"/>
            <a:ext cx="5463540" cy="29444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10" name="Text Box 9"/>
          <p:cNvSpPr txBox="1"/>
          <p:nvPr/>
        </p:nvSpPr>
        <p:spPr>
          <a:xfrm>
            <a:off x="827405" y="3867785"/>
            <a:ext cx="7733665" cy="829945"/>
          </a:xfrm>
          <a:prstGeom prst="rect">
            <a:avLst/>
          </a:prstGeom>
          <a:noFill/>
        </p:spPr>
        <p:txBody>
          <a:bodyPr wrap="square" rtlCol="0">
            <a:spAutoFit/>
          </a:bodyPr>
          <a:p>
            <a:pPr algn="ctr"/>
            <a:r>
              <a:rPr lang="en-US" sz="1200" b="1" i="1"/>
              <a:t>Figure 2. Search Page</a:t>
            </a:r>
            <a:endParaRPr lang="en-US" sz="1200" b="1" i="1"/>
          </a:p>
          <a:p>
            <a:pPr algn="l"/>
            <a:endParaRPr lang="en-US" sz="1200"/>
          </a:p>
          <a:p>
            <a:pPr algn="l"/>
            <a:r>
              <a:rPr lang="en-US" sz="1200"/>
              <a:t>	On the figure 2, we can see the result of the searched place. The tourist spots and events will appear here once they are search.</a:t>
            </a:r>
            <a:endParaRPr lang="en-US" sz="1200"/>
          </a:p>
        </p:txBody>
      </p:sp>
      <p:pic>
        <p:nvPicPr>
          <p:cNvPr id="9" name="Picture Placeholder 8"/>
          <p:cNvPicPr>
            <a:picLocks noChangeAspect="1"/>
          </p:cNvPicPr>
          <p:nvPr/>
        </p:nvPicPr>
        <p:blipFill>
          <a:blip r:embed="rId1"/>
          <a:srcRect t="11384" b="4818"/>
          <a:stretch>
            <a:fillRect/>
          </a:stretch>
        </p:blipFill>
        <p:spPr>
          <a:xfrm>
            <a:off x="1548130" y="411480"/>
            <a:ext cx="6084570" cy="3438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10" name="Text Box 9"/>
          <p:cNvSpPr txBox="1"/>
          <p:nvPr/>
        </p:nvSpPr>
        <p:spPr>
          <a:xfrm>
            <a:off x="827405" y="3867785"/>
            <a:ext cx="7733665" cy="829945"/>
          </a:xfrm>
          <a:prstGeom prst="rect">
            <a:avLst/>
          </a:prstGeom>
          <a:noFill/>
        </p:spPr>
        <p:txBody>
          <a:bodyPr wrap="square" rtlCol="0">
            <a:spAutoFit/>
          </a:bodyPr>
          <a:p>
            <a:pPr algn="ctr"/>
            <a:r>
              <a:rPr lang="en-US" sz="1200" b="1" i="1"/>
              <a:t>Figure 3. Admin Page</a:t>
            </a:r>
            <a:endParaRPr lang="en-US" sz="1200" b="1" i="1"/>
          </a:p>
          <a:p>
            <a:pPr algn="ctr"/>
            <a:endParaRPr lang="en-US" sz="1200" b="1" i="1"/>
          </a:p>
          <a:p>
            <a:pPr algn="l"/>
            <a:r>
              <a:rPr lang="en-US" sz="1200"/>
              <a:t>	The figure 2 will be the page where the contents of the website will be placed. Here, we used xml to input the content to the website, the municipality, name of tourist spots or events and the description included. </a:t>
            </a:r>
            <a:endParaRPr lang="en-US" sz="1200"/>
          </a:p>
        </p:txBody>
      </p:sp>
      <p:pic>
        <p:nvPicPr>
          <p:cNvPr id="9" name="Picture 3"/>
          <p:cNvPicPr>
            <a:picLocks noChangeAspect="1"/>
          </p:cNvPicPr>
          <p:nvPr/>
        </p:nvPicPr>
        <p:blipFill>
          <a:blip r:embed="rId1"/>
          <a:srcRect t="11708" b="4569"/>
          <a:stretch>
            <a:fillRect/>
          </a:stretch>
        </p:blipFill>
        <p:spPr>
          <a:xfrm>
            <a:off x="1619250" y="411480"/>
            <a:ext cx="6083300" cy="34201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10" name="Text Box 9"/>
          <p:cNvSpPr txBox="1"/>
          <p:nvPr/>
        </p:nvSpPr>
        <p:spPr>
          <a:xfrm>
            <a:off x="827405" y="3867785"/>
            <a:ext cx="7733665" cy="829945"/>
          </a:xfrm>
          <a:prstGeom prst="rect">
            <a:avLst/>
          </a:prstGeom>
          <a:noFill/>
        </p:spPr>
        <p:txBody>
          <a:bodyPr wrap="square" rtlCol="0">
            <a:spAutoFit/>
          </a:bodyPr>
          <a:p>
            <a:pPr algn="ctr"/>
            <a:r>
              <a:rPr lang="en-US" sz="1200" b="1" i="1"/>
              <a:t>Figure 4. Stored Content</a:t>
            </a:r>
            <a:endParaRPr lang="en-US" sz="1200" b="1" i="1"/>
          </a:p>
          <a:p>
            <a:pPr algn="ctr"/>
            <a:endParaRPr lang="en-US" sz="1200" b="1" i="1"/>
          </a:p>
          <a:p>
            <a:pPr algn="l"/>
            <a:r>
              <a:rPr lang="en-US" sz="1200" b="1" i="1"/>
              <a:t>	</a:t>
            </a:r>
            <a:r>
              <a:rPr lang="en-US" sz="1200"/>
              <a:t>Figure 4 is the result of adding contents in admin. Now the contents are stored in this page. This table can be found below the admin page and input.</a:t>
            </a:r>
            <a:endParaRPr lang="en-US" sz="1200"/>
          </a:p>
        </p:txBody>
      </p:sp>
      <p:pic>
        <p:nvPicPr>
          <p:cNvPr id="16" name="Picture 4"/>
          <p:cNvPicPr>
            <a:picLocks noChangeAspect="1"/>
          </p:cNvPicPr>
          <p:nvPr>
            <p:ph type="pic" idx="6"/>
          </p:nvPr>
        </p:nvPicPr>
        <p:blipFill>
          <a:blip r:embed="rId1"/>
          <a:srcRect t="11845" b="5133"/>
          <a:stretch>
            <a:fillRect/>
          </a:stretch>
        </p:blipFill>
        <p:spPr>
          <a:xfrm>
            <a:off x="1530350" y="339725"/>
            <a:ext cx="6083300" cy="34201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86" name="Shape 2586"/>
        <p:cNvGrpSpPr/>
        <p:nvPr/>
      </p:nvGrpSpPr>
      <p:grpSpPr>
        <a:xfrm>
          <a:off x="0" y="0"/>
          <a:ext cx="0" cy="0"/>
          <a:chOff x="0" y="0"/>
          <a:chExt cx="0" cy="0"/>
        </a:xfrm>
      </p:grpSpPr>
      <p:sp>
        <p:nvSpPr>
          <p:cNvPr id="2587" name="Google Shape;2587;p4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Bahnschrift SemiBold SemiCondensed" panose="020B0502040204020203" charset="0"/>
                <a:cs typeface="Bahnschrift SemiBold SemiCondensed" panose="020B0502040204020203" charset="0"/>
              </a:rPr>
              <a:t>T</a:t>
            </a:r>
            <a:r>
              <a:rPr lang="en-GB">
                <a:latin typeface="Bahnschrift SemiBold SemiCondensed" panose="020B0502040204020203" charset="0"/>
                <a:cs typeface="Bahnschrift SemiBold SemiCondensed" panose="020B0502040204020203" charset="0"/>
              </a:rPr>
              <a:t>able of contents</a:t>
            </a:r>
            <a:endParaRPr lang="en-GB">
              <a:latin typeface="Bahnschrift SemiBold SemiCondensed" panose="020B0502040204020203" charset="0"/>
              <a:cs typeface="Bahnschrift SemiBold SemiCondensed" panose="020B0502040204020203" charset="0"/>
            </a:endParaRPr>
          </a:p>
        </p:txBody>
      </p:sp>
      <p:sp>
        <p:nvSpPr>
          <p:cNvPr id="2588" name="Google Shape;2588;p41"/>
          <p:cNvSpPr txBox="1"/>
          <p:nvPr>
            <p:ph type="subTitle" idx="3"/>
          </p:nvPr>
        </p:nvSpPr>
        <p:spPr>
          <a:xfrm>
            <a:off x="725805" y="3844290"/>
            <a:ext cx="3194050" cy="575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This page is where we will show the screeshots of the interface of the project</a:t>
            </a:r>
            <a:endParaRPr lang="en-US" altLang="en-GB">
              <a:solidFill>
                <a:srgbClr val="666666"/>
              </a:solidFill>
              <a:latin typeface="Bahnschrift SemiBold SemiCondensed" panose="020B0502040204020203" charset="0"/>
              <a:cs typeface="Bahnschrift SemiBold SemiCondensed" panose="020B0502040204020203" charset="0"/>
            </a:endParaRPr>
          </a:p>
        </p:txBody>
      </p:sp>
      <p:sp>
        <p:nvSpPr>
          <p:cNvPr id="2589" name="Google Shape;2589;p41"/>
          <p:cNvSpPr txBox="1"/>
          <p:nvPr>
            <p:ph type="subTitle" idx="1"/>
          </p:nvPr>
        </p:nvSpPr>
        <p:spPr>
          <a:xfrm>
            <a:off x="726150" y="2261443"/>
            <a:ext cx="23367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This is where we will discuss about the features of the project</a:t>
            </a:r>
            <a:endParaRPr lang="en-US" altLang="en-GB">
              <a:latin typeface="Bahnschrift SemiBold SemiCondensed" panose="020B0502040204020203" charset="0"/>
              <a:cs typeface="Bahnschrift SemiBold SemiCondensed" panose="020B0502040204020203" charset="0"/>
            </a:endParaRPr>
          </a:p>
        </p:txBody>
      </p:sp>
      <p:sp>
        <p:nvSpPr>
          <p:cNvPr id="2590" name="Google Shape;2590;p41"/>
          <p:cNvSpPr txBox="1"/>
          <p:nvPr>
            <p:ph type="subTitle" idx="2"/>
          </p:nvPr>
        </p:nvSpPr>
        <p:spPr>
          <a:xfrm>
            <a:off x="3400650" y="2261443"/>
            <a:ext cx="23427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sym typeface="+mn-ea"/>
              </a:rPr>
              <a:t>This is where we will discuss about the functionality of the project</a:t>
            </a:r>
            <a:endParaRPr lang="en-GB">
              <a:latin typeface="Bahnschrift SemiBold SemiCondensed" panose="020B0502040204020203" charset="0"/>
              <a:cs typeface="Bahnschrift SemiBold SemiCondensed" panose="020B0502040204020203" charset="0"/>
            </a:endParaRPr>
          </a:p>
        </p:txBody>
      </p:sp>
      <p:sp>
        <p:nvSpPr>
          <p:cNvPr id="2592" name="Google Shape;2592;p41"/>
          <p:cNvSpPr txBox="1"/>
          <p:nvPr>
            <p:ph type="subTitle" idx="5"/>
          </p:nvPr>
        </p:nvSpPr>
        <p:spPr>
          <a:xfrm>
            <a:off x="6075325" y="2261443"/>
            <a:ext cx="23427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sym typeface="+mn-ea"/>
              </a:rPr>
              <a:t>This is where we navigate the project</a:t>
            </a:r>
            <a:endParaRPr lang="en-US" altLang="en-GB">
              <a:latin typeface="Bahnschrift SemiBold SemiCondensed" panose="020B0502040204020203" charset="0"/>
              <a:cs typeface="Bahnschrift SemiBold SemiCondensed" panose="020B0502040204020203" charset="0"/>
            </a:endParaRPr>
          </a:p>
        </p:txBody>
      </p:sp>
      <p:sp>
        <p:nvSpPr>
          <p:cNvPr id="2594" name="Google Shape;2594;p41"/>
          <p:cNvSpPr txBox="1"/>
          <p:nvPr>
            <p:ph type="title" idx="7"/>
          </p:nvPr>
        </p:nvSpPr>
        <p:spPr>
          <a:xfrm>
            <a:off x="725975" y="1447052"/>
            <a:ext cx="9144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Bahnschrift SemiBold SemiCondensed" panose="020B0502040204020203" charset="0"/>
                <a:cs typeface="Bahnschrift SemiBold SemiCondensed" panose="020B0502040204020203" charset="0"/>
              </a:rPr>
              <a:t>17</a:t>
            </a:r>
            <a:endParaRPr lang="en-US">
              <a:latin typeface="Bahnschrift SemiBold SemiCondensed" panose="020B0502040204020203" charset="0"/>
              <a:cs typeface="Bahnschrift SemiBold SemiCondensed" panose="020B0502040204020203" charset="0"/>
            </a:endParaRPr>
          </a:p>
        </p:txBody>
      </p:sp>
      <p:sp>
        <p:nvSpPr>
          <p:cNvPr id="2595" name="Google Shape;2595;p41"/>
          <p:cNvSpPr txBox="1"/>
          <p:nvPr>
            <p:ph type="title" idx="8"/>
          </p:nvPr>
        </p:nvSpPr>
        <p:spPr>
          <a:xfrm>
            <a:off x="725975" y="3039574"/>
            <a:ext cx="914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Bahnschrift SemiBold SemiCondensed" panose="020B0502040204020203" charset="0"/>
                <a:cs typeface="Bahnschrift SemiBold SemiCondensed" panose="020B0502040204020203" charset="0"/>
              </a:rPr>
              <a:t>24</a:t>
            </a:r>
            <a:endParaRPr lang="en-US">
              <a:latin typeface="Bahnschrift SemiBold SemiCondensed" panose="020B0502040204020203" charset="0"/>
              <a:cs typeface="Bahnschrift SemiBold SemiCondensed" panose="020B0502040204020203" charset="0"/>
            </a:endParaRPr>
          </a:p>
        </p:txBody>
      </p:sp>
      <p:sp>
        <p:nvSpPr>
          <p:cNvPr id="2596" name="Google Shape;2596;p41"/>
          <p:cNvSpPr txBox="1"/>
          <p:nvPr>
            <p:ph type="title" idx="9"/>
          </p:nvPr>
        </p:nvSpPr>
        <p:spPr>
          <a:xfrm>
            <a:off x="3400644" y="1447052"/>
            <a:ext cx="9144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19</a:t>
            </a:r>
            <a:endParaRPr lang="en-US" altLang="en-GB">
              <a:latin typeface="Bahnschrift SemiBold SemiCondensed" panose="020B0502040204020203" charset="0"/>
              <a:cs typeface="Bahnschrift SemiBold SemiCondensed" panose="020B0502040204020203" charset="0"/>
            </a:endParaRPr>
          </a:p>
        </p:txBody>
      </p:sp>
      <p:sp>
        <p:nvSpPr>
          <p:cNvPr id="2598" name="Google Shape;2598;p41"/>
          <p:cNvSpPr txBox="1"/>
          <p:nvPr>
            <p:ph type="title" idx="14"/>
          </p:nvPr>
        </p:nvSpPr>
        <p:spPr>
          <a:xfrm>
            <a:off x="6075320" y="1447052"/>
            <a:ext cx="914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Bahnschrift SemiBold SemiCondensed" panose="020B0502040204020203" charset="0"/>
                <a:cs typeface="Bahnschrift SemiBold SemiCondensed" panose="020B0502040204020203" charset="0"/>
              </a:rPr>
              <a:t>21</a:t>
            </a:r>
            <a:endParaRPr lang="en-US">
              <a:latin typeface="Bahnschrift SemiBold SemiCondensed" panose="020B0502040204020203" charset="0"/>
              <a:cs typeface="Bahnschrift SemiBold SemiCondensed" panose="020B0502040204020203" charset="0"/>
            </a:endParaRPr>
          </a:p>
        </p:txBody>
      </p:sp>
      <p:sp>
        <p:nvSpPr>
          <p:cNvPr id="2600" name="Google Shape;2600;p41"/>
          <p:cNvSpPr txBox="1"/>
          <p:nvPr>
            <p:ph type="subTitle" idx="16"/>
          </p:nvPr>
        </p:nvSpPr>
        <p:spPr>
          <a:xfrm>
            <a:off x="725975" y="1875243"/>
            <a:ext cx="2342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Features</a:t>
            </a:r>
            <a:endParaRPr lang="en-US" altLang="en-GB">
              <a:latin typeface="Bahnschrift SemiBold SemiCondensed" panose="020B0502040204020203" charset="0"/>
              <a:cs typeface="Bahnschrift SemiBold SemiCondensed" panose="020B0502040204020203" charset="0"/>
            </a:endParaRPr>
          </a:p>
        </p:txBody>
      </p:sp>
      <p:sp>
        <p:nvSpPr>
          <p:cNvPr id="2601" name="Google Shape;2601;p41"/>
          <p:cNvSpPr txBox="1"/>
          <p:nvPr>
            <p:ph type="subTitle" idx="17"/>
          </p:nvPr>
        </p:nvSpPr>
        <p:spPr>
          <a:xfrm>
            <a:off x="3400644" y="1875243"/>
            <a:ext cx="2342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Functionality</a:t>
            </a:r>
            <a:endParaRPr lang="en-US" altLang="en-GB">
              <a:latin typeface="Bahnschrift SemiBold SemiCondensed" panose="020B0502040204020203" charset="0"/>
              <a:cs typeface="Bahnschrift SemiBold SemiCondensed" panose="020B0502040204020203" charset="0"/>
            </a:endParaRPr>
          </a:p>
        </p:txBody>
      </p:sp>
      <p:sp>
        <p:nvSpPr>
          <p:cNvPr id="2602" name="Google Shape;2602;p41"/>
          <p:cNvSpPr txBox="1"/>
          <p:nvPr>
            <p:ph type="subTitle" idx="18"/>
          </p:nvPr>
        </p:nvSpPr>
        <p:spPr>
          <a:xfrm>
            <a:off x="725805" y="3463290"/>
            <a:ext cx="3515995" cy="4845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rPr>
              <a:t>Interface</a:t>
            </a:r>
            <a:endParaRPr lang="en-US" altLang="en-GB">
              <a:latin typeface="Bahnschrift SemiBold SemiCondensed" panose="020B0502040204020203" charset="0"/>
              <a:cs typeface="Bahnschrift SemiBold SemiCondensed" panose="020B0502040204020203" charset="0"/>
            </a:endParaRPr>
          </a:p>
        </p:txBody>
      </p:sp>
      <p:sp>
        <p:nvSpPr>
          <p:cNvPr id="2604" name="Google Shape;2604;p41"/>
          <p:cNvSpPr txBox="1"/>
          <p:nvPr>
            <p:ph type="subTitle" idx="20"/>
          </p:nvPr>
        </p:nvSpPr>
        <p:spPr>
          <a:xfrm>
            <a:off x="6075045" y="1875155"/>
            <a:ext cx="2534285" cy="4845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Bahnschrift SemiBold SemiCondensed" panose="020B0502040204020203" charset="0"/>
                <a:cs typeface="Bahnschrift SemiBold SemiCondensed" panose="020B0502040204020203" charset="0"/>
                <a:sym typeface="+mn-ea"/>
              </a:rPr>
              <a:t>Project Navigation</a:t>
            </a:r>
            <a:endParaRPr lang="en-GB">
              <a:latin typeface="Bahnschrift SemiBold SemiCondensed" panose="020B0502040204020203" charset="0"/>
              <a:cs typeface="Bahnschrift SemiBold SemiCondensed"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752" name="Google Shape;2752;p45"/>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4400">
                <a:latin typeface="Bahnschrift SemiBold SemiCondensed" panose="020B0502040204020203" charset="0"/>
                <a:cs typeface="Bahnschrift SemiBold SemiCondensed" panose="020B0502040204020203" charset="0"/>
              </a:rPr>
              <a:t>Project Overview</a:t>
            </a:r>
            <a:endParaRPr lang="en-US" altLang="en-GB" sz="4400">
              <a:latin typeface="Bahnschrift SemiBold SemiCondensed" panose="020B0502040204020203" charset="0"/>
              <a:cs typeface="Bahnschrift SemiBold SemiCondensed" panose="020B0502040204020203" charset="0"/>
            </a:endParaRPr>
          </a:p>
        </p:txBody>
      </p:sp>
      <p:sp>
        <p:nvSpPr>
          <p:cNvPr id="2" name="Text Box 1"/>
          <p:cNvSpPr txBox="1"/>
          <p:nvPr/>
        </p:nvSpPr>
        <p:spPr>
          <a:xfrm>
            <a:off x="726440" y="1449705"/>
            <a:ext cx="7733665" cy="2553335"/>
          </a:xfrm>
          <a:prstGeom prst="rect">
            <a:avLst/>
          </a:prstGeom>
          <a:noFill/>
        </p:spPr>
        <p:txBody>
          <a:bodyPr wrap="square" rtlCol="0">
            <a:spAutoFit/>
          </a:bodyPr>
          <a:p>
            <a:pPr algn="just"/>
            <a:r>
              <a:rPr lang="en-US" sz="2000"/>
              <a:t>Marinduque is a stunning island that is located at the heart of Philippines, have a vast mysterious natural wonders, cultural heritage and excellent service and hospitality from the natives. Marinduque Tourism Guide is created to provide the best experience to explore and to have exposure to the tourist spots and events in Marinduque. The Marinduque Tourism Guide is a free and valuable website that will serve as a gateway to captivate more foreign tourist to visit Marinduque.</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75" name="Shape 2775"/>
        <p:cNvGrpSpPr/>
        <p:nvPr/>
      </p:nvGrpSpPr>
      <p:grpSpPr>
        <a:xfrm>
          <a:off x="0" y="0"/>
          <a:ext cx="0" cy="0"/>
          <a:chOff x="0" y="0"/>
          <a:chExt cx="0" cy="0"/>
        </a:xfrm>
      </p:grpSpPr>
      <p:sp>
        <p:nvSpPr>
          <p:cNvPr id="8" name="Text Box 7"/>
          <p:cNvSpPr txBox="1"/>
          <p:nvPr/>
        </p:nvSpPr>
        <p:spPr>
          <a:xfrm>
            <a:off x="755650" y="915670"/>
            <a:ext cx="7733665" cy="3169285"/>
          </a:xfrm>
          <a:prstGeom prst="rect">
            <a:avLst/>
          </a:prstGeom>
          <a:noFill/>
        </p:spPr>
        <p:txBody>
          <a:bodyPr wrap="square" rtlCol="0">
            <a:spAutoFit/>
          </a:bodyPr>
          <a:p>
            <a:pPr algn="just"/>
            <a:r>
              <a:rPr lang="en-US" sz="2000"/>
              <a:t>The Marinduque Tourism Guide project that we created was focused to attracts foreign tourist to visit Marinduque for a new experience in the culture and heritage of Marinduque not just from a long time ago but also the new and improvised tourist spots and events in Marinduque. This website will also provide up-to-date information, hotel or resorts to stay, budget management, best time to visit and other related detail. Marinduque Tourism Guide website will be made prioritizing our foreign tourist sake, so the website will have an easy and user-friendly interface that will maximize the the experience of the tourist when browsing the website.</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45" name="Shape 2845"/>
        <p:cNvGrpSpPr/>
        <p:nvPr/>
      </p:nvGrpSpPr>
      <p:grpSpPr>
        <a:xfrm>
          <a:off x="0" y="0"/>
          <a:ext cx="0" cy="0"/>
          <a:chOff x="0" y="0"/>
          <a:chExt cx="0" cy="0"/>
        </a:xfrm>
      </p:grpSpPr>
      <p:sp>
        <p:nvSpPr>
          <p:cNvPr id="6" name="Text Box 5"/>
          <p:cNvSpPr txBox="1"/>
          <p:nvPr/>
        </p:nvSpPr>
        <p:spPr>
          <a:xfrm>
            <a:off x="705485" y="411480"/>
            <a:ext cx="7733665" cy="4092575"/>
          </a:xfrm>
          <a:prstGeom prst="rect">
            <a:avLst/>
          </a:prstGeom>
          <a:noFill/>
        </p:spPr>
        <p:txBody>
          <a:bodyPr wrap="square" rtlCol="0">
            <a:spAutoFit/>
          </a:bodyPr>
          <a:p>
            <a:pPr algn="just"/>
            <a:r>
              <a:rPr lang="en-US" sz="2000"/>
              <a:t>Overall, the Marinduque Tourism Guide is a website that will provide various information to our guest and tourist from other places. This will also be a way to help the province as a fellow native to advertise it to make the province more lively and energetic. In the end, the aim of the website is to promote the tourism of Marinduque. The Marinduque Tourism Guide website serves as a comprehensive and user-friendly resource for travelers seeking to relax and explore the wonders of Marinduque. With it’s detailed information on cultural heritage, natural landscapes, and practical tips, and community engagement, the website invites travelers and tourists to unlock the secrets of this captivating destination, leaving them with lasting memories and a desire to return.</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752" name="Google Shape;2752;p45"/>
          <p:cNvSpPr txBox="1"/>
          <p:nvPr>
            <p:ph type="title"/>
          </p:nvPr>
        </p:nvSpPr>
        <p:spPr>
          <a:xfrm>
            <a:off x="725975" y="445025"/>
            <a:ext cx="769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4400">
                <a:latin typeface="Bahnschrift SemiBold SemiCondensed" panose="020B0502040204020203" charset="0"/>
                <a:cs typeface="Bahnschrift SemiBold SemiCondensed" panose="020B0502040204020203" charset="0"/>
              </a:rPr>
              <a:t>Objectives</a:t>
            </a:r>
            <a:endParaRPr lang="en-US" altLang="en-GB" sz="4400">
              <a:latin typeface="Bahnschrift SemiBold SemiCondensed" panose="020B0502040204020203" charset="0"/>
              <a:cs typeface="Bahnschrift SemiBold SemiCondensed" panose="020B0502040204020203" charset="0"/>
            </a:endParaRPr>
          </a:p>
        </p:txBody>
      </p:sp>
      <p:sp>
        <p:nvSpPr>
          <p:cNvPr id="2" name="Text Box 1"/>
          <p:cNvSpPr txBox="1"/>
          <p:nvPr/>
        </p:nvSpPr>
        <p:spPr>
          <a:xfrm>
            <a:off x="726440" y="1449705"/>
            <a:ext cx="7733665" cy="2553335"/>
          </a:xfrm>
          <a:prstGeom prst="rect">
            <a:avLst/>
          </a:prstGeom>
          <a:noFill/>
        </p:spPr>
        <p:txBody>
          <a:bodyPr wrap="square" rtlCol="0">
            <a:spAutoFit/>
          </a:bodyPr>
          <a:p>
            <a:pPr algn="just"/>
            <a:r>
              <a:rPr lang="en-US" sz="2000"/>
              <a:t>The Marinduque Tourism PHP Scripting project had the objective to disseminate information to the tourist that are interested to go and tour in Marinduque. This tourist website aims to provide accurate and comprehensive information about the destination, including some cultural background, landmarks, the best date to go, prices and budget management and other relevant information. The tourist website will provide the best possible experience to our visitors.</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 name="Text Box 1"/>
          <p:cNvSpPr txBox="1"/>
          <p:nvPr/>
        </p:nvSpPr>
        <p:spPr>
          <a:xfrm>
            <a:off x="705485" y="627380"/>
            <a:ext cx="7733665" cy="3784600"/>
          </a:xfrm>
          <a:prstGeom prst="rect">
            <a:avLst/>
          </a:prstGeom>
          <a:noFill/>
        </p:spPr>
        <p:txBody>
          <a:bodyPr wrap="square" rtlCol="0">
            <a:spAutoFit/>
          </a:bodyPr>
          <a:p>
            <a:pPr algn="just"/>
            <a:r>
              <a:rPr lang="en-US" sz="2000"/>
              <a:t>This tourist website will also be the gateway to promote the cultural heritage of Marinduque as a must visit destination in the Philippines. By providing detailed information about the province’s culture and heritage, natural attraction, travel tips and other relevant information, the website aims to showcase the beauty and uniqueness of Marinduque. The website also highlights local business, artisan and entrepreneurs, providing them exposure and support. This will also enhance the business of the natives in Marinduque, it will not only just promoting the places and events in this province but also the business of the people. It will be a very good way to attract tourists from other places and at the same time promotes the business of our own people.</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51" name="Shape 2751"/>
        <p:cNvGrpSpPr/>
        <p:nvPr/>
      </p:nvGrpSpPr>
      <p:grpSpPr>
        <a:xfrm>
          <a:off x="0" y="0"/>
          <a:ext cx="0" cy="0"/>
          <a:chOff x="0" y="0"/>
          <a:chExt cx="0" cy="0"/>
        </a:xfrm>
      </p:grpSpPr>
      <p:sp>
        <p:nvSpPr>
          <p:cNvPr id="2" name="Text Box 1"/>
          <p:cNvSpPr txBox="1"/>
          <p:nvPr/>
        </p:nvSpPr>
        <p:spPr>
          <a:xfrm>
            <a:off x="705485" y="987425"/>
            <a:ext cx="7733665" cy="2861310"/>
          </a:xfrm>
          <a:prstGeom prst="rect">
            <a:avLst/>
          </a:prstGeom>
          <a:noFill/>
        </p:spPr>
        <p:txBody>
          <a:bodyPr wrap="square" rtlCol="0">
            <a:spAutoFit/>
          </a:bodyPr>
          <a:p>
            <a:pPr algn="just"/>
            <a:r>
              <a:rPr lang="en-US" sz="2000"/>
              <a:t>Finally, the Marinduque Tourism website aims to satisfy the needs of our instructor, for they are the one to tell us create this website as a way of completing this semesters subject. This is the  most important objective in creating this tourist website in Marinduque and that is to pass this subject by doing this final output that was instructed to us by our teacher in the subject. Creating this website needs a very detailed information about the tourist spots and events and should also have a good design, at the same time a good user interface.</a:t>
            </a:r>
            <a:endParaRPr lang="en-US" sz="2000"/>
          </a:p>
        </p:txBody>
      </p:sp>
    </p:spTree>
  </p:cSld>
  <p:clrMapOvr>
    <a:masterClrMapping/>
  </p:clrMapOvr>
</p:sld>
</file>

<file path=ppt/theme/theme1.xml><?xml version="1.0" encoding="utf-8"?>
<a:theme xmlns:a="http://schemas.openxmlformats.org/drawingml/2006/main" name="Travel Itinerary Blog Social Media Strategy by Slidesgo">
  <a:themeElements>
    <a:clrScheme name="Simple Light">
      <a:dk1>
        <a:srgbClr val="692300"/>
      </a:dk1>
      <a:lt1>
        <a:srgbClr val="963500"/>
      </a:lt1>
      <a:dk2>
        <a:srgbClr val="F44D00"/>
      </a:dk2>
      <a:lt2>
        <a:srgbClr val="FFA724"/>
      </a:lt2>
      <a:accent1>
        <a:srgbClr val="00CB9D"/>
      </a:accent1>
      <a:accent2>
        <a:srgbClr val="BBB2A0"/>
      </a:accent2>
      <a:accent3>
        <a:srgbClr val="FFE8C3"/>
      </a:accent3>
      <a:accent4>
        <a:srgbClr val="FFF2DF"/>
      </a:accent4>
      <a:accent5>
        <a:srgbClr val="FFFFFF"/>
      </a:accent5>
      <a:accent6>
        <a:srgbClr val="FFFFFF"/>
      </a:accent6>
      <a:hlink>
        <a:srgbClr val="6923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12241</Words>
  <Application>WPS Presentation</Application>
  <PresentationFormat/>
  <Paragraphs>142</Paragraphs>
  <Slides>27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SimSun</vt:lpstr>
      <vt:lpstr>Wingdings</vt:lpstr>
      <vt:lpstr>Arial</vt:lpstr>
      <vt:lpstr>Work Sans</vt:lpstr>
      <vt:lpstr>Segoe Print</vt:lpstr>
      <vt:lpstr>Bebas Neue</vt:lpstr>
      <vt:lpstr>Inter</vt:lpstr>
      <vt:lpstr>Nunito Light</vt:lpstr>
      <vt:lpstr>PT Sans</vt:lpstr>
      <vt:lpstr>Bahnschrift SemiBold SemiCondensed</vt:lpstr>
      <vt:lpstr>Bahnschrift</vt:lpstr>
      <vt:lpstr>Microsoft YaHei</vt:lpstr>
      <vt:lpstr>Arial Unicode MS</vt:lpstr>
      <vt:lpstr>Travel Itinerary Blog Social Media Strategy by Slidesgo</vt:lpstr>
      <vt:lpstr>Hidden Gem of Marinduque </vt:lpstr>
      <vt:lpstr>14</vt:lpstr>
      <vt:lpstr>21</vt:lpstr>
      <vt:lpstr>Project Overview</vt:lpstr>
      <vt:lpstr>PowerPoint 演示文稿</vt:lpstr>
      <vt:lpstr>PowerPoint 演示文稿</vt:lpstr>
      <vt:lpstr>Objectives</vt:lpstr>
      <vt:lpstr>PowerPoint 演示文稿</vt:lpstr>
      <vt:lpstr>PowerPoint 演示文稿</vt:lpstr>
      <vt:lpstr>PowerPoint 演示文稿</vt:lpstr>
      <vt:lpstr>Audience</vt:lpstr>
      <vt:lpstr>PowerPoint 演示文稿</vt:lpstr>
      <vt:lpstr>PowerPoint 演示文稿</vt:lpstr>
      <vt:lpstr>Scope</vt:lpstr>
      <vt:lpstr>PowerPoint 演示文稿</vt:lpstr>
      <vt:lpstr>PowerPoint 演示文稿</vt:lpstr>
      <vt:lpstr>Features</vt:lpstr>
      <vt:lpstr>PowerPoint 演示文稿</vt:lpstr>
      <vt:lpstr>Functionality</vt:lpstr>
      <vt:lpstr>PowerPoint 演示文稿</vt:lpstr>
      <vt:lpstr>PROJECT NAVIGATION</vt:lpstr>
      <vt:lpstr>PowerPoint 演示文稿</vt:lpstr>
      <vt:lpstr>PowerPoint 演示文稿</vt:lpstr>
      <vt:lpstr>Interface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Gem of Marinduque </dc:title>
  <dc:creator/>
  <cp:lastModifiedBy>Misaki</cp:lastModifiedBy>
  <cp:revision>5</cp:revision>
  <dcterms:created xsi:type="dcterms:W3CDTF">2023-05-18T09:26:00Z</dcterms:created>
  <dcterms:modified xsi:type="dcterms:W3CDTF">2023-05-22T09:59:46Z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727223D8E236489595779C4305F304AA</vt:lpwstr>
  </property>
  <property fmtid="{D5CDD505-2E9C-101B-9397-08002B2CF9AE}" pid="3" name="KSOProductBuildVer">
    <vt:lpwstr>1033-11.2.0.11537</vt:lpwstr>
  </property>
</Properties>
</file>