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4"/>
  </p:handoutMasterIdLst>
  <p:sldIdLst>
    <p:sldId id="256" r:id="rId2"/>
    <p:sldId id="260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58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6" y="-3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90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F0AF52-243F-4A09-B12C-839AD784F43F}" type="datetimeFigureOut">
              <a:rPr lang="zh-TW" altLang="en-US" smtClean="0"/>
              <a:t>2014/12/30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BF7685-6753-405B-96E6-111D7E06C4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2862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338"/>
            <a:ext cx="9144000" cy="6891338"/>
          </a:xfrm>
          <a:prstGeom prst="rect">
            <a:avLst/>
          </a:prstGeom>
          <a:solidFill>
            <a:srgbClr val="99FF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94359" y="1968432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508104" y="3429000"/>
            <a:ext cx="2304256" cy="1752600"/>
          </a:xfrm>
        </p:spPr>
        <p:txBody>
          <a:bodyPr>
            <a:normAutofit/>
          </a:bodyPr>
          <a:lstStyle>
            <a:lvl1pPr marL="457200" indent="-457200" algn="l">
              <a:buClr>
                <a:schemeClr val="bg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pic>
        <p:nvPicPr>
          <p:cNvPr id="5" name="Picture 2" descr="00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338"/>
            <a:ext cx="9144000" cy="6891338"/>
          </a:xfrm>
          <a:prstGeom prst="rect">
            <a:avLst/>
          </a:prstGeom>
          <a:solidFill>
            <a:srgbClr val="99FF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BEAD13-0566-4C6C-97E7-55F17F24B09F}" type="datetimeFigureOut">
              <a:rPr lang="zh-TW" altLang="en-US" smtClean="0"/>
              <a:t>2014/12/30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8" y="1444625"/>
            <a:ext cx="8321675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 descr="smile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350" y="1890713"/>
            <a:ext cx="3322638" cy="307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964606" y="4869160"/>
            <a:ext cx="2903538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D8BD7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CCFFCC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237" tIns="43119" rIns="86237" bIns="43119"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  <a:ea typeface="文鼎中黑" pitchFamily="49" charset="-12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  <a:ea typeface="文鼎中黑" pitchFamily="49" charset="-12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  <a:ea typeface="文鼎中黑" pitchFamily="49" charset="-12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  <a:ea typeface="文鼎中黑" pitchFamily="49" charset="-12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  <a:ea typeface="文鼎中黑" pitchFamily="49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文鼎中黑" pitchFamily="49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文鼎中黑" pitchFamily="49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文鼎中黑" pitchFamily="49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文鼎中黑" pitchFamily="49" charset="-120"/>
              </a:defRPr>
            </a:lvl9pPr>
          </a:lstStyle>
          <a:p>
            <a:pPr algn="ctr" eaLnBrk="1" hangingPunct="1"/>
            <a:r>
              <a:rPr kumimoji="1" lang="en-US" altLang="zh-TW" sz="6000" b="1" dirty="0">
                <a:solidFill>
                  <a:srgbClr val="0000CC"/>
                </a:solidFill>
                <a:latin typeface="Monotype Corsiva" pitchFamily="66" charset="0"/>
                <a:ea typeface="新細明體" charset="-12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65465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wmf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0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49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 descr="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613" y="6426200"/>
            <a:ext cx="1460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702069" y="-519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3203848" y="6426200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69B0EC5-D0FF-4A68-817C-F3E3852427B4}" type="slidenum">
              <a:rPr lang="zh-TW" altLang="en-US" sz="1400" smtClean="0">
                <a:latin typeface="微軟正黑體" pitchFamily="34" charset="-120"/>
                <a:ea typeface="微軟正黑體" pitchFamily="34" charset="-120"/>
              </a:rPr>
              <a:pPr algn="ctr"/>
              <a:t>‹#›</a:t>
            </a:fld>
            <a:endParaRPr lang="zh-TW" altLang="en-US" sz="14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0" name="Picture 2" descr="0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49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" descr="LOGO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613" y="6426200"/>
            <a:ext cx="1460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字方塊 11"/>
          <p:cNvSpPr txBox="1"/>
          <p:nvPr userDrawn="1"/>
        </p:nvSpPr>
        <p:spPr>
          <a:xfrm>
            <a:off x="3203848" y="6426200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69B0EC5-D0FF-4A68-817C-F3E3852427B4}" type="slidenum">
              <a:rPr lang="zh-TW" altLang="en-US" sz="1400" smtClean="0">
                <a:latin typeface="微軟正黑體" pitchFamily="34" charset="-120"/>
                <a:ea typeface="微軟正黑體" pitchFamily="34" charset="-120"/>
              </a:rPr>
              <a:pPr algn="ctr"/>
              <a:t>‹#›</a:t>
            </a:fld>
            <a:endParaRPr lang="zh-TW" altLang="en-US" sz="1400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l"/>
        <a:defRPr sz="32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8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/>
              <a:t>Acou</a:t>
            </a:r>
            <a:r>
              <a:rPr lang="en-US" altLang="zh-CN" sz="3200" b="1" dirty="0" smtClean="0"/>
              <a:t>stic</a:t>
            </a:r>
            <a:r>
              <a:rPr lang="zh-CN" altLang="en-US" sz="3200" b="1" dirty="0" smtClean="0"/>
              <a:t>自動還原程式剖析</a:t>
            </a:r>
            <a:endParaRPr lang="zh-TW" altLang="en-US" sz="3200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MEZ900</a:t>
            </a:r>
            <a:endParaRPr lang="en-US" altLang="zh-CN" sz="2000" dirty="0" smtClean="0"/>
          </a:p>
          <a:p>
            <a:r>
              <a:rPr lang="en-US" altLang="zh-CN" sz="2000" dirty="0" smtClean="0"/>
              <a:t>Charles Miao</a:t>
            </a:r>
          </a:p>
          <a:p>
            <a:fld id="{3BB59F8B-40D8-4071-83E0-674DD7110D1A}" type="datetime1">
              <a:rPr lang="zh-CN" altLang="en-US" sz="2000" smtClean="0"/>
              <a:t>2014/12/30</a:t>
            </a:fld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6873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Table.bat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獲取</a:t>
            </a:r>
            <a:r>
              <a:rPr lang="en-US" altLang="zh-CN" dirty="0" smtClean="0"/>
              <a:t>Mac</a:t>
            </a:r>
            <a:r>
              <a:rPr lang="zh-CN" altLang="en-US" dirty="0" smtClean="0"/>
              <a:t>地址</a:t>
            </a:r>
            <a:r>
              <a:rPr lang="en-US" altLang="zh-CN" dirty="0" smtClean="0"/>
              <a:t>, </a:t>
            </a:r>
            <a:r>
              <a:rPr lang="zh-CN" altLang="en-US" dirty="0" smtClean="0"/>
              <a:t>以便判定是哪台機器</a:t>
            </a:r>
            <a:endParaRPr lang="en-US" altLang="zh-CN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CN" altLang="en-US" dirty="0" smtClean="0"/>
              <a:t>設定需要還原的</a:t>
            </a:r>
            <a:r>
              <a:rPr lang="en-US" altLang="zh-CN" dirty="0" smtClean="0"/>
              <a:t>image</a:t>
            </a:r>
            <a:r>
              <a:rPr lang="zh-CN" altLang="en-US" dirty="0" smtClean="0"/>
              <a:t>檔案</a:t>
            </a:r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23095"/>
            <a:ext cx="607695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24" y="3664421"/>
            <a:ext cx="6067425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991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Table.bat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還原</a:t>
            </a:r>
            <a:r>
              <a:rPr lang="en-US" altLang="zh-CN" dirty="0" smtClean="0"/>
              <a:t>image</a:t>
            </a:r>
            <a:r>
              <a:rPr lang="zh-CN" altLang="en-US" dirty="0" smtClean="0"/>
              <a:t>指令</a:t>
            </a:r>
            <a:endParaRPr lang="zh-TW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77" y="1844824"/>
            <a:ext cx="7077075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436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852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編譯環境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Autoit</a:t>
            </a:r>
            <a:r>
              <a:rPr lang="en-US" altLang="zh-CN" dirty="0" smtClean="0"/>
              <a:t>, </a:t>
            </a:r>
            <a:r>
              <a:rPr lang="zh-CN" altLang="en-US" dirty="0" smtClean="0"/>
              <a:t>用於編輯</a:t>
            </a:r>
            <a:r>
              <a:rPr lang="en-US" altLang="zh-CN" dirty="0" smtClean="0"/>
              <a:t>UI</a:t>
            </a:r>
            <a:r>
              <a:rPr lang="zh-CN" altLang="en-US" dirty="0" smtClean="0"/>
              <a:t>界面</a:t>
            </a:r>
            <a:endParaRPr lang="en-US" altLang="zh-CN" dirty="0" smtClean="0"/>
          </a:p>
          <a:p>
            <a:r>
              <a:rPr lang="en-US" altLang="zh-CN" dirty="0" smtClean="0"/>
              <a:t>Dos, </a:t>
            </a:r>
            <a:r>
              <a:rPr lang="zh-CN" altLang="en-US" dirty="0" smtClean="0"/>
              <a:t>還原操作系統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6241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程式源碼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Start.cmd</a:t>
            </a:r>
          </a:p>
          <a:p>
            <a:pPr lvl="1"/>
            <a:r>
              <a:rPr lang="zh-CN" altLang="en-US" dirty="0" smtClean="0"/>
              <a:t>調用</a:t>
            </a:r>
            <a:r>
              <a:rPr lang="en-US" altLang="zh-CN" dirty="0" err="1" smtClean="0"/>
              <a:t>Restoreimage</a:t>
            </a:r>
            <a:r>
              <a:rPr lang="zh-CN" altLang="en-US" dirty="0" smtClean="0"/>
              <a:t>主</a:t>
            </a:r>
            <a:r>
              <a:rPr lang="en-US" altLang="zh-CN" dirty="0" smtClean="0"/>
              <a:t>UI</a:t>
            </a:r>
          </a:p>
          <a:p>
            <a:pPr lvl="1"/>
            <a:r>
              <a:rPr lang="zh-CN" altLang="en-US" dirty="0" smtClean="0"/>
              <a:t>提供一個參數給</a:t>
            </a:r>
            <a:r>
              <a:rPr lang="en-US" altLang="zh-CN" dirty="0" smtClean="0"/>
              <a:t>Restoreimage.exe, </a:t>
            </a:r>
            <a:r>
              <a:rPr lang="zh-CN" altLang="en-US" dirty="0" smtClean="0"/>
              <a:t>以便其點亮對應設備的</a:t>
            </a:r>
            <a:r>
              <a:rPr lang="en-US" altLang="zh-CN" dirty="0" smtClean="0"/>
              <a:t>Button</a:t>
            </a:r>
          </a:p>
          <a:p>
            <a:r>
              <a:rPr lang="en-US" altLang="zh-CN" dirty="0" smtClean="0"/>
              <a:t>Restoreimage.exe</a:t>
            </a:r>
          </a:p>
          <a:p>
            <a:pPr lvl="1"/>
            <a:r>
              <a:rPr lang="zh-CN" altLang="en-US" dirty="0" smtClean="0"/>
              <a:t>創建各類文本框</a:t>
            </a:r>
            <a:r>
              <a:rPr lang="en-US" altLang="zh-CN" dirty="0" smtClean="0"/>
              <a:t>, </a:t>
            </a:r>
            <a:r>
              <a:rPr lang="zh-CN" altLang="en-US" dirty="0" smtClean="0"/>
              <a:t>按鈕等</a:t>
            </a:r>
            <a:endParaRPr lang="en-US" altLang="zh-CN" dirty="0" smtClean="0"/>
          </a:p>
          <a:p>
            <a:pPr lvl="1"/>
            <a:r>
              <a:rPr lang="zh-CN" altLang="en-US" dirty="0"/>
              <a:t>點</a:t>
            </a:r>
            <a:r>
              <a:rPr lang="zh-CN" altLang="en-US" dirty="0" smtClean="0"/>
              <a:t>亮對應治具的按鈕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調用還原程式</a:t>
            </a:r>
            <a:endParaRPr lang="en-US" altLang="zh-CN" dirty="0" smtClean="0"/>
          </a:p>
          <a:p>
            <a:r>
              <a:rPr lang="en-US" altLang="zh-CN" dirty="0" smtClean="0"/>
              <a:t>Table.bat</a:t>
            </a:r>
          </a:p>
          <a:p>
            <a:pPr lvl="1"/>
            <a:r>
              <a:rPr lang="zh-CN" altLang="en-US" dirty="0"/>
              <a:t>自動</a:t>
            </a:r>
            <a:r>
              <a:rPr lang="zh-CN" altLang="en-US" dirty="0" smtClean="0"/>
              <a:t>還原系統</a:t>
            </a:r>
            <a:endParaRPr lang="zh-TW" altLang="en-US" dirty="0"/>
          </a:p>
        </p:txBody>
      </p:sp>
      <p:graphicFrame>
        <p:nvGraphicFramePr>
          <p:cNvPr id="10" name="物件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3037758"/>
              </p:ext>
            </p:extLst>
          </p:nvPr>
        </p:nvGraphicFramePr>
        <p:xfrm>
          <a:off x="7524328" y="5517232"/>
          <a:ext cx="9144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封裝程式殼層物件" showAsIcon="1" r:id="rId3" imgW="914400" imgH="800280" progId="Package">
                  <p:embed/>
                </p:oleObj>
              </mc:Choice>
              <mc:Fallback>
                <p:oleObj name="封裝程式殼層物件" showAsIcon="1" r:id="rId3" imgW="914400" imgH="8002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24328" y="5517232"/>
                        <a:ext cx="914400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044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Start.cmd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獲取待還原設備的</a:t>
            </a:r>
            <a:r>
              <a:rPr lang="en-US" altLang="zh-CN" dirty="0" smtClean="0"/>
              <a:t>Mac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CN" altLang="en-US" dirty="0" smtClean="0"/>
              <a:t>根據實際獲取的</a:t>
            </a:r>
            <a:r>
              <a:rPr lang="en-US" altLang="zh-CN" dirty="0" smtClean="0"/>
              <a:t>Mac</a:t>
            </a:r>
            <a:r>
              <a:rPr lang="zh-CN" altLang="en-US" dirty="0" smtClean="0"/>
              <a:t>地址</a:t>
            </a:r>
            <a:r>
              <a:rPr lang="en-US" altLang="zh-CN" dirty="0" smtClean="0"/>
              <a:t>, </a:t>
            </a:r>
            <a:r>
              <a:rPr lang="zh-CN" altLang="en-US" dirty="0" smtClean="0"/>
              <a:t>設定</a:t>
            </a:r>
            <a:r>
              <a:rPr lang="en-US" altLang="zh-CN" dirty="0" err="1" smtClean="0"/>
              <a:t>mac_ID</a:t>
            </a:r>
            <a:r>
              <a:rPr lang="en-US" altLang="zh-CN" dirty="0" smtClean="0"/>
              <a:t>, </a:t>
            </a:r>
            <a:r>
              <a:rPr lang="zh-CN" altLang="en-US" dirty="0" smtClean="0"/>
              <a:t>以便將此參數傳遞給</a:t>
            </a:r>
            <a:r>
              <a:rPr lang="en-US" altLang="zh-CN" dirty="0" smtClean="0"/>
              <a:t>Restoreimage.exe</a:t>
            </a:r>
            <a:r>
              <a:rPr lang="zh-CN" altLang="en-US" dirty="0" smtClean="0"/>
              <a:t>主</a:t>
            </a:r>
            <a:r>
              <a:rPr lang="en-US" altLang="zh-CN" dirty="0" smtClean="0"/>
              <a:t>UI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44824"/>
            <a:ext cx="6038850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005064"/>
            <a:ext cx="5667375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102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Start.cmd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調用主</a:t>
            </a:r>
            <a:r>
              <a:rPr lang="en-US" altLang="zh-CN" dirty="0" smtClean="0"/>
              <a:t>UI, </a:t>
            </a:r>
            <a:r>
              <a:rPr lang="zh-CN" altLang="en-US" dirty="0" smtClean="0"/>
              <a:t>並提供其參數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09" y="1858913"/>
            <a:ext cx="56673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642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Restoreimage.exe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24745"/>
            <a:ext cx="8075240" cy="2664296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功能介紹</a:t>
            </a:r>
            <a:endParaRPr lang="en-US" altLang="zh-CN" dirty="0" smtClean="0"/>
          </a:p>
          <a:p>
            <a:pPr lvl="1"/>
            <a:r>
              <a:rPr lang="zh-TW" altLang="zh-TW" dirty="0"/>
              <a:t>若需還原</a:t>
            </a:r>
            <a:r>
              <a:rPr lang="en-US" altLang="zh-TW" dirty="0"/>
              <a:t>QP200 THD</a:t>
            </a:r>
            <a:r>
              <a:rPr lang="zh-TW" altLang="zh-TW" dirty="0"/>
              <a:t>治具</a:t>
            </a:r>
            <a:r>
              <a:rPr lang="en-US" altLang="zh-TW" dirty="0"/>
              <a:t>2</a:t>
            </a:r>
            <a:r>
              <a:rPr lang="zh-TW" altLang="zh-TW" dirty="0"/>
              <a:t>，程式自動偵測到該設備並點亮</a:t>
            </a:r>
            <a:r>
              <a:rPr lang="en-US" altLang="zh-TW" dirty="0"/>
              <a:t>UI</a:t>
            </a:r>
            <a:r>
              <a:rPr lang="zh-TW" altLang="zh-TW" dirty="0"/>
              <a:t>中的對應圖標（如下圖，</a:t>
            </a:r>
            <a:r>
              <a:rPr lang="en-US" altLang="zh-TW" dirty="0"/>
              <a:t>QP200 THD-2</a:t>
            </a:r>
            <a:r>
              <a:rPr lang="zh-TW" altLang="zh-TW" dirty="0"/>
              <a:t>）</a:t>
            </a:r>
          </a:p>
          <a:p>
            <a:pPr lvl="1"/>
            <a:r>
              <a:rPr lang="zh-TW" altLang="zh-TW" dirty="0"/>
              <a:t>若需還原，點擊“確認”按鈕即可自動還原電腦的系統，無需人員干預。還原完成後，重啟電腦即可</a:t>
            </a:r>
          </a:p>
          <a:p>
            <a:pPr lvl="1"/>
            <a:r>
              <a:rPr lang="zh-TW" altLang="zh-TW" dirty="0"/>
              <a:t>若放棄還原，點擊“取消”即可</a:t>
            </a:r>
          </a:p>
          <a:p>
            <a:pPr lvl="1"/>
            <a:endParaRPr lang="zh-TW" altLang="en-US" dirty="0"/>
          </a:p>
        </p:txBody>
      </p:sp>
      <p:pic>
        <p:nvPicPr>
          <p:cNvPr id="4098" name="Picture 2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995" y="3632448"/>
            <a:ext cx="3871913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924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Restoreimage.exe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GUICreate</a:t>
            </a:r>
            <a:r>
              <a:rPr lang="en-US" altLang="zh-CN" dirty="0" smtClean="0"/>
              <a:t>(), </a:t>
            </a:r>
            <a:r>
              <a:rPr lang="zh-CN" altLang="en-US" dirty="0" smtClean="0"/>
              <a:t>建立主窗口</a:t>
            </a:r>
            <a:endParaRPr lang="en-US" altLang="zh-CN" dirty="0" smtClean="0"/>
          </a:p>
          <a:p>
            <a:r>
              <a:rPr lang="en-US" altLang="zh-CN" dirty="0" err="1" smtClean="0"/>
              <a:t>GUICreateLabel</a:t>
            </a:r>
            <a:r>
              <a:rPr lang="en-US" altLang="zh-CN" dirty="0" smtClean="0"/>
              <a:t>(), </a:t>
            </a:r>
            <a:r>
              <a:rPr lang="zh-CN" altLang="en-US" dirty="0" smtClean="0"/>
              <a:t>建立文本框</a:t>
            </a:r>
            <a:endParaRPr lang="en-US" altLang="zh-CN" dirty="0" smtClean="0"/>
          </a:p>
          <a:p>
            <a:r>
              <a:rPr lang="en-US" altLang="zh-CN" dirty="0" err="1" smtClean="0"/>
              <a:t>GUICtrlSetFont</a:t>
            </a:r>
            <a:r>
              <a:rPr lang="en-US" altLang="zh-CN" dirty="0" smtClean="0"/>
              <a:t>(), </a:t>
            </a:r>
            <a:r>
              <a:rPr lang="zh-CN" altLang="en-US" dirty="0" smtClean="0"/>
              <a:t>設定文本框中文字格式</a:t>
            </a:r>
            <a:endParaRPr lang="en-US" altLang="zh-CN" dirty="0" smtClean="0"/>
          </a:p>
          <a:p>
            <a:r>
              <a:rPr lang="en-US" altLang="zh-CN" dirty="0" err="1" smtClean="0"/>
              <a:t>GUICtrlCreateButton</a:t>
            </a:r>
            <a:r>
              <a:rPr lang="en-US" altLang="zh-CN" dirty="0" smtClean="0"/>
              <a:t>(), </a:t>
            </a:r>
            <a:r>
              <a:rPr lang="zh-CN" altLang="en-US" dirty="0" smtClean="0"/>
              <a:t>建立按鈕</a:t>
            </a:r>
            <a:endParaRPr lang="en-US" altLang="zh-CN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439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Restoreimage.exe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24744"/>
            <a:ext cx="8363272" cy="518457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創建</a:t>
            </a:r>
            <a:r>
              <a:rPr lang="en-US" altLang="zh-CN" dirty="0" smtClean="0"/>
              <a:t>”</a:t>
            </a:r>
            <a:r>
              <a:rPr lang="zh-CN" altLang="en-US" dirty="0" smtClean="0"/>
              <a:t>確認</a:t>
            </a:r>
            <a:r>
              <a:rPr lang="en-US" altLang="zh-CN" dirty="0" smtClean="0"/>
              <a:t>””</a:t>
            </a:r>
            <a:r>
              <a:rPr lang="zh-CN" altLang="en-US" dirty="0" smtClean="0"/>
              <a:t>取消</a:t>
            </a:r>
            <a:r>
              <a:rPr lang="en-US" altLang="zh-CN" dirty="0" smtClean="0"/>
              <a:t>”</a:t>
            </a:r>
            <a:r>
              <a:rPr lang="zh-CN" altLang="en-US" dirty="0" smtClean="0"/>
              <a:t>按鈕</a:t>
            </a:r>
            <a:r>
              <a:rPr lang="en-US" altLang="zh-CN" dirty="0" smtClean="0"/>
              <a:t>, </a:t>
            </a:r>
            <a:r>
              <a:rPr lang="zh-CN" altLang="en-US" dirty="0" smtClean="0"/>
              <a:t>並調用</a:t>
            </a:r>
            <a:r>
              <a:rPr lang="en-US" altLang="zh-CN" dirty="0" err="1" smtClean="0"/>
              <a:t>OnCountinue</a:t>
            </a:r>
            <a:r>
              <a:rPr lang="en-US" altLang="zh-CN" dirty="0" smtClean="0"/>
              <a:t> or </a:t>
            </a:r>
            <a:r>
              <a:rPr lang="en-US" altLang="zh-CN" dirty="0" err="1" smtClean="0"/>
              <a:t>OnExit</a:t>
            </a:r>
            <a:r>
              <a:rPr lang="zh-CN" altLang="en-US" dirty="0" smtClean="0"/>
              <a:t>函數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err="1" smtClean="0"/>
              <a:t>OnCountinue</a:t>
            </a:r>
            <a:r>
              <a:rPr lang="en-US" altLang="zh-CN" dirty="0" smtClean="0"/>
              <a:t>(), </a:t>
            </a:r>
            <a:r>
              <a:rPr lang="zh-CN" altLang="en-US" dirty="0" smtClean="0"/>
              <a:t>調用還原程式</a:t>
            </a:r>
            <a:r>
              <a:rPr lang="en-US" altLang="zh-CN" dirty="0" smtClean="0"/>
              <a:t>table.bat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err="1" smtClean="0"/>
              <a:t>OnExit</a:t>
            </a:r>
            <a:r>
              <a:rPr lang="en-US" altLang="zh-CN" dirty="0" smtClean="0"/>
              <a:t>(), </a:t>
            </a:r>
            <a:r>
              <a:rPr lang="zh-CN" altLang="en-US" dirty="0" smtClean="0"/>
              <a:t>關閉</a:t>
            </a:r>
            <a:r>
              <a:rPr lang="en-US" altLang="zh-CN" dirty="0" smtClean="0"/>
              <a:t>UI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32856"/>
            <a:ext cx="5800725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27" y="3912428"/>
            <a:ext cx="4333875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27" y="5067255"/>
            <a:ext cx="5019675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296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Restoreimage.exe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點亮</a:t>
            </a:r>
            <a:r>
              <a:rPr lang="en-US" altLang="zh-CN" dirty="0" smtClean="0"/>
              <a:t>UI</a:t>
            </a:r>
            <a:r>
              <a:rPr lang="zh-CN" altLang="en-US" dirty="0" smtClean="0"/>
              <a:t>中的治具</a:t>
            </a:r>
            <a:r>
              <a:rPr lang="en-US" altLang="zh-CN" dirty="0" smtClean="0"/>
              <a:t>Button, </a:t>
            </a:r>
            <a:r>
              <a:rPr lang="zh-CN" altLang="en-US" dirty="0" smtClean="0"/>
              <a:t>若</a:t>
            </a:r>
            <a:r>
              <a:rPr lang="en-US" altLang="zh-CN" dirty="0" smtClean="0"/>
              <a:t>Start.cmd</a:t>
            </a:r>
            <a:r>
              <a:rPr lang="zh-CN" altLang="en-US" dirty="0" smtClean="0"/>
              <a:t>中</a:t>
            </a:r>
            <a:r>
              <a:rPr lang="en-US" altLang="zh-CN" dirty="0" err="1" smtClean="0"/>
              <a:t>Mac_ID</a:t>
            </a:r>
            <a:r>
              <a:rPr lang="zh-CN" altLang="en-US" dirty="0" smtClean="0"/>
              <a:t>參數為</a:t>
            </a:r>
            <a:r>
              <a:rPr lang="en-US" altLang="zh-CN" dirty="0" smtClean="0"/>
              <a:t>1, </a:t>
            </a:r>
            <a:r>
              <a:rPr lang="zh-CN" altLang="en-US" dirty="0" smtClean="0"/>
              <a:t>則點亮</a:t>
            </a:r>
            <a:r>
              <a:rPr lang="en-US" altLang="zh-CN" dirty="0" smtClean="0"/>
              <a:t>VT306-1</a:t>
            </a:r>
            <a:r>
              <a:rPr lang="zh-CN" altLang="en-US" dirty="0" smtClean="0"/>
              <a:t>的</a:t>
            </a:r>
            <a:r>
              <a:rPr lang="en-US" altLang="zh-CN" dirty="0" smtClean="0"/>
              <a:t>Button</a:t>
            </a:r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93" y="2343125"/>
            <a:ext cx="5619750" cy="288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1238903"/>
      </p:ext>
    </p:extLst>
  </p:cSld>
  <p:clrMapOvr>
    <a:masterClrMapping/>
  </p:clrMapOvr>
</p:sld>
</file>

<file path=ppt/theme/theme1.xml><?xml version="1.0" encoding="utf-8"?>
<a:theme xmlns:a="http://schemas.openxmlformats.org/drawingml/2006/main" name="Wistr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Wistron</Template>
  <TotalTime>1146</TotalTime>
  <Words>269</Words>
  <Application>Microsoft Office PowerPoint</Application>
  <PresentationFormat>如螢幕大小 (4:3)</PresentationFormat>
  <Paragraphs>51</Paragraphs>
  <Slides>12</Slides>
  <Notes>0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4" baseType="lpstr">
      <vt:lpstr>Wistron</vt:lpstr>
      <vt:lpstr>封裝</vt:lpstr>
      <vt:lpstr>Acoustic自動還原程式剖析</vt:lpstr>
      <vt:lpstr>編譯環境</vt:lpstr>
      <vt:lpstr>程式源碼</vt:lpstr>
      <vt:lpstr>Start.cmd</vt:lpstr>
      <vt:lpstr>Start.cmd</vt:lpstr>
      <vt:lpstr>Restoreimage.exe</vt:lpstr>
      <vt:lpstr>Restoreimage.exe</vt:lpstr>
      <vt:lpstr>Restoreimage.exe</vt:lpstr>
      <vt:lpstr>Restoreimage.exe</vt:lpstr>
      <vt:lpstr>Table.bat</vt:lpstr>
      <vt:lpstr>Table.bat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 Book</dc:title>
  <dc:creator>Charles Miao/WKS/Wistron</dc:creator>
  <cp:lastModifiedBy>wistron</cp:lastModifiedBy>
  <cp:revision>61</cp:revision>
  <dcterms:created xsi:type="dcterms:W3CDTF">2014-08-20T05:52:08Z</dcterms:created>
  <dcterms:modified xsi:type="dcterms:W3CDTF">2014-12-30T08:22:16Z</dcterms:modified>
</cp:coreProperties>
</file>